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6" r:id="rId2"/>
    <p:sldMasterId id="2147483668" r:id="rId3"/>
  </p:sldMasterIdLst>
  <p:notesMasterIdLst>
    <p:notesMasterId r:id="rId4"/>
  </p:notesMasterIdLst>
  <p:sldIdLst>
    <p:sldId id="256" r:id="rId5"/>
    <p:sldId id="257" r:id="rId6"/>
    <p:sldId id="299" r:id="rId7"/>
    <p:sldId id="311" r:id="rId8"/>
    <p:sldId id="303" r:id="rId9"/>
    <p:sldId id="308" r:id="rId10"/>
    <p:sldId id="294" r:id="rId11"/>
    <p:sldId id="304" r:id="rId12"/>
    <p:sldId id="268" r:id="rId13"/>
    <p:sldId id="305" r:id="rId14"/>
    <p:sldId id="307" r:id="rId15"/>
    <p:sldId id="295" r:id="rId16"/>
    <p:sldId id="302" r:id="rId17"/>
    <p:sldId id="309" r:id="rId18"/>
    <p:sldId id="306" r:id="rId19"/>
    <p:sldId id="293" r:id="rId20"/>
    <p:sldId id="296" r:id="rId21"/>
    <p:sldId id="300" r:id="rId22"/>
    <p:sldId id="301" r:id="rId23"/>
    <p:sldId id="310" r:id="rId24"/>
    <p:sldId id="312" r:id="rId25"/>
    <p:sldId id="313" r:id="rId26"/>
    <p:sldId id="317" r:id="rId27"/>
    <p:sldId id="319"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8" userDrawn="1">
          <p15:clr>
            <a:srgbClr val="A4A3A4"/>
          </p15:clr>
        </p15:guide>
        <p15:guide id="3" pos="3840" userDrawn="1">
          <p15:clr>
            <a:srgbClr val="A4A3A4"/>
          </p15:clr>
        </p15:guide>
        <p15:guide id="4" pos="3863"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33" autoAdjust="0"/>
    <p:restoredTop sz="94660"/>
  </p:normalViewPr>
  <p:slideViewPr>
    <p:cSldViewPr snapToGrid="0" showGuides="1">
      <p:cViewPr varScale="1">
        <p:scale>
          <a:sx n="88" d="100"/>
          <a:sy n="88" d="100"/>
        </p:scale>
        <p:origin x="408" y="96"/>
      </p:cViewPr>
      <p:guideLst>
        <p:guide orient="horz" pos="368"/>
        <p:guide pos="3840"/>
        <p:guide pos="3863"/>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tags/tag1.xml" Type="http://schemas.openxmlformats.org/officeDocument/2006/relationships/tags"/><Relationship Id="rId3" Target="slideMasters/slideMaster3.xml" Type="http://schemas.openxmlformats.org/officeDocument/2006/relationships/slide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0D0770-F54E-4DEF-B550-A6C63A79238F}" type="datetimeFigureOut">
              <a:rPr lang="zh-CN" altLang="en-US" smtClean="0"/>
              <a:t>2018/6/4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39B0E2-F24E-4542-ABD1-C39EE19B085C}" type="slidenum">
              <a:rPr lang="zh-CN" altLang="en-US" smtClean="0"/>
              <a:t>‹#›</a:t>
            </a:fld>
            <a:endParaRPr lang="zh-CN" altLang="en-US"/>
          </a:p>
        </p:txBody>
      </p:sp>
    </p:spTree>
    <p:extLst>
      <p:ext uri="{BB962C8B-B14F-4D97-AF65-F5344CB8AC3E}">
        <p14:creationId val="1583349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2.jpeg" Type="http://schemas.openxmlformats.org/officeDocument/2006/relationships/image"/><Relationship Id="rId2"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3.jpe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4.jpe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5.jpeg" Type="http://schemas.openxmlformats.org/officeDocument/2006/relationships/image"/><Relationship Id="rId2"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6.jpe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封面封底">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a:ext>
            </a:extLst>
          </a:blip>
          <a:stretch>
            <a:fillRect/>
          </a:stretch>
        </p:blipFill>
        <p:spPr>
          <a:xfrm>
            <a:off x="0" y="-10533"/>
            <a:ext cx="12192000" cy="6872552"/>
          </a:xfrm>
          <a:prstGeom prst="rect">
            <a:avLst/>
          </a:prstGeom>
        </p:spPr>
      </p:pic>
    </p:spTree>
    <p:extLst>
      <p:ext uri="{BB962C8B-B14F-4D97-AF65-F5344CB8AC3E}">
        <p14:creationId val="290340263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4919348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7090505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6"/>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0020058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3203336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95477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2366216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9226362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6227006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978732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6219780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第一部分">
    <p:spTree>
      <p:nvGrpSpPr>
        <p:cNvPr id="1" name=""/>
        <p:cNvGrpSpPr/>
        <p:nvPr/>
      </p:nvGrpSpPr>
      <p:grpSpPr>
        <a:xfrm>
          <a:off x="0" y="0"/>
          <a:ext cx="0" cy="0"/>
        </a:xfrm>
      </p:grpSpPr>
      <p:pic>
        <p:nvPicPr>
          <p:cNvPr id="3" name="图片 2"/>
          <p:cNvPicPr>
            <a:picLocks noChangeAspect="1"/>
          </p:cNvPicPr>
          <p:nvPr userDrawn="1"/>
        </p:nvPicPr>
        <p:blipFill>
          <a:blip r:embed="rId1">
            <a:extLst>
              <a:ext uri="{28A0092B-C50C-407E-A947-70E740481C1C}">
                <a14:useLocalDpi val="0"/>
              </a:ext>
            </a:extLst>
          </a:blip>
          <a:stretch>
            <a:fillRect/>
          </a:stretch>
        </p:blipFill>
        <p:spPr>
          <a:xfrm>
            <a:off x="0" y="0"/>
            <a:ext cx="12192000" cy="6858000"/>
          </a:xfrm>
          <a:prstGeom prst="rect">
            <a:avLst/>
          </a:prstGeom>
        </p:spPr>
      </p:pic>
    </p:spTree>
    <p:extLst>
      <p:ext uri="{BB962C8B-B14F-4D97-AF65-F5344CB8AC3E}">
        <p14:creationId val="3524762147"/>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633090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4667497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9155931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18463726"/>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86826469"/>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33643863"/>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5309127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43777591"/>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99350193"/>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9161388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第二部分">
    <p:spTree>
      <p:nvGrpSpPr>
        <p:cNvPr id="1" name=""/>
        <p:cNvGrpSpPr/>
        <p:nvPr/>
      </p:nvGrpSpPr>
      <p:grpSpPr>
        <a:xfrm>
          <a:off x="0" y="0"/>
          <a:ext cx="0" cy="0"/>
        </a:xfrm>
      </p:grpSpPr>
      <p:pic>
        <p:nvPicPr>
          <p:cNvPr id="4" name="图片 3"/>
          <p:cNvPicPr>
            <a:picLocks noChangeAspect="1"/>
          </p:cNvPicPr>
          <p:nvPr userDrawn="1"/>
        </p:nvPicPr>
        <p:blipFill>
          <a:blip r:embed="rId1">
            <a:extLst>
              <a:ext uri="{28A0092B-C50C-407E-A947-70E740481C1C}">
                <a14:useLocalDpi val="0"/>
              </a:ext>
            </a:extLst>
          </a:blip>
          <a:stretch>
            <a:fillRect/>
          </a:stretch>
        </p:blipFill>
        <p:spPr>
          <a:xfrm>
            <a:off x="2369" y="-3356"/>
            <a:ext cx="12193225" cy="6861355"/>
          </a:xfrm>
          <a:prstGeom prst="rect">
            <a:avLst/>
          </a:prstGeom>
        </p:spPr>
      </p:pic>
    </p:spTree>
    <p:extLst>
      <p:ext uri="{BB962C8B-B14F-4D97-AF65-F5344CB8AC3E}">
        <p14:creationId val="171263648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第三部分">
    <p:spTree>
      <p:nvGrpSpPr>
        <p:cNvPr id="1" name=""/>
        <p:cNvGrpSpPr/>
        <p:nvPr/>
      </p:nvGrpSpPr>
      <p:grpSpPr>
        <a:xfrm>
          <a:off x="0" y="0"/>
          <a:ext cx="0" cy="0"/>
        </a:xfrm>
      </p:grpSpPr>
      <p:pic>
        <p:nvPicPr>
          <p:cNvPr id="5" name="图片 4"/>
          <p:cNvPicPr>
            <a:picLocks noChangeAspect="1"/>
          </p:cNvPicPr>
          <p:nvPr userDrawn="1"/>
        </p:nvPicPr>
        <p:blipFill>
          <a:blip r:embed="rId1">
            <a:extLst>
              <a:ext uri="{28A0092B-C50C-407E-A947-70E740481C1C}">
                <a14:useLocalDpi val="0"/>
              </a:ext>
            </a:extLst>
          </a:blip>
          <a:stretch>
            <a:fillRect/>
          </a:stretch>
        </p:blipFill>
        <p:spPr>
          <a:xfrm>
            <a:off x="0" y="0"/>
            <a:ext cx="12192000" cy="6858000"/>
          </a:xfrm>
          <a:prstGeom prst="rect">
            <a:avLst/>
          </a:prstGeom>
        </p:spPr>
      </p:pic>
    </p:spTree>
    <p:extLst>
      <p:ext uri="{BB962C8B-B14F-4D97-AF65-F5344CB8AC3E}">
        <p14:creationId val="423512375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第四部分">
    <p:spTree>
      <p:nvGrpSpPr>
        <p:cNvPr id="1" name=""/>
        <p:cNvGrpSpPr/>
        <p:nvPr/>
      </p:nvGrpSpPr>
      <p:grpSpPr>
        <a:xfrm>
          <a:off x="0" y="0"/>
          <a:ext cx="0" cy="0"/>
        </a:xfrm>
      </p:grpSpPr>
      <p:pic>
        <p:nvPicPr>
          <p:cNvPr id="4" name="图片 3"/>
          <p:cNvPicPr>
            <a:picLocks noChangeAspect="1"/>
          </p:cNvPicPr>
          <p:nvPr userDrawn="1"/>
        </p:nvPicPr>
        <p:blipFill>
          <a:blip r:embed="rId1">
            <a:extLst>
              <a:ext uri="{28A0092B-C50C-407E-A947-70E740481C1C}">
                <a14:useLocalDpi val="0"/>
              </a:ext>
            </a:extLst>
          </a:blip>
          <a:stretch>
            <a:fillRect/>
          </a:stretch>
        </p:blipFill>
        <p:spPr>
          <a:xfrm>
            <a:off x="2305" y="-9594"/>
            <a:ext cx="12187389" cy="6867594"/>
          </a:xfrm>
          <a:prstGeom prst="rect">
            <a:avLst/>
          </a:prstGeom>
        </p:spPr>
      </p:pic>
    </p:spTree>
    <p:extLst>
      <p:ext uri="{BB962C8B-B14F-4D97-AF65-F5344CB8AC3E}">
        <p14:creationId val="147619930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pic>
        <p:nvPicPr>
          <p:cNvPr id="3" name="图片 2"/>
          <p:cNvPicPr>
            <a:picLocks noChangeAspect="1"/>
          </p:cNvPicPr>
          <p:nvPr userDrawn="1"/>
        </p:nvPicPr>
        <p:blipFill>
          <a:blip r:embed="rId1">
            <a:extLst>
              <a:ext uri="{28A0092B-C50C-407E-A947-70E740481C1C}">
                <a14:useLocalDpi val="0"/>
              </a:ext>
            </a:extLst>
          </a:blip>
          <a:stretch>
            <a:fillRect/>
          </a:stretch>
        </p:blipFill>
        <p:spPr>
          <a:xfrm>
            <a:off x="-1" y="1"/>
            <a:ext cx="12192000" cy="6858000"/>
          </a:xfrm>
          <a:prstGeom prst="rect">
            <a:avLst/>
          </a:prstGeom>
        </p:spPr>
      </p:pic>
    </p:spTree>
    <p:extLst>
      <p:ext uri="{BB962C8B-B14F-4D97-AF65-F5344CB8AC3E}">
        <p14:creationId val="57222350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207380886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4346524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3088722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8.xml" Type="http://schemas.openxmlformats.org/officeDocument/2006/relationships/slideLayout"/><Relationship Id="rId10" Target="../slideLayouts/slideLayout17.xml" Type="http://schemas.openxmlformats.org/officeDocument/2006/relationships/slideLayout"/><Relationship Id="rId11" Target="../slideLayouts/slideLayout18.xml" Type="http://schemas.openxmlformats.org/officeDocument/2006/relationships/slideLayout"/><Relationship Id="rId12" Target="../theme/theme2.xml" Type="http://schemas.openxmlformats.org/officeDocument/2006/relationships/theme"/><Relationship Id="rId2" Target="../slideLayouts/slideLayout9.xml" Type="http://schemas.openxmlformats.org/officeDocument/2006/relationships/slideLayout"/><Relationship Id="rId3" Target="../slideLayouts/slideLayout10.xml" Type="http://schemas.openxmlformats.org/officeDocument/2006/relationships/slideLayout"/><Relationship Id="rId4" Target="../slideLayouts/slideLayout11.xml" Type="http://schemas.openxmlformats.org/officeDocument/2006/relationships/slideLayout"/><Relationship Id="rId5" Target="../slideLayouts/slideLayout12.xml" Type="http://schemas.openxmlformats.org/officeDocument/2006/relationships/slideLayout"/><Relationship Id="rId6" Target="../slideLayouts/slideLayout13.xml" Type="http://schemas.openxmlformats.org/officeDocument/2006/relationships/slideLayout"/><Relationship Id="rId7" Target="../slideLayouts/slideLayout14.xml" Type="http://schemas.openxmlformats.org/officeDocument/2006/relationships/slideLayout"/><Relationship Id="rId8" Target="../slideLayouts/slideLayout15.xml" Type="http://schemas.openxmlformats.org/officeDocument/2006/relationships/slideLayout"/><Relationship Id="rId9" Target="../slideLayouts/slideLayout16.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19.xml" Type="http://schemas.openxmlformats.org/officeDocument/2006/relationships/slideLayout"/><Relationship Id="rId10" Target="../slideLayouts/slideLayout28.xml" Type="http://schemas.openxmlformats.org/officeDocument/2006/relationships/slideLayout"/><Relationship Id="rId11" Target="../slideLayouts/slideLayout29.xml" Type="http://schemas.openxmlformats.org/officeDocument/2006/relationships/slideLayout"/><Relationship Id="rId12" Target="../theme/theme3.xml" Type="http://schemas.openxmlformats.org/officeDocument/2006/relationships/theme"/><Relationship Id="rId2" Target="../slideLayouts/slideLayout20.xml" Type="http://schemas.openxmlformats.org/officeDocument/2006/relationships/slideLayout"/><Relationship Id="rId3" Target="../slideLayouts/slideLayout21.xml" Type="http://schemas.openxmlformats.org/officeDocument/2006/relationships/slideLayout"/><Relationship Id="rId4" Target="../slideLayouts/slideLayout22.xml" Type="http://schemas.openxmlformats.org/officeDocument/2006/relationships/slideLayout"/><Relationship Id="rId5" Target="../slideLayouts/slideLayout23.xml" Type="http://schemas.openxmlformats.org/officeDocument/2006/relationships/slideLayout"/><Relationship Id="rId6" Target="../slideLayouts/slideLayout24.xml" Type="http://schemas.openxmlformats.org/officeDocument/2006/relationships/slideLayout"/><Relationship Id="rId7" Target="../slideLayouts/slideLayout25.xml" Type="http://schemas.openxmlformats.org/officeDocument/2006/relationships/slideLayout"/><Relationship Id="rId8" Target="../slideLayouts/slideLayout26.xml" Type="http://schemas.openxmlformats.org/officeDocument/2006/relationships/slideLayout"/><Relationship Id="rId9" Target="../slideLayouts/slideLayout2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grpSp>
        <p:nvGrpSpPr>
          <p:cNvPr id="11" name="组合 10"/>
          <p:cNvGrpSpPr/>
          <p:nvPr userDrawn="1"/>
        </p:nvGrpSpPr>
        <p:grpSpPr>
          <a:xfrm>
            <a:off x="-389107" y="97277"/>
            <a:ext cx="291830" cy="1760706"/>
            <a:chOff x="-904673" y="0"/>
            <a:chExt cx="291830" cy="1760706"/>
          </a:xfrm>
        </p:grpSpPr>
        <p:sp>
          <p:nvSpPr>
            <p:cNvPr id="15" name="椭圆 14"/>
            <p:cNvSpPr/>
            <p:nvPr/>
          </p:nvSpPr>
          <p:spPr>
            <a:xfrm>
              <a:off x="-904673" y="0"/>
              <a:ext cx="291830" cy="291830"/>
            </a:xfrm>
            <a:prstGeom prst="ellipse">
              <a:avLst/>
            </a:prstGeom>
            <a:solidFill>
              <a:srgbClr val="332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904673" y="912796"/>
              <a:ext cx="291830" cy="291830"/>
            </a:xfrm>
            <a:prstGeom prst="ellipse">
              <a:avLst/>
            </a:prstGeom>
            <a:solidFill>
              <a:srgbClr val="C28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904673" y="1468876"/>
              <a:ext cx="291830" cy="291830"/>
            </a:xfrm>
            <a:prstGeom prst="ellipse">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nvSpPr>
          <p:spPr>
            <a:xfrm>
              <a:off x="-904673" y="455155"/>
              <a:ext cx="291830" cy="291830"/>
            </a:xfrm>
            <a:prstGeom prst="ellipse">
              <a:avLst/>
            </a:prstGeom>
            <a:solidFill>
              <a:srgbClr val="584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2668965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72"/>
            <a:fld id="{16E5758D-A3C3-4E88-8AC0-22500507BD7E}" type="datetimeFigureOut">
              <a:rPr lang="zh-CN" altLang="en-US" smtClean="0">
                <a:solidFill>
                  <a:prstClr val="black">
                    <a:tint val="75000"/>
                  </a:prstClr>
                </a:solidFill>
              </a:rPr>
              <a:pPr defTabSz="914172"/>
              <a:t>2018/6/4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72"/>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72"/>
            <a:fld id="{AA4E786F-588D-4932-A7B2-AE3451FA4ACA}" type="slidenum">
              <a:rPr lang="zh-CN" altLang="en-US" smtClean="0">
                <a:solidFill>
                  <a:prstClr val="black">
                    <a:tint val="75000"/>
                  </a:prstClr>
                </a:solidFill>
              </a:rPr>
              <a:pPr defTabSz="914172"/>
              <a:t>‹#›</a:t>
            </a:fld>
            <a:endParaRPr lang="zh-CN" altLang="en-US">
              <a:solidFill>
                <a:prstClr val="black">
                  <a:tint val="75000"/>
                </a:prstClr>
              </a:solidFill>
            </a:endParaRPr>
          </a:p>
        </p:txBody>
      </p:sp>
    </p:spTree>
    <p:extLst>
      <p:ext uri="{BB962C8B-B14F-4D97-AF65-F5344CB8AC3E}">
        <p14:creationId val="50489669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p:timing/>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AEDD4-642A-46B3-9FB2-A65B34D35797}" type="datetimeFigureOut">
              <a:rPr lang="zh-CN" altLang="en-US" smtClean="0">
                <a:solidFill>
                  <a:prstClr val="black">
                    <a:tint val="75000"/>
                  </a:prstClr>
                </a:solidFill>
              </a:rPr>
              <a:t>2018/6/4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7319238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0.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7.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3.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19.xml" Type="http://schemas.openxmlformats.org/officeDocument/2006/relationships/slideLayout"/><Relationship Id="rId2" Target="../media/image14.png" Type="http://schemas.openxmlformats.org/officeDocument/2006/relationships/image"/><Relationship Id="rId3" Target="../media/image1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8.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文本框 6"/>
          <p:cNvSpPr txBox="1"/>
          <p:nvPr/>
        </p:nvSpPr>
        <p:spPr>
          <a:xfrm>
            <a:off x="368306" y="139405"/>
            <a:ext cx="1328125" cy="914400"/>
          </a:xfrm>
          <a:prstGeom prst="rect">
            <a:avLst/>
          </a:prstGeom>
          <a:noFill/>
        </p:spPr>
        <p:txBody>
          <a:bodyPr rtlCol="0" wrap="none">
            <a:spAutoFit/>
          </a:bodyPr>
          <a:lstStyle/>
          <a:p>
            <a:r>
              <a:rPr altLang="zh-CN" lang="en-US">
                <a:solidFill>
                  <a:schemeClr val="bg1"/>
                </a:solidFill>
                <a:latin charset="0" panose="020b0503020202020204" pitchFamily="34" typeface="Agency FB"/>
              </a:rPr>
              <a:t>THE</a:t>
            </a:r>
          </a:p>
          <a:p>
            <a:r>
              <a:rPr altLang="zh-CN" lang="en-US">
                <a:solidFill>
                  <a:schemeClr val="bg1"/>
                </a:solidFill>
                <a:latin charset="0" panose="020b0503020202020204" pitchFamily="34" typeface="Agency FB"/>
              </a:rPr>
              <a:t>NAME OF</a:t>
            </a:r>
          </a:p>
          <a:p>
            <a:r>
              <a:rPr altLang="zh-CN" lang="en-US">
                <a:solidFill>
                  <a:schemeClr val="bg1"/>
                </a:solidFill>
                <a:latin charset="0" panose="020b0503020202020204" pitchFamily="34" typeface="Agency FB"/>
              </a:rPr>
              <a:t>ORGNATION</a:t>
            </a:r>
          </a:p>
        </p:txBody>
      </p:sp>
      <p:sp>
        <p:nvSpPr>
          <p:cNvPr id="12" name="矩形 11"/>
          <p:cNvSpPr/>
          <p:nvPr/>
        </p:nvSpPr>
        <p:spPr>
          <a:xfrm>
            <a:off x="322587" y="143429"/>
            <a:ext cx="45719" cy="915282"/>
          </a:xfrm>
          <a:prstGeom prst="rect">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a:p>
        </p:txBody>
      </p:sp>
      <p:grpSp>
        <p:nvGrpSpPr>
          <p:cNvPr id="11" name="组合 10"/>
          <p:cNvGrpSpPr/>
          <p:nvPr/>
        </p:nvGrpSpPr>
        <p:grpSpPr>
          <a:xfrm>
            <a:off x="9928253" y="6339732"/>
            <a:ext cx="2446972" cy="365761"/>
            <a:chOff x="9928253" y="6339732"/>
            <a:chExt cx="2446972" cy="365761"/>
          </a:xfrm>
        </p:grpSpPr>
        <p:sp>
          <p:nvSpPr>
            <p:cNvPr id="5" name="文本框 4"/>
            <p:cNvSpPr txBox="1"/>
            <p:nvPr/>
          </p:nvSpPr>
          <p:spPr>
            <a:xfrm>
              <a:off x="11439871" y="6339732"/>
              <a:ext cx="935355" cy="365760"/>
            </a:xfrm>
            <a:prstGeom prst="rect">
              <a:avLst/>
            </a:prstGeom>
            <a:solidFill>
              <a:srgbClr val="88493F"/>
            </a:solidFill>
          </p:spPr>
          <p:txBody>
            <a:bodyPr rtlCol="0" wrap="none">
              <a:spAutoFit/>
            </a:bodyPr>
            <a:lstStyle>
              <a:defPPr>
                <a:defRPr lang="zh-CN"/>
              </a:defPPr>
              <a:lvl1pPr>
                <a:defRPr b="1">
                  <a:solidFill>
                    <a:schemeClr val="bg1"/>
                  </a:solidFill>
                  <a:latin charset="-122" panose="020b0503020204020204" pitchFamily="34" typeface="微软雅黑"/>
                  <a:ea charset="-122" panose="020b0503020204020204" pitchFamily="34" typeface="微软雅黑"/>
                </a:defRPr>
              </a:lvl1pPr>
            </a:lstStyle>
            <a:p>
              <a:r>
                <a:rPr altLang="zh-CN" b="0" lang="en-US">
                  <a:latin charset="0" panose="020b0503020202020204" pitchFamily="34" typeface="Agency FB"/>
                </a:rPr>
                <a:t>2017.01</a:t>
              </a:r>
            </a:p>
          </p:txBody>
        </p:sp>
        <p:sp>
          <p:nvSpPr>
            <p:cNvPr id="6" name="文本框 5"/>
            <p:cNvSpPr txBox="1"/>
            <p:nvPr/>
          </p:nvSpPr>
          <p:spPr>
            <a:xfrm>
              <a:off x="9928253" y="6339733"/>
              <a:ext cx="1511617" cy="365760"/>
            </a:xfrm>
            <a:prstGeom prst="rect">
              <a:avLst/>
            </a:prstGeom>
            <a:solidFill>
              <a:srgbClr val="88493F"/>
            </a:solidFill>
          </p:spPr>
          <p:txBody>
            <a:bodyPr rtlCol="0" wrap="none">
              <a:spAutoFit/>
            </a:bodyPr>
            <a:lstStyle/>
            <a:p>
              <a:pPr algn="r"/>
              <a:r>
                <a:rPr altLang="zh-CN" lang="en-US">
                  <a:solidFill>
                    <a:schemeClr val="bg1"/>
                  </a:solidFill>
                  <a:latin charset="-122" panose="020b0503020204020204" pitchFamily="34" typeface="微软雅黑"/>
                  <a:ea charset="-122" panose="020b0503020204020204" pitchFamily="34" typeface="微软雅黑"/>
                </a:rPr>
                <a:t>TalkFish咸俞</a:t>
              </a:r>
            </a:p>
          </p:txBody>
        </p:sp>
        <p:cxnSp>
          <p:nvCxnSpPr>
            <p:cNvPr id="13" name="直接连接符 12"/>
            <p:cNvCxnSpPr/>
            <p:nvPr/>
          </p:nvCxnSpPr>
          <p:spPr>
            <a:xfrm flipH="1">
              <a:off x="11430142" y="6393075"/>
              <a:ext cx="0" cy="26264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4810741" y="1706880"/>
            <a:ext cx="2667593" cy="2936240"/>
            <a:chOff x="4810741" y="1706880"/>
            <a:chExt cx="2667593" cy="2936240"/>
          </a:xfrm>
        </p:grpSpPr>
        <p:sp>
          <p:nvSpPr>
            <p:cNvPr id="10" name="矩形 9"/>
            <p:cNvSpPr/>
            <p:nvPr/>
          </p:nvSpPr>
          <p:spPr>
            <a:xfrm>
              <a:off x="4810741" y="1706880"/>
              <a:ext cx="2667593" cy="2936240"/>
            </a:xfrm>
            <a:prstGeom prst="rect">
              <a:avLst/>
            </a:prstGeom>
            <a:solidFill>
              <a:srgbClr val="A00A0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5063355" y="2973506"/>
              <a:ext cx="2011680" cy="502920"/>
            </a:xfrm>
            <a:prstGeom prst="rect">
              <a:avLst/>
            </a:prstGeom>
          </p:spPr>
          <p:txBody>
            <a:bodyPr wrap="none">
              <a:spAutoFit/>
            </a:bodyPr>
            <a:lstStyle/>
            <a:p>
              <a:pPr algn="ctr">
                <a:lnSpc>
                  <a:spcPct val="150000"/>
                </a:lnSpc>
                <a:spcAft>
                  <a:spcPct val="0"/>
                </a:spcAft>
              </a:pPr>
              <a:r>
                <a:rPr altLang="en-US" b="1" kern="100" lang="zh-CN">
                  <a:solidFill>
                    <a:schemeClr val="bg1"/>
                  </a:solidFill>
                  <a:latin charset="-122" panose="020b0503020204020204" pitchFamily="34" typeface="微软雅黑"/>
                  <a:ea charset="-122" panose="020b0503020204020204" pitchFamily="34" typeface="微软雅黑"/>
                </a:rPr>
                <a:t>三千视界系列模板</a:t>
              </a:r>
            </a:p>
          </p:txBody>
        </p:sp>
        <p:sp>
          <p:nvSpPr>
            <p:cNvPr id="3" name="文本框 2"/>
            <p:cNvSpPr txBox="1"/>
            <p:nvPr/>
          </p:nvSpPr>
          <p:spPr>
            <a:xfrm>
              <a:off x="5164097" y="3746266"/>
              <a:ext cx="1960880" cy="731520"/>
            </a:xfrm>
            <a:prstGeom prst="rect">
              <a:avLst/>
            </a:prstGeom>
          </p:spPr>
          <p:txBody>
            <a:bodyPr wrap="none">
              <a:spAutoFit/>
            </a:bodyPr>
            <a:lstStyle>
              <a:defPPr>
                <a:defRPr lang="zh-CN"/>
              </a:defPPr>
              <a:lvl1pPr algn="ctr">
                <a:lnSpc>
                  <a:spcPct val="150000"/>
                </a:lnSpc>
                <a:spcAft>
                  <a:spcPct val="0"/>
                </a:spcAft>
                <a:defRPr kern="100">
                  <a:solidFill>
                    <a:schemeClr val="bg1"/>
                  </a:solidFill>
                  <a:latin charset="-122" panose="03000509000000000000" pitchFamily="65" typeface="方正粗倩简体"/>
                  <a:ea charset="-122" panose="03000509000000000000" pitchFamily="65" typeface="方正粗倩简体"/>
                </a:defRPr>
              </a:lvl1pPr>
            </a:lstStyle>
            <a:p>
              <a:r>
                <a:rPr altLang="en-US" lang="zh-CN" sz="2800"/>
                <a:t>时间的鼓动</a:t>
              </a:r>
            </a:p>
          </p:txBody>
        </p:sp>
        <p:sp>
          <p:nvSpPr>
            <p:cNvPr id="8" name="文本框 7"/>
            <p:cNvSpPr txBox="1"/>
            <p:nvPr/>
          </p:nvSpPr>
          <p:spPr>
            <a:xfrm>
              <a:off x="5194325" y="3425769"/>
              <a:ext cx="1749742" cy="335280"/>
            </a:xfrm>
            <a:prstGeom prst="rect">
              <a:avLst/>
            </a:prstGeom>
            <a:noFill/>
          </p:spPr>
          <p:txBody>
            <a:bodyPr rtlCol="0" wrap="none">
              <a:spAutoFit/>
            </a:bodyPr>
            <a:lstStyle/>
            <a:p>
              <a:pPr algn="ctr"/>
              <a:r>
                <a:rPr altLang="zh-CN" lang="en-US" sz="1600">
                  <a:solidFill>
                    <a:schemeClr val="bg1"/>
                  </a:solidFill>
                  <a:latin charset="0" panose="020b0503020202020204" pitchFamily="34" typeface="Agency FB"/>
                  <a:cs charset="0" panose="02020603050405020304" pitchFamily="18" typeface="Times New Roman"/>
                </a:rPr>
                <a:t>VISION ADDICTION</a:t>
              </a:r>
            </a:p>
          </p:txBody>
        </p:sp>
        <p:sp>
          <p:nvSpPr>
            <p:cNvPr id="2" name="文本框 1"/>
            <p:cNvSpPr txBox="1"/>
            <p:nvPr/>
          </p:nvSpPr>
          <p:spPr>
            <a:xfrm>
              <a:off x="5270351" y="1897927"/>
              <a:ext cx="1725930" cy="1005840"/>
            </a:xfrm>
            <a:prstGeom prst="rect">
              <a:avLst/>
            </a:prstGeom>
            <a:noFill/>
          </p:spPr>
          <p:txBody>
            <a:bodyPr rtlCol="0" wrap="none">
              <a:spAutoFit/>
            </a:bodyPr>
            <a:lstStyle/>
            <a:p>
              <a:pPr algn="ctr"/>
              <a:r>
                <a:rPr altLang="zh-CN" b="1" kern="100" lang="en-US" sz="6000">
                  <a:solidFill>
                    <a:schemeClr val="bg1"/>
                  </a:solidFill>
                  <a:latin charset="0" panose="020b0503020202020204" pitchFamily="34" typeface="Agency FB"/>
                  <a:ea charset="-122" panose="02010609060101010101" pitchFamily="49" typeface="黑体"/>
                </a:rPr>
                <a:t>2017</a:t>
              </a:r>
            </a:p>
          </p:txBody>
        </p:sp>
        <p:cxnSp>
          <p:nvCxnSpPr>
            <p:cNvPr id="15" name="直接连接符 14"/>
            <p:cNvCxnSpPr/>
            <p:nvPr/>
          </p:nvCxnSpPr>
          <p:spPr>
            <a:xfrm>
              <a:off x="4978884" y="3418467"/>
              <a:ext cx="218062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78884" y="3758654"/>
              <a:ext cx="218062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572551636"/>
      </p:ext>
    </p:extLst>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750" id="7"/>
                                        <p:tgtEl>
                                          <p:spTgt spid="9"/>
                                        </p:tgtEl>
                                      </p:cBhvr>
                                    </p:animEffect>
                                  </p:childTnLst>
                                </p:cTn>
                              </p:par>
                            </p:childTnLst>
                          </p:cTn>
                        </p:par>
                        <p:par>
                          <p:cTn fill="hold" id="8" nodeType="afterGroup">
                            <p:stCondLst>
                              <p:cond delay="750"/>
                            </p:stCondLst>
                            <p:childTnLst>
                              <p:par>
                                <p:cTn decel="100000" fill="hold" grpId="0" id="9" nodeType="afterEffect" presetClass="entr" presetID="2" presetSubtype="8">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500" fill="hold" id="11"/>
                                        <p:tgtEl>
                                          <p:spTgt spid="12"/>
                                        </p:tgtEl>
                                        <p:attrNameLst>
                                          <p:attrName>ppt_x</p:attrName>
                                        </p:attrNameLst>
                                      </p:cBhvr>
                                      <p:tavLst>
                                        <p:tav tm="0">
                                          <p:val>
                                            <p:strVal val="0-#ppt_w/2"/>
                                          </p:val>
                                        </p:tav>
                                        <p:tav tm="100000">
                                          <p:val>
                                            <p:strVal val="#ppt_x"/>
                                          </p:val>
                                        </p:tav>
                                      </p:tavLst>
                                    </p:anim>
                                    <p:anim calcmode="lin" valueType="num">
                                      <p:cBhvr additive="base">
                                        <p:cTn dur="500" fill="hold" id="12"/>
                                        <p:tgtEl>
                                          <p:spTgt spid="12"/>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250"/>
                            </p:stCondLst>
                            <p:childTnLst>
                              <p:par>
                                <p:cTn fill="hold" grpId="0" id="14" nodeType="afterEffect" presetClass="entr" presetID="42" presetSubtype="0">
                                  <p:stCondLst>
                                    <p:cond delay="0"/>
                                  </p:stCondLst>
                                  <p:iterate type="lt">
                                    <p:tmPct val="10000"/>
                                  </p:iterate>
                                  <p:childTnLst>
                                    <p:set>
                                      <p:cBhvr>
                                        <p:cTn dur="1" fill="hold" id="15">
                                          <p:stCondLst>
                                            <p:cond delay="0"/>
                                          </p:stCondLst>
                                        </p:cTn>
                                        <p:tgtEl>
                                          <p:spTgt spid="7"/>
                                        </p:tgtEl>
                                        <p:attrNameLst>
                                          <p:attrName>style.visibility</p:attrName>
                                        </p:attrNameLst>
                                      </p:cBhvr>
                                      <p:to>
                                        <p:strVal val="visible"/>
                                      </p:to>
                                    </p:set>
                                    <p:animEffect filter="fade" transition="in">
                                      <p:cBhvr>
                                        <p:cTn dur="1000" id="16"/>
                                        <p:tgtEl>
                                          <p:spTgt spid="7"/>
                                        </p:tgtEl>
                                      </p:cBhvr>
                                    </p:animEffect>
                                    <p:anim calcmode="lin" valueType="num">
                                      <p:cBhvr>
                                        <p:cTn dur="1000" fill="hold" id="17"/>
                                        <p:tgtEl>
                                          <p:spTgt spid="7"/>
                                        </p:tgtEl>
                                        <p:attrNameLst>
                                          <p:attrName>ppt_x</p:attrName>
                                        </p:attrNameLst>
                                      </p:cBhvr>
                                      <p:tavLst>
                                        <p:tav tm="0">
                                          <p:val>
                                            <p:strVal val="#ppt_x"/>
                                          </p:val>
                                        </p:tav>
                                        <p:tav tm="100000">
                                          <p:val>
                                            <p:strVal val="#ppt_x"/>
                                          </p:val>
                                        </p:tav>
                                      </p:tavLst>
                                    </p:anim>
                                    <p:anim calcmode="lin" valueType="num">
                                      <p:cBhvr>
                                        <p:cTn dur="1000" fill="hold" id="18"/>
                                        <p:tgtEl>
                                          <p:spTgt spid="7"/>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250"/>
                            </p:stCondLst>
                            <p:childTnLst>
                              <p:par>
                                <p:cTn decel="100000" fill="hold" id="20" nodeType="afterEffect" presetClass="entr" presetID="2" presetSubtype="2">
                                  <p:stCondLst>
                                    <p:cond delay="0"/>
                                  </p:stCondLst>
                                  <p:childTnLst>
                                    <p:set>
                                      <p:cBhvr>
                                        <p:cTn dur="1" fill="hold" id="21">
                                          <p:stCondLst>
                                            <p:cond delay="0"/>
                                          </p:stCondLst>
                                        </p:cTn>
                                        <p:tgtEl>
                                          <p:spTgt spid="11"/>
                                        </p:tgtEl>
                                        <p:attrNameLst>
                                          <p:attrName>style.visibility</p:attrName>
                                        </p:attrNameLst>
                                      </p:cBhvr>
                                      <p:to>
                                        <p:strVal val="visible"/>
                                      </p:to>
                                    </p:set>
                                    <p:anim calcmode="lin" valueType="num">
                                      <p:cBhvr additive="base">
                                        <p:cTn dur="750" fill="hold" id="22"/>
                                        <p:tgtEl>
                                          <p:spTgt spid="11"/>
                                        </p:tgtEl>
                                        <p:attrNameLst>
                                          <p:attrName>ppt_x</p:attrName>
                                        </p:attrNameLst>
                                      </p:cBhvr>
                                      <p:tavLst>
                                        <p:tav tm="0">
                                          <p:val>
                                            <p:strVal val="1+#ppt_w/2"/>
                                          </p:val>
                                        </p:tav>
                                        <p:tav tm="100000">
                                          <p:val>
                                            <p:strVal val="#ppt_x"/>
                                          </p:val>
                                        </p:tav>
                                      </p:tavLst>
                                    </p:anim>
                                    <p:anim calcmode="lin" valueType="num">
                                      <p:cBhvr additive="base">
                                        <p:cTn dur="750" fill="hold" id="23"/>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5852160" cy="6858000"/>
          </a:xfrm>
          <a:prstGeom prst="rect">
            <a:avLst/>
          </a:prstGeom>
          <a:solidFill>
            <a:srgbClr val="1B1A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21" name="组合 20"/>
          <p:cNvGrpSpPr/>
          <p:nvPr/>
        </p:nvGrpSpPr>
        <p:grpSpPr>
          <a:xfrm>
            <a:off x="3385118" y="1719542"/>
            <a:ext cx="716977" cy="788301"/>
            <a:chOff x="3451272" y="1439981"/>
            <a:chExt cx="1147528" cy="1261681"/>
          </a:xfrm>
        </p:grpSpPr>
        <p:grpSp>
          <p:nvGrpSpPr>
            <p:cNvPr id="17" name="组合 16"/>
            <p:cNvGrpSpPr/>
            <p:nvPr/>
          </p:nvGrpSpPr>
          <p:grpSpPr>
            <a:xfrm>
              <a:off x="3542160" y="1439981"/>
              <a:ext cx="1056640" cy="1056640"/>
              <a:chOff x="3542160" y="1439981"/>
              <a:chExt cx="1056640" cy="1056640"/>
            </a:xfrm>
          </p:grpSpPr>
          <p:sp>
            <p:nvSpPr>
              <p:cNvPr id="11" name="椭圆 10"/>
              <p:cNvSpPr/>
              <p:nvPr/>
            </p:nvSpPr>
            <p:spPr>
              <a:xfrm>
                <a:off x="3542160" y="1439981"/>
                <a:ext cx="1056640" cy="10566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2" name="文本框 11"/>
              <p:cNvSpPr txBox="1"/>
              <p:nvPr/>
            </p:nvSpPr>
            <p:spPr>
              <a:xfrm>
                <a:off x="3558254" y="1675913"/>
                <a:ext cx="1024454" cy="585401"/>
              </a:xfrm>
              <a:prstGeom prst="rect">
                <a:avLst/>
              </a:prstGeom>
              <a:noFill/>
            </p:spPr>
            <p:txBody>
              <a:bodyPr rtlCol="0" wrap="none">
                <a:spAutoFit/>
              </a:bodyPr>
              <a:lstStyle>
                <a:defPPr>
                  <a:defRPr lang="zh-CN"/>
                </a:defPPr>
                <a:lvl1pPr fontAlgn="auto" indent="0" lvl="0" marR="0">
                  <a:lnSpc>
                    <a:spcPct val="100000"/>
                  </a:lnSpc>
                  <a:spcBef>
                    <a:spcPct val="0"/>
                  </a:spcBef>
                  <a:spcAft>
                    <a:spcPct val="0"/>
                  </a:spcAft>
                  <a:buClrTx/>
                  <a:buSzTx/>
                  <a:buFontTx/>
                  <a:buNone/>
                  <a:defRPr sz="3200">
                    <a:solidFill>
                      <a:prstClr val="white"/>
                    </a:solidFill>
                    <a:latin charset="-122" panose="03000509000000000000" pitchFamily="65" typeface="方正粗倩简体"/>
                    <a:ea charset="-122" panose="03000509000000000000" pitchFamily="65" typeface="方正粗倩简体"/>
                  </a:defRPr>
                </a:lvl1pPr>
              </a:lstStyle>
              <a:p>
                <a:pPr algn="ctr"/>
                <a:r>
                  <a:rPr altLang="en-US" lang="zh-CN" sz="1800"/>
                  <a:t>原则</a:t>
                </a:r>
              </a:p>
            </p:txBody>
          </p:sp>
        </p:grpSp>
        <p:sp>
          <p:nvSpPr>
            <p:cNvPr id="20" name="矩形 19"/>
            <p:cNvSpPr/>
            <p:nvPr/>
          </p:nvSpPr>
          <p:spPr>
            <a:xfrm>
              <a:off x="3451272" y="2247201"/>
              <a:ext cx="454461" cy="454461"/>
            </a:xfrm>
            <a:prstGeom prst="rect">
              <a:avLst/>
            </a:prstGeom>
            <a:solidFill>
              <a:srgbClr val="1B1A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sp>
        <p:nvSpPr>
          <p:cNvPr id="18" name="矩形 17"/>
          <p:cNvSpPr/>
          <p:nvPr/>
        </p:nvSpPr>
        <p:spPr>
          <a:xfrm>
            <a:off x="5577840" y="0"/>
            <a:ext cx="6614160" cy="6858000"/>
          </a:xfrm>
          <a:prstGeom prst="rect">
            <a:avLst/>
          </a:prstGeom>
          <a:solidFill>
            <a:srgbClr val="1B1A2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a:p>
            <a:pPr algn="ctr"/>
            <a:endParaRPr altLang="zh-CN" lang="en-US"/>
          </a:p>
        </p:txBody>
      </p:sp>
      <p:grpSp>
        <p:nvGrpSpPr>
          <p:cNvPr id="16" name="组合 15"/>
          <p:cNvGrpSpPr/>
          <p:nvPr/>
        </p:nvGrpSpPr>
        <p:grpSpPr>
          <a:xfrm>
            <a:off x="1898067" y="2160925"/>
            <a:ext cx="1826142" cy="2745700"/>
            <a:chOff x="1860708" y="2160925"/>
            <a:chExt cx="1826142" cy="2745700"/>
          </a:xfrm>
        </p:grpSpPr>
        <p:sp>
          <p:nvSpPr>
            <p:cNvPr id="3" name="文本框 2"/>
            <p:cNvSpPr txBox="1"/>
            <p:nvPr/>
          </p:nvSpPr>
          <p:spPr>
            <a:xfrm>
              <a:off x="1869539" y="2160925"/>
              <a:ext cx="1808480" cy="579120"/>
            </a:xfrm>
            <a:prstGeom prst="rect">
              <a:avLst/>
            </a:prstGeom>
            <a:noFill/>
          </p:spPr>
          <p:txBody>
            <a:bodyPr rtlCol="0" wrap="none">
              <a:spAutoFit/>
            </a:bodyPr>
            <a:lstStyle>
              <a:defPPr>
                <a:defRPr lang="zh-CN"/>
              </a:defPPr>
              <a:lvl1pPr fontAlgn="auto" indent="0" lvl="0" marR="0">
                <a:lnSpc>
                  <a:spcPct val="100000"/>
                </a:lnSpc>
                <a:spcBef>
                  <a:spcPct val="0"/>
                </a:spcBef>
                <a:spcAft>
                  <a:spcPct val="0"/>
                </a:spcAft>
                <a:buClrTx/>
                <a:buSzTx/>
                <a:buFontTx/>
                <a:buNone/>
                <a:defRPr sz="3200">
                  <a:solidFill>
                    <a:prstClr val="white"/>
                  </a:solidFill>
                  <a:latin charset="-122" panose="03000509000000000000" pitchFamily="65" typeface="方正粗倩简体"/>
                  <a:ea charset="-122" panose="03000509000000000000" pitchFamily="65" typeface="方正粗倩简体"/>
                </a:defRPr>
              </a:lvl1pPr>
            </a:lstStyle>
            <a:p>
              <a:pPr algn="ctr"/>
              <a:r>
                <a:rPr altLang="en-US" lang="zh-CN"/>
                <a:t>输入内容</a:t>
              </a:r>
            </a:p>
          </p:txBody>
        </p:sp>
        <p:sp>
          <p:nvSpPr>
            <p:cNvPr id="13" name="文本框 12"/>
            <p:cNvSpPr txBox="1"/>
            <p:nvPr/>
          </p:nvSpPr>
          <p:spPr>
            <a:xfrm>
              <a:off x="1869539" y="3222850"/>
              <a:ext cx="1808480" cy="579120"/>
            </a:xfrm>
            <a:prstGeom prst="rect">
              <a:avLst/>
            </a:prstGeom>
            <a:noFill/>
          </p:spPr>
          <p:txBody>
            <a:bodyPr rtlCol="0" wrap="none">
              <a:spAutoFit/>
            </a:bodyPr>
            <a:lstStyle>
              <a:defPPr>
                <a:defRPr lang="zh-CN"/>
              </a:defPPr>
              <a:lvl1pPr fontAlgn="auto" indent="0" lvl="0" marR="0">
                <a:lnSpc>
                  <a:spcPct val="100000"/>
                </a:lnSpc>
                <a:spcBef>
                  <a:spcPct val="0"/>
                </a:spcBef>
                <a:spcAft>
                  <a:spcPct val="0"/>
                </a:spcAft>
                <a:buClrTx/>
                <a:buSzTx/>
                <a:buFontTx/>
                <a:buNone/>
                <a:defRPr sz="3200">
                  <a:solidFill>
                    <a:prstClr val="white"/>
                  </a:solidFill>
                  <a:latin charset="-122" panose="03000509000000000000" pitchFamily="65" typeface="方正粗倩简体"/>
                  <a:ea charset="-122" panose="03000509000000000000" pitchFamily="65" typeface="方正粗倩简体"/>
                </a:defRPr>
              </a:lvl1pPr>
            </a:lstStyle>
            <a:p>
              <a:pPr algn="ctr"/>
              <a:r>
                <a:rPr altLang="en-US" lang="zh-CN"/>
                <a:t>输入内容</a:t>
              </a:r>
            </a:p>
          </p:txBody>
        </p:sp>
        <p:sp>
          <p:nvSpPr>
            <p:cNvPr id="14" name="文本框 13"/>
            <p:cNvSpPr txBox="1"/>
            <p:nvPr/>
          </p:nvSpPr>
          <p:spPr>
            <a:xfrm>
              <a:off x="1869538" y="4321850"/>
              <a:ext cx="1808480" cy="579120"/>
            </a:xfrm>
            <a:prstGeom prst="rect">
              <a:avLst/>
            </a:prstGeom>
            <a:noFill/>
          </p:spPr>
          <p:txBody>
            <a:bodyPr rtlCol="0" wrap="none">
              <a:spAutoFit/>
            </a:bodyPr>
            <a:lstStyle>
              <a:defPPr>
                <a:defRPr lang="zh-CN"/>
              </a:defPPr>
              <a:lvl1pPr fontAlgn="auto" indent="0" lvl="0" marR="0">
                <a:lnSpc>
                  <a:spcPct val="100000"/>
                </a:lnSpc>
                <a:spcBef>
                  <a:spcPct val="0"/>
                </a:spcBef>
                <a:spcAft>
                  <a:spcPct val="0"/>
                </a:spcAft>
                <a:buClrTx/>
                <a:buSzTx/>
                <a:buFontTx/>
                <a:buNone/>
                <a:defRPr sz="3200">
                  <a:solidFill>
                    <a:prstClr val="white"/>
                  </a:solidFill>
                  <a:latin charset="-122" panose="03000509000000000000" pitchFamily="65" typeface="方正粗倩简体"/>
                  <a:ea charset="-122" panose="03000509000000000000" pitchFamily="65" typeface="方正粗倩简体"/>
                </a:defRPr>
              </a:lvl1pPr>
            </a:lstStyle>
            <a:p>
              <a:pPr algn="ctr"/>
              <a:r>
                <a:rPr altLang="en-US" lang="zh-CN"/>
                <a:t>输入内容</a:t>
              </a:r>
            </a:p>
          </p:txBody>
        </p:sp>
      </p:grpSp>
      <p:grpSp>
        <p:nvGrpSpPr>
          <p:cNvPr id="19" name="组合 18"/>
          <p:cNvGrpSpPr/>
          <p:nvPr/>
        </p:nvGrpSpPr>
        <p:grpSpPr>
          <a:xfrm>
            <a:off x="7887840" y="1877533"/>
            <a:ext cx="2828415" cy="2828415"/>
            <a:chOff x="7529988" y="2059973"/>
            <a:chExt cx="2828415" cy="2828415"/>
          </a:xfrm>
        </p:grpSpPr>
        <p:sp>
          <p:nvSpPr>
            <p:cNvPr id="5" name="文本框 4"/>
            <p:cNvSpPr txBox="1"/>
            <p:nvPr/>
          </p:nvSpPr>
          <p:spPr>
            <a:xfrm>
              <a:off x="7963756" y="2117528"/>
              <a:ext cx="1960880" cy="2194560"/>
            </a:xfrm>
            <a:prstGeom prst="rect">
              <a:avLst/>
            </a:prstGeom>
            <a:noFill/>
          </p:spPr>
          <p:txBody>
            <a:bodyPr rtlCol="0" wrap="none">
              <a:spAutoFit/>
            </a:bodyPr>
            <a:lstStyle/>
            <a:p>
              <a:pPr algn="ctr"/>
              <a:r>
                <a:rPr altLang="zh-CN" b="1" lang="en-US" sz="13800">
                  <a:solidFill>
                    <a:schemeClr val="bg1"/>
                  </a:solidFill>
                  <a:latin charset="0" panose="020b0503020202020204" pitchFamily="34" typeface="Agency FB"/>
                </a:rPr>
                <a:t>13</a:t>
              </a:r>
            </a:p>
          </p:txBody>
        </p:sp>
        <p:sp>
          <p:nvSpPr>
            <p:cNvPr id="15" name="椭圆 14"/>
            <p:cNvSpPr/>
            <p:nvPr/>
          </p:nvSpPr>
          <p:spPr>
            <a:xfrm>
              <a:off x="7529988" y="2059973"/>
              <a:ext cx="2828415" cy="282841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sp>
        <p:nvSpPr>
          <p:cNvPr id="22" name="文本框 21"/>
          <p:cNvSpPr txBox="1"/>
          <p:nvPr/>
        </p:nvSpPr>
        <p:spPr>
          <a:xfrm>
            <a:off x="8448605" y="3921740"/>
            <a:ext cx="1706880" cy="396240"/>
          </a:xfrm>
          <a:prstGeom prst="rect">
            <a:avLst/>
          </a:prstGeom>
          <a:noFill/>
        </p:spPr>
        <p:txBody>
          <a:bodyPr rtlCol="0" wrap="none">
            <a:spAutoFit/>
          </a:bodyPr>
          <a:lstStyle>
            <a:defPPr>
              <a:defRPr lang="zh-CN"/>
            </a:defPPr>
            <a:lvl1pPr>
              <a:defRPr sz="2000">
                <a:solidFill>
                  <a:schemeClr val="bg1"/>
                </a:solidFill>
                <a:latin charset="-122" panose="020b0502040204020203" pitchFamily="34" typeface="微软雅黑 Light"/>
                <a:ea charset="-122" panose="020b0502040204020203" pitchFamily="34" typeface="微软雅黑 Light"/>
              </a:defRPr>
            </a:lvl1pPr>
          </a:lstStyle>
          <a:p>
            <a:pPr algn="ctr"/>
            <a:r>
              <a:rPr altLang="en-US" b="1" baseline="0" cap="none" i="0" kern="1200" kumimoji="0" lang="zh-CN" noProof="0" normalizeH="0" spc="0" strike="noStrike" sz="2000" u="none">
                <a:ln>
                  <a:noFill/>
                </a:ln>
                <a:solidFill>
                  <a:prstClr val="white"/>
                </a:solidFill>
                <a:effectLst/>
                <a:uLnTx/>
                <a:uFillTx/>
                <a:latin charset="-122" panose="020b0503020204020204" pitchFamily="34" typeface="微软雅黑"/>
                <a:ea charset="-122" panose="020b0503020204020204" pitchFamily="34" typeface="微软雅黑"/>
              </a:rPr>
              <a:t>点击输入内容</a:t>
            </a:r>
          </a:p>
        </p:txBody>
      </p:sp>
      <p:sp>
        <p:nvSpPr>
          <p:cNvPr id="29" name="文本框 28"/>
          <p:cNvSpPr txBox="1"/>
          <p:nvPr/>
        </p:nvSpPr>
        <p:spPr>
          <a:xfrm>
            <a:off x="841369" y="201997"/>
            <a:ext cx="1783080" cy="365760"/>
          </a:xfrm>
          <a:prstGeom prst="rect">
            <a:avLst/>
          </a:prstGeom>
          <a:solidFill>
            <a:srgbClr val="A00A0A"/>
          </a:solid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lang="zh-CN" noProof="0">
                <a:solidFill>
                  <a:prstClr val="white">
                    <a:lumMod val="95000"/>
                  </a:prstClr>
                </a:solidFill>
                <a:latin charset="-122" panose="03000509000000000000" pitchFamily="65" typeface="方正粗倩简体"/>
                <a:ea charset="-122" panose="03000509000000000000" pitchFamily="65" typeface="方正粗倩简体"/>
              </a:rPr>
              <a:t>点击输入大标题</a:t>
            </a:r>
          </a:p>
        </p:txBody>
      </p:sp>
      <p:grpSp>
        <p:nvGrpSpPr>
          <p:cNvPr id="30" name="组合 29"/>
          <p:cNvGrpSpPr/>
          <p:nvPr/>
        </p:nvGrpSpPr>
        <p:grpSpPr>
          <a:xfrm>
            <a:off x="351783" y="212874"/>
            <a:ext cx="489586" cy="347578"/>
            <a:chOff x="3412653" y="792910"/>
            <a:chExt cx="698805" cy="496111"/>
          </a:xfrm>
        </p:grpSpPr>
        <p:sp>
          <p:nvSpPr>
            <p:cNvPr id="31" name="菱形 30"/>
            <p:cNvSpPr/>
            <p:nvPr/>
          </p:nvSpPr>
          <p:spPr>
            <a:xfrm>
              <a:off x="3412653" y="792910"/>
              <a:ext cx="496111" cy="496111"/>
            </a:xfrm>
            <a:prstGeom prst="diamond">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任意多边形: 形状 31"/>
            <p:cNvSpPr/>
            <p:nvPr/>
          </p:nvSpPr>
          <p:spPr>
            <a:xfrm>
              <a:off x="3785581" y="792910"/>
              <a:ext cx="325877" cy="496111"/>
            </a:xfrm>
            <a:custGeom>
              <a:gdLst>
                <a:gd fmla="*/ 77822 w 325877" name="connsiteX0"/>
                <a:gd fmla="*/ 0 h 496111" name="connsiteY0"/>
                <a:gd fmla="*/ 325877 w 325877" name="connsiteX1"/>
                <a:gd fmla="*/ 248056 h 496111" name="connsiteY1"/>
                <a:gd fmla="*/ 77822 w 325877" name="connsiteX2"/>
                <a:gd fmla="*/ 496111 h 496111" name="connsiteY2"/>
                <a:gd fmla="*/ 0 w 325877" name="connsiteX3"/>
                <a:gd fmla="*/ 418290 h 496111" name="connsiteY3"/>
                <a:gd fmla="*/ 170234 w 325877" name="connsiteX4"/>
                <a:gd fmla="*/ 248056 h 496111" name="connsiteY4"/>
                <a:gd fmla="*/ 0 w 325877" name="connsiteX5"/>
                <a:gd fmla="*/ 77822 h 49611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96110" w="325877">
                  <a:moveTo>
                    <a:pt x="77822" y="0"/>
                  </a:moveTo>
                  <a:lnTo>
                    <a:pt x="325877" y="248056"/>
                  </a:lnTo>
                  <a:lnTo>
                    <a:pt x="77822" y="496111"/>
                  </a:lnTo>
                  <a:lnTo>
                    <a:pt x="0" y="418290"/>
                  </a:lnTo>
                  <a:lnTo>
                    <a:pt x="170234" y="248056"/>
                  </a:lnTo>
                  <a:lnTo>
                    <a:pt x="0" y="778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666740642"/>
      </p:ext>
    </p:extLst>
  </p:cSld>
  <p:clrMapOvr>
    <a:masterClrMapping/>
  </p:clrMapOvr>
  <p:transition spd="med">
    <p:fade/>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2">
            <a:grayscl/>
            <a:extLst>
              <a:ext uri="{BEBA8EAE-BF5A-486C-A8C5-ECC9F3942E4B}">
                <a14:imgProps>
                  <a14:imgLayer xmlns:d3p1="http://schemas.openxmlformats.org/officeDocument/2006/relationships" d3p1:embed="">
                    <a14:imgEffect>
                      <a14:saturation sat="33000"/>
                    </a14:imgEffect>
                  </a14:imgLayer>
                </a14:imgProps>
              </a:ext>
              <a:ext uri="{28A0092B-C50C-407E-A947-70E740481C1C}">
                <a14:useLocalDpi/>
              </a:ext>
            </a:extLst>
          </a:blip>
          <a:stretch>
            <a:fillRect/>
          </a:stretch>
        </p:blipFill>
        <p:spPr>
          <a:xfrm>
            <a:off x="0" y="0"/>
            <a:ext cx="6532880" cy="6858000"/>
          </a:xfrm>
          <a:prstGeom prst="rect">
            <a:avLst/>
          </a:prstGeom>
        </p:spPr>
      </p:pic>
      <p:sp>
        <p:nvSpPr>
          <p:cNvPr id="12" name="矩形 11"/>
          <p:cNvSpPr/>
          <p:nvPr/>
        </p:nvSpPr>
        <p:spPr>
          <a:xfrm>
            <a:off x="0" y="0"/>
            <a:ext cx="6532880" cy="6858000"/>
          </a:xfrm>
          <a:prstGeom prst="rect">
            <a:avLst/>
          </a:prstGeom>
          <a:solidFill>
            <a:srgbClr val="1B1A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3" name="文本框 2"/>
          <p:cNvSpPr txBox="1"/>
          <p:nvPr/>
        </p:nvSpPr>
        <p:spPr>
          <a:xfrm>
            <a:off x="348143" y="3796093"/>
            <a:ext cx="4297680" cy="1325880"/>
          </a:xfrm>
          <a:prstGeom prst="rect">
            <a:avLst/>
          </a:prstGeom>
          <a:noFill/>
        </p:spPr>
        <p:txBody>
          <a:bodyPr rtlCol="0" wrap="none">
            <a:spAutoFit/>
          </a:bodyPr>
          <a:lstStyle>
            <a:defPPr>
              <a:defRPr lang="zh-CN"/>
            </a:defPPr>
            <a:lvl1pPr>
              <a:defRPr sz="2000">
                <a:solidFill>
                  <a:schemeClr val="bg1"/>
                </a:solidFill>
                <a:latin charset="-122" panose="020b0502040204020203" pitchFamily="34" typeface="微软雅黑 Light"/>
                <a:ea charset="-122" panose="020b0502040204020203" pitchFamily="34" typeface="微软雅黑 Light"/>
              </a:defRPr>
            </a:lvl1pPr>
          </a:lstStyle>
          <a:p>
            <a:pPr>
              <a:lnSpc>
                <a:spcPct val="150000"/>
              </a:lnSpc>
            </a:pPr>
            <a:r>
              <a:rPr altLang="en-US" lang="zh-CN" sz="1800"/>
              <a:t>点击输入内容点击输入内容点击输入内容</a:t>
            </a:r>
          </a:p>
          <a:p>
            <a:pPr>
              <a:lnSpc>
                <a:spcPct val="150000"/>
              </a:lnSpc>
            </a:pPr>
            <a:r>
              <a:rPr altLang="en-US" lang="zh-CN" sz="1800"/>
              <a:t>点击输入内容点击输入内容点击输入内容</a:t>
            </a:r>
          </a:p>
          <a:p>
            <a:pPr>
              <a:lnSpc>
                <a:spcPct val="150000"/>
              </a:lnSpc>
            </a:pPr>
            <a:r>
              <a:rPr altLang="en-US" lang="zh-CN" sz="1800"/>
              <a:t>点击输入内容点击输入内容点击输入内容</a:t>
            </a:r>
          </a:p>
        </p:txBody>
      </p:sp>
      <p:sp>
        <p:nvSpPr>
          <p:cNvPr id="13" name="文本框 12"/>
          <p:cNvSpPr txBox="1"/>
          <p:nvPr/>
        </p:nvSpPr>
        <p:spPr>
          <a:xfrm>
            <a:off x="382263" y="3224764"/>
            <a:ext cx="1706880" cy="457200"/>
          </a:xfrm>
          <a:prstGeom prst="rect">
            <a:avLst/>
          </a:prstGeom>
          <a:noFill/>
        </p:spPr>
        <p:txBody>
          <a:bodyPr rtlCol="0" wrap="none">
            <a:spAutoFit/>
          </a:bodyPr>
          <a:lstStyle>
            <a:defPPr>
              <a:defRPr lang="zh-CN"/>
            </a:defPPr>
            <a:lvl1pPr fontAlgn="auto" indent="0" lvl="0" marR="0">
              <a:lnSpc>
                <a:spcPct val="100000"/>
              </a:lnSpc>
              <a:spcBef>
                <a:spcPct val="0"/>
              </a:spcBef>
              <a:spcAft>
                <a:spcPct val="0"/>
              </a:spcAft>
              <a:buClrTx/>
              <a:buSzTx/>
              <a:buFontTx/>
              <a:buNone/>
              <a:defRPr sz="3200">
                <a:solidFill>
                  <a:prstClr val="white"/>
                </a:solidFill>
                <a:latin charset="-122" panose="03000509000000000000" pitchFamily="65" typeface="方正粗倩简体"/>
                <a:ea charset="-122" panose="03000509000000000000" pitchFamily="65" typeface="方正粗倩简体"/>
              </a:defRPr>
            </a:lvl1pPr>
          </a:lstStyle>
          <a:p>
            <a:r>
              <a:rPr altLang="en-US" lang="zh-CN" sz="2400"/>
              <a:t>输入标题：</a:t>
            </a:r>
          </a:p>
        </p:txBody>
      </p:sp>
      <p:cxnSp>
        <p:nvCxnSpPr>
          <p:cNvPr id="14" name="直接连接符 13"/>
          <p:cNvCxnSpPr/>
          <p:nvPr/>
        </p:nvCxnSpPr>
        <p:spPr>
          <a:xfrm>
            <a:off x="412743" y="3761415"/>
            <a:ext cx="5520697"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12743" y="5179494"/>
            <a:ext cx="5520697"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12743" y="5197457"/>
            <a:ext cx="4297680" cy="914400"/>
          </a:xfrm>
          <a:prstGeom prst="rect">
            <a:avLst/>
          </a:prstGeom>
          <a:noFill/>
        </p:spPr>
        <p:txBody>
          <a:bodyPr rtlCol="0" wrap="none">
            <a:spAutoFit/>
          </a:bodyPr>
          <a:lstStyle>
            <a:defPPr>
              <a:defRPr lang="zh-CN"/>
            </a:defPPr>
            <a:lvl1pPr>
              <a:lnSpc>
                <a:spcPct val="150000"/>
              </a:lnSpc>
              <a:defRPr>
                <a:solidFill>
                  <a:schemeClr val="bg1"/>
                </a:solidFill>
                <a:latin charset="-122" panose="020b0502040204020203" pitchFamily="34" typeface="微软雅黑 Light"/>
                <a:ea charset="-122" panose="020b0502040204020203" pitchFamily="34" typeface="微软雅黑 Light"/>
              </a:defRPr>
            </a:lvl1pPr>
          </a:lstStyle>
          <a:p>
            <a:r>
              <a:rPr altLang="en-US" lang="zh-CN"/>
              <a:t>点击输入内容点击输入内容点击输入内容</a:t>
            </a:r>
          </a:p>
          <a:p>
            <a:r>
              <a:rPr altLang="en-US" lang="zh-CN"/>
              <a:t>点击输入内容点击输入内容点击输入内容</a:t>
            </a:r>
          </a:p>
        </p:txBody>
      </p:sp>
      <p:cxnSp>
        <p:nvCxnSpPr>
          <p:cNvPr id="23" name="直接连接符 22"/>
          <p:cNvCxnSpPr/>
          <p:nvPr/>
        </p:nvCxnSpPr>
        <p:spPr>
          <a:xfrm>
            <a:off x="412743" y="6206309"/>
            <a:ext cx="5520697"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6730626" y="1370184"/>
            <a:ext cx="2316480" cy="457200"/>
          </a:xfrm>
          <a:prstGeom prst="rect">
            <a:avLst/>
          </a:prstGeom>
          <a:noFill/>
        </p:spPr>
        <p:txBody>
          <a:bodyPr rtlCol="0" wrap="none">
            <a:spAutoFit/>
          </a:bodyPr>
          <a:lstStyle>
            <a:defPPr>
              <a:defRPr lang="zh-CN"/>
            </a:defPPr>
            <a:lvl1pPr fontAlgn="auto" indent="0" lvl="0" marR="0">
              <a:lnSpc>
                <a:spcPct val="100000"/>
              </a:lnSpc>
              <a:spcBef>
                <a:spcPct val="0"/>
              </a:spcBef>
              <a:spcAft>
                <a:spcPct val="0"/>
              </a:spcAft>
              <a:buClrTx/>
              <a:buSzTx/>
              <a:buFontTx/>
              <a:buNone/>
              <a:defRPr sz="2400">
                <a:solidFill>
                  <a:prstClr val="white"/>
                </a:solidFill>
                <a:latin charset="-122" panose="03000509000000000000" pitchFamily="65" typeface="方正粗倩简体"/>
                <a:ea charset="-122" panose="03000509000000000000" pitchFamily="65" typeface="方正粗倩简体"/>
              </a:defRPr>
            </a:lvl1pPr>
          </a:lstStyle>
          <a:p>
            <a:r>
              <a:rPr altLang="en-US" lang="zh-CN"/>
              <a:t>点击输入标题：</a:t>
            </a:r>
          </a:p>
        </p:txBody>
      </p:sp>
      <p:grpSp>
        <p:nvGrpSpPr>
          <p:cNvPr id="5" name="Group 4"/>
          <p:cNvGrpSpPr>
            <a:grpSpLocks noChangeAspect="1"/>
          </p:cNvGrpSpPr>
          <p:nvPr/>
        </p:nvGrpSpPr>
        <p:grpSpPr>
          <a:xfrm>
            <a:off x="2456679" y="1121869"/>
            <a:ext cx="1432823" cy="1699295"/>
            <a:chOff x="2679" y="775"/>
            <a:chExt cx="2339" cy="2774"/>
          </a:xfrm>
          <a:solidFill>
            <a:schemeClr val="bg1"/>
          </a:solidFill>
        </p:grpSpPr>
        <p:sp>
          <p:nvSpPr>
            <p:cNvPr id="15" name="Freeform 5"/>
            <p:cNvSpPr>
              <a:spLocks noEditPoints="1"/>
            </p:cNvSpPr>
            <p:nvPr/>
          </p:nvSpPr>
          <p:spPr bwMode="auto">
            <a:xfrm>
              <a:off x="2679" y="2937"/>
              <a:ext cx="2339" cy="612"/>
            </a:xfrm>
            <a:custGeom>
              <a:gdLst>
                <a:gd fmla="*/ 224 w 1724" name="T0"/>
                <a:gd fmla="*/ 0 h 452" name="T1"/>
                <a:gd fmla="*/ 0 w 1724" name="T2"/>
                <a:gd fmla="*/ 223 h 452" name="T3"/>
                <a:gd fmla="*/ 224 w 1724" name="T4"/>
                <a:gd fmla="*/ 446 h 452" name="T5"/>
                <a:gd fmla="*/ 225 w 1724" name="T6"/>
                <a:gd fmla="*/ 446 h 452" name="T7"/>
                <a:gd fmla="*/ 1674 w 1724" name="T8"/>
                <a:gd fmla="*/ 447 h 452" name="T9"/>
                <a:gd fmla="*/ 1702 w 1724" name="T10"/>
                <a:gd fmla="*/ 385 h 452" name="T11"/>
                <a:gd fmla="*/ 1640 w 1724" name="T12"/>
                <a:gd fmla="*/ 224 h 452" name="T13"/>
                <a:gd fmla="*/ 1702 w 1724" name="T14"/>
                <a:gd fmla="*/ 63 h 452" name="T15"/>
                <a:gd fmla="*/ 1674 w 1724" name="T16"/>
                <a:gd fmla="*/ 1 h 452" name="T17"/>
                <a:gd fmla="*/ 1414 w 1724" name="T18"/>
                <a:gd fmla="*/ 2 h 452" name="T19"/>
                <a:gd fmla="*/ 1414 w 1724" name="T20"/>
                <a:gd fmla="*/ 76 h 452" name="T21"/>
                <a:gd fmla="*/ 1608 w 1724" name="T22"/>
                <a:gd fmla="*/ 75 h 452" name="T23"/>
                <a:gd fmla="*/ 1565 w 1724" name="T24"/>
                <a:gd fmla="*/ 224 h 452" name="T25"/>
                <a:gd fmla="*/ 1608 w 1724" name="T26"/>
                <a:gd fmla="*/ 373 h 452" name="T27"/>
                <a:gd fmla="*/ 1377 w 1724" name="T28"/>
                <a:gd fmla="*/ 373 h 452" name="T29"/>
                <a:gd fmla="*/ 1377 w 1724" name="T30"/>
                <a:gd fmla="*/ 188 h 452" name="T31"/>
                <a:gd fmla="*/ 1340 w 1724" name="T32"/>
                <a:gd fmla="*/ 150 h 452" name="T33"/>
                <a:gd fmla="*/ 782 w 1724" name="T34"/>
                <a:gd fmla="*/ 150 h 452" name="T35"/>
                <a:gd fmla="*/ 744 w 1724" name="T36"/>
                <a:gd fmla="*/ 188 h 452" name="T37"/>
                <a:gd fmla="*/ 744 w 1724" name="T38"/>
                <a:gd fmla="*/ 373 h 452" name="T39"/>
                <a:gd fmla="*/ 224 w 1724" name="T40"/>
                <a:gd fmla="*/ 372 h 452" name="T41"/>
                <a:gd fmla="*/ 75 w 1724" name="T42"/>
                <a:gd fmla="*/ 223 h 452" name="T43"/>
                <a:gd fmla="*/ 224 w 1724" name="T44"/>
                <a:gd fmla="*/ 74 h 452" name="T45"/>
                <a:gd fmla="*/ 633 w 1724" name="T46"/>
                <a:gd fmla="*/ 76 h 452" name="T47"/>
                <a:gd fmla="*/ 633 w 1724" name="T48"/>
                <a:gd fmla="*/ 2 h 452" name="T49"/>
                <a:gd fmla="*/ 224 w 1724" name="T50"/>
                <a:gd fmla="*/ 0 h 452" name="T51"/>
                <a:gd fmla="*/ 819 w 1724" name="T52"/>
                <a:gd fmla="*/ 225 h 452" name="T53"/>
                <a:gd fmla="*/ 1302 w 1724" name="T54"/>
                <a:gd fmla="*/ 225 h 452" name="T55"/>
                <a:gd fmla="*/ 1302 w 1724" name="T56"/>
                <a:gd fmla="*/ 374 h 452" name="T57"/>
                <a:gd fmla="*/ 819 w 1724" name="T58"/>
                <a:gd fmla="*/ 374 h 452" name="T59"/>
                <a:gd fmla="*/ 819 w 1724" name="T60"/>
                <a:gd fmla="*/ 225 h 45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52" w="1724">
                  <a:moveTo>
                    <a:pt x="224" y="0"/>
                  </a:moveTo>
                  <a:cubicBezTo>
                    <a:pt x="100" y="0"/>
                    <a:pt x="0" y="100"/>
                    <a:pt x="0" y="223"/>
                  </a:cubicBezTo>
                  <a:cubicBezTo>
                    <a:pt x="0" y="346"/>
                    <a:pt x="100" y="446"/>
                    <a:pt x="224" y="446"/>
                  </a:cubicBezTo>
                  <a:cubicBezTo>
                    <a:pt x="225" y="446"/>
                    <a:pt x="225" y="446"/>
                    <a:pt x="225" y="446"/>
                  </a:cubicBezTo>
                  <a:cubicBezTo>
                    <a:pt x="708" y="446"/>
                    <a:pt x="1191" y="452"/>
                    <a:pt x="1674" y="447"/>
                  </a:cubicBezTo>
                  <a:cubicBezTo>
                    <a:pt x="1706" y="447"/>
                    <a:pt x="1724" y="409"/>
                    <a:pt x="1702" y="385"/>
                  </a:cubicBezTo>
                  <a:cubicBezTo>
                    <a:pt x="1663" y="342"/>
                    <a:pt x="1640" y="286"/>
                    <a:pt x="1640" y="224"/>
                  </a:cubicBezTo>
                  <a:cubicBezTo>
                    <a:pt x="1640" y="162"/>
                    <a:pt x="1663" y="106"/>
                    <a:pt x="1702" y="63"/>
                  </a:cubicBezTo>
                  <a:cubicBezTo>
                    <a:pt x="1724" y="39"/>
                    <a:pt x="1707" y="1"/>
                    <a:pt x="1674" y="1"/>
                  </a:cubicBezTo>
                  <a:cubicBezTo>
                    <a:pt x="1414" y="2"/>
                    <a:pt x="1414" y="2"/>
                    <a:pt x="1414" y="2"/>
                  </a:cubicBezTo>
                  <a:cubicBezTo>
                    <a:pt x="1364" y="1"/>
                    <a:pt x="1364" y="77"/>
                    <a:pt x="1414" y="76"/>
                  </a:cubicBezTo>
                  <a:cubicBezTo>
                    <a:pt x="1608" y="75"/>
                    <a:pt x="1608" y="75"/>
                    <a:pt x="1608" y="75"/>
                  </a:cubicBezTo>
                  <a:cubicBezTo>
                    <a:pt x="1583" y="120"/>
                    <a:pt x="1565" y="169"/>
                    <a:pt x="1565" y="224"/>
                  </a:cubicBezTo>
                  <a:cubicBezTo>
                    <a:pt x="1565" y="279"/>
                    <a:pt x="1583" y="328"/>
                    <a:pt x="1608" y="373"/>
                  </a:cubicBezTo>
                  <a:cubicBezTo>
                    <a:pt x="1575" y="373"/>
                    <a:pt x="1512" y="374"/>
                    <a:pt x="1377" y="373"/>
                  </a:cubicBezTo>
                  <a:cubicBezTo>
                    <a:pt x="1377" y="188"/>
                    <a:pt x="1377" y="188"/>
                    <a:pt x="1377" y="188"/>
                  </a:cubicBezTo>
                  <a:cubicBezTo>
                    <a:pt x="1377" y="167"/>
                    <a:pt x="1360" y="150"/>
                    <a:pt x="1340" y="150"/>
                  </a:cubicBezTo>
                  <a:cubicBezTo>
                    <a:pt x="782" y="150"/>
                    <a:pt x="782" y="150"/>
                    <a:pt x="782" y="150"/>
                  </a:cubicBezTo>
                  <a:cubicBezTo>
                    <a:pt x="761" y="150"/>
                    <a:pt x="744" y="167"/>
                    <a:pt x="744" y="188"/>
                  </a:cubicBezTo>
                  <a:cubicBezTo>
                    <a:pt x="744" y="373"/>
                    <a:pt x="744" y="373"/>
                    <a:pt x="744" y="373"/>
                  </a:cubicBezTo>
                  <a:cubicBezTo>
                    <a:pt x="603" y="373"/>
                    <a:pt x="319" y="369"/>
                    <a:pt x="224" y="372"/>
                  </a:cubicBezTo>
                  <a:cubicBezTo>
                    <a:pt x="140" y="372"/>
                    <a:pt x="75" y="306"/>
                    <a:pt x="75" y="223"/>
                  </a:cubicBezTo>
                  <a:cubicBezTo>
                    <a:pt x="75" y="140"/>
                    <a:pt x="140" y="74"/>
                    <a:pt x="224" y="74"/>
                  </a:cubicBezTo>
                  <a:cubicBezTo>
                    <a:pt x="325" y="74"/>
                    <a:pt x="509" y="76"/>
                    <a:pt x="633" y="76"/>
                  </a:cubicBezTo>
                  <a:cubicBezTo>
                    <a:pt x="683" y="77"/>
                    <a:pt x="683" y="1"/>
                    <a:pt x="633" y="2"/>
                  </a:cubicBezTo>
                  <a:cubicBezTo>
                    <a:pt x="510" y="2"/>
                    <a:pt x="326" y="0"/>
                    <a:pt x="224" y="0"/>
                  </a:cubicBezTo>
                  <a:close/>
                  <a:moveTo>
                    <a:pt x="819" y="225"/>
                  </a:moveTo>
                  <a:cubicBezTo>
                    <a:pt x="1302" y="225"/>
                    <a:pt x="1302" y="225"/>
                    <a:pt x="1302" y="225"/>
                  </a:cubicBezTo>
                  <a:cubicBezTo>
                    <a:pt x="1302" y="374"/>
                    <a:pt x="1302" y="374"/>
                    <a:pt x="1302" y="374"/>
                  </a:cubicBezTo>
                  <a:cubicBezTo>
                    <a:pt x="819" y="374"/>
                    <a:pt x="819" y="374"/>
                    <a:pt x="819" y="374"/>
                  </a:cubicBezTo>
                  <a:lnTo>
                    <a:pt x="819" y="22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6"/>
            <p:cNvSpPr>
              <a:spLocks noEditPoints="1"/>
            </p:cNvSpPr>
            <p:nvPr/>
          </p:nvSpPr>
          <p:spPr bwMode="auto">
            <a:xfrm>
              <a:off x="2679" y="775"/>
              <a:ext cx="2323" cy="2518"/>
            </a:xfrm>
            <a:custGeom>
              <a:gdLst>
                <a:gd fmla="*/ 261 w 1712" name="T0"/>
                <a:gd fmla="*/ 0 h 1861" name="T1"/>
                <a:gd fmla="*/ 0 w 1712" name="T2"/>
                <a:gd fmla="*/ 260 h 1861" name="T3"/>
                <a:gd fmla="*/ 0 w 1712" name="T4"/>
                <a:gd fmla="*/ 1823 h 1861" name="T5"/>
                <a:gd fmla="*/ 37 w 1712" name="T6"/>
                <a:gd fmla="*/ 1860 h 1861" name="T7"/>
                <a:gd fmla="*/ 75 w 1712" name="T8"/>
                <a:gd fmla="*/ 1824 h 1861" name="T9"/>
                <a:gd fmla="*/ 75 w 1712" name="T10"/>
                <a:gd fmla="*/ 1823 h 1861" name="T11"/>
                <a:gd fmla="*/ 75 w 1712" name="T12"/>
                <a:gd fmla="*/ 260 h 1861" name="T13"/>
                <a:gd fmla="*/ 261 w 1712" name="T14"/>
                <a:gd fmla="*/ 74 h 1861" name="T15"/>
                <a:gd fmla="*/ 1563 w 1712" name="T16"/>
                <a:gd fmla="*/ 74 h 1861" name="T17"/>
                <a:gd fmla="*/ 1637 w 1712" name="T18"/>
                <a:gd fmla="*/ 149 h 1861" name="T19"/>
                <a:gd fmla="*/ 1637 w 1712" name="T20"/>
                <a:gd fmla="*/ 521 h 1861" name="T21"/>
                <a:gd fmla="*/ 1674 w 1712" name="T22"/>
                <a:gd fmla="*/ 558 h 1861" name="T23"/>
                <a:gd fmla="*/ 1712 w 1712" name="T24"/>
                <a:gd fmla="*/ 522 h 1861" name="T25"/>
                <a:gd fmla="*/ 1712 w 1712" name="T26"/>
                <a:gd fmla="*/ 521 h 1861" name="T27"/>
                <a:gd fmla="*/ 1712 w 1712" name="T28"/>
                <a:gd fmla="*/ 149 h 1861" name="T29"/>
                <a:gd fmla="*/ 1563 w 1712" name="T30"/>
                <a:gd fmla="*/ 0 h 1861" name="T31"/>
                <a:gd fmla="*/ 261 w 1712" name="T32"/>
                <a:gd fmla="*/ 0 h 1861" name="T33"/>
                <a:gd fmla="*/ 1674 w 1712" name="T34"/>
                <a:gd fmla="*/ 743 h 1861" name="T35"/>
                <a:gd fmla="*/ 1637 w 1712" name="T36"/>
                <a:gd fmla="*/ 781 h 1861" name="T37"/>
                <a:gd fmla="*/ 1637 w 1712" name="T38"/>
                <a:gd fmla="*/ 1636 h 1861" name="T39"/>
                <a:gd fmla="*/ 1674 w 1712" name="T40"/>
                <a:gd fmla="*/ 1674 h 1861" name="T41"/>
                <a:gd fmla="*/ 1712 w 1712" name="T42"/>
                <a:gd fmla="*/ 1638 h 1861" name="T43"/>
                <a:gd fmla="*/ 1712 w 1712" name="T44"/>
                <a:gd fmla="*/ 1636 h 1861" name="T45"/>
                <a:gd fmla="*/ 1712 w 1712" name="T46"/>
                <a:gd fmla="*/ 781 h 1861" name="T47"/>
                <a:gd fmla="*/ 1675 w 1712" name="T48"/>
                <a:gd fmla="*/ 743 h 1861" name="T49"/>
                <a:gd fmla="*/ 1674 w 1712" name="T50"/>
                <a:gd fmla="*/ 743 h 186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861" w="1712">
                  <a:moveTo>
                    <a:pt x="261" y="0"/>
                  </a:moveTo>
                  <a:cubicBezTo>
                    <a:pt x="117" y="0"/>
                    <a:pt x="0" y="117"/>
                    <a:pt x="0" y="260"/>
                  </a:cubicBezTo>
                  <a:cubicBezTo>
                    <a:pt x="0" y="1823"/>
                    <a:pt x="0" y="1823"/>
                    <a:pt x="0" y="1823"/>
                  </a:cubicBezTo>
                  <a:cubicBezTo>
                    <a:pt x="0" y="1843"/>
                    <a:pt x="16" y="1860"/>
                    <a:pt x="37" y="1860"/>
                  </a:cubicBezTo>
                  <a:cubicBezTo>
                    <a:pt x="58" y="1861"/>
                    <a:pt x="74" y="1844"/>
                    <a:pt x="75" y="1824"/>
                  </a:cubicBezTo>
                  <a:cubicBezTo>
                    <a:pt x="75" y="1823"/>
                    <a:pt x="75" y="1823"/>
                    <a:pt x="75" y="1823"/>
                  </a:cubicBezTo>
                  <a:cubicBezTo>
                    <a:pt x="75" y="260"/>
                    <a:pt x="75" y="260"/>
                    <a:pt x="75" y="260"/>
                  </a:cubicBezTo>
                  <a:cubicBezTo>
                    <a:pt x="75" y="157"/>
                    <a:pt x="158" y="74"/>
                    <a:pt x="261" y="74"/>
                  </a:cubicBezTo>
                  <a:cubicBezTo>
                    <a:pt x="1563" y="74"/>
                    <a:pt x="1563" y="74"/>
                    <a:pt x="1563" y="74"/>
                  </a:cubicBezTo>
                  <a:cubicBezTo>
                    <a:pt x="1604" y="74"/>
                    <a:pt x="1637" y="107"/>
                    <a:pt x="1637" y="149"/>
                  </a:cubicBezTo>
                  <a:cubicBezTo>
                    <a:pt x="1637" y="521"/>
                    <a:pt x="1637" y="521"/>
                    <a:pt x="1637" y="521"/>
                  </a:cubicBezTo>
                  <a:cubicBezTo>
                    <a:pt x="1637" y="541"/>
                    <a:pt x="1653" y="558"/>
                    <a:pt x="1674" y="558"/>
                  </a:cubicBezTo>
                  <a:cubicBezTo>
                    <a:pt x="1695" y="559"/>
                    <a:pt x="1711" y="542"/>
                    <a:pt x="1712" y="522"/>
                  </a:cubicBezTo>
                  <a:cubicBezTo>
                    <a:pt x="1712" y="521"/>
                    <a:pt x="1712" y="521"/>
                    <a:pt x="1712" y="521"/>
                  </a:cubicBezTo>
                  <a:cubicBezTo>
                    <a:pt x="1712" y="149"/>
                    <a:pt x="1712" y="149"/>
                    <a:pt x="1712" y="149"/>
                  </a:cubicBezTo>
                  <a:cubicBezTo>
                    <a:pt x="1712" y="67"/>
                    <a:pt x="1645" y="0"/>
                    <a:pt x="1563" y="0"/>
                  </a:cubicBezTo>
                  <a:lnTo>
                    <a:pt x="261" y="0"/>
                  </a:lnTo>
                  <a:close/>
                  <a:moveTo>
                    <a:pt x="1674" y="743"/>
                  </a:moveTo>
                  <a:cubicBezTo>
                    <a:pt x="1653" y="744"/>
                    <a:pt x="1637" y="761"/>
                    <a:pt x="1637" y="781"/>
                  </a:cubicBezTo>
                  <a:cubicBezTo>
                    <a:pt x="1637" y="1636"/>
                    <a:pt x="1637" y="1636"/>
                    <a:pt x="1637" y="1636"/>
                  </a:cubicBezTo>
                  <a:cubicBezTo>
                    <a:pt x="1637" y="1657"/>
                    <a:pt x="1653" y="1674"/>
                    <a:pt x="1674" y="1674"/>
                  </a:cubicBezTo>
                  <a:cubicBezTo>
                    <a:pt x="1695" y="1675"/>
                    <a:pt x="1711" y="1658"/>
                    <a:pt x="1712" y="1638"/>
                  </a:cubicBezTo>
                  <a:cubicBezTo>
                    <a:pt x="1712" y="1637"/>
                    <a:pt x="1712" y="1637"/>
                    <a:pt x="1712" y="1636"/>
                  </a:cubicBezTo>
                  <a:cubicBezTo>
                    <a:pt x="1712" y="781"/>
                    <a:pt x="1712" y="781"/>
                    <a:pt x="1712" y="781"/>
                  </a:cubicBezTo>
                  <a:cubicBezTo>
                    <a:pt x="1712" y="761"/>
                    <a:pt x="1695" y="744"/>
                    <a:pt x="1675" y="743"/>
                  </a:cubicBezTo>
                  <a:cubicBezTo>
                    <a:pt x="1675" y="743"/>
                    <a:pt x="1674" y="743"/>
                    <a:pt x="1674" y="7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7"/>
            <p:cNvSpPr/>
            <p:nvPr/>
          </p:nvSpPr>
          <p:spPr bwMode="auto">
            <a:xfrm>
              <a:off x="3286" y="2017"/>
              <a:ext cx="605" cy="1173"/>
            </a:xfrm>
            <a:custGeom>
              <a:gdLst>
                <a:gd fmla="*/ 37 w 446" name="T0"/>
                <a:gd fmla="*/ 0 h 867" name="T1"/>
                <a:gd fmla="*/ 0 w 446" name="T2"/>
                <a:gd fmla="*/ 38 h 867" name="T3"/>
                <a:gd fmla="*/ 1 w 446" name="T4"/>
                <a:gd fmla="*/ 46 h 867" name="T5"/>
                <a:gd fmla="*/ 135 w 446" name="T6"/>
                <a:gd fmla="*/ 535 h 867" name="T7"/>
                <a:gd fmla="*/ 139 w 446" name="T8"/>
                <a:gd fmla="*/ 542 h 867" name="T9"/>
                <a:gd fmla="*/ 144 w 446" name="T10"/>
                <a:gd fmla="*/ 548 h 867" name="T11"/>
                <a:gd fmla="*/ 368 w 446" name="T12"/>
                <a:gd fmla="*/ 728 h 867" name="T13"/>
                <a:gd fmla="*/ 372 w 446" name="T14"/>
                <a:gd fmla="*/ 730 h 867" name="T15"/>
                <a:gd fmla="*/ 372 w 446" name="T16"/>
                <a:gd fmla="*/ 730 h 867" name="T17"/>
                <a:gd fmla="*/ 372 w 446" name="T18"/>
                <a:gd fmla="*/ 867 h 867" name="T19"/>
                <a:gd fmla="*/ 446 w 446" name="T20"/>
                <a:gd fmla="*/ 867 h 867" name="T21"/>
                <a:gd fmla="*/ 446 w 446" name="T22"/>
                <a:gd fmla="*/ 730 h 867" name="T23"/>
                <a:gd fmla="*/ 405 w 446" name="T24"/>
                <a:gd fmla="*/ 664 h 867" name="T25"/>
                <a:gd fmla="*/ 401 w 446" name="T26"/>
                <a:gd fmla="*/ 662 h 867" name="T27"/>
                <a:gd fmla="*/ 401 w 446" name="T28"/>
                <a:gd fmla="*/ 662 h 867" name="T29"/>
                <a:gd fmla="*/ 202 w 446" name="T30"/>
                <a:gd fmla="*/ 501 h 867" name="T31"/>
                <a:gd fmla="*/ 202 w 446" name="T32"/>
                <a:gd fmla="*/ 501 h 867" name="T33"/>
                <a:gd fmla="*/ 201 w 446" name="T34"/>
                <a:gd fmla="*/ 499 h 867" name="T35"/>
                <a:gd fmla="*/ 83 w 446" name="T36"/>
                <a:gd fmla="*/ 75 h 867" name="T37"/>
                <a:gd fmla="*/ 111 w 446" name="T38"/>
                <a:gd fmla="*/ 75 h 867" name="T39"/>
                <a:gd fmla="*/ 145 w 446" name="T40"/>
                <a:gd fmla="*/ 86 h 867" name="T41"/>
                <a:gd fmla="*/ 267 w 446" name="T42"/>
                <a:gd fmla="*/ 257 h 867" name="T43"/>
                <a:gd fmla="*/ 328 w 446" name="T44"/>
                <a:gd fmla="*/ 213 h 867" name="T45"/>
                <a:gd fmla="*/ 205 w 446" name="T46"/>
                <a:gd fmla="*/ 42 h 867" name="T47"/>
                <a:gd fmla="*/ 111 w 446" name="T48"/>
                <a:gd fmla="*/ 0 h 867" name="T49"/>
                <a:gd fmla="*/ 37 w 446" name="T50"/>
                <a:gd fmla="*/ 0 h 86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866" w="446">
                  <a:moveTo>
                    <a:pt x="37" y="0"/>
                  </a:moveTo>
                  <a:cubicBezTo>
                    <a:pt x="16" y="0"/>
                    <a:pt x="0" y="17"/>
                    <a:pt x="0" y="38"/>
                  </a:cubicBezTo>
                  <a:cubicBezTo>
                    <a:pt x="0" y="41"/>
                    <a:pt x="0" y="43"/>
                    <a:pt x="1" y="46"/>
                  </a:cubicBezTo>
                  <a:cubicBezTo>
                    <a:pt x="40" y="213"/>
                    <a:pt x="54" y="379"/>
                    <a:pt x="135" y="535"/>
                  </a:cubicBezTo>
                  <a:cubicBezTo>
                    <a:pt x="136" y="538"/>
                    <a:pt x="138" y="540"/>
                    <a:pt x="139" y="542"/>
                  </a:cubicBezTo>
                  <a:cubicBezTo>
                    <a:pt x="144" y="548"/>
                    <a:pt x="144" y="548"/>
                    <a:pt x="144" y="548"/>
                  </a:cubicBezTo>
                  <a:cubicBezTo>
                    <a:pt x="205" y="623"/>
                    <a:pt x="281" y="685"/>
                    <a:pt x="368" y="728"/>
                  </a:cubicBezTo>
                  <a:cubicBezTo>
                    <a:pt x="372" y="730"/>
                    <a:pt x="372" y="730"/>
                    <a:pt x="372" y="730"/>
                  </a:cubicBezTo>
                  <a:cubicBezTo>
                    <a:pt x="372" y="730"/>
                    <a:pt x="372" y="730"/>
                    <a:pt x="372" y="730"/>
                  </a:cubicBezTo>
                  <a:cubicBezTo>
                    <a:pt x="372" y="867"/>
                    <a:pt x="372" y="867"/>
                    <a:pt x="372" y="867"/>
                  </a:cubicBezTo>
                  <a:cubicBezTo>
                    <a:pt x="446" y="867"/>
                    <a:pt x="446" y="867"/>
                    <a:pt x="446" y="867"/>
                  </a:cubicBezTo>
                  <a:cubicBezTo>
                    <a:pt x="446" y="730"/>
                    <a:pt x="446" y="730"/>
                    <a:pt x="446" y="730"/>
                  </a:cubicBezTo>
                  <a:cubicBezTo>
                    <a:pt x="446" y="702"/>
                    <a:pt x="430" y="676"/>
                    <a:pt x="405" y="664"/>
                  </a:cubicBezTo>
                  <a:cubicBezTo>
                    <a:pt x="401" y="662"/>
                    <a:pt x="401" y="662"/>
                    <a:pt x="401" y="662"/>
                  </a:cubicBezTo>
                  <a:cubicBezTo>
                    <a:pt x="401" y="662"/>
                    <a:pt x="401" y="662"/>
                    <a:pt x="401" y="662"/>
                  </a:cubicBezTo>
                  <a:cubicBezTo>
                    <a:pt x="324" y="623"/>
                    <a:pt x="256" y="568"/>
                    <a:pt x="202" y="501"/>
                  </a:cubicBezTo>
                  <a:cubicBezTo>
                    <a:pt x="202" y="501"/>
                    <a:pt x="202" y="501"/>
                    <a:pt x="202" y="501"/>
                  </a:cubicBezTo>
                  <a:cubicBezTo>
                    <a:pt x="201" y="499"/>
                    <a:pt x="201" y="499"/>
                    <a:pt x="201" y="499"/>
                  </a:cubicBezTo>
                  <a:cubicBezTo>
                    <a:pt x="136" y="373"/>
                    <a:pt x="116" y="229"/>
                    <a:pt x="83" y="75"/>
                  </a:cubicBezTo>
                  <a:cubicBezTo>
                    <a:pt x="111" y="75"/>
                    <a:pt x="111" y="75"/>
                    <a:pt x="111" y="75"/>
                  </a:cubicBezTo>
                  <a:cubicBezTo>
                    <a:pt x="128" y="75"/>
                    <a:pt x="141" y="81"/>
                    <a:pt x="145" y="86"/>
                  </a:cubicBezTo>
                  <a:cubicBezTo>
                    <a:pt x="185" y="143"/>
                    <a:pt x="267" y="257"/>
                    <a:pt x="267" y="257"/>
                  </a:cubicBezTo>
                  <a:cubicBezTo>
                    <a:pt x="328" y="213"/>
                    <a:pt x="328" y="213"/>
                    <a:pt x="328" y="213"/>
                  </a:cubicBezTo>
                  <a:cubicBezTo>
                    <a:pt x="328" y="213"/>
                    <a:pt x="246" y="99"/>
                    <a:pt x="205" y="42"/>
                  </a:cubicBezTo>
                  <a:cubicBezTo>
                    <a:pt x="181" y="8"/>
                    <a:pt x="142" y="0"/>
                    <a:pt x="111" y="0"/>
                  </a:cubicBezTo>
                  <a:lnTo>
                    <a:pt x="3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8"/>
            <p:cNvSpPr/>
            <p:nvPr/>
          </p:nvSpPr>
          <p:spPr bwMode="auto">
            <a:xfrm>
              <a:off x="3639" y="1429"/>
              <a:ext cx="302" cy="1059"/>
            </a:xfrm>
            <a:custGeom>
              <a:gdLst>
                <a:gd fmla="*/ 93 w 223" name="T0"/>
                <a:gd fmla="*/ 0 h 783" name="T1"/>
                <a:gd fmla="*/ 0 w 223" name="T2"/>
                <a:gd fmla="*/ 93 h 783" name="T3"/>
                <a:gd fmla="*/ 0 w 223" name="T4"/>
                <a:gd fmla="*/ 745 h 783" name="T5"/>
                <a:gd fmla="*/ 37 w 223" name="T6"/>
                <a:gd fmla="*/ 782 h 783" name="T7"/>
                <a:gd fmla="*/ 75 w 223" name="T8"/>
                <a:gd fmla="*/ 746 h 783" name="T9"/>
                <a:gd fmla="*/ 75 w 223" name="T10"/>
                <a:gd fmla="*/ 745 h 783" name="T11"/>
                <a:gd fmla="*/ 75 w 223" name="T12"/>
                <a:gd fmla="*/ 93 h 783" name="T13"/>
                <a:gd fmla="*/ 93 w 223" name="T14"/>
                <a:gd fmla="*/ 75 h 783" name="T15"/>
                <a:gd fmla="*/ 149 w 223" name="T16"/>
                <a:gd fmla="*/ 75 h 783" name="T17"/>
                <a:gd fmla="*/ 149 w 223" name="T18"/>
                <a:gd fmla="*/ 521 h 783" name="T19"/>
                <a:gd fmla="*/ 186 w 223" name="T20"/>
                <a:gd fmla="*/ 559 h 783" name="T21"/>
                <a:gd fmla="*/ 223 w 223" name="T22"/>
                <a:gd fmla="*/ 522 h 783" name="T23"/>
                <a:gd fmla="*/ 223 w 223" name="T24"/>
                <a:gd fmla="*/ 521 h 783" name="T25"/>
                <a:gd fmla="*/ 223 w 223" name="T26"/>
                <a:gd fmla="*/ 38 h 783" name="T27"/>
                <a:gd fmla="*/ 186 w 223" name="T28"/>
                <a:gd fmla="*/ 0 h 783" name="T29"/>
                <a:gd fmla="*/ 93 w 223" name="T30"/>
                <a:gd fmla="*/ 0 h 78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83" w="223">
                  <a:moveTo>
                    <a:pt x="93" y="0"/>
                  </a:moveTo>
                  <a:cubicBezTo>
                    <a:pt x="42" y="0"/>
                    <a:pt x="0" y="43"/>
                    <a:pt x="0" y="93"/>
                  </a:cubicBezTo>
                  <a:cubicBezTo>
                    <a:pt x="0" y="745"/>
                    <a:pt x="0" y="745"/>
                    <a:pt x="0" y="745"/>
                  </a:cubicBezTo>
                  <a:cubicBezTo>
                    <a:pt x="0" y="765"/>
                    <a:pt x="16" y="782"/>
                    <a:pt x="37" y="782"/>
                  </a:cubicBezTo>
                  <a:cubicBezTo>
                    <a:pt x="57" y="783"/>
                    <a:pt x="74" y="766"/>
                    <a:pt x="75" y="746"/>
                  </a:cubicBezTo>
                  <a:cubicBezTo>
                    <a:pt x="75" y="745"/>
                    <a:pt x="75" y="745"/>
                    <a:pt x="75" y="745"/>
                  </a:cubicBezTo>
                  <a:cubicBezTo>
                    <a:pt x="75" y="93"/>
                    <a:pt x="75" y="93"/>
                    <a:pt x="75" y="93"/>
                  </a:cubicBezTo>
                  <a:cubicBezTo>
                    <a:pt x="75" y="83"/>
                    <a:pt x="82" y="75"/>
                    <a:pt x="93" y="75"/>
                  </a:cubicBezTo>
                  <a:cubicBezTo>
                    <a:pt x="149" y="75"/>
                    <a:pt x="149" y="75"/>
                    <a:pt x="149" y="75"/>
                  </a:cubicBezTo>
                  <a:cubicBezTo>
                    <a:pt x="149" y="521"/>
                    <a:pt x="149" y="521"/>
                    <a:pt x="149" y="521"/>
                  </a:cubicBezTo>
                  <a:cubicBezTo>
                    <a:pt x="149" y="542"/>
                    <a:pt x="165" y="559"/>
                    <a:pt x="186" y="559"/>
                  </a:cubicBezTo>
                  <a:cubicBezTo>
                    <a:pt x="206" y="559"/>
                    <a:pt x="223" y="543"/>
                    <a:pt x="223" y="522"/>
                  </a:cubicBezTo>
                  <a:cubicBezTo>
                    <a:pt x="223" y="522"/>
                    <a:pt x="223" y="522"/>
                    <a:pt x="223" y="521"/>
                  </a:cubicBezTo>
                  <a:cubicBezTo>
                    <a:pt x="223" y="38"/>
                    <a:pt x="223" y="38"/>
                    <a:pt x="223" y="38"/>
                  </a:cubicBezTo>
                  <a:cubicBezTo>
                    <a:pt x="223" y="17"/>
                    <a:pt x="207" y="0"/>
                    <a:pt x="186" y="0"/>
                  </a:cubicBezTo>
                  <a:lnTo>
                    <a:pt x="9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9"/>
            <p:cNvSpPr/>
            <p:nvPr/>
          </p:nvSpPr>
          <p:spPr bwMode="auto">
            <a:xfrm>
              <a:off x="3841" y="1279"/>
              <a:ext cx="302" cy="906"/>
            </a:xfrm>
            <a:custGeom>
              <a:gdLst>
                <a:gd fmla="*/ 93 w 223" name="T0"/>
                <a:gd fmla="*/ 0 h 670" name="T1"/>
                <a:gd fmla="*/ 0 w 223" name="T2"/>
                <a:gd fmla="*/ 93 h 670" name="T3"/>
                <a:gd fmla="*/ 0 w 223" name="T4"/>
                <a:gd fmla="*/ 149 h 670" name="T5"/>
                <a:gd fmla="*/ 37 w 223" name="T6"/>
                <a:gd fmla="*/ 186 h 670" name="T7"/>
                <a:gd fmla="*/ 74 w 223" name="T8"/>
                <a:gd fmla="*/ 150 h 670" name="T9"/>
                <a:gd fmla="*/ 74 w 223" name="T10"/>
                <a:gd fmla="*/ 149 h 670" name="T11"/>
                <a:gd fmla="*/ 74 w 223" name="T12"/>
                <a:gd fmla="*/ 93 h 670" name="T13"/>
                <a:gd fmla="*/ 93 w 223" name="T14"/>
                <a:gd fmla="*/ 74 h 670" name="T15"/>
                <a:gd fmla="*/ 130 w 223" name="T16"/>
                <a:gd fmla="*/ 74 h 670" name="T17"/>
                <a:gd fmla="*/ 149 w 223" name="T18"/>
                <a:gd fmla="*/ 93 h 670" name="T19"/>
                <a:gd fmla="*/ 149 w 223" name="T20"/>
                <a:gd fmla="*/ 632 h 670" name="T21"/>
                <a:gd fmla="*/ 186 w 223" name="T22"/>
                <a:gd fmla="*/ 670 h 670" name="T23"/>
                <a:gd fmla="*/ 223 w 223" name="T24"/>
                <a:gd fmla="*/ 633 h 670" name="T25"/>
                <a:gd fmla="*/ 223 w 223" name="T26"/>
                <a:gd fmla="*/ 632 h 670" name="T27"/>
                <a:gd fmla="*/ 223 w 223" name="T28"/>
                <a:gd fmla="*/ 93 h 670" name="T29"/>
                <a:gd fmla="*/ 130 w 223" name="T30"/>
                <a:gd fmla="*/ 0 h 670" name="T31"/>
                <a:gd fmla="*/ 93 w 223" name="T32"/>
                <a:gd fmla="*/ 0 h 67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670" w="223">
                  <a:moveTo>
                    <a:pt x="93" y="0"/>
                  </a:moveTo>
                  <a:cubicBezTo>
                    <a:pt x="42" y="0"/>
                    <a:pt x="0" y="42"/>
                    <a:pt x="0" y="93"/>
                  </a:cubicBezTo>
                  <a:cubicBezTo>
                    <a:pt x="0" y="149"/>
                    <a:pt x="0" y="149"/>
                    <a:pt x="0" y="149"/>
                  </a:cubicBezTo>
                  <a:cubicBezTo>
                    <a:pt x="0" y="169"/>
                    <a:pt x="16" y="186"/>
                    <a:pt x="37" y="186"/>
                  </a:cubicBezTo>
                  <a:cubicBezTo>
                    <a:pt x="57" y="187"/>
                    <a:pt x="74" y="170"/>
                    <a:pt x="74" y="150"/>
                  </a:cubicBezTo>
                  <a:cubicBezTo>
                    <a:pt x="74" y="149"/>
                    <a:pt x="74" y="149"/>
                    <a:pt x="74" y="149"/>
                  </a:cubicBezTo>
                  <a:cubicBezTo>
                    <a:pt x="74" y="93"/>
                    <a:pt x="74" y="93"/>
                    <a:pt x="74" y="93"/>
                  </a:cubicBezTo>
                  <a:cubicBezTo>
                    <a:pt x="74" y="82"/>
                    <a:pt x="82" y="74"/>
                    <a:pt x="93" y="74"/>
                  </a:cubicBezTo>
                  <a:cubicBezTo>
                    <a:pt x="130" y="74"/>
                    <a:pt x="130" y="74"/>
                    <a:pt x="130" y="74"/>
                  </a:cubicBezTo>
                  <a:cubicBezTo>
                    <a:pt x="141" y="74"/>
                    <a:pt x="149" y="82"/>
                    <a:pt x="149" y="93"/>
                  </a:cubicBezTo>
                  <a:cubicBezTo>
                    <a:pt x="149" y="632"/>
                    <a:pt x="149" y="632"/>
                    <a:pt x="149" y="632"/>
                  </a:cubicBezTo>
                  <a:cubicBezTo>
                    <a:pt x="149" y="653"/>
                    <a:pt x="165" y="670"/>
                    <a:pt x="186" y="670"/>
                  </a:cubicBezTo>
                  <a:cubicBezTo>
                    <a:pt x="206" y="670"/>
                    <a:pt x="223" y="654"/>
                    <a:pt x="223" y="633"/>
                  </a:cubicBezTo>
                  <a:cubicBezTo>
                    <a:pt x="223" y="633"/>
                    <a:pt x="223" y="633"/>
                    <a:pt x="223" y="632"/>
                  </a:cubicBezTo>
                  <a:cubicBezTo>
                    <a:pt x="223" y="93"/>
                    <a:pt x="223" y="93"/>
                    <a:pt x="223" y="93"/>
                  </a:cubicBezTo>
                  <a:cubicBezTo>
                    <a:pt x="223" y="42"/>
                    <a:pt x="181" y="0"/>
                    <a:pt x="130" y="0"/>
                  </a:cubicBezTo>
                  <a:lnTo>
                    <a:pt x="9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10"/>
            <p:cNvSpPr/>
            <p:nvPr/>
          </p:nvSpPr>
          <p:spPr bwMode="auto">
            <a:xfrm>
              <a:off x="4041" y="1379"/>
              <a:ext cx="304" cy="857"/>
            </a:xfrm>
            <a:custGeom>
              <a:gdLst>
                <a:gd fmla="*/ 38 w 224" name="T0"/>
                <a:gd fmla="*/ 0 h 634" name="T1"/>
                <a:gd fmla="*/ 0 w 224" name="T2"/>
                <a:gd fmla="*/ 37 h 634" name="T3"/>
                <a:gd fmla="*/ 37 w 224" name="T4"/>
                <a:gd fmla="*/ 75 h 634" name="T5"/>
                <a:gd fmla="*/ 38 w 224" name="T6"/>
                <a:gd fmla="*/ 75 h 634" name="T7"/>
                <a:gd fmla="*/ 131 w 224" name="T8"/>
                <a:gd fmla="*/ 75 h 634" name="T9"/>
                <a:gd fmla="*/ 150 w 224" name="T10"/>
                <a:gd fmla="*/ 93 h 634" name="T11"/>
                <a:gd fmla="*/ 150 w 224" name="T12"/>
                <a:gd fmla="*/ 596 h 634" name="T13"/>
                <a:gd fmla="*/ 186 w 224" name="T14"/>
                <a:gd fmla="*/ 633 h 634" name="T15"/>
                <a:gd fmla="*/ 224 w 224" name="T16"/>
                <a:gd fmla="*/ 597 h 634" name="T17"/>
                <a:gd fmla="*/ 224 w 224" name="T18"/>
                <a:gd fmla="*/ 596 h 634" name="T19"/>
                <a:gd fmla="*/ 224 w 224" name="T20"/>
                <a:gd fmla="*/ 93 h 634" name="T21"/>
                <a:gd fmla="*/ 131 w 224" name="T22"/>
                <a:gd fmla="*/ 0 h 634" name="T23"/>
                <a:gd fmla="*/ 38 w 224" name="T24"/>
                <a:gd fmla="*/ 0 h 63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34" w="224">
                  <a:moveTo>
                    <a:pt x="38" y="0"/>
                  </a:moveTo>
                  <a:cubicBezTo>
                    <a:pt x="17" y="0"/>
                    <a:pt x="1" y="16"/>
                    <a:pt x="0" y="37"/>
                  </a:cubicBezTo>
                  <a:cubicBezTo>
                    <a:pt x="0" y="57"/>
                    <a:pt x="16" y="74"/>
                    <a:pt x="37" y="75"/>
                  </a:cubicBezTo>
                  <a:cubicBezTo>
                    <a:pt x="37" y="75"/>
                    <a:pt x="38" y="75"/>
                    <a:pt x="38" y="75"/>
                  </a:cubicBezTo>
                  <a:cubicBezTo>
                    <a:pt x="131" y="75"/>
                    <a:pt x="131" y="75"/>
                    <a:pt x="131" y="75"/>
                  </a:cubicBezTo>
                  <a:cubicBezTo>
                    <a:pt x="142" y="75"/>
                    <a:pt x="150" y="83"/>
                    <a:pt x="150" y="93"/>
                  </a:cubicBezTo>
                  <a:cubicBezTo>
                    <a:pt x="150" y="596"/>
                    <a:pt x="150" y="596"/>
                    <a:pt x="150" y="596"/>
                  </a:cubicBezTo>
                  <a:cubicBezTo>
                    <a:pt x="149" y="616"/>
                    <a:pt x="166" y="633"/>
                    <a:pt x="186" y="633"/>
                  </a:cubicBezTo>
                  <a:cubicBezTo>
                    <a:pt x="207" y="634"/>
                    <a:pt x="224" y="617"/>
                    <a:pt x="224" y="597"/>
                  </a:cubicBezTo>
                  <a:cubicBezTo>
                    <a:pt x="224" y="596"/>
                    <a:pt x="224" y="596"/>
                    <a:pt x="224" y="596"/>
                  </a:cubicBezTo>
                  <a:cubicBezTo>
                    <a:pt x="224" y="93"/>
                    <a:pt x="224" y="93"/>
                    <a:pt x="224" y="93"/>
                  </a:cubicBezTo>
                  <a:cubicBezTo>
                    <a:pt x="224" y="42"/>
                    <a:pt x="182" y="0"/>
                    <a:pt x="131" y="0"/>
                  </a:cubicBezTo>
                  <a:lnTo>
                    <a:pt x="38"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11"/>
            <p:cNvSpPr/>
            <p:nvPr/>
          </p:nvSpPr>
          <p:spPr bwMode="auto">
            <a:xfrm>
              <a:off x="4295" y="1580"/>
              <a:ext cx="252" cy="1612"/>
            </a:xfrm>
            <a:custGeom>
              <a:gdLst>
                <a:gd fmla="*/ 0 w 186" name="T0"/>
                <a:gd fmla="*/ 0 h 1191" name="T1"/>
                <a:gd fmla="*/ 0 w 186" name="T2"/>
                <a:gd fmla="*/ 74 h 1191" name="T3"/>
                <a:gd fmla="*/ 93 w 186" name="T4"/>
                <a:gd fmla="*/ 74 h 1191" name="T5"/>
                <a:gd fmla="*/ 111 w 186" name="T6"/>
                <a:gd fmla="*/ 93 h 1191" name="T7"/>
                <a:gd fmla="*/ 111 w 186" name="T8"/>
                <a:gd fmla="*/ 858 h 1191" name="T9"/>
                <a:gd fmla="*/ 100 w 186" name="T10"/>
                <a:gd fmla="*/ 908 h 1191" name="T11"/>
                <a:gd fmla="*/ 49 w 186" name="T12"/>
                <a:gd fmla="*/ 1010 h 1191" name="T13"/>
                <a:gd fmla="*/ 37 w 186" name="T14"/>
                <a:gd fmla="*/ 1059 h 1191" name="T15"/>
                <a:gd fmla="*/ 37 w 186" name="T16"/>
                <a:gd fmla="*/ 1191 h 1191" name="T17"/>
                <a:gd fmla="*/ 111 w 186" name="T18"/>
                <a:gd fmla="*/ 1191 h 1191" name="T19"/>
                <a:gd fmla="*/ 111 w 186" name="T20"/>
                <a:gd fmla="*/ 1059 h 1191" name="T21"/>
                <a:gd fmla="*/ 115 w 186" name="T22"/>
                <a:gd fmla="*/ 1043 h 1191" name="T23"/>
                <a:gd fmla="*/ 166 w 186" name="T24"/>
                <a:gd fmla="*/ 941 h 1191" name="T25"/>
                <a:gd fmla="*/ 186 w 186" name="T26"/>
                <a:gd fmla="*/ 858 h 1191" name="T27"/>
                <a:gd fmla="*/ 186 w 186" name="T28"/>
                <a:gd fmla="*/ 93 h 1191" name="T29"/>
                <a:gd fmla="*/ 93 w 186" name="T30"/>
                <a:gd fmla="*/ 0 h 1191" name="T31"/>
                <a:gd fmla="*/ 0 w 186" name="T32"/>
                <a:gd fmla="*/ 0 h 119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191" w="186">
                  <a:moveTo>
                    <a:pt x="0" y="0"/>
                  </a:moveTo>
                  <a:cubicBezTo>
                    <a:pt x="0" y="74"/>
                    <a:pt x="0" y="74"/>
                    <a:pt x="0" y="74"/>
                  </a:cubicBezTo>
                  <a:cubicBezTo>
                    <a:pt x="93" y="74"/>
                    <a:pt x="93" y="74"/>
                    <a:pt x="93" y="74"/>
                  </a:cubicBezTo>
                  <a:cubicBezTo>
                    <a:pt x="104" y="74"/>
                    <a:pt x="111" y="82"/>
                    <a:pt x="111" y="93"/>
                  </a:cubicBezTo>
                  <a:cubicBezTo>
                    <a:pt x="111" y="348"/>
                    <a:pt x="111" y="603"/>
                    <a:pt x="111" y="858"/>
                  </a:cubicBezTo>
                  <a:cubicBezTo>
                    <a:pt x="111" y="875"/>
                    <a:pt x="107" y="892"/>
                    <a:pt x="100" y="908"/>
                  </a:cubicBezTo>
                  <a:cubicBezTo>
                    <a:pt x="49" y="1010"/>
                    <a:pt x="49" y="1010"/>
                    <a:pt x="49" y="1010"/>
                  </a:cubicBezTo>
                  <a:cubicBezTo>
                    <a:pt x="41" y="1025"/>
                    <a:pt x="37" y="1042"/>
                    <a:pt x="37" y="1059"/>
                  </a:cubicBezTo>
                  <a:cubicBezTo>
                    <a:pt x="37" y="1191"/>
                    <a:pt x="37" y="1191"/>
                    <a:pt x="37" y="1191"/>
                  </a:cubicBezTo>
                  <a:cubicBezTo>
                    <a:pt x="111" y="1191"/>
                    <a:pt x="111" y="1191"/>
                    <a:pt x="111" y="1191"/>
                  </a:cubicBezTo>
                  <a:cubicBezTo>
                    <a:pt x="111" y="1059"/>
                    <a:pt x="111" y="1059"/>
                    <a:pt x="111" y="1059"/>
                  </a:cubicBezTo>
                  <a:cubicBezTo>
                    <a:pt x="111" y="1054"/>
                    <a:pt x="113" y="1048"/>
                    <a:pt x="115" y="1043"/>
                  </a:cubicBezTo>
                  <a:cubicBezTo>
                    <a:pt x="166" y="941"/>
                    <a:pt x="166" y="941"/>
                    <a:pt x="166" y="941"/>
                  </a:cubicBezTo>
                  <a:cubicBezTo>
                    <a:pt x="179" y="915"/>
                    <a:pt x="186" y="887"/>
                    <a:pt x="186" y="858"/>
                  </a:cubicBezTo>
                  <a:cubicBezTo>
                    <a:pt x="186" y="603"/>
                    <a:pt x="186" y="348"/>
                    <a:pt x="186" y="93"/>
                  </a:cubicBezTo>
                  <a:cubicBezTo>
                    <a:pt x="186" y="42"/>
                    <a:pt x="144" y="0"/>
                    <a:pt x="93"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Rectangle 12"/>
            <p:cNvSpPr>
              <a:spLocks noChangeArrowheads="1"/>
            </p:cNvSpPr>
            <p:nvPr/>
          </p:nvSpPr>
          <p:spPr bwMode="auto">
            <a:xfrm>
              <a:off x="2983" y="825"/>
              <a:ext cx="101" cy="216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Oval 13"/>
            <p:cNvSpPr>
              <a:spLocks noChangeArrowheads="1"/>
            </p:cNvSpPr>
            <p:nvPr/>
          </p:nvSpPr>
          <p:spPr bwMode="auto">
            <a:xfrm>
              <a:off x="4900" y="1606"/>
              <a:ext cx="102" cy="10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6" name="文本框 25"/>
          <p:cNvSpPr txBox="1"/>
          <p:nvPr/>
        </p:nvSpPr>
        <p:spPr>
          <a:xfrm>
            <a:off x="8839007" y="2751786"/>
            <a:ext cx="2011680" cy="457200"/>
          </a:xfrm>
          <a:prstGeom prst="rect">
            <a:avLst/>
          </a:prstGeom>
          <a:noFill/>
        </p:spPr>
        <p:txBody>
          <a:bodyPr rtlCol="0" wrap="none">
            <a:spAutoFit/>
          </a:bodyPr>
          <a:lstStyle>
            <a:defPPr>
              <a:defRPr lang="zh-CN"/>
            </a:defPPr>
            <a:lvl1pPr fontAlgn="auto" indent="0" lvl="0" marR="0">
              <a:lnSpc>
                <a:spcPct val="100000"/>
              </a:lnSpc>
              <a:spcBef>
                <a:spcPct val="0"/>
              </a:spcBef>
              <a:spcAft>
                <a:spcPct val="0"/>
              </a:spcAft>
              <a:buClrTx/>
              <a:buSzTx/>
              <a:buFontTx/>
              <a:buNone/>
              <a:defRPr sz="2400">
                <a:solidFill>
                  <a:prstClr val="white"/>
                </a:solidFill>
                <a:latin charset="-122" panose="03000509000000000000" pitchFamily="65" typeface="方正粗倩简体"/>
                <a:ea charset="-122" panose="03000509000000000000" pitchFamily="65" typeface="方正粗倩简体"/>
              </a:defRPr>
            </a:lvl1pPr>
          </a:lstStyle>
          <a:p>
            <a:r>
              <a:rPr altLang="en-US" lang="zh-CN"/>
              <a:t>点击输入内容</a:t>
            </a:r>
          </a:p>
        </p:txBody>
      </p:sp>
      <p:cxnSp>
        <p:nvCxnSpPr>
          <p:cNvPr id="33" name="直接连接符 32"/>
          <p:cNvCxnSpPr/>
          <p:nvPr/>
        </p:nvCxnSpPr>
        <p:spPr>
          <a:xfrm flipH="1">
            <a:off x="8636698" y="2680039"/>
            <a:ext cx="0" cy="64387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7522807" y="2732266"/>
            <a:ext cx="3596819" cy="518160"/>
          </a:xfrm>
          <a:prstGeom prst="rect">
            <a:avLst/>
          </a:prstGeom>
          <a:ln>
            <a:solidFill>
              <a:srgbClr val="616161"/>
            </a:solidFill>
          </a:ln>
        </p:spPr>
        <p:txBody>
          <a:bodyPr anchor="ctr" rtlCol="0" wrap="square">
            <a:spAutoFit/>
          </a:bodyPr>
          <a:lstStyle/>
          <a:p>
            <a:pPr algn="ctr"/>
            <a:endParaRPr altLang="en-US" lang="zh-CN" sz="2800">
              <a:solidFill>
                <a:schemeClr val="bg1"/>
              </a:solidFill>
            </a:endParaRPr>
          </a:p>
        </p:txBody>
      </p:sp>
      <p:cxnSp>
        <p:nvCxnSpPr>
          <p:cNvPr id="71" name="直接连接符 70"/>
          <p:cNvCxnSpPr/>
          <p:nvPr/>
        </p:nvCxnSpPr>
        <p:spPr>
          <a:xfrm flipH="1">
            <a:off x="8636698" y="3620639"/>
            <a:ext cx="0" cy="64387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7522807" y="3672866"/>
            <a:ext cx="3596819" cy="518160"/>
          </a:xfrm>
          <a:prstGeom prst="rect">
            <a:avLst/>
          </a:prstGeom>
          <a:ln>
            <a:solidFill>
              <a:srgbClr val="616161"/>
            </a:solidFill>
          </a:ln>
        </p:spPr>
        <p:txBody>
          <a:bodyPr anchor="ctr" rtlCol="0" wrap="square">
            <a:spAutoFit/>
          </a:bodyPr>
          <a:lstStyle/>
          <a:p>
            <a:pPr algn="ctr"/>
            <a:endParaRPr altLang="en-US" lang="zh-CN" sz="2800">
              <a:solidFill>
                <a:schemeClr val="bg1"/>
              </a:solidFill>
            </a:endParaRPr>
          </a:p>
        </p:txBody>
      </p:sp>
      <p:sp>
        <p:nvSpPr>
          <p:cNvPr id="73" name="文本框 72"/>
          <p:cNvSpPr txBox="1"/>
          <p:nvPr/>
        </p:nvSpPr>
        <p:spPr>
          <a:xfrm>
            <a:off x="8839007" y="3682452"/>
            <a:ext cx="2011680" cy="457200"/>
          </a:xfrm>
          <a:prstGeom prst="rect">
            <a:avLst/>
          </a:prstGeom>
          <a:noFill/>
        </p:spPr>
        <p:txBody>
          <a:bodyPr rtlCol="0" wrap="none">
            <a:spAutoFit/>
          </a:bodyPr>
          <a:lstStyle>
            <a:defPPr>
              <a:defRPr lang="zh-CN"/>
            </a:defPPr>
            <a:lvl1pPr fontAlgn="auto" indent="0" lvl="0" marR="0">
              <a:lnSpc>
                <a:spcPct val="100000"/>
              </a:lnSpc>
              <a:spcBef>
                <a:spcPct val="0"/>
              </a:spcBef>
              <a:spcAft>
                <a:spcPct val="0"/>
              </a:spcAft>
              <a:buClrTx/>
              <a:buSzTx/>
              <a:buFontTx/>
              <a:buNone/>
              <a:defRPr sz="2400">
                <a:solidFill>
                  <a:prstClr val="white"/>
                </a:solidFill>
                <a:latin charset="-122" panose="03000509000000000000" pitchFamily="65" typeface="方正粗倩简体"/>
                <a:ea charset="-122" panose="03000509000000000000" pitchFamily="65" typeface="方正粗倩简体"/>
              </a:defRPr>
            </a:lvl1pPr>
          </a:lstStyle>
          <a:p>
            <a:r>
              <a:rPr altLang="en-US" lang="zh-CN"/>
              <a:t>点击输入内容</a:t>
            </a:r>
          </a:p>
        </p:txBody>
      </p:sp>
      <p:cxnSp>
        <p:nvCxnSpPr>
          <p:cNvPr id="76" name="直接连接符 75"/>
          <p:cNvCxnSpPr/>
          <p:nvPr/>
        </p:nvCxnSpPr>
        <p:spPr>
          <a:xfrm flipH="1">
            <a:off x="8636698" y="4565861"/>
            <a:ext cx="0" cy="64387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7522807" y="4618088"/>
            <a:ext cx="3596819" cy="518160"/>
          </a:xfrm>
          <a:prstGeom prst="rect">
            <a:avLst/>
          </a:prstGeom>
          <a:ln>
            <a:solidFill>
              <a:srgbClr val="616161"/>
            </a:solidFill>
          </a:ln>
        </p:spPr>
        <p:txBody>
          <a:bodyPr anchor="ctr" rtlCol="0" wrap="square">
            <a:spAutoFit/>
          </a:bodyPr>
          <a:lstStyle/>
          <a:p>
            <a:pPr algn="ctr"/>
            <a:endParaRPr altLang="en-US" lang="zh-CN" sz="2800">
              <a:solidFill>
                <a:schemeClr val="bg1"/>
              </a:solidFill>
            </a:endParaRPr>
          </a:p>
        </p:txBody>
      </p:sp>
      <p:sp>
        <p:nvSpPr>
          <p:cNvPr id="78" name="文本框 77"/>
          <p:cNvSpPr txBox="1"/>
          <p:nvPr/>
        </p:nvSpPr>
        <p:spPr>
          <a:xfrm>
            <a:off x="8839007" y="4627674"/>
            <a:ext cx="2011680" cy="457200"/>
          </a:xfrm>
          <a:prstGeom prst="rect">
            <a:avLst/>
          </a:prstGeom>
          <a:noFill/>
        </p:spPr>
        <p:txBody>
          <a:bodyPr rtlCol="0" wrap="none">
            <a:spAutoFit/>
          </a:bodyPr>
          <a:lstStyle>
            <a:defPPr>
              <a:defRPr lang="zh-CN"/>
            </a:defPPr>
            <a:lvl1pPr fontAlgn="auto" indent="0" lvl="0" marR="0">
              <a:lnSpc>
                <a:spcPct val="100000"/>
              </a:lnSpc>
              <a:spcBef>
                <a:spcPct val="0"/>
              </a:spcBef>
              <a:spcAft>
                <a:spcPct val="0"/>
              </a:spcAft>
              <a:buClrTx/>
              <a:buSzTx/>
              <a:buFontTx/>
              <a:buNone/>
              <a:defRPr sz="2400">
                <a:solidFill>
                  <a:prstClr val="white"/>
                </a:solidFill>
                <a:latin charset="-122" panose="03000509000000000000" pitchFamily="65" typeface="方正粗倩简体"/>
                <a:ea charset="-122" panose="03000509000000000000" pitchFamily="65" typeface="方正粗倩简体"/>
              </a:defRPr>
            </a:lvl1pPr>
          </a:lstStyle>
          <a:p>
            <a:r>
              <a:rPr altLang="en-US" lang="zh-CN"/>
              <a:t>点击输入内容</a:t>
            </a:r>
          </a:p>
        </p:txBody>
      </p:sp>
      <p:sp>
        <p:nvSpPr>
          <p:cNvPr id="79" name="文本框 78"/>
          <p:cNvSpPr txBox="1"/>
          <p:nvPr/>
        </p:nvSpPr>
        <p:spPr>
          <a:xfrm>
            <a:off x="841369" y="201997"/>
            <a:ext cx="1783080" cy="365760"/>
          </a:xfrm>
          <a:prstGeom prst="rect">
            <a:avLst/>
          </a:prstGeom>
          <a:solidFill>
            <a:srgbClr val="A00A0A"/>
          </a:solid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lang="zh-CN" noProof="0">
                <a:solidFill>
                  <a:prstClr val="white">
                    <a:lumMod val="95000"/>
                  </a:prstClr>
                </a:solidFill>
                <a:latin charset="-122" panose="03000509000000000000" pitchFamily="65" typeface="方正粗倩简体"/>
                <a:ea charset="-122" panose="03000509000000000000" pitchFamily="65" typeface="方正粗倩简体"/>
              </a:rPr>
              <a:t>点击输入大标题</a:t>
            </a:r>
          </a:p>
        </p:txBody>
      </p:sp>
      <p:grpSp>
        <p:nvGrpSpPr>
          <p:cNvPr id="80" name="组合 79"/>
          <p:cNvGrpSpPr/>
          <p:nvPr/>
        </p:nvGrpSpPr>
        <p:grpSpPr>
          <a:xfrm>
            <a:off x="351783" y="212874"/>
            <a:ext cx="489586" cy="347578"/>
            <a:chOff x="3412653" y="792910"/>
            <a:chExt cx="698805" cy="496111"/>
          </a:xfrm>
        </p:grpSpPr>
        <p:sp>
          <p:nvSpPr>
            <p:cNvPr id="81" name="菱形 80"/>
            <p:cNvSpPr/>
            <p:nvPr/>
          </p:nvSpPr>
          <p:spPr>
            <a:xfrm>
              <a:off x="3412653" y="792910"/>
              <a:ext cx="496111" cy="496111"/>
            </a:xfrm>
            <a:prstGeom prst="diamond">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任意多边形: 形状 81"/>
            <p:cNvSpPr/>
            <p:nvPr/>
          </p:nvSpPr>
          <p:spPr>
            <a:xfrm>
              <a:off x="3785581" y="792910"/>
              <a:ext cx="325877" cy="496111"/>
            </a:xfrm>
            <a:custGeom>
              <a:gdLst>
                <a:gd fmla="*/ 77822 w 325877" name="connsiteX0"/>
                <a:gd fmla="*/ 0 h 496111" name="connsiteY0"/>
                <a:gd fmla="*/ 325877 w 325877" name="connsiteX1"/>
                <a:gd fmla="*/ 248056 h 496111" name="connsiteY1"/>
                <a:gd fmla="*/ 77822 w 325877" name="connsiteX2"/>
                <a:gd fmla="*/ 496111 h 496111" name="connsiteY2"/>
                <a:gd fmla="*/ 0 w 325877" name="connsiteX3"/>
                <a:gd fmla="*/ 418290 h 496111" name="connsiteY3"/>
                <a:gd fmla="*/ 170234 w 325877" name="connsiteX4"/>
                <a:gd fmla="*/ 248056 h 496111" name="connsiteY4"/>
                <a:gd fmla="*/ 0 w 325877" name="connsiteX5"/>
                <a:gd fmla="*/ 77822 h 49611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96110" w="325877">
                  <a:moveTo>
                    <a:pt x="77822" y="0"/>
                  </a:moveTo>
                  <a:lnTo>
                    <a:pt x="325877" y="248056"/>
                  </a:lnTo>
                  <a:lnTo>
                    <a:pt x="77822" y="496111"/>
                  </a:lnTo>
                  <a:lnTo>
                    <a:pt x="0" y="418290"/>
                  </a:lnTo>
                  <a:lnTo>
                    <a:pt x="170234" y="248056"/>
                  </a:lnTo>
                  <a:lnTo>
                    <a:pt x="0" y="778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p:nvGrpSpPr>
        <p:grpSpPr>
          <a:xfrm>
            <a:off x="7823984" y="4609579"/>
            <a:ext cx="544615" cy="540641"/>
            <a:chOff x="7840036" y="4609579"/>
            <a:chExt cx="544615" cy="540641"/>
          </a:xfrm>
        </p:grpSpPr>
        <p:sp>
          <p:nvSpPr>
            <p:cNvPr id="52" name="Freeform 52"/>
            <p:cNvSpPr>
              <a:spLocks noEditPoints="1"/>
            </p:cNvSpPr>
            <p:nvPr/>
          </p:nvSpPr>
          <p:spPr bwMode="auto">
            <a:xfrm>
              <a:off x="7945381" y="4774554"/>
              <a:ext cx="333925" cy="210691"/>
            </a:xfrm>
            <a:custGeom>
              <a:gdLst>
                <a:gd fmla="*/ 84 w 168" name="T0"/>
                <a:gd fmla="*/ 60 h 106" name="T1"/>
                <a:gd fmla="*/ 118 w 168" name="T2"/>
                <a:gd fmla="*/ 26 h 106" name="T3"/>
                <a:gd fmla="*/ 144 w 168" name="T4"/>
                <a:gd fmla="*/ 0 h 106" name="T5"/>
                <a:gd fmla="*/ 84 w 168" name="T6"/>
                <a:gd fmla="*/ 0 h 106" name="T7"/>
                <a:gd fmla="*/ 26 w 168" name="T8"/>
                <a:gd fmla="*/ 0 h 106" name="T9"/>
                <a:gd fmla="*/ 52 w 168" name="T10"/>
                <a:gd fmla="*/ 26 h 106" name="T11"/>
                <a:gd fmla="*/ 84 w 168" name="T12"/>
                <a:gd fmla="*/ 60 h 106" name="T13"/>
                <a:gd fmla="*/ 84 w 168" name="T14"/>
                <a:gd fmla="*/ 60 h 106" name="T15"/>
                <a:gd fmla="*/ 168 w 168" name="T16"/>
                <a:gd fmla="*/ 0 h 106" name="T17"/>
                <a:gd fmla="*/ 168 w 168" name="T18"/>
                <a:gd fmla="*/ 106 h 106" name="T19"/>
                <a:gd fmla="*/ 167 w 168" name="T20"/>
                <a:gd fmla="*/ 106 h 106" name="T21"/>
                <a:gd fmla="*/ 130 w 168" name="T22"/>
                <a:gd fmla="*/ 68 h 106" name="T23"/>
                <a:gd fmla="*/ 130 w 168" name="T24"/>
                <a:gd fmla="*/ 68 h 106" name="T25"/>
                <a:gd fmla="*/ 116 w 168" name="T26"/>
                <a:gd fmla="*/ 52 h 106" name="T27"/>
                <a:gd fmla="*/ 130 w 168" name="T28"/>
                <a:gd fmla="*/ 37 h 106" name="T29"/>
                <a:gd fmla="*/ 167 w 168" name="T30"/>
                <a:gd fmla="*/ 0 h 106" name="T31"/>
                <a:gd fmla="*/ 168 w 168" name="T32"/>
                <a:gd fmla="*/ 0 h 106" name="T33"/>
                <a:gd fmla="*/ 168 w 168" name="T34"/>
                <a:gd fmla="*/ 0 h 106" name="T35"/>
                <a:gd fmla="*/ 2 w 168" name="T36"/>
                <a:gd fmla="*/ 0 h 106" name="T37"/>
                <a:gd fmla="*/ 40 w 168" name="T38"/>
                <a:gd fmla="*/ 37 h 106" name="T39"/>
                <a:gd fmla="*/ 54 w 168" name="T40"/>
                <a:gd fmla="*/ 53 h 106" name="T41"/>
                <a:gd fmla="*/ 40 w 168" name="T42"/>
                <a:gd fmla="*/ 66 h 106" name="T43"/>
                <a:gd fmla="*/ 2 w 168" name="T44"/>
                <a:gd fmla="*/ 106 h 106" name="T45"/>
                <a:gd fmla="*/ 0 w 168" name="T46"/>
                <a:gd fmla="*/ 106 h 106" name="T47"/>
                <a:gd fmla="*/ 0 w 168" name="T48"/>
                <a:gd fmla="*/ 0 h 106" name="T49"/>
                <a:gd fmla="*/ 2 w 168" name="T50"/>
                <a:gd fmla="*/ 0 h 106" name="T51"/>
                <a:gd fmla="*/ 2 w 168" name="T52"/>
                <a:gd fmla="*/ 0 h 106" name="T53"/>
                <a:gd fmla="*/ 105 w 168" name="T54"/>
                <a:gd fmla="*/ 65 h 106" name="T55"/>
                <a:gd fmla="*/ 91 w 168" name="T56"/>
                <a:gd fmla="*/ 79 h 106" name="T57"/>
                <a:gd fmla="*/ 86 w 168" name="T58"/>
                <a:gd fmla="*/ 85 h 106" name="T59"/>
                <a:gd fmla="*/ 79 w 168" name="T60"/>
                <a:gd fmla="*/ 80 h 106" name="T61"/>
                <a:gd fmla="*/ 65 w 168" name="T62"/>
                <a:gd fmla="*/ 66 h 106" name="T63"/>
                <a:gd fmla="*/ 52 w 168" name="T64"/>
                <a:gd fmla="*/ 79 h 106" name="T65"/>
                <a:gd fmla="*/ 26 w 168" name="T66"/>
                <a:gd fmla="*/ 106 h 106" name="T67"/>
                <a:gd fmla="*/ 84 w 168" name="T68"/>
                <a:gd fmla="*/ 106 h 106" name="T69"/>
                <a:gd fmla="*/ 144 w 168" name="T70"/>
                <a:gd fmla="*/ 106 h 106" name="T71"/>
                <a:gd fmla="*/ 118 w 168" name="T72"/>
                <a:gd fmla="*/ 80 h 106" name="T73"/>
                <a:gd fmla="*/ 118 w 168" name="T74"/>
                <a:gd fmla="*/ 80 h 106" name="T75"/>
                <a:gd fmla="*/ 105 w 168" name="T76"/>
                <a:gd fmla="*/ 65 h 10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05" w="168">
                  <a:moveTo>
                    <a:pt x="84" y="60"/>
                  </a:moveTo>
                  <a:lnTo>
                    <a:pt x="118" y="26"/>
                  </a:lnTo>
                  <a:lnTo>
                    <a:pt x="144" y="0"/>
                  </a:lnTo>
                  <a:lnTo>
                    <a:pt x="84" y="0"/>
                  </a:lnTo>
                  <a:lnTo>
                    <a:pt x="26" y="0"/>
                  </a:lnTo>
                  <a:lnTo>
                    <a:pt x="52" y="26"/>
                  </a:lnTo>
                  <a:lnTo>
                    <a:pt x="84" y="60"/>
                  </a:lnTo>
                  <a:lnTo>
                    <a:pt x="84" y="60"/>
                  </a:lnTo>
                  <a:close/>
                  <a:moveTo>
                    <a:pt x="168" y="0"/>
                  </a:moveTo>
                  <a:lnTo>
                    <a:pt x="168" y="106"/>
                  </a:lnTo>
                  <a:lnTo>
                    <a:pt x="167" y="106"/>
                  </a:lnTo>
                  <a:lnTo>
                    <a:pt x="130" y="68"/>
                  </a:lnTo>
                  <a:lnTo>
                    <a:pt x="130" y="68"/>
                  </a:lnTo>
                  <a:lnTo>
                    <a:pt x="116" y="52"/>
                  </a:lnTo>
                  <a:lnTo>
                    <a:pt x="130" y="37"/>
                  </a:lnTo>
                  <a:lnTo>
                    <a:pt x="167" y="0"/>
                  </a:lnTo>
                  <a:lnTo>
                    <a:pt x="168" y="0"/>
                  </a:lnTo>
                  <a:lnTo>
                    <a:pt x="168" y="0"/>
                  </a:lnTo>
                  <a:close/>
                  <a:moveTo>
                    <a:pt x="2" y="0"/>
                  </a:moveTo>
                  <a:lnTo>
                    <a:pt x="40" y="37"/>
                  </a:lnTo>
                  <a:lnTo>
                    <a:pt x="54" y="53"/>
                  </a:lnTo>
                  <a:lnTo>
                    <a:pt x="40" y="66"/>
                  </a:lnTo>
                  <a:lnTo>
                    <a:pt x="2" y="106"/>
                  </a:lnTo>
                  <a:lnTo>
                    <a:pt x="0" y="106"/>
                  </a:lnTo>
                  <a:lnTo>
                    <a:pt x="0" y="0"/>
                  </a:lnTo>
                  <a:lnTo>
                    <a:pt x="2" y="0"/>
                  </a:lnTo>
                  <a:lnTo>
                    <a:pt x="2" y="0"/>
                  </a:lnTo>
                  <a:close/>
                  <a:moveTo>
                    <a:pt x="105" y="65"/>
                  </a:moveTo>
                  <a:lnTo>
                    <a:pt x="91" y="79"/>
                  </a:lnTo>
                  <a:lnTo>
                    <a:pt x="86" y="85"/>
                  </a:lnTo>
                  <a:lnTo>
                    <a:pt x="79" y="80"/>
                  </a:lnTo>
                  <a:lnTo>
                    <a:pt x="65" y="66"/>
                  </a:lnTo>
                  <a:lnTo>
                    <a:pt x="52" y="79"/>
                  </a:lnTo>
                  <a:lnTo>
                    <a:pt x="26" y="106"/>
                  </a:lnTo>
                  <a:lnTo>
                    <a:pt x="84" y="106"/>
                  </a:lnTo>
                  <a:lnTo>
                    <a:pt x="144" y="106"/>
                  </a:lnTo>
                  <a:lnTo>
                    <a:pt x="118" y="80"/>
                  </a:lnTo>
                  <a:lnTo>
                    <a:pt x="118" y="80"/>
                  </a:lnTo>
                  <a:lnTo>
                    <a:pt x="105" y="65"/>
                  </a:ln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53"/>
            <p:cNvSpPr>
              <a:spLocks noEditPoints="1"/>
            </p:cNvSpPr>
            <p:nvPr/>
          </p:nvSpPr>
          <p:spPr bwMode="auto">
            <a:xfrm>
              <a:off x="7840036" y="4609579"/>
              <a:ext cx="544615" cy="540641"/>
            </a:xfrm>
            <a:custGeom>
              <a:gdLst>
                <a:gd fmla="*/ 101 w 202" name="T0"/>
                <a:gd fmla="*/ 0 h 201" name="T1"/>
                <a:gd fmla="*/ 172 w 202" name="T2"/>
                <a:gd fmla="*/ 29 h 201" name="T3"/>
                <a:gd fmla="*/ 202 w 202" name="T4"/>
                <a:gd fmla="*/ 100 h 201" name="T5"/>
                <a:gd fmla="*/ 172 w 202" name="T6"/>
                <a:gd fmla="*/ 171 h 201" name="T7"/>
                <a:gd fmla="*/ 101 w 202" name="T8"/>
                <a:gd fmla="*/ 201 h 201" name="T9"/>
                <a:gd fmla="*/ 30 w 202" name="T10"/>
                <a:gd fmla="*/ 171 h 201" name="T11"/>
                <a:gd fmla="*/ 0 w 202" name="T12"/>
                <a:gd fmla="*/ 100 h 201" name="T13"/>
                <a:gd fmla="*/ 30 w 202" name="T14"/>
                <a:gd fmla="*/ 29 h 201" name="T15"/>
                <a:gd fmla="*/ 101 w 202" name="T16"/>
                <a:gd fmla="*/ 0 h 201" name="T17"/>
                <a:gd fmla="*/ 164 w 202" name="T18"/>
                <a:gd fmla="*/ 38 h 201" name="T19"/>
                <a:gd fmla="*/ 101 w 202" name="T20"/>
                <a:gd fmla="*/ 11 h 201" name="T21"/>
                <a:gd fmla="*/ 38 w 202" name="T22"/>
                <a:gd fmla="*/ 38 h 201" name="T23"/>
                <a:gd fmla="*/ 12 w 202" name="T24"/>
                <a:gd fmla="*/ 100 h 201" name="T25"/>
                <a:gd fmla="*/ 38 w 202" name="T26"/>
                <a:gd fmla="*/ 163 h 201" name="T27"/>
                <a:gd fmla="*/ 101 w 202" name="T28"/>
                <a:gd fmla="*/ 189 h 201" name="T29"/>
                <a:gd fmla="*/ 164 w 202" name="T30"/>
                <a:gd fmla="*/ 163 h 201" name="T31"/>
                <a:gd fmla="*/ 190 w 202" name="T32"/>
                <a:gd fmla="*/ 100 h 201" name="T33"/>
                <a:gd fmla="*/ 164 w 202" name="T34"/>
                <a:gd fmla="*/ 38 h 20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1" w="201">
                  <a:moveTo>
                    <a:pt x="101" y="0"/>
                  </a:moveTo>
                  <a:cubicBezTo>
                    <a:pt x="129" y="0"/>
                    <a:pt x="154" y="11"/>
                    <a:pt x="172" y="29"/>
                  </a:cubicBezTo>
                  <a:cubicBezTo>
                    <a:pt x="191" y="47"/>
                    <a:pt x="202" y="73"/>
                    <a:pt x="202" y="100"/>
                  </a:cubicBezTo>
                  <a:cubicBezTo>
                    <a:pt x="202" y="128"/>
                    <a:pt x="191" y="153"/>
                    <a:pt x="172" y="171"/>
                  </a:cubicBezTo>
                  <a:cubicBezTo>
                    <a:pt x="154" y="190"/>
                    <a:pt x="129" y="201"/>
                    <a:pt x="101" y="201"/>
                  </a:cubicBezTo>
                  <a:cubicBezTo>
                    <a:pt x="73" y="201"/>
                    <a:pt x="48" y="190"/>
                    <a:pt x="30" y="171"/>
                  </a:cubicBezTo>
                  <a:cubicBezTo>
                    <a:pt x="12" y="153"/>
                    <a:pt x="0" y="128"/>
                    <a:pt x="0" y="100"/>
                  </a:cubicBezTo>
                  <a:cubicBezTo>
                    <a:pt x="0" y="73"/>
                    <a:pt x="12" y="47"/>
                    <a:pt x="30" y="29"/>
                  </a:cubicBezTo>
                  <a:cubicBezTo>
                    <a:pt x="48" y="11"/>
                    <a:pt x="73" y="0"/>
                    <a:pt x="101" y="0"/>
                  </a:cubicBezTo>
                  <a:close/>
                  <a:moveTo>
                    <a:pt x="164" y="38"/>
                  </a:moveTo>
                  <a:cubicBezTo>
                    <a:pt x="148" y="21"/>
                    <a:pt x="126" y="11"/>
                    <a:pt x="101" y="11"/>
                  </a:cubicBezTo>
                  <a:cubicBezTo>
                    <a:pt x="77" y="11"/>
                    <a:pt x="54" y="21"/>
                    <a:pt x="38" y="38"/>
                  </a:cubicBezTo>
                  <a:cubicBezTo>
                    <a:pt x="22" y="54"/>
                    <a:pt x="12" y="76"/>
                    <a:pt x="12" y="100"/>
                  </a:cubicBezTo>
                  <a:cubicBezTo>
                    <a:pt x="12" y="125"/>
                    <a:pt x="22" y="147"/>
                    <a:pt x="38" y="163"/>
                  </a:cubicBezTo>
                  <a:cubicBezTo>
                    <a:pt x="54" y="179"/>
                    <a:pt x="77" y="189"/>
                    <a:pt x="101" y="189"/>
                  </a:cubicBezTo>
                  <a:cubicBezTo>
                    <a:pt x="126" y="189"/>
                    <a:pt x="148" y="179"/>
                    <a:pt x="164" y="163"/>
                  </a:cubicBezTo>
                  <a:cubicBezTo>
                    <a:pt x="180" y="147"/>
                    <a:pt x="190" y="125"/>
                    <a:pt x="190" y="100"/>
                  </a:cubicBezTo>
                  <a:cubicBezTo>
                    <a:pt x="190" y="76"/>
                    <a:pt x="180" y="54"/>
                    <a:pt x="164" y="38"/>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6" name="组合 5"/>
          <p:cNvGrpSpPr/>
          <p:nvPr/>
        </p:nvGrpSpPr>
        <p:grpSpPr>
          <a:xfrm>
            <a:off x="7824977" y="2731654"/>
            <a:ext cx="542628" cy="540641"/>
            <a:chOff x="7672412" y="290131"/>
            <a:chExt cx="542628" cy="540641"/>
          </a:xfrm>
        </p:grpSpPr>
        <p:sp>
          <p:nvSpPr>
            <p:cNvPr id="54" name="Freeform 58"/>
            <p:cNvSpPr>
              <a:spLocks noEditPoints="1"/>
            </p:cNvSpPr>
            <p:nvPr/>
          </p:nvSpPr>
          <p:spPr bwMode="auto">
            <a:xfrm>
              <a:off x="7672412" y="290131"/>
              <a:ext cx="542628" cy="540641"/>
            </a:xfrm>
            <a:custGeom>
              <a:gdLst>
                <a:gd fmla="*/ 100 w 201" name="T0"/>
                <a:gd fmla="*/ 0 h 201" name="T1"/>
                <a:gd fmla="*/ 171 w 201" name="T2"/>
                <a:gd fmla="*/ 29 h 201" name="T3"/>
                <a:gd fmla="*/ 201 w 201" name="T4"/>
                <a:gd fmla="*/ 100 h 201" name="T5"/>
                <a:gd fmla="*/ 171 w 201" name="T6"/>
                <a:gd fmla="*/ 171 h 201" name="T7"/>
                <a:gd fmla="*/ 100 w 201" name="T8"/>
                <a:gd fmla="*/ 201 h 201" name="T9"/>
                <a:gd fmla="*/ 29 w 201" name="T10"/>
                <a:gd fmla="*/ 171 h 201" name="T11"/>
                <a:gd fmla="*/ 0 w 201" name="T12"/>
                <a:gd fmla="*/ 100 h 201" name="T13"/>
                <a:gd fmla="*/ 29 w 201" name="T14"/>
                <a:gd fmla="*/ 29 h 201" name="T15"/>
                <a:gd fmla="*/ 100 w 201" name="T16"/>
                <a:gd fmla="*/ 0 h 201" name="T17"/>
                <a:gd fmla="*/ 163 w 201" name="T18"/>
                <a:gd fmla="*/ 38 h 201" name="T19"/>
                <a:gd fmla="*/ 100 w 201" name="T20"/>
                <a:gd fmla="*/ 11 h 201" name="T21"/>
                <a:gd fmla="*/ 38 w 201" name="T22"/>
                <a:gd fmla="*/ 38 h 201" name="T23"/>
                <a:gd fmla="*/ 11 w 201" name="T24"/>
                <a:gd fmla="*/ 100 h 201" name="T25"/>
                <a:gd fmla="*/ 38 w 201" name="T26"/>
                <a:gd fmla="*/ 163 h 201" name="T27"/>
                <a:gd fmla="*/ 100 w 201" name="T28"/>
                <a:gd fmla="*/ 189 h 201" name="T29"/>
                <a:gd fmla="*/ 163 w 201" name="T30"/>
                <a:gd fmla="*/ 163 h 201" name="T31"/>
                <a:gd fmla="*/ 189 w 201" name="T32"/>
                <a:gd fmla="*/ 100 h 201" name="T33"/>
                <a:gd fmla="*/ 163 w 201" name="T34"/>
                <a:gd fmla="*/ 38 h 20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1" w="201">
                  <a:moveTo>
                    <a:pt x="100" y="0"/>
                  </a:moveTo>
                  <a:cubicBezTo>
                    <a:pt x="128" y="0"/>
                    <a:pt x="153" y="11"/>
                    <a:pt x="171" y="29"/>
                  </a:cubicBezTo>
                  <a:cubicBezTo>
                    <a:pt x="189" y="47"/>
                    <a:pt x="201" y="73"/>
                    <a:pt x="201" y="100"/>
                  </a:cubicBezTo>
                  <a:cubicBezTo>
                    <a:pt x="201" y="128"/>
                    <a:pt x="189" y="153"/>
                    <a:pt x="171" y="171"/>
                  </a:cubicBezTo>
                  <a:cubicBezTo>
                    <a:pt x="153" y="190"/>
                    <a:pt x="128" y="201"/>
                    <a:pt x="100" y="201"/>
                  </a:cubicBezTo>
                  <a:cubicBezTo>
                    <a:pt x="72" y="201"/>
                    <a:pt x="47" y="190"/>
                    <a:pt x="29" y="171"/>
                  </a:cubicBezTo>
                  <a:cubicBezTo>
                    <a:pt x="11" y="153"/>
                    <a:pt x="0" y="128"/>
                    <a:pt x="0" y="100"/>
                  </a:cubicBezTo>
                  <a:cubicBezTo>
                    <a:pt x="0" y="73"/>
                    <a:pt x="11" y="47"/>
                    <a:pt x="29" y="29"/>
                  </a:cubicBezTo>
                  <a:cubicBezTo>
                    <a:pt x="47" y="11"/>
                    <a:pt x="72" y="0"/>
                    <a:pt x="100" y="0"/>
                  </a:cubicBezTo>
                  <a:close/>
                  <a:moveTo>
                    <a:pt x="163" y="38"/>
                  </a:moveTo>
                  <a:cubicBezTo>
                    <a:pt x="147" y="21"/>
                    <a:pt x="125" y="11"/>
                    <a:pt x="100" y="11"/>
                  </a:cubicBezTo>
                  <a:cubicBezTo>
                    <a:pt x="76" y="11"/>
                    <a:pt x="53" y="21"/>
                    <a:pt x="38" y="38"/>
                  </a:cubicBezTo>
                  <a:cubicBezTo>
                    <a:pt x="21" y="54"/>
                    <a:pt x="11" y="76"/>
                    <a:pt x="11" y="100"/>
                  </a:cubicBezTo>
                  <a:cubicBezTo>
                    <a:pt x="11" y="125"/>
                    <a:pt x="21" y="147"/>
                    <a:pt x="38" y="163"/>
                  </a:cubicBezTo>
                  <a:cubicBezTo>
                    <a:pt x="53" y="179"/>
                    <a:pt x="76" y="189"/>
                    <a:pt x="100" y="189"/>
                  </a:cubicBezTo>
                  <a:cubicBezTo>
                    <a:pt x="125" y="189"/>
                    <a:pt x="147" y="179"/>
                    <a:pt x="163" y="163"/>
                  </a:cubicBezTo>
                  <a:cubicBezTo>
                    <a:pt x="179" y="147"/>
                    <a:pt x="189" y="125"/>
                    <a:pt x="189" y="100"/>
                  </a:cubicBezTo>
                  <a:cubicBezTo>
                    <a:pt x="189" y="76"/>
                    <a:pt x="179" y="54"/>
                    <a:pt x="163" y="38"/>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59"/>
            <p:cNvSpPr>
              <a:spLocks noEditPoints="1"/>
            </p:cNvSpPr>
            <p:nvPr/>
          </p:nvSpPr>
          <p:spPr bwMode="auto">
            <a:xfrm>
              <a:off x="7732042" y="349761"/>
              <a:ext cx="421381" cy="421381"/>
            </a:xfrm>
            <a:custGeom>
              <a:gdLst>
                <a:gd fmla="*/ 76 w 156" name="T0"/>
                <a:gd fmla="*/ 122 h 157" name="T1"/>
                <a:gd fmla="*/ 54 w 156" name="T2"/>
                <a:gd fmla="*/ 145 h 157" name="T3"/>
                <a:gd fmla="*/ 46 w 156" name="T4"/>
                <a:gd fmla="*/ 142 h 157" name="T5"/>
                <a:gd fmla="*/ 12 w 156" name="T6"/>
                <a:gd fmla="*/ 105 h 157" name="T7"/>
                <a:gd fmla="*/ 46 w 156" name="T8"/>
                <a:gd fmla="*/ 142 h 157" name="T9"/>
                <a:gd fmla="*/ 7 w 156" name="T10"/>
                <a:gd fmla="*/ 81 h 157" name="T11"/>
                <a:gd fmla="*/ 39 w 156" name="T12"/>
                <a:gd fmla="*/ 109 h 157" name="T13"/>
                <a:gd fmla="*/ 7 w 156" name="T14"/>
                <a:gd fmla="*/ 74 h 157" name="T15"/>
                <a:gd fmla="*/ 42 w 156" name="T16"/>
                <a:gd fmla="*/ 41 h 157" name="T17"/>
                <a:gd fmla="*/ 7 w 156" name="T18"/>
                <a:gd fmla="*/ 74 h 157" name="T19"/>
                <a:gd fmla="*/ 5 w 156" name="T20"/>
                <a:gd fmla="*/ 52 h 157" name="T21"/>
                <a:gd fmla="*/ 23 w 156" name="T22"/>
                <a:gd fmla="*/ 23 h 157" name="T23"/>
                <a:gd fmla="*/ 133 w 156" name="T24"/>
                <a:gd fmla="*/ 23 h 157" name="T25"/>
                <a:gd fmla="*/ 133 w 156" name="T26"/>
                <a:gd fmla="*/ 134 h 157" name="T27"/>
                <a:gd fmla="*/ 23 w 156" name="T28"/>
                <a:gd fmla="*/ 134 h 157" name="T29"/>
                <a:gd fmla="*/ 5 w 156" name="T30"/>
                <a:gd fmla="*/ 52 h 157" name="T31"/>
                <a:gd fmla="*/ 28 w 156" name="T32"/>
                <a:gd fmla="*/ 28 h 157" name="T33"/>
                <a:gd fmla="*/ 45 w 156" name="T34"/>
                <a:gd fmla="*/ 33 h 157" name="T35"/>
                <a:gd fmla="*/ 67 w 156" name="T36"/>
                <a:gd fmla="*/ 8 h 157" name="T37"/>
                <a:gd fmla="*/ 74 w 156" name="T38"/>
                <a:gd fmla="*/ 29 h 157" name="T39"/>
                <a:gd fmla="*/ 67 w 156" name="T40"/>
                <a:gd fmla="*/ 8 h 157" name="T41"/>
                <a:gd fmla="*/ 80 w 156" name="T42"/>
                <a:gd fmla="*/ 29 h 157" name="T43"/>
                <a:gd fmla="*/ 90 w 156" name="T44"/>
                <a:gd fmla="*/ 8 h 157" name="T45"/>
                <a:gd fmla="*/ 101 w 156" name="T46"/>
                <a:gd fmla="*/ 11 h 157" name="T47"/>
                <a:gd fmla="*/ 140 w 156" name="T48"/>
                <a:gd fmla="*/ 44 h 157" name="T49"/>
                <a:gd fmla="*/ 101 w 156" name="T50"/>
                <a:gd fmla="*/ 11 h 157" name="T51"/>
                <a:gd fmla="*/ 115 w 156" name="T52"/>
                <a:gd fmla="*/ 42 h 157" name="T53"/>
                <a:gd fmla="*/ 149 w 156" name="T54"/>
                <a:gd fmla="*/ 72 h 157" name="T55"/>
                <a:gd fmla="*/ 149 w 156" name="T56"/>
                <a:gd fmla="*/ 79 h 157" name="T57"/>
                <a:gd fmla="*/ 118 w 156" name="T58"/>
                <a:gd fmla="*/ 109 h 157" name="T59"/>
                <a:gd fmla="*/ 149 w 156" name="T60"/>
                <a:gd fmla="*/ 79 h 157" name="T61"/>
                <a:gd fmla="*/ 116 w 156" name="T62"/>
                <a:gd fmla="*/ 116 h 157" name="T63"/>
                <a:gd fmla="*/ 128 w 156" name="T64"/>
                <a:gd fmla="*/ 129 h 157" name="T65"/>
                <a:gd fmla="*/ 103 w 156" name="T66"/>
                <a:gd fmla="*/ 145 h 157" name="T67"/>
                <a:gd fmla="*/ 82 w 156" name="T68"/>
                <a:gd fmla="*/ 122 h 157" name="T69"/>
                <a:gd fmla="*/ 103 w 156" name="T70"/>
                <a:gd fmla="*/ 145 h 157" name="T71"/>
                <a:gd fmla="*/ 47 w 156" name="T72"/>
                <a:gd fmla="*/ 111 h 157" name="T73"/>
                <a:gd fmla="*/ 75 w 156" name="T74"/>
                <a:gd fmla="*/ 80 h 157" name="T75"/>
                <a:gd fmla="*/ 110 w 156" name="T76"/>
                <a:gd fmla="*/ 111 h 157" name="T77"/>
                <a:gd fmla="*/ 81 w 156" name="T78"/>
                <a:gd fmla="*/ 80 h 157" name="T79"/>
                <a:gd fmla="*/ 110 w 156" name="T80"/>
                <a:gd fmla="*/ 111 h 157" name="T81"/>
                <a:gd fmla="*/ 44 w 156" name="T82"/>
                <a:gd fmla="*/ 73 h 157" name="T83"/>
                <a:gd fmla="*/ 74 w 156" name="T84"/>
                <a:gd fmla="*/ 36 h 157" name="T85"/>
                <a:gd fmla="*/ 81 w 156" name="T86"/>
                <a:gd fmla="*/ 36 h 157" name="T87"/>
                <a:gd fmla="*/ 112 w 156" name="T88"/>
                <a:gd fmla="*/ 72 h 157" name="T89"/>
                <a:gd fmla="*/ 81 w 156" name="T90"/>
                <a:gd fmla="*/ 36 h 15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57" w="156">
                  <a:moveTo>
                    <a:pt x="76" y="149"/>
                  </a:moveTo>
                  <a:cubicBezTo>
                    <a:pt x="76" y="146"/>
                    <a:pt x="76" y="137"/>
                    <a:pt x="76" y="122"/>
                  </a:cubicBezTo>
                  <a:cubicBezTo>
                    <a:pt x="65" y="122"/>
                    <a:pt x="56" y="121"/>
                    <a:pt x="48" y="119"/>
                  </a:cubicBezTo>
                  <a:cubicBezTo>
                    <a:pt x="49" y="127"/>
                    <a:pt x="51" y="136"/>
                    <a:pt x="54" y="145"/>
                  </a:cubicBezTo>
                  <a:cubicBezTo>
                    <a:pt x="61" y="148"/>
                    <a:pt x="68" y="149"/>
                    <a:pt x="76" y="149"/>
                  </a:cubicBezTo>
                  <a:close/>
                  <a:moveTo>
                    <a:pt x="46" y="142"/>
                  </a:moveTo>
                  <a:cubicBezTo>
                    <a:pt x="44" y="133"/>
                    <a:pt x="42" y="125"/>
                    <a:pt x="40" y="117"/>
                  </a:cubicBezTo>
                  <a:cubicBezTo>
                    <a:pt x="28" y="113"/>
                    <a:pt x="19" y="109"/>
                    <a:pt x="12" y="105"/>
                  </a:cubicBezTo>
                  <a:cubicBezTo>
                    <a:pt x="16" y="114"/>
                    <a:pt x="21" y="122"/>
                    <a:pt x="28" y="129"/>
                  </a:cubicBezTo>
                  <a:cubicBezTo>
                    <a:pt x="33" y="134"/>
                    <a:pt x="39" y="138"/>
                    <a:pt x="46" y="142"/>
                  </a:cubicBezTo>
                  <a:close/>
                  <a:moveTo>
                    <a:pt x="9" y="94"/>
                  </a:moveTo>
                  <a:cubicBezTo>
                    <a:pt x="8" y="90"/>
                    <a:pt x="8" y="86"/>
                    <a:pt x="7" y="81"/>
                  </a:cubicBezTo>
                  <a:cubicBezTo>
                    <a:pt x="11" y="81"/>
                    <a:pt x="21" y="81"/>
                    <a:pt x="37" y="81"/>
                  </a:cubicBezTo>
                  <a:cubicBezTo>
                    <a:pt x="37" y="89"/>
                    <a:pt x="38" y="99"/>
                    <a:pt x="39" y="109"/>
                  </a:cubicBezTo>
                  <a:cubicBezTo>
                    <a:pt x="23" y="104"/>
                    <a:pt x="12" y="97"/>
                    <a:pt x="9" y="94"/>
                  </a:cubicBezTo>
                  <a:close/>
                  <a:moveTo>
                    <a:pt x="7" y="74"/>
                  </a:moveTo>
                  <a:cubicBezTo>
                    <a:pt x="11" y="74"/>
                    <a:pt x="21" y="74"/>
                    <a:pt x="37" y="74"/>
                  </a:cubicBezTo>
                  <a:cubicBezTo>
                    <a:pt x="38" y="61"/>
                    <a:pt x="40" y="50"/>
                    <a:pt x="42" y="41"/>
                  </a:cubicBezTo>
                  <a:cubicBezTo>
                    <a:pt x="26" y="46"/>
                    <a:pt x="15" y="53"/>
                    <a:pt x="11" y="56"/>
                  </a:cubicBezTo>
                  <a:cubicBezTo>
                    <a:pt x="9" y="62"/>
                    <a:pt x="8" y="68"/>
                    <a:pt x="7" y="74"/>
                  </a:cubicBezTo>
                  <a:close/>
                  <a:moveTo>
                    <a:pt x="5" y="52"/>
                  </a:moveTo>
                  <a:cubicBezTo>
                    <a:pt x="5" y="52"/>
                    <a:pt x="5" y="52"/>
                    <a:pt x="5" y="52"/>
                  </a:cubicBezTo>
                  <a:cubicBezTo>
                    <a:pt x="5" y="52"/>
                    <a:pt x="5" y="52"/>
                    <a:pt x="5" y="52"/>
                  </a:cubicBezTo>
                  <a:cubicBezTo>
                    <a:pt x="9" y="41"/>
                    <a:pt x="15" y="31"/>
                    <a:pt x="23" y="23"/>
                  </a:cubicBezTo>
                  <a:cubicBezTo>
                    <a:pt x="37" y="9"/>
                    <a:pt x="57" y="0"/>
                    <a:pt x="78" y="0"/>
                  </a:cubicBezTo>
                  <a:cubicBezTo>
                    <a:pt x="100" y="0"/>
                    <a:pt x="119" y="9"/>
                    <a:pt x="133" y="23"/>
                  </a:cubicBezTo>
                  <a:cubicBezTo>
                    <a:pt x="148" y="37"/>
                    <a:pt x="156" y="57"/>
                    <a:pt x="156" y="78"/>
                  </a:cubicBezTo>
                  <a:cubicBezTo>
                    <a:pt x="156" y="100"/>
                    <a:pt x="148" y="119"/>
                    <a:pt x="133" y="134"/>
                  </a:cubicBezTo>
                  <a:cubicBezTo>
                    <a:pt x="119" y="148"/>
                    <a:pt x="100" y="157"/>
                    <a:pt x="78" y="157"/>
                  </a:cubicBezTo>
                  <a:cubicBezTo>
                    <a:pt x="57" y="157"/>
                    <a:pt x="37" y="148"/>
                    <a:pt x="23" y="134"/>
                  </a:cubicBezTo>
                  <a:cubicBezTo>
                    <a:pt x="9" y="119"/>
                    <a:pt x="0" y="100"/>
                    <a:pt x="0" y="78"/>
                  </a:cubicBezTo>
                  <a:cubicBezTo>
                    <a:pt x="0" y="69"/>
                    <a:pt x="2" y="60"/>
                    <a:pt x="5" y="52"/>
                  </a:cubicBezTo>
                  <a:close/>
                  <a:moveTo>
                    <a:pt x="16" y="44"/>
                  </a:moveTo>
                  <a:cubicBezTo>
                    <a:pt x="19" y="38"/>
                    <a:pt x="23" y="33"/>
                    <a:pt x="28" y="28"/>
                  </a:cubicBezTo>
                  <a:cubicBezTo>
                    <a:pt x="36" y="20"/>
                    <a:pt x="45" y="14"/>
                    <a:pt x="56" y="11"/>
                  </a:cubicBezTo>
                  <a:cubicBezTo>
                    <a:pt x="52" y="16"/>
                    <a:pt x="48" y="23"/>
                    <a:pt x="45" y="33"/>
                  </a:cubicBezTo>
                  <a:cubicBezTo>
                    <a:pt x="32" y="36"/>
                    <a:pt x="23" y="41"/>
                    <a:pt x="16" y="44"/>
                  </a:cubicBezTo>
                  <a:close/>
                  <a:moveTo>
                    <a:pt x="67" y="8"/>
                  </a:moveTo>
                  <a:cubicBezTo>
                    <a:pt x="65" y="10"/>
                    <a:pt x="58" y="18"/>
                    <a:pt x="53" y="31"/>
                  </a:cubicBezTo>
                  <a:cubicBezTo>
                    <a:pt x="59" y="30"/>
                    <a:pt x="66" y="29"/>
                    <a:pt x="74" y="29"/>
                  </a:cubicBezTo>
                  <a:cubicBezTo>
                    <a:pt x="74" y="22"/>
                    <a:pt x="73" y="15"/>
                    <a:pt x="73" y="7"/>
                  </a:cubicBezTo>
                  <a:cubicBezTo>
                    <a:pt x="71" y="7"/>
                    <a:pt x="69" y="8"/>
                    <a:pt x="67" y="8"/>
                  </a:cubicBezTo>
                  <a:close/>
                  <a:moveTo>
                    <a:pt x="80" y="7"/>
                  </a:moveTo>
                  <a:cubicBezTo>
                    <a:pt x="80" y="15"/>
                    <a:pt x="80" y="22"/>
                    <a:pt x="80" y="29"/>
                  </a:cubicBezTo>
                  <a:cubicBezTo>
                    <a:pt x="88" y="29"/>
                    <a:pt x="96" y="30"/>
                    <a:pt x="104" y="32"/>
                  </a:cubicBezTo>
                  <a:cubicBezTo>
                    <a:pt x="99" y="18"/>
                    <a:pt x="92" y="11"/>
                    <a:pt x="90" y="8"/>
                  </a:cubicBezTo>
                  <a:cubicBezTo>
                    <a:pt x="87" y="8"/>
                    <a:pt x="84" y="7"/>
                    <a:pt x="80" y="7"/>
                  </a:cubicBezTo>
                  <a:close/>
                  <a:moveTo>
                    <a:pt x="101" y="11"/>
                  </a:moveTo>
                  <a:cubicBezTo>
                    <a:pt x="105" y="16"/>
                    <a:pt x="109" y="24"/>
                    <a:pt x="112" y="34"/>
                  </a:cubicBezTo>
                  <a:cubicBezTo>
                    <a:pt x="121" y="36"/>
                    <a:pt x="131" y="39"/>
                    <a:pt x="140" y="44"/>
                  </a:cubicBezTo>
                  <a:cubicBezTo>
                    <a:pt x="137" y="38"/>
                    <a:pt x="133" y="33"/>
                    <a:pt x="128" y="28"/>
                  </a:cubicBezTo>
                  <a:cubicBezTo>
                    <a:pt x="121" y="20"/>
                    <a:pt x="112" y="15"/>
                    <a:pt x="101" y="11"/>
                  </a:cubicBezTo>
                  <a:close/>
                  <a:moveTo>
                    <a:pt x="145" y="54"/>
                  </a:moveTo>
                  <a:cubicBezTo>
                    <a:pt x="134" y="49"/>
                    <a:pt x="124" y="45"/>
                    <a:pt x="115" y="42"/>
                  </a:cubicBezTo>
                  <a:cubicBezTo>
                    <a:pt x="117" y="50"/>
                    <a:pt x="119" y="60"/>
                    <a:pt x="119" y="72"/>
                  </a:cubicBezTo>
                  <a:cubicBezTo>
                    <a:pt x="128" y="72"/>
                    <a:pt x="139" y="72"/>
                    <a:pt x="149" y="72"/>
                  </a:cubicBezTo>
                  <a:cubicBezTo>
                    <a:pt x="148" y="66"/>
                    <a:pt x="147" y="60"/>
                    <a:pt x="145" y="54"/>
                  </a:cubicBezTo>
                  <a:close/>
                  <a:moveTo>
                    <a:pt x="149" y="79"/>
                  </a:moveTo>
                  <a:cubicBezTo>
                    <a:pt x="139" y="79"/>
                    <a:pt x="129" y="79"/>
                    <a:pt x="119" y="79"/>
                  </a:cubicBezTo>
                  <a:cubicBezTo>
                    <a:pt x="120" y="88"/>
                    <a:pt x="119" y="98"/>
                    <a:pt x="118" y="109"/>
                  </a:cubicBezTo>
                  <a:cubicBezTo>
                    <a:pt x="127" y="106"/>
                    <a:pt x="137" y="102"/>
                    <a:pt x="147" y="97"/>
                  </a:cubicBezTo>
                  <a:cubicBezTo>
                    <a:pt x="148" y="91"/>
                    <a:pt x="149" y="85"/>
                    <a:pt x="149" y="79"/>
                  </a:cubicBezTo>
                  <a:close/>
                  <a:moveTo>
                    <a:pt x="143" y="106"/>
                  </a:moveTo>
                  <a:cubicBezTo>
                    <a:pt x="134" y="111"/>
                    <a:pt x="125" y="114"/>
                    <a:pt x="116" y="116"/>
                  </a:cubicBezTo>
                  <a:cubicBezTo>
                    <a:pt x="115" y="124"/>
                    <a:pt x="113" y="133"/>
                    <a:pt x="111" y="141"/>
                  </a:cubicBezTo>
                  <a:cubicBezTo>
                    <a:pt x="117" y="138"/>
                    <a:pt x="123" y="134"/>
                    <a:pt x="128" y="129"/>
                  </a:cubicBezTo>
                  <a:cubicBezTo>
                    <a:pt x="135" y="122"/>
                    <a:pt x="140" y="115"/>
                    <a:pt x="143" y="106"/>
                  </a:cubicBezTo>
                  <a:close/>
                  <a:moveTo>
                    <a:pt x="103" y="145"/>
                  </a:moveTo>
                  <a:cubicBezTo>
                    <a:pt x="105" y="136"/>
                    <a:pt x="107" y="127"/>
                    <a:pt x="109" y="118"/>
                  </a:cubicBezTo>
                  <a:cubicBezTo>
                    <a:pt x="99" y="120"/>
                    <a:pt x="90" y="121"/>
                    <a:pt x="82" y="122"/>
                  </a:cubicBezTo>
                  <a:cubicBezTo>
                    <a:pt x="82" y="137"/>
                    <a:pt x="83" y="146"/>
                    <a:pt x="83" y="149"/>
                  </a:cubicBezTo>
                  <a:cubicBezTo>
                    <a:pt x="90" y="149"/>
                    <a:pt x="97" y="147"/>
                    <a:pt x="103" y="145"/>
                  </a:cubicBezTo>
                  <a:close/>
                  <a:moveTo>
                    <a:pt x="75" y="115"/>
                  </a:moveTo>
                  <a:cubicBezTo>
                    <a:pt x="65" y="115"/>
                    <a:pt x="55" y="113"/>
                    <a:pt x="47" y="111"/>
                  </a:cubicBezTo>
                  <a:cubicBezTo>
                    <a:pt x="45" y="100"/>
                    <a:pt x="44" y="90"/>
                    <a:pt x="44" y="80"/>
                  </a:cubicBezTo>
                  <a:cubicBezTo>
                    <a:pt x="53" y="80"/>
                    <a:pt x="63" y="80"/>
                    <a:pt x="75" y="80"/>
                  </a:cubicBezTo>
                  <a:cubicBezTo>
                    <a:pt x="75" y="93"/>
                    <a:pt x="75" y="105"/>
                    <a:pt x="75" y="115"/>
                  </a:cubicBezTo>
                  <a:close/>
                  <a:moveTo>
                    <a:pt x="110" y="111"/>
                  </a:moveTo>
                  <a:cubicBezTo>
                    <a:pt x="112" y="99"/>
                    <a:pt x="112" y="89"/>
                    <a:pt x="112" y="79"/>
                  </a:cubicBezTo>
                  <a:cubicBezTo>
                    <a:pt x="101" y="79"/>
                    <a:pt x="91" y="79"/>
                    <a:pt x="81" y="80"/>
                  </a:cubicBezTo>
                  <a:cubicBezTo>
                    <a:pt x="82" y="93"/>
                    <a:pt x="82" y="105"/>
                    <a:pt x="82" y="115"/>
                  </a:cubicBezTo>
                  <a:cubicBezTo>
                    <a:pt x="91" y="115"/>
                    <a:pt x="100" y="113"/>
                    <a:pt x="110" y="111"/>
                  </a:cubicBezTo>
                  <a:close/>
                  <a:moveTo>
                    <a:pt x="50" y="39"/>
                  </a:moveTo>
                  <a:cubicBezTo>
                    <a:pt x="47" y="48"/>
                    <a:pt x="45" y="59"/>
                    <a:pt x="44" y="73"/>
                  </a:cubicBezTo>
                  <a:cubicBezTo>
                    <a:pt x="53" y="73"/>
                    <a:pt x="63" y="73"/>
                    <a:pt x="74" y="73"/>
                  </a:cubicBezTo>
                  <a:cubicBezTo>
                    <a:pt x="74" y="62"/>
                    <a:pt x="74" y="49"/>
                    <a:pt x="74" y="36"/>
                  </a:cubicBezTo>
                  <a:cubicBezTo>
                    <a:pt x="65" y="36"/>
                    <a:pt x="57" y="37"/>
                    <a:pt x="50" y="39"/>
                  </a:cubicBezTo>
                  <a:close/>
                  <a:moveTo>
                    <a:pt x="81" y="36"/>
                  </a:moveTo>
                  <a:cubicBezTo>
                    <a:pt x="81" y="49"/>
                    <a:pt x="81" y="62"/>
                    <a:pt x="81" y="73"/>
                  </a:cubicBezTo>
                  <a:cubicBezTo>
                    <a:pt x="91" y="73"/>
                    <a:pt x="101" y="72"/>
                    <a:pt x="112" y="72"/>
                  </a:cubicBezTo>
                  <a:cubicBezTo>
                    <a:pt x="112" y="59"/>
                    <a:pt x="109" y="48"/>
                    <a:pt x="107" y="40"/>
                  </a:cubicBezTo>
                  <a:cubicBezTo>
                    <a:pt x="97" y="37"/>
                    <a:pt x="89" y="36"/>
                    <a:pt x="81" y="36"/>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 name="组合 1"/>
          <p:cNvGrpSpPr/>
          <p:nvPr/>
        </p:nvGrpSpPr>
        <p:grpSpPr>
          <a:xfrm>
            <a:off x="7825971" y="3661624"/>
            <a:ext cx="540641" cy="540641"/>
            <a:chOff x="9069728" y="290131"/>
            <a:chExt cx="540641" cy="540641"/>
          </a:xfrm>
        </p:grpSpPr>
        <p:sp>
          <p:nvSpPr>
            <p:cNvPr id="56" name="Freeform 60"/>
            <p:cNvSpPr>
              <a:spLocks noEditPoints="1"/>
            </p:cNvSpPr>
            <p:nvPr/>
          </p:nvSpPr>
          <p:spPr bwMode="auto">
            <a:xfrm>
              <a:off x="9069728" y="290131"/>
              <a:ext cx="540641" cy="540641"/>
            </a:xfrm>
            <a:custGeom>
              <a:gdLst>
                <a:gd fmla="*/ 100 w 201" name="T0"/>
                <a:gd fmla="*/ 0 h 201" name="T1"/>
                <a:gd fmla="*/ 171 w 201" name="T2"/>
                <a:gd fmla="*/ 29 h 201" name="T3"/>
                <a:gd fmla="*/ 201 w 201" name="T4"/>
                <a:gd fmla="*/ 100 h 201" name="T5"/>
                <a:gd fmla="*/ 171 w 201" name="T6"/>
                <a:gd fmla="*/ 171 h 201" name="T7"/>
                <a:gd fmla="*/ 100 w 201" name="T8"/>
                <a:gd fmla="*/ 201 h 201" name="T9"/>
                <a:gd fmla="*/ 29 w 201" name="T10"/>
                <a:gd fmla="*/ 171 h 201" name="T11"/>
                <a:gd fmla="*/ 0 w 201" name="T12"/>
                <a:gd fmla="*/ 100 h 201" name="T13"/>
                <a:gd fmla="*/ 29 w 201" name="T14"/>
                <a:gd fmla="*/ 29 h 201" name="T15"/>
                <a:gd fmla="*/ 100 w 201" name="T16"/>
                <a:gd fmla="*/ 0 h 201" name="T17"/>
                <a:gd fmla="*/ 163 w 201" name="T18"/>
                <a:gd fmla="*/ 38 h 201" name="T19"/>
                <a:gd fmla="*/ 100 w 201" name="T20"/>
                <a:gd fmla="*/ 11 h 201" name="T21"/>
                <a:gd fmla="*/ 37 w 201" name="T22"/>
                <a:gd fmla="*/ 38 h 201" name="T23"/>
                <a:gd fmla="*/ 11 w 201" name="T24"/>
                <a:gd fmla="*/ 100 h 201" name="T25"/>
                <a:gd fmla="*/ 37 w 201" name="T26"/>
                <a:gd fmla="*/ 163 h 201" name="T27"/>
                <a:gd fmla="*/ 100 w 201" name="T28"/>
                <a:gd fmla="*/ 189 h 201" name="T29"/>
                <a:gd fmla="*/ 163 w 201" name="T30"/>
                <a:gd fmla="*/ 163 h 201" name="T31"/>
                <a:gd fmla="*/ 189 w 201" name="T32"/>
                <a:gd fmla="*/ 100 h 201" name="T33"/>
                <a:gd fmla="*/ 163 w 201" name="T34"/>
                <a:gd fmla="*/ 38 h 20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1" w="201">
                  <a:moveTo>
                    <a:pt x="100" y="0"/>
                  </a:moveTo>
                  <a:cubicBezTo>
                    <a:pt x="128" y="0"/>
                    <a:pt x="153" y="11"/>
                    <a:pt x="171" y="29"/>
                  </a:cubicBezTo>
                  <a:cubicBezTo>
                    <a:pt x="189" y="47"/>
                    <a:pt x="201" y="73"/>
                    <a:pt x="201" y="100"/>
                  </a:cubicBezTo>
                  <a:cubicBezTo>
                    <a:pt x="201" y="128"/>
                    <a:pt x="189" y="153"/>
                    <a:pt x="171" y="171"/>
                  </a:cubicBezTo>
                  <a:cubicBezTo>
                    <a:pt x="153" y="190"/>
                    <a:pt x="128" y="201"/>
                    <a:pt x="100" y="201"/>
                  </a:cubicBezTo>
                  <a:cubicBezTo>
                    <a:pt x="73" y="201"/>
                    <a:pt x="48" y="190"/>
                    <a:pt x="29" y="171"/>
                  </a:cubicBezTo>
                  <a:cubicBezTo>
                    <a:pt x="11" y="153"/>
                    <a:pt x="0" y="128"/>
                    <a:pt x="0" y="100"/>
                  </a:cubicBezTo>
                  <a:cubicBezTo>
                    <a:pt x="0" y="73"/>
                    <a:pt x="11" y="47"/>
                    <a:pt x="29" y="29"/>
                  </a:cubicBezTo>
                  <a:cubicBezTo>
                    <a:pt x="48" y="11"/>
                    <a:pt x="73" y="0"/>
                    <a:pt x="100" y="0"/>
                  </a:cubicBezTo>
                  <a:close/>
                  <a:moveTo>
                    <a:pt x="163" y="38"/>
                  </a:moveTo>
                  <a:cubicBezTo>
                    <a:pt x="147" y="21"/>
                    <a:pt x="125" y="11"/>
                    <a:pt x="100" y="11"/>
                  </a:cubicBezTo>
                  <a:cubicBezTo>
                    <a:pt x="76" y="11"/>
                    <a:pt x="54" y="21"/>
                    <a:pt x="37" y="38"/>
                  </a:cubicBezTo>
                  <a:cubicBezTo>
                    <a:pt x="21" y="54"/>
                    <a:pt x="11" y="76"/>
                    <a:pt x="11" y="100"/>
                  </a:cubicBezTo>
                  <a:cubicBezTo>
                    <a:pt x="11" y="125"/>
                    <a:pt x="21" y="147"/>
                    <a:pt x="37" y="163"/>
                  </a:cubicBezTo>
                  <a:cubicBezTo>
                    <a:pt x="54" y="179"/>
                    <a:pt x="76" y="189"/>
                    <a:pt x="100" y="189"/>
                  </a:cubicBezTo>
                  <a:cubicBezTo>
                    <a:pt x="125" y="189"/>
                    <a:pt x="147" y="179"/>
                    <a:pt x="163" y="163"/>
                  </a:cubicBezTo>
                  <a:cubicBezTo>
                    <a:pt x="179" y="147"/>
                    <a:pt x="189" y="125"/>
                    <a:pt x="189" y="100"/>
                  </a:cubicBezTo>
                  <a:cubicBezTo>
                    <a:pt x="189" y="76"/>
                    <a:pt x="179" y="54"/>
                    <a:pt x="163" y="38"/>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61"/>
            <p:cNvSpPr>
              <a:spLocks noEditPoints="1"/>
            </p:cNvSpPr>
            <p:nvPr/>
          </p:nvSpPr>
          <p:spPr bwMode="auto">
            <a:xfrm>
              <a:off x="9155198" y="427278"/>
              <a:ext cx="369702" cy="264357"/>
            </a:xfrm>
            <a:custGeom>
              <a:gdLst>
                <a:gd fmla="*/ 23 w 137" name="T0"/>
                <a:gd fmla="*/ 98 h 98" name="T1"/>
                <a:gd fmla="*/ 121 w 137" name="T2"/>
                <a:gd fmla="*/ 98 h 98" name="T3"/>
                <a:gd fmla="*/ 125 w 137" name="T4"/>
                <a:gd fmla="*/ 88 h 98" name="T5"/>
                <a:gd fmla="*/ 111 w 137" name="T6"/>
                <a:gd fmla="*/ 56 h 98" name="T7"/>
                <a:gd fmla="*/ 95 w 137" name="T8"/>
                <a:gd fmla="*/ 23 h 98" name="T9"/>
                <a:gd fmla="*/ 100 w 137" name="T10"/>
                <a:gd fmla="*/ 18 h 98" name="T11"/>
                <a:gd fmla="*/ 102 w 137" name="T12"/>
                <a:gd fmla="*/ 27 h 98" name="T13"/>
                <a:gd fmla="*/ 108 w 137" name="T14"/>
                <a:gd fmla="*/ 41 h 98" name="T15"/>
                <a:gd fmla="*/ 134 w 137" name="T16"/>
                <a:gd fmla="*/ 42 h 98" name="T17"/>
                <a:gd fmla="*/ 120 w 137" name="T18"/>
                <a:gd fmla="*/ 9 h 98" name="T19"/>
                <a:gd fmla="*/ 17 w 137" name="T20"/>
                <a:gd fmla="*/ 9 h 98" name="T21"/>
                <a:gd fmla="*/ 2 w 137" name="T22"/>
                <a:gd fmla="*/ 42 h 98" name="T23"/>
                <a:gd fmla="*/ 28 w 137" name="T24"/>
                <a:gd fmla="*/ 41 h 98" name="T25"/>
                <a:gd fmla="*/ 35 w 137" name="T26"/>
                <a:gd fmla="*/ 27 h 98" name="T27"/>
                <a:gd fmla="*/ 36 w 137" name="T28"/>
                <a:gd fmla="*/ 18 h 98" name="T29"/>
                <a:gd fmla="*/ 41 w 137" name="T30"/>
                <a:gd fmla="*/ 23 h 98" name="T31"/>
                <a:gd fmla="*/ 26 w 137" name="T32"/>
                <a:gd fmla="*/ 56 h 98" name="T33"/>
                <a:gd fmla="*/ 12 w 137" name="T34"/>
                <a:gd fmla="*/ 88 h 98" name="T35"/>
                <a:gd fmla="*/ 15 w 137" name="T36"/>
                <a:gd fmla="*/ 98 h 98" name="T37"/>
                <a:gd fmla="*/ 68 w 137" name="T38"/>
                <a:gd fmla="*/ 15 h 98" name="T39"/>
                <a:gd fmla="*/ 86 w 137" name="T40"/>
                <a:gd fmla="*/ 14 h 98" name="T41"/>
                <a:gd fmla="*/ 79 w 137" name="T42"/>
                <a:gd fmla="*/ 31 h 98" name="T43"/>
                <a:gd fmla="*/ 77 w 137" name="T44"/>
                <a:gd fmla="*/ 31 h 98" name="T45"/>
                <a:gd fmla="*/ 60 w 137" name="T46"/>
                <a:gd fmla="*/ 31 h 98" name="T47"/>
                <a:gd fmla="*/ 58 w 137" name="T48"/>
                <a:gd fmla="*/ 31 h 98" name="T49"/>
                <a:gd fmla="*/ 51 w 137" name="T50"/>
                <a:gd fmla="*/ 14 h 98" name="T51"/>
                <a:gd fmla="*/ 39 w 137" name="T52"/>
                <a:gd fmla="*/ 63 h 98" name="T53"/>
                <a:gd fmla="*/ 65 w 137" name="T54"/>
                <a:gd fmla="*/ 34 h 98" name="T55"/>
                <a:gd fmla="*/ 66 w 137" name="T56"/>
                <a:gd fmla="*/ 34 h 98" name="T57"/>
                <a:gd fmla="*/ 66 w 137" name="T58"/>
                <a:gd fmla="*/ 34 h 98" name="T59"/>
                <a:gd fmla="*/ 67 w 137" name="T60"/>
                <a:gd fmla="*/ 34 h 98" name="T61"/>
                <a:gd fmla="*/ 67 w 137" name="T62"/>
                <a:gd fmla="*/ 34 h 98" name="T63"/>
                <a:gd fmla="*/ 68 w 137" name="T64"/>
                <a:gd fmla="*/ 34 h 98" name="T65"/>
                <a:gd fmla="*/ 69 w 137" name="T66"/>
                <a:gd fmla="*/ 34 h 98" name="T67"/>
                <a:gd fmla="*/ 70 w 137" name="T68"/>
                <a:gd fmla="*/ 34 h 98" name="T69"/>
                <a:gd fmla="*/ 70 w 137" name="T70"/>
                <a:gd fmla="*/ 34 h 98" name="T71"/>
                <a:gd fmla="*/ 71 w 137" name="T72"/>
                <a:gd fmla="*/ 34 h 98" name="T73"/>
                <a:gd fmla="*/ 71 w 137" name="T74"/>
                <a:gd fmla="*/ 34 h 98" name="T75"/>
                <a:gd fmla="*/ 90 w 137" name="T76"/>
                <a:gd fmla="*/ 43 h 98" name="T77"/>
                <a:gd fmla="*/ 72 w 137" name="T78"/>
                <a:gd fmla="*/ 92 h 98" name="T79"/>
                <a:gd fmla="*/ 71 w 137" name="T80"/>
                <a:gd fmla="*/ 92 h 98" name="T81"/>
                <a:gd fmla="*/ 71 w 137" name="T82"/>
                <a:gd fmla="*/ 92 h 98" name="T83"/>
                <a:gd fmla="*/ 70 w 137" name="T84"/>
                <a:gd fmla="*/ 92 h 98" name="T85"/>
                <a:gd fmla="*/ 69 w 137" name="T86"/>
                <a:gd fmla="*/ 92 h 98" name="T87"/>
                <a:gd fmla="*/ 69 w 137" name="T88"/>
                <a:gd fmla="*/ 92 h 98" name="T89"/>
                <a:gd fmla="*/ 68 w 137" name="T90"/>
                <a:gd fmla="*/ 92 h 98" name="T91"/>
                <a:gd fmla="*/ 67 w 137" name="T92"/>
                <a:gd fmla="*/ 92 h 98" name="T93"/>
                <a:gd fmla="*/ 66 w 137" name="T94"/>
                <a:gd fmla="*/ 92 h 98" name="T95"/>
                <a:gd fmla="*/ 66 w 137" name="T96"/>
                <a:gd fmla="*/ 92 h 98" name="T97"/>
                <a:gd fmla="*/ 65 w 137" name="T98"/>
                <a:gd fmla="*/ 92 h 9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98" w="137">
                  <a:moveTo>
                    <a:pt x="15" y="98"/>
                  </a:moveTo>
                  <a:cubicBezTo>
                    <a:pt x="20" y="98"/>
                    <a:pt x="20" y="98"/>
                    <a:pt x="20" y="98"/>
                  </a:cubicBezTo>
                  <a:cubicBezTo>
                    <a:pt x="21" y="98"/>
                    <a:pt x="22" y="98"/>
                    <a:pt x="23" y="98"/>
                  </a:cubicBezTo>
                  <a:cubicBezTo>
                    <a:pt x="114" y="98"/>
                    <a:pt x="114" y="98"/>
                    <a:pt x="114" y="98"/>
                  </a:cubicBezTo>
                  <a:cubicBezTo>
                    <a:pt x="115" y="98"/>
                    <a:pt x="115" y="98"/>
                    <a:pt x="116" y="98"/>
                  </a:cubicBezTo>
                  <a:cubicBezTo>
                    <a:pt x="121" y="98"/>
                    <a:pt x="121" y="98"/>
                    <a:pt x="121" y="98"/>
                  </a:cubicBezTo>
                  <a:cubicBezTo>
                    <a:pt x="124" y="98"/>
                    <a:pt x="125" y="96"/>
                    <a:pt x="126" y="92"/>
                  </a:cubicBezTo>
                  <a:cubicBezTo>
                    <a:pt x="126" y="92"/>
                    <a:pt x="126" y="92"/>
                    <a:pt x="126" y="91"/>
                  </a:cubicBezTo>
                  <a:cubicBezTo>
                    <a:pt x="126" y="90"/>
                    <a:pt x="125" y="88"/>
                    <a:pt x="125" y="88"/>
                  </a:cubicBezTo>
                  <a:cubicBezTo>
                    <a:pt x="123" y="81"/>
                    <a:pt x="120" y="71"/>
                    <a:pt x="119" y="70"/>
                  </a:cubicBezTo>
                  <a:cubicBezTo>
                    <a:pt x="118" y="66"/>
                    <a:pt x="116" y="62"/>
                    <a:pt x="113" y="59"/>
                  </a:cubicBezTo>
                  <a:cubicBezTo>
                    <a:pt x="111" y="56"/>
                    <a:pt x="111" y="56"/>
                    <a:pt x="111" y="56"/>
                  </a:cubicBezTo>
                  <a:cubicBezTo>
                    <a:pt x="109" y="55"/>
                    <a:pt x="107" y="54"/>
                    <a:pt x="106" y="52"/>
                  </a:cubicBezTo>
                  <a:cubicBezTo>
                    <a:pt x="104" y="49"/>
                    <a:pt x="102" y="46"/>
                    <a:pt x="100" y="43"/>
                  </a:cubicBezTo>
                  <a:cubicBezTo>
                    <a:pt x="96" y="37"/>
                    <a:pt x="95" y="30"/>
                    <a:pt x="95" y="23"/>
                  </a:cubicBezTo>
                  <a:cubicBezTo>
                    <a:pt x="95" y="18"/>
                    <a:pt x="95" y="18"/>
                    <a:pt x="95" y="18"/>
                  </a:cubicBezTo>
                  <a:cubicBezTo>
                    <a:pt x="97" y="17"/>
                    <a:pt x="99" y="17"/>
                    <a:pt x="100" y="18"/>
                  </a:cubicBezTo>
                  <a:cubicBezTo>
                    <a:pt x="100" y="18"/>
                    <a:pt x="100" y="18"/>
                    <a:pt x="100" y="18"/>
                  </a:cubicBezTo>
                  <a:cubicBezTo>
                    <a:pt x="102" y="19"/>
                    <a:pt x="103" y="21"/>
                    <a:pt x="103" y="23"/>
                  </a:cubicBezTo>
                  <a:cubicBezTo>
                    <a:pt x="103" y="24"/>
                    <a:pt x="103" y="25"/>
                    <a:pt x="103" y="26"/>
                  </a:cubicBezTo>
                  <a:cubicBezTo>
                    <a:pt x="103" y="26"/>
                    <a:pt x="103" y="27"/>
                    <a:pt x="102" y="27"/>
                  </a:cubicBezTo>
                  <a:cubicBezTo>
                    <a:pt x="102" y="28"/>
                    <a:pt x="101" y="29"/>
                    <a:pt x="101" y="29"/>
                  </a:cubicBezTo>
                  <a:cubicBezTo>
                    <a:pt x="101" y="30"/>
                    <a:pt x="100" y="31"/>
                    <a:pt x="101" y="33"/>
                  </a:cubicBezTo>
                  <a:cubicBezTo>
                    <a:pt x="100" y="35"/>
                    <a:pt x="103" y="38"/>
                    <a:pt x="108" y="41"/>
                  </a:cubicBezTo>
                  <a:cubicBezTo>
                    <a:pt x="113" y="43"/>
                    <a:pt x="120" y="44"/>
                    <a:pt x="128" y="45"/>
                  </a:cubicBezTo>
                  <a:cubicBezTo>
                    <a:pt x="131" y="46"/>
                    <a:pt x="132" y="45"/>
                    <a:pt x="134" y="43"/>
                  </a:cubicBezTo>
                  <a:cubicBezTo>
                    <a:pt x="134" y="43"/>
                    <a:pt x="134" y="43"/>
                    <a:pt x="134" y="42"/>
                  </a:cubicBezTo>
                  <a:cubicBezTo>
                    <a:pt x="135" y="42"/>
                    <a:pt x="135" y="42"/>
                    <a:pt x="135" y="42"/>
                  </a:cubicBezTo>
                  <a:cubicBezTo>
                    <a:pt x="136" y="41"/>
                    <a:pt x="137" y="38"/>
                    <a:pt x="137" y="33"/>
                  </a:cubicBezTo>
                  <a:cubicBezTo>
                    <a:pt x="136" y="23"/>
                    <a:pt x="130" y="14"/>
                    <a:pt x="120" y="9"/>
                  </a:cubicBezTo>
                  <a:cubicBezTo>
                    <a:pt x="109" y="3"/>
                    <a:pt x="92" y="0"/>
                    <a:pt x="68" y="0"/>
                  </a:cubicBezTo>
                  <a:cubicBezTo>
                    <a:pt x="68" y="0"/>
                    <a:pt x="68" y="0"/>
                    <a:pt x="68" y="0"/>
                  </a:cubicBezTo>
                  <a:cubicBezTo>
                    <a:pt x="45" y="0"/>
                    <a:pt x="28" y="3"/>
                    <a:pt x="17" y="9"/>
                  </a:cubicBezTo>
                  <a:cubicBezTo>
                    <a:pt x="6" y="14"/>
                    <a:pt x="1" y="23"/>
                    <a:pt x="0" y="33"/>
                  </a:cubicBezTo>
                  <a:cubicBezTo>
                    <a:pt x="0" y="38"/>
                    <a:pt x="0" y="41"/>
                    <a:pt x="2" y="42"/>
                  </a:cubicBezTo>
                  <a:cubicBezTo>
                    <a:pt x="2" y="42"/>
                    <a:pt x="2" y="42"/>
                    <a:pt x="2" y="42"/>
                  </a:cubicBezTo>
                  <a:cubicBezTo>
                    <a:pt x="2" y="43"/>
                    <a:pt x="3" y="43"/>
                    <a:pt x="3" y="43"/>
                  </a:cubicBezTo>
                  <a:cubicBezTo>
                    <a:pt x="4" y="45"/>
                    <a:pt x="6" y="46"/>
                    <a:pt x="9" y="45"/>
                  </a:cubicBezTo>
                  <a:cubicBezTo>
                    <a:pt x="17" y="44"/>
                    <a:pt x="23" y="43"/>
                    <a:pt x="28" y="41"/>
                  </a:cubicBezTo>
                  <a:cubicBezTo>
                    <a:pt x="34" y="38"/>
                    <a:pt x="36" y="35"/>
                    <a:pt x="36" y="33"/>
                  </a:cubicBezTo>
                  <a:cubicBezTo>
                    <a:pt x="36" y="31"/>
                    <a:pt x="36" y="30"/>
                    <a:pt x="35" y="29"/>
                  </a:cubicBezTo>
                  <a:cubicBezTo>
                    <a:pt x="35" y="29"/>
                    <a:pt x="35" y="28"/>
                    <a:pt x="35" y="27"/>
                  </a:cubicBezTo>
                  <a:cubicBezTo>
                    <a:pt x="34" y="27"/>
                    <a:pt x="34" y="26"/>
                    <a:pt x="33" y="26"/>
                  </a:cubicBezTo>
                  <a:cubicBezTo>
                    <a:pt x="33" y="25"/>
                    <a:pt x="33" y="24"/>
                    <a:pt x="33" y="23"/>
                  </a:cubicBezTo>
                  <a:cubicBezTo>
                    <a:pt x="34" y="21"/>
                    <a:pt x="35" y="19"/>
                    <a:pt x="36" y="18"/>
                  </a:cubicBezTo>
                  <a:cubicBezTo>
                    <a:pt x="37" y="18"/>
                    <a:pt x="37" y="18"/>
                    <a:pt x="37" y="18"/>
                  </a:cubicBezTo>
                  <a:cubicBezTo>
                    <a:pt x="38" y="17"/>
                    <a:pt x="39" y="17"/>
                    <a:pt x="41" y="18"/>
                  </a:cubicBezTo>
                  <a:cubicBezTo>
                    <a:pt x="41" y="23"/>
                    <a:pt x="41" y="23"/>
                    <a:pt x="41" y="23"/>
                  </a:cubicBezTo>
                  <a:cubicBezTo>
                    <a:pt x="42" y="30"/>
                    <a:pt x="40" y="37"/>
                    <a:pt x="37" y="43"/>
                  </a:cubicBezTo>
                  <a:cubicBezTo>
                    <a:pt x="35" y="46"/>
                    <a:pt x="32" y="49"/>
                    <a:pt x="30" y="52"/>
                  </a:cubicBezTo>
                  <a:cubicBezTo>
                    <a:pt x="29" y="54"/>
                    <a:pt x="28" y="55"/>
                    <a:pt x="26" y="56"/>
                  </a:cubicBezTo>
                  <a:cubicBezTo>
                    <a:pt x="24" y="59"/>
                    <a:pt x="24" y="59"/>
                    <a:pt x="24" y="59"/>
                  </a:cubicBezTo>
                  <a:cubicBezTo>
                    <a:pt x="21" y="62"/>
                    <a:pt x="19" y="66"/>
                    <a:pt x="17" y="70"/>
                  </a:cubicBezTo>
                  <a:cubicBezTo>
                    <a:pt x="16" y="71"/>
                    <a:pt x="13" y="81"/>
                    <a:pt x="12" y="88"/>
                  </a:cubicBezTo>
                  <a:cubicBezTo>
                    <a:pt x="11" y="88"/>
                    <a:pt x="11" y="90"/>
                    <a:pt x="11" y="91"/>
                  </a:cubicBezTo>
                  <a:cubicBezTo>
                    <a:pt x="11" y="92"/>
                    <a:pt x="11" y="92"/>
                    <a:pt x="11" y="92"/>
                  </a:cubicBezTo>
                  <a:cubicBezTo>
                    <a:pt x="11" y="96"/>
                    <a:pt x="13" y="98"/>
                    <a:pt x="15" y="98"/>
                  </a:cubicBezTo>
                  <a:close/>
                  <a:moveTo>
                    <a:pt x="51" y="14"/>
                  </a:moveTo>
                  <a:cubicBezTo>
                    <a:pt x="51" y="14"/>
                    <a:pt x="51" y="14"/>
                    <a:pt x="51" y="14"/>
                  </a:cubicBezTo>
                  <a:cubicBezTo>
                    <a:pt x="57" y="15"/>
                    <a:pt x="63" y="15"/>
                    <a:pt x="68" y="15"/>
                  </a:cubicBezTo>
                  <a:cubicBezTo>
                    <a:pt x="68" y="15"/>
                    <a:pt x="68" y="15"/>
                    <a:pt x="68" y="15"/>
                  </a:cubicBezTo>
                  <a:cubicBezTo>
                    <a:pt x="74" y="15"/>
                    <a:pt x="79" y="15"/>
                    <a:pt x="85" y="14"/>
                  </a:cubicBezTo>
                  <a:cubicBezTo>
                    <a:pt x="86" y="14"/>
                    <a:pt x="86" y="14"/>
                    <a:pt x="86" y="14"/>
                  </a:cubicBezTo>
                  <a:cubicBezTo>
                    <a:pt x="86" y="25"/>
                    <a:pt x="86" y="25"/>
                    <a:pt x="86" y="25"/>
                  </a:cubicBezTo>
                  <a:cubicBezTo>
                    <a:pt x="86" y="27"/>
                    <a:pt x="85" y="28"/>
                    <a:pt x="83" y="29"/>
                  </a:cubicBezTo>
                  <a:cubicBezTo>
                    <a:pt x="82" y="30"/>
                    <a:pt x="81" y="30"/>
                    <a:pt x="79" y="31"/>
                  </a:cubicBezTo>
                  <a:cubicBezTo>
                    <a:pt x="79" y="31"/>
                    <a:pt x="79" y="31"/>
                    <a:pt x="79" y="31"/>
                  </a:cubicBezTo>
                  <a:cubicBezTo>
                    <a:pt x="79" y="31"/>
                    <a:pt x="79" y="31"/>
                    <a:pt x="79" y="31"/>
                  </a:cubicBezTo>
                  <a:cubicBezTo>
                    <a:pt x="78" y="31"/>
                    <a:pt x="77" y="31"/>
                    <a:pt x="77" y="31"/>
                  </a:cubicBezTo>
                  <a:cubicBezTo>
                    <a:pt x="77" y="31"/>
                    <a:pt x="77" y="31"/>
                    <a:pt x="77" y="31"/>
                  </a:cubicBezTo>
                  <a:cubicBezTo>
                    <a:pt x="60" y="31"/>
                    <a:pt x="60" y="31"/>
                    <a:pt x="60" y="31"/>
                  </a:cubicBezTo>
                  <a:cubicBezTo>
                    <a:pt x="60" y="31"/>
                    <a:pt x="60" y="31"/>
                    <a:pt x="60" y="31"/>
                  </a:cubicBezTo>
                  <a:cubicBezTo>
                    <a:pt x="59" y="31"/>
                    <a:pt x="58" y="31"/>
                    <a:pt x="58" y="31"/>
                  </a:cubicBezTo>
                  <a:cubicBezTo>
                    <a:pt x="58" y="31"/>
                    <a:pt x="58" y="31"/>
                    <a:pt x="58" y="31"/>
                  </a:cubicBezTo>
                  <a:cubicBezTo>
                    <a:pt x="58" y="31"/>
                    <a:pt x="58" y="31"/>
                    <a:pt x="58" y="31"/>
                  </a:cubicBezTo>
                  <a:cubicBezTo>
                    <a:pt x="56" y="30"/>
                    <a:pt x="54" y="30"/>
                    <a:pt x="53" y="29"/>
                  </a:cubicBezTo>
                  <a:cubicBezTo>
                    <a:pt x="52" y="28"/>
                    <a:pt x="51" y="27"/>
                    <a:pt x="51" y="25"/>
                  </a:cubicBezTo>
                  <a:cubicBezTo>
                    <a:pt x="51" y="14"/>
                    <a:pt x="51" y="14"/>
                    <a:pt x="51" y="14"/>
                  </a:cubicBezTo>
                  <a:close/>
                  <a:moveTo>
                    <a:pt x="65" y="92"/>
                  </a:moveTo>
                  <a:cubicBezTo>
                    <a:pt x="57" y="91"/>
                    <a:pt x="51" y="88"/>
                    <a:pt x="46" y="83"/>
                  </a:cubicBezTo>
                  <a:cubicBezTo>
                    <a:pt x="41" y="78"/>
                    <a:pt x="39" y="71"/>
                    <a:pt x="39" y="63"/>
                  </a:cubicBezTo>
                  <a:cubicBezTo>
                    <a:pt x="39" y="55"/>
                    <a:pt x="41" y="48"/>
                    <a:pt x="46" y="43"/>
                  </a:cubicBezTo>
                  <a:cubicBezTo>
                    <a:pt x="51" y="38"/>
                    <a:pt x="57" y="35"/>
                    <a:pt x="65" y="34"/>
                  </a:cubicBezTo>
                  <a:cubicBezTo>
                    <a:pt x="65" y="34"/>
                    <a:pt x="65" y="34"/>
                    <a:pt x="65" y="34"/>
                  </a:cubicBezTo>
                  <a:cubicBezTo>
                    <a:pt x="65" y="34"/>
                    <a:pt x="65" y="34"/>
                    <a:pt x="65" y="34"/>
                  </a:cubicBezTo>
                  <a:cubicBezTo>
                    <a:pt x="65" y="34"/>
                    <a:pt x="65" y="34"/>
                    <a:pt x="65" y="34"/>
                  </a:cubicBezTo>
                  <a:cubicBezTo>
                    <a:pt x="66" y="34"/>
                    <a:pt x="66" y="34"/>
                    <a:pt x="66" y="34"/>
                  </a:cubicBezTo>
                  <a:cubicBezTo>
                    <a:pt x="66" y="34"/>
                    <a:pt x="66" y="34"/>
                    <a:pt x="66" y="34"/>
                  </a:cubicBezTo>
                  <a:cubicBezTo>
                    <a:pt x="66" y="34"/>
                    <a:pt x="66" y="34"/>
                    <a:pt x="66" y="34"/>
                  </a:cubicBezTo>
                  <a:cubicBezTo>
                    <a:pt x="66" y="34"/>
                    <a:pt x="66" y="34"/>
                    <a:pt x="66" y="34"/>
                  </a:cubicBezTo>
                  <a:cubicBezTo>
                    <a:pt x="66" y="34"/>
                    <a:pt x="66" y="34"/>
                    <a:pt x="66" y="34"/>
                  </a:cubicBezTo>
                  <a:cubicBezTo>
                    <a:pt x="66" y="34"/>
                    <a:pt x="66" y="34"/>
                    <a:pt x="66" y="34"/>
                  </a:cubicBezTo>
                  <a:cubicBezTo>
                    <a:pt x="67" y="34"/>
                    <a:pt x="67" y="34"/>
                    <a:pt x="67" y="34"/>
                  </a:cubicBezTo>
                  <a:cubicBezTo>
                    <a:pt x="67" y="34"/>
                    <a:pt x="67" y="34"/>
                    <a:pt x="67" y="34"/>
                  </a:cubicBezTo>
                  <a:cubicBezTo>
                    <a:pt x="67" y="34"/>
                    <a:pt x="67" y="34"/>
                    <a:pt x="67" y="34"/>
                  </a:cubicBezTo>
                  <a:cubicBezTo>
                    <a:pt x="67" y="34"/>
                    <a:pt x="67" y="34"/>
                    <a:pt x="67" y="34"/>
                  </a:cubicBezTo>
                  <a:cubicBezTo>
                    <a:pt x="68" y="34"/>
                    <a:pt x="68" y="34"/>
                    <a:pt x="68" y="34"/>
                  </a:cubicBezTo>
                  <a:cubicBezTo>
                    <a:pt x="68" y="34"/>
                    <a:pt x="68" y="34"/>
                    <a:pt x="68" y="34"/>
                  </a:cubicBezTo>
                  <a:cubicBezTo>
                    <a:pt x="68" y="34"/>
                    <a:pt x="68" y="34"/>
                    <a:pt x="68" y="34"/>
                  </a:cubicBezTo>
                  <a:cubicBezTo>
                    <a:pt x="68" y="34"/>
                    <a:pt x="68" y="34"/>
                    <a:pt x="68" y="34"/>
                  </a:cubicBezTo>
                  <a:cubicBezTo>
                    <a:pt x="69" y="34"/>
                    <a:pt x="69" y="34"/>
                    <a:pt x="69" y="34"/>
                  </a:cubicBezTo>
                  <a:cubicBezTo>
                    <a:pt x="69" y="34"/>
                    <a:pt x="69" y="34"/>
                    <a:pt x="69" y="34"/>
                  </a:cubicBezTo>
                  <a:cubicBezTo>
                    <a:pt x="69" y="34"/>
                    <a:pt x="69" y="34"/>
                    <a:pt x="69" y="34"/>
                  </a:cubicBezTo>
                  <a:cubicBezTo>
                    <a:pt x="69" y="34"/>
                    <a:pt x="69" y="34"/>
                    <a:pt x="69" y="34"/>
                  </a:cubicBezTo>
                  <a:cubicBezTo>
                    <a:pt x="70" y="34"/>
                    <a:pt x="70" y="34"/>
                    <a:pt x="70" y="34"/>
                  </a:cubicBezTo>
                  <a:cubicBezTo>
                    <a:pt x="70" y="34"/>
                    <a:pt x="70" y="34"/>
                    <a:pt x="70" y="34"/>
                  </a:cubicBezTo>
                  <a:cubicBezTo>
                    <a:pt x="70" y="34"/>
                    <a:pt x="70" y="34"/>
                    <a:pt x="70" y="34"/>
                  </a:cubicBezTo>
                  <a:cubicBezTo>
                    <a:pt x="70" y="34"/>
                    <a:pt x="70" y="34"/>
                    <a:pt x="70" y="34"/>
                  </a:cubicBezTo>
                  <a:cubicBezTo>
                    <a:pt x="71" y="34"/>
                    <a:pt x="71" y="34"/>
                    <a:pt x="71" y="34"/>
                  </a:cubicBezTo>
                  <a:cubicBezTo>
                    <a:pt x="71" y="34"/>
                    <a:pt x="71" y="34"/>
                    <a:pt x="71" y="34"/>
                  </a:cubicBezTo>
                  <a:cubicBezTo>
                    <a:pt x="71" y="34"/>
                    <a:pt x="71" y="34"/>
                    <a:pt x="71" y="34"/>
                  </a:cubicBezTo>
                  <a:cubicBezTo>
                    <a:pt x="71" y="34"/>
                    <a:pt x="71" y="34"/>
                    <a:pt x="71" y="34"/>
                  </a:cubicBezTo>
                  <a:cubicBezTo>
                    <a:pt x="71" y="34"/>
                    <a:pt x="71" y="34"/>
                    <a:pt x="71" y="34"/>
                  </a:cubicBezTo>
                  <a:cubicBezTo>
                    <a:pt x="71" y="34"/>
                    <a:pt x="71" y="34"/>
                    <a:pt x="71" y="34"/>
                  </a:cubicBezTo>
                  <a:cubicBezTo>
                    <a:pt x="72" y="34"/>
                    <a:pt x="72" y="34"/>
                    <a:pt x="72" y="34"/>
                  </a:cubicBezTo>
                  <a:cubicBezTo>
                    <a:pt x="72" y="34"/>
                    <a:pt x="72" y="34"/>
                    <a:pt x="72" y="34"/>
                  </a:cubicBezTo>
                  <a:cubicBezTo>
                    <a:pt x="79" y="35"/>
                    <a:pt x="85" y="38"/>
                    <a:pt x="90" y="43"/>
                  </a:cubicBezTo>
                  <a:cubicBezTo>
                    <a:pt x="95" y="48"/>
                    <a:pt x="98" y="55"/>
                    <a:pt x="98" y="63"/>
                  </a:cubicBezTo>
                  <a:cubicBezTo>
                    <a:pt x="98" y="71"/>
                    <a:pt x="95" y="78"/>
                    <a:pt x="90" y="83"/>
                  </a:cubicBezTo>
                  <a:cubicBezTo>
                    <a:pt x="85" y="88"/>
                    <a:pt x="79" y="91"/>
                    <a:pt x="72" y="92"/>
                  </a:cubicBezTo>
                  <a:cubicBezTo>
                    <a:pt x="72" y="92"/>
                    <a:pt x="72" y="92"/>
                    <a:pt x="72" y="92"/>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0" y="92"/>
                    <a:pt x="70" y="92"/>
                    <a:pt x="70" y="92"/>
                  </a:cubicBezTo>
                  <a:cubicBezTo>
                    <a:pt x="70" y="92"/>
                    <a:pt x="70" y="92"/>
                    <a:pt x="70" y="92"/>
                  </a:cubicBezTo>
                  <a:cubicBezTo>
                    <a:pt x="70" y="92"/>
                    <a:pt x="70" y="92"/>
                    <a:pt x="70" y="92"/>
                  </a:cubicBezTo>
                  <a:cubicBezTo>
                    <a:pt x="70" y="92"/>
                    <a:pt x="70" y="92"/>
                    <a:pt x="70" y="92"/>
                  </a:cubicBezTo>
                  <a:cubicBezTo>
                    <a:pt x="69" y="92"/>
                    <a:pt x="69" y="92"/>
                    <a:pt x="69" y="92"/>
                  </a:cubicBezTo>
                  <a:cubicBezTo>
                    <a:pt x="69" y="92"/>
                    <a:pt x="69" y="92"/>
                    <a:pt x="69" y="92"/>
                  </a:cubicBezTo>
                  <a:cubicBezTo>
                    <a:pt x="69" y="92"/>
                    <a:pt x="69" y="92"/>
                    <a:pt x="69" y="92"/>
                  </a:cubicBezTo>
                  <a:cubicBezTo>
                    <a:pt x="69" y="92"/>
                    <a:pt x="69" y="92"/>
                    <a:pt x="69" y="92"/>
                  </a:cubicBezTo>
                  <a:cubicBezTo>
                    <a:pt x="68" y="92"/>
                    <a:pt x="68" y="92"/>
                    <a:pt x="68" y="92"/>
                  </a:cubicBezTo>
                  <a:cubicBezTo>
                    <a:pt x="68" y="92"/>
                    <a:pt x="68" y="92"/>
                    <a:pt x="68" y="92"/>
                  </a:cubicBezTo>
                  <a:cubicBezTo>
                    <a:pt x="68" y="92"/>
                    <a:pt x="68" y="92"/>
                    <a:pt x="68" y="92"/>
                  </a:cubicBezTo>
                  <a:cubicBezTo>
                    <a:pt x="68" y="92"/>
                    <a:pt x="68" y="92"/>
                    <a:pt x="68" y="92"/>
                  </a:cubicBezTo>
                  <a:cubicBezTo>
                    <a:pt x="67" y="92"/>
                    <a:pt x="67" y="92"/>
                    <a:pt x="67" y="92"/>
                  </a:cubicBezTo>
                  <a:cubicBezTo>
                    <a:pt x="67" y="92"/>
                    <a:pt x="67" y="92"/>
                    <a:pt x="67" y="92"/>
                  </a:cubicBezTo>
                  <a:cubicBezTo>
                    <a:pt x="67" y="92"/>
                    <a:pt x="67" y="92"/>
                    <a:pt x="67" y="92"/>
                  </a:cubicBezTo>
                  <a:cubicBezTo>
                    <a:pt x="67" y="92"/>
                    <a:pt x="67" y="92"/>
                    <a:pt x="67" y="92"/>
                  </a:cubicBezTo>
                  <a:cubicBezTo>
                    <a:pt x="66" y="92"/>
                    <a:pt x="66" y="92"/>
                    <a:pt x="66" y="92"/>
                  </a:cubicBezTo>
                  <a:cubicBezTo>
                    <a:pt x="66" y="92"/>
                    <a:pt x="66" y="92"/>
                    <a:pt x="66" y="92"/>
                  </a:cubicBezTo>
                  <a:cubicBezTo>
                    <a:pt x="66" y="92"/>
                    <a:pt x="66" y="92"/>
                    <a:pt x="66" y="92"/>
                  </a:cubicBezTo>
                  <a:cubicBezTo>
                    <a:pt x="66" y="92"/>
                    <a:pt x="66" y="92"/>
                    <a:pt x="66" y="92"/>
                  </a:cubicBezTo>
                  <a:cubicBezTo>
                    <a:pt x="66" y="92"/>
                    <a:pt x="66" y="92"/>
                    <a:pt x="66" y="92"/>
                  </a:cubicBezTo>
                  <a:cubicBezTo>
                    <a:pt x="66" y="92"/>
                    <a:pt x="66" y="92"/>
                    <a:pt x="66" y="92"/>
                  </a:cubicBezTo>
                  <a:cubicBezTo>
                    <a:pt x="65" y="92"/>
                    <a:pt x="65" y="92"/>
                    <a:pt x="65" y="92"/>
                  </a:cubicBezTo>
                  <a:cubicBezTo>
                    <a:pt x="65" y="92"/>
                    <a:pt x="65" y="92"/>
                    <a:pt x="65" y="92"/>
                  </a:cubicBezTo>
                  <a:cubicBezTo>
                    <a:pt x="65" y="92"/>
                    <a:pt x="65" y="92"/>
                    <a:pt x="65" y="92"/>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2849428927"/>
      </p:ext>
    </p:extLst>
  </p:cSld>
  <p:clrMapOvr>
    <a:masterClrMapping/>
  </p:clrMapOvr>
  <p:transition spd="med">
    <p:fade/>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13"/>
          <p:cNvSpPr/>
          <p:nvPr/>
        </p:nvSpPr>
        <p:spPr>
          <a:xfrm>
            <a:off x="8390394" y="4290436"/>
            <a:ext cx="1534160" cy="2100526"/>
          </a:xfrm>
          <a:prstGeom prst="rect">
            <a:avLst/>
          </a:prstGeom>
          <a:solidFill>
            <a:srgbClr val="332F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0A292"/>
              </a:solidFill>
            </a:endParaRPr>
          </a:p>
        </p:txBody>
      </p:sp>
      <p:sp>
        <p:nvSpPr>
          <p:cNvPr id="13" name="矩形 12"/>
          <p:cNvSpPr/>
          <p:nvPr/>
        </p:nvSpPr>
        <p:spPr>
          <a:xfrm>
            <a:off x="6670461" y="4290436"/>
            <a:ext cx="1534160" cy="2100526"/>
          </a:xfrm>
          <a:prstGeom prst="rect">
            <a:avLst/>
          </a:prstGeom>
          <a:solidFill>
            <a:srgbClr val="332F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0A292"/>
              </a:solidFill>
            </a:endParaRPr>
          </a:p>
        </p:txBody>
      </p:sp>
      <p:sp>
        <p:nvSpPr>
          <p:cNvPr id="42" name="矩形 41"/>
          <p:cNvSpPr/>
          <p:nvPr/>
        </p:nvSpPr>
        <p:spPr>
          <a:xfrm>
            <a:off x="8390394" y="4290436"/>
            <a:ext cx="1534160" cy="2100526"/>
          </a:xfrm>
          <a:prstGeom prst="rect">
            <a:avLst/>
          </a:prstGeom>
          <a:solidFill>
            <a:srgbClr val="6D51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0A292"/>
              </a:solidFill>
            </a:endParaRPr>
          </a:p>
        </p:txBody>
      </p:sp>
      <p:sp>
        <p:nvSpPr>
          <p:cNvPr hidden="1" id="20" name="矩形 19"/>
          <p:cNvSpPr/>
          <p:nvPr/>
        </p:nvSpPr>
        <p:spPr>
          <a:xfrm>
            <a:off x="0" y="0"/>
            <a:ext cx="12192000" cy="6858000"/>
          </a:xfrm>
          <a:prstGeom prst="rect">
            <a:avLst/>
          </a:prstGeom>
          <a:blipFill dpi="0" rotWithShape="1">
            <a:blip r:embed="rId2">
              <a:alphaModFix amt="20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4943261" y="4290436"/>
            <a:ext cx="1534160" cy="2100526"/>
          </a:xfrm>
          <a:prstGeom prst="rect">
            <a:avLst/>
          </a:prstGeom>
          <a:solidFill>
            <a:srgbClr val="332F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0A292"/>
              </a:solidFill>
            </a:endParaRPr>
          </a:p>
        </p:txBody>
      </p:sp>
      <p:sp>
        <p:nvSpPr>
          <p:cNvPr id="15" name="矩形 14"/>
          <p:cNvSpPr/>
          <p:nvPr/>
        </p:nvSpPr>
        <p:spPr>
          <a:xfrm>
            <a:off x="10173136" y="4290436"/>
            <a:ext cx="1534160" cy="2100526"/>
          </a:xfrm>
          <a:prstGeom prst="rect">
            <a:avLst/>
          </a:prstGeom>
          <a:solidFill>
            <a:srgbClr val="332F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0A292"/>
              </a:solidFill>
            </a:endParaRPr>
          </a:p>
        </p:txBody>
      </p:sp>
      <p:grpSp>
        <p:nvGrpSpPr>
          <p:cNvPr id="29" name="组合 28"/>
          <p:cNvGrpSpPr/>
          <p:nvPr/>
        </p:nvGrpSpPr>
        <p:grpSpPr>
          <a:xfrm>
            <a:off x="5464815" y="4451672"/>
            <a:ext cx="491053" cy="338554"/>
            <a:chOff x="5118735" y="4085590"/>
            <a:chExt cx="491053" cy="338554"/>
          </a:xfrm>
        </p:grpSpPr>
        <p:cxnSp>
          <p:nvCxnSpPr>
            <p:cNvPr id="23" name="直接连接符 22"/>
            <p:cNvCxnSpPr/>
            <p:nvPr/>
          </p:nvCxnSpPr>
          <p:spPr>
            <a:xfrm>
              <a:off x="5118735"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5187434" y="4085591"/>
              <a:ext cx="386080" cy="335280"/>
            </a:xfrm>
            <a:prstGeom prst="rect">
              <a:avLst/>
            </a:prstGeom>
            <a:noFill/>
          </p:spPr>
          <p:txBody>
            <a:bodyPr rtlCol="0" wrap="none">
              <a:spAutoFit/>
            </a:bodyPr>
            <a:lstStyle/>
            <a:p>
              <a:pPr algn="ctr"/>
              <a:r>
                <a:rPr altLang="zh-CN" lang="en-US" sz="1600">
                  <a:solidFill>
                    <a:schemeClr val="bg1"/>
                  </a:solidFill>
                  <a:latin charset="0" panose="02020603050405020304" pitchFamily="18" typeface="Times New Roman"/>
                  <a:cs charset="0" panose="02020603050405020304" pitchFamily="18" typeface="Times New Roman"/>
                </a:rPr>
                <a:t>01</a:t>
              </a:r>
            </a:p>
          </p:txBody>
        </p:sp>
        <p:cxnSp>
          <p:nvCxnSpPr>
            <p:cNvPr id="28" name="直接连接符 27"/>
            <p:cNvCxnSpPr/>
            <p:nvPr/>
          </p:nvCxnSpPr>
          <p:spPr>
            <a:xfrm>
              <a:off x="5541089"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5314101" y="4926111"/>
            <a:ext cx="792480" cy="822960"/>
          </a:xfrm>
          <a:prstGeom prst="rect">
            <a:avLst/>
          </a:prstGeom>
        </p:spPr>
        <p:txBody>
          <a:bodyPr wrap="none">
            <a:spAutoFit/>
          </a:bodyPr>
          <a:lstStyle/>
          <a:p>
            <a:pPr algn="ctr"/>
            <a:r>
              <a:rPr altLang="en-US" lang="zh-CN" sz="2400">
                <a:solidFill>
                  <a:schemeClr val="bg1"/>
                </a:solidFill>
                <a:latin charset="-122" panose="03000509000000000000" pitchFamily="65" typeface="方正粗倩简体"/>
                <a:ea charset="-122" panose="03000509000000000000" pitchFamily="65" typeface="方正粗倩简体"/>
                <a:cs charset="0" panose="02020603050405020304" pitchFamily="18" typeface="Times New Roman"/>
              </a:rPr>
              <a:t>时间</a:t>
            </a:r>
          </a:p>
          <a:p>
            <a:pPr algn="ctr"/>
            <a:r>
              <a:rPr altLang="en-US" lang="zh-CN" sz="2400">
                <a:solidFill>
                  <a:schemeClr val="bg1"/>
                </a:solidFill>
                <a:latin charset="-122" panose="03000509000000000000" pitchFamily="65" typeface="方正粗倩简体"/>
                <a:ea charset="-122" panose="03000509000000000000" pitchFamily="65" typeface="方正粗倩简体"/>
                <a:cs charset="0" panose="02020603050405020304" pitchFamily="18" typeface="Times New Roman"/>
              </a:rPr>
              <a:t>鼓动</a:t>
            </a:r>
          </a:p>
        </p:txBody>
      </p:sp>
      <p:sp>
        <p:nvSpPr>
          <p:cNvPr id="3" name="文本框 2"/>
          <p:cNvSpPr txBox="1"/>
          <p:nvPr/>
        </p:nvSpPr>
        <p:spPr>
          <a:xfrm>
            <a:off x="7041301" y="4926111"/>
            <a:ext cx="792480" cy="822960"/>
          </a:xfrm>
          <a:prstGeom prst="rect">
            <a:avLst/>
          </a:prstGeom>
        </p:spPr>
        <p:txBody>
          <a:bodyPr wrap="none">
            <a:spAutoFit/>
          </a:bodyPr>
          <a:lstStyle>
            <a:defPPr>
              <a:defRPr lang="zh-CN"/>
            </a:defPPr>
            <a:lvl1pPr>
              <a:defRPr sz="2400">
                <a:solidFill>
                  <a:schemeClr val="bg1"/>
                </a:solidFill>
                <a:latin charset="-122" panose="03000509000000000000" pitchFamily="65" typeface="方正粗倩简体"/>
                <a:ea charset="-122" panose="03000509000000000000" pitchFamily="65" typeface="方正粗倩简体"/>
                <a:cs charset="0" panose="02020603050405020304" pitchFamily="18" typeface="Times New Roman"/>
              </a:defRPr>
            </a:lvl1pPr>
          </a:lstStyle>
          <a:p>
            <a:pPr algn="ctr"/>
            <a:r>
              <a:rPr altLang="en-US" lang="zh-CN"/>
              <a:t>时间</a:t>
            </a:r>
          </a:p>
          <a:p>
            <a:pPr algn="ctr"/>
            <a:r>
              <a:rPr altLang="en-US" lang="zh-CN"/>
              <a:t>鼓动</a:t>
            </a:r>
          </a:p>
        </p:txBody>
      </p:sp>
      <p:sp>
        <p:nvSpPr>
          <p:cNvPr id="4" name="文本框 3"/>
          <p:cNvSpPr txBox="1"/>
          <p:nvPr/>
        </p:nvSpPr>
        <p:spPr>
          <a:xfrm>
            <a:off x="8761234" y="4926111"/>
            <a:ext cx="792480" cy="822960"/>
          </a:xfrm>
          <a:prstGeom prst="rect">
            <a:avLst/>
          </a:prstGeom>
        </p:spPr>
        <p:txBody>
          <a:bodyPr wrap="none">
            <a:spAutoFit/>
          </a:bodyPr>
          <a:lstStyle>
            <a:defPPr>
              <a:defRPr lang="zh-CN"/>
            </a:defPPr>
            <a:lvl1pPr>
              <a:defRPr sz="2400">
                <a:solidFill>
                  <a:schemeClr val="bg1"/>
                </a:solidFill>
                <a:latin charset="-122" panose="03000509000000000000" pitchFamily="65" typeface="方正粗倩简体"/>
                <a:ea charset="-122" panose="03000509000000000000" pitchFamily="65" typeface="方正粗倩简体"/>
                <a:cs charset="0" panose="02020603050405020304" pitchFamily="18" typeface="Times New Roman"/>
              </a:defRPr>
            </a:lvl1pPr>
          </a:lstStyle>
          <a:p>
            <a:pPr algn="ctr"/>
            <a:r>
              <a:rPr altLang="en-US" lang="zh-CN"/>
              <a:t>时间</a:t>
            </a:r>
          </a:p>
          <a:p>
            <a:pPr algn="ctr"/>
            <a:r>
              <a:rPr altLang="en-US" lang="zh-CN"/>
              <a:t>鼓动</a:t>
            </a:r>
          </a:p>
        </p:txBody>
      </p:sp>
      <p:sp>
        <p:nvSpPr>
          <p:cNvPr id="5" name="文本框 4"/>
          <p:cNvSpPr txBox="1"/>
          <p:nvPr/>
        </p:nvSpPr>
        <p:spPr>
          <a:xfrm>
            <a:off x="10543977" y="4926111"/>
            <a:ext cx="792480" cy="822960"/>
          </a:xfrm>
          <a:prstGeom prst="rect">
            <a:avLst/>
          </a:prstGeom>
        </p:spPr>
        <p:txBody>
          <a:bodyPr wrap="none">
            <a:spAutoFit/>
          </a:bodyPr>
          <a:lstStyle>
            <a:defPPr>
              <a:defRPr lang="zh-CN"/>
            </a:defPPr>
            <a:lvl1pPr>
              <a:defRPr sz="2400">
                <a:solidFill>
                  <a:schemeClr val="bg1"/>
                </a:solidFill>
                <a:latin charset="-122" panose="03000509000000000000" pitchFamily="65" typeface="方正粗倩简体"/>
                <a:ea charset="-122" panose="03000509000000000000" pitchFamily="65" typeface="方正粗倩简体"/>
                <a:cs charset="0" panose="02020603050405020304" pitchFamily="18" typeface="Times New Roman"/>
              </a:defRPr>
            </a:lvl1pPr>
          </a:lstStyle>
          <a:p>
            <a:pPr algn="ctr"/>
            <a:r>
              <a:rPr altLang="en-US" lang="zh-CN"/>
              <a:t>时间</a:t>
            </a:r>
          </a:p>
          <a:p>
            <a:pPr algn="ctr"/>
            <a:r>
              <a:rPr altLang="en-US" lang="zh-CN"/>
              <a:t>鼓动</a:t>
            </a:r>
          </a:p>
        </p:txBody>
      </p:sp>
      <p:grpSp>
        <p:nvGrpSpPr>
          <p:cNvPr id="30" name="组合 29"/>
          <p:cNvGrpSpPr/>
          <p:nvPr/>
        </p:nvGrpSpPr>
        <p:grpSpPr>
          <a:xfrm>
            <a:off x="7192015" y="4451672"/>
            <a:ext cx="491053" cy="338554"/>
            <a:chOff x="5118735" y="4085590"/>
            <a:chExt cx="491053" cy="338554"/>
          </a:xfrm>
        </p:grpSpPr>
        <p:cxnSp>
          <p:nvCxnSpPr>
            <p:cNvPr id="31" name="直接连接符 30"/>
            <p:cNvCxnSpPr/>
            <p:nvPr/>
          </p:nvCxnSpPr>
          <p:spPr>
            <a:xfrm>
              <a:off x="5118735"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5187434" y="4085591"/>
              <a:ext cx="386080" cy="335280"/>
            </a:xfrm>
            <a:prstGeom prst="rect">
              <a:avLst/>
            </a:prstGeom>
            <a:noFill/>
          </p:spPr>
          <p:txBody>
            <a:bodyPr rtlCol="0" wrap="none">
              <a:spAutoFit/>
            </a:bodyPr>
            <a:lstStyle/>
            <a:p>
              <a:pPr algn="ctr"/>
              <a:r>
                <a:rPr altLang="zh-CN" lang="en-US" sz="1600">
                  <a:solidFill>
                    <a:schemeClr val="bg1"/>
                  </a:solidFill>
                  <a:latin charset="0" panose="02020603050405020304" pitchFamily="18" typeface="Times New Roman"/>
                  <a:cs charset="0" panose="02020603050405020304" pitchFamily="18" typeface="Times New Roman"/>
                </a:rPr>
                <a:t>02</a:t>
              </a:r>
            </a:p>
          </p:txBody>
        </p:sp>
        <p:cxnSp>
          <p:nvCxnSpPr>
            <p:cNvPr id="33" name="直接连接符 32"/>
            <p:cNvCxnSpPr/>
            <p:nvPr/>
          </p:nvCxnSpPr>
          <p:spPr>
            <a:xfrm>
              <a:off x="5541089"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8911948" y="4451672"/>
            <a:ext cx="491053" cy="338554"/>
            <a:chOff x="5118735" y="4085590"/>
            <a:chExt cx="491053" cy="338554"/>
          </a:xfrm>
        </p:grpSpPr>
        <p:cxnSp>
          <p:nvCxnSpPr>
            <p:cNvPr id="35" name="直接连接符 34"/>
            <p:cNvCxnSpPr/>
            <p:nvPr/>
          </p:nvCxnSpPr>
          <p:spPr>
            <a:xfrm>
              <a:off x="5118735"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187434" y="4085591"/>
              <a:ext cx="386080" cy="335280"/>
            </a:xfrm>
            <a:prstGeom prst="rect">
              <a:avLst/>
            </a:prstGeom>
            <a:noFill/>
          </p:spPr>
          <p:txBody>
            <a:bodyPr rtlCol="0" wrap="none">
              <a:spAutoFit/>
            </a:bodyPr>
            <a:lstStyle/>
            <a:p>
              <a:pPr algn="ctr"/>
              <a:r>
                <a:rPr altLang="zh-CN" lang="en-US" sz="1600">
                  <a:solidFill>
                    <a:schemeClr val="bg1"/>
                  </a:solidFill>
                  <a:latin charset="0" panose="02020603050405020304" pitchFamily="18" typeface="Times New Roman"/>
                  <a:cs charset="0" panose="02020603050405020304" pitchFamily="18" typeface="Times New Roman"/>
                </a:rPr>
                <a:t>03</a:t>
              </a:r>
            </a:p>
          </p:txBody>
        </p:sp>
        <p:cxnSp>
          <p:nvCxnSpPr>
            <p:cNvPr id="37" name="直接连接符 36"/>
            <p:cNvCxnSpPr/>
            <p:nvPr/>
          </p:nvCxnSpPr>
          <p:spPr>
            <a:xfrm>
              <a:off x="5541089"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10694690" y="4451672"/>
            <a:ext cx="491053" cy="338554"/>
            <a:chOff x="5118735" y="4085590"/>
            <a:chExt cx="491053" cy="338554"/>
          </a:xfrm>
        </p:grpSpPr>
        <p:cxnSp>
          <p:nvCxnSpPr>
            <p:cNvPr id="39" name="直接连接符 38"/>
            <p:cNvCxnSpPr/>
            <p:nvPr/>
          </p:nvCxnSpPr>
          <p:spPr>
            <a:xfrm>
              <a:off x="5118735"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5187433" y="4085591"/>
              <a:ext cx="386080" cy="335280"/>
            </a:xfrm>
            <a:prstGeom prst="rect">
              <a:avLst/>
            </a:prstGeom>
            <a:noFill/>
          </p:spPr>
          <p:txBody>
            <a:bodyPr rtlCol="0" wrap="none">
              <a:spAutoFit/>
            </a:bodyPr>
            <a:lstStyle/>
            <a:p>
              <a:pPr algn="ctr"/>
              <a:r>
                <a:rPr altLang="zh-CN" lang="en-US" sz="1600">
                  <a:solidFill>
                    <a:schemeClr val="bg1"/>
                  </a:solidFill>
                  <a:latin charset="0" panose="02020603050405020304" pitchFamily="18" typeface="Times New Roman"/>
                  <a:cs charset="0" panose="02020603050405020304" pitchFamily="18" typeface="Times New Roman"/>
                </a:rPr>
                <a:t>04</a:t>
              </a:r>
            </a:p>
          </p:txBody>
        </p:sp>
        <p:cxnSp>
          <p:nvCxnSpPr>
            <p:cNvPr id="41" name="直接连接符 40"/>
            <p:cNvCxnSpPr/>
            <p:nvPr/>
          </p:nvCxnSpPr>
          <p:spPr>
            <a:xfrm>
              <a:off x="5541089"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p:nvPr/>
        </p:nvCxnSpPr>
        <p:spPr>
          <a:xfrm>
            <a:off x="5407099" y="6070185"/>
            <a:ext cx="6064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7134299" y="6070185"/>
            <a:ext cx="6064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8854232" y="6070185"/>
            <a:ext cx="6064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0636974" y="6070185"/>
            <a:ext cx="6064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2371176" y="5187746"/>
            <a:ext cx="2277901" cy="1302909"/>
            <a:chOff x="2023892" y="3888068"/>
            <a:chExt cx="2277901" cy="1302909"/>
          </a:xfrm>
        </p:grpSpPr>
        <p:sp>
          <p:nvSpPr>
            <p:cNvPr id="53" name="文本框 52"/>
            <p:cNvSpPr txBox="1"/>
            <p:nvPr/>
          </p:nvSpPr>
          <p:spPr>
            <a:xfrm>
              <a:off x="2848913" y="3888068"/>
              <a:ext cx="1452880" cy="548640"/>
            </a:xfrm>
            <a:prstGeom prst="rect">
              <a:avLst/>
            </a:prstGeom>
          </p:spPr>
          <p:txBody>
            <a:bodyPr wrap="none">
              <a:spAutoFit/>
            </a:bodyPr>
            <a:lstStyle>
              <a:defPPr>
                <a:defRPr lang="zh-CN"/>
              </a:defPPr>
              <a:lvl1pPr algn="ctr">
                <a:lnSpc>
                  <a:spcPct val="150000"/>
                </a:lnSpc>
                <a:spcAft>
                  <a:spcPct val="0"/>
                </a:spcAft>
                <a:defRPr kern="100">
                  <a:solidFill>
                    <a:schemeClr val="bg1"/>
                  </a:solidFill>
                  <a:latin charset="-122" panose="03000509000000000000" pitchFamily="65" typeface="方正粗倩简体"/>
                  <a:ea charset="-122" panose="03000509000000000000" pitchFamily="65" typeface="方正粗倩简体"/>
                </a:defRPr>
              </a:lvl1pPr>
            </a:lstStyle>
            <a:p>
              <a:pPr algn="r"/>
              <a:r>
                <a:rPr altLang="en-US" lang="zh-CN" sz="2000"/>
                <a:t>时间的鼓动</a:t>
              </a:r>
            </a:p>
          </p:txBody>
        </p:sp>
        <p:sp>
          <p:nvSpPr>
            <p:cNvPr id="54" name="文本框 53"/>
            <p:cNvSpPr txBox="1"/>
            <p:nvPr/>
          </p:nvSpPr>
          <p:spPr>
            <a:xfrm>
              <a:off x="2225026" y="4359980"/>
              <a:ext cx="2076767" cy="822960"/>
            </a:xfrm>
            <a:prstGeom prst="rect">
              <a:avLst/>
            </a:prstGeom>
            <a:noFill/>
          </p:spPr>
          <p:txBody>
            <a:bodyPr rtlCol="0" wrap="none">
              <a:spAutoFit/>
            </a:bodyPr>
            <a:lstStyle/>
            <a:p>
              <a:pPr algn="r"/>
              <a:r>
                <a:rPr altLang="zh-CN" b="1" lang="en-US" sz="2400">
                  <a:solidFill>
                    <a:schemeClr val="bg1"/>
                  </a:solidFill>
                  <a:latin charset="0" panose="020b0503020202020204" pitchFamily="34" typeface="Agency FB"/>
                  <a:cs charset="0" panose="02020603050405020304" pitchFamily="18" typeface="Times New Roman"/>
                </a:rPr>
                <a:t>HEARTBEAT OF</a:t>
              </a:r>
            </a:p>
            <a:p>
              <a:pPr algn="r"/>
              <a:r>
                <a:rPr altLang="zh-CN" b="1" lang="en-US" sz="2400">
                  <a:solidFill>
                    <a:schemeClr val="bg1"/>
                  </a:solidFill>
                  <a:latin charset="0" panose="020b0503020202020204" pitchFamily="34" typeface="Agency FB"/>
                  <a:cs charset="0" panose="02020603050405020304" pitchFamily="18" typeface="Times New Roman"/>
                </a:rPr>
                <a:t> ELAPSED TIME</a:t>
              </a:r>
            </a:p>
          </p:txBody>
        </p:sp>
        <p:cxnSp>
          <p:nvCxnSpPr>
            <p:cNvPr id="56" name="直接连接符 55"/>
            <p:cNvCxnSpPr/>
            <p:nvPr/>
          </p:nvCxnSpPr>
          <p:spPr>
            <a:xfrm>
              <a:off x="2023892" y="4398533"/>
              <a:ext cx="218062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312738" y="-3355"/>
            <a:ext cx="1153715" cy="1177047"/>
            <a:chOff x="294207" y="38392"/>
            <a:chExt cx="1153715" cy="1177047"/>
          </a:xfrm>
          <a:solidFill>
            <a:srgbClr val="88493F"/>
          </a:solidFill>
        </p:grpSpPr>
        <p:sp>
          <p:nvSpPr>
            <p:cNvPr id="68" name="矩形 67"/>
            <p:cNvSpPr/>
            <p:nvPr/>
          </p:nvSpPr>
          <p:spPr>
            <a:xfrm>
              <a:off x="294207" y="38392"/>
              <a:ext cx="1153715" cy="1177047"/>
            </a:xfrm>
            <a:prstGeom prst="rect">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文本框 68"/>
            <p:cNvSpPr txBox="1"/>
            <p:nvPr/>
          </p:nvSpPr>
          <p:spPr>
            <a:xfrm>
              <a:off x="171141" y="752921"/>
              <a:ext cx="1399847" cy="457200"/>
            </a:xfrm>
            <a:prstGeom prst="rect">
              <a:avLst/>
            </a:prstGeom>
            <a:noFill/>
          </p:spPr>
          <p:txBody>
            <a:bodyPr rtlCol="0" wrap="none">
              <a:spAutoFit/>
            </a:bodyPr>
            <a:lstStyle/>
            <a:p>
              <a:pPr algn="ctr"/>
              <a:r>
                <a:rPr altLang="zh-CN" b="1" lang="en-US" sz="2400">
                  <a:solidFill>
                    <a:schemeClr val="bg1"/>
                  </a:solidFill>
                  <a:latin charset="0" panose="020b0503020202020204" pitchFamily="34" typeface="Agency FB"/>
                  <a:ea charset="-122" panose="03000509000000000000" pitchFamily="65" typeface="方正粗倩简体"/>
                </a:rPr>
                <a:t>CONTENT</a:t>
              </a:r>
            </a:p>
          </p:txBody>
        </p:sp>
        <p:cxnSp>
          <p:nvCxnSpPr>
            <p:cNvPr id="70" name="直接连接符 69"/>
            <p:cNvCxnSpPr/>
            <p:nvPr/>
          </p:nvCxnSpPr>
          <p:spPr>
            <a:xfrm>
              <a:off x="407442" y="766086"/>
              <a:ext cx="927244"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322424" y="98881"/>
              <a:ext cx="1097280" cy="640080"/>
            </a:xfrm>
            <a:prstGeom prst="rect">
              <a:avLst/>
            </a:prstGeom>
            <a:noFill/>
          </p:spPr>
          <p:txBody>
            <a:bodyPr rtlCol="0" wrap="none">
              <a:spAutoFit/>
            </a:bodyPr>
            <a:lstStyle/>
            <a:p>
              <a:pPr algn="ctr"/>
              <a:r>
                <a:rPr altLang="en-US" b="1" kern="100" lang="zh-CN" sz="3600">
                  <a:solidFill>
                    <a:schemeClr val="bg1"/>
                  </a:solidFill>
                  <a:latin charset="-122" panose="03000509000000000000" pitchFamily="65" typeface="方正粗倩简体"/>
                  <a:ea charset="-122" panose="03000509000000000000" pitchFamily="65" typeface="方正粗倩简体"/>
                </a:rPr>
                <a:t>目录</a:t>
              </a:r>
            </a:p>
          </p:txBody>
        </p:sp>
      </p:grpSp>
    </p:spTree>
    <p:extLst>
      <p:ext uri="{BB962C8B-B14F-4D97-AF65-F5344CB8AC3E}">
        <p14:creationId val="3281424004"/>
      </p:ext>
    </p:extLst>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2"/>
                                        </p:tgtEl>
                                        <p:attrNameLst>
                                          <p:attrName>style.visibility</p:attrName>
                                        </p:attrNameLst>
                                      </p:cBhvr>
                                      <p:to>
                                        <p:strVal val="visible"/>
                                      </p:to>
                                    </p:set>
                                    <p:animEffect filter="fade" transition="in">
                                      <p:cBhvr>
                                        <p:cTn dur="500" id="7"/>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8" name="组合 47"/>
          <p:cNvGrpSpPr/>
          <p:nvPr/>
        </p:nvGrpSpPr>
        <p:grpSpPr>
          <a:xfrm>
            <a:off x="-6204516" y="-4790447"/>
            <a:ext cx="13365145" cy="11037882"/>
            <a:chOff x="664031" y="1211085"/>
            <a:chExt cx="5980609" cy="4939210"/>
          </a:xfrm>
          <a:solidFill>
            <a:schemeClr val="bg1">
              <a:lumMod val="50000"/>
            </a:schemeClr>
          </a:solidFill>
        </p:grpSpPr>
        <p:sp>
          <p:nvSpPr>
            <p:cNvPr id="16" name="Freeform 5"/>
            <p:cNvSpPr/>
            <p:nvPr/>
          </p:nvSpPr>
          <p:spPr bwMode="auto">
            <a:xfrm>
              <a:off x="3174210" y="1273299"/>
              <a:ext cx="2618376" cy="2231571"/>
            </a:xfrm>
            <a:custGeom>
              <a:gdLst>
                <a:gd fmla="*/ 673 w 714" name="T0"/>
                <a:gd fmla="*/ 51 h 609" name="T1"/>
                <a:gd fmla="*/ 632 w 714" name="T2"/>
                <a:gd fmla="*/ 59 h 609" name="T3"/>
                <a:gd fmla="*/ 609 w 714" name="T4"/>
                <a:gd fmla="*/ 28 h 609" name="T5"/>
                <a:gd fmla="*/ 584 w 714" name="T6"/>
                <a:gd fmla="*/ 30 h 609" name="T7"/>
                <a:gd fmla="*/ 564 w 714" name="T8"/>
                <a:gd fmla="*/ 11 h 609" name="T9"/>
                <a:gd fmla="*/ 570 w 714" name="T10"/>
                <a:gd fmla="*/ 22 h 609" name="T11"/>
                <a:gd fmla="*/ 575 w 714" name="T12"/>
                <a:gd fmla="*/ 42 h 609" name="T13"/>
                <a:gd fmla="*/ 553 w 714" name="T14"/>
                <a:gd fmla="*/ 122 h 609" name="T15"/>
                <a:gd fmla="*/ 491 w 714" name="T16"/>
                <a:gd fmla="*/ 157 h 609" name="T17"/>
                <a:gd fmla="*/ 522 w 714" name="T18"/>
                <a:gd fmla="*/ 214 h 609" name="T19"/>
                <a:gd fmla="*/ 568 w 714" name="T20"/>
                <a:gd fmla="*/ 214 h 609" name="T21"/>
                <a:gd fmla="*/ 509 w 714" name="T22"/>
                <a:gd fmla="*/ 270 h 609" name="T23"/>
                <a:gd fmla="*/ 455 w 714" name="T24"/>
                <a:gd fmla="*/ 332 h 609" name="T25"/>
                <a:gd fmla="*/ 393 w 714" name="T26"/>
                <a:gd fmla="*/ 364 h 609" name="T27"/>
                <a:gd fmla="*/ 353 w 714" name="T28"/>
                <a:gd fmla="*/ 422 h 609" name="T29"/>
                <a:gd fmla="*/ 215 w 714" name="T30"/>
                <a:gd fmla="*/ 465 h 609" name="T31"/>
                <a:gd fmla="*/ 101 w 714" name="T32"/>
                <a:gd fmla="*/ 427 h 609" name="T33"/>
                <a:gd fmla="*/ 1 w 714" name="T34"/>
                <a:gd fmla="*/ 422 h 609" name="T35"/>
                <a:gd fmla="*/ 12 w 714" name="T36"/>
                <a:gd fmla="*/ 454 h 609" name="T37"/>
                <a:gd fmla="*/ 23 w 714" name="T38"/>
                <a:gd fmla="*/ 494 h 609" name="T39"/>
                <a:gd fmla="*/ 69 w 714" name="T40"/>
                <a:gd fmla="*/ 483 h 609" name="T41"/>
                <a:gd fmla="*/ 69 w 714" name="T42"/>
                <a:gd fmla="*/ 522 h 609" name="T43"/>
                <a:gd fmla="*/ 95 w 714" name="T44"/>
                <a:gd fmla="*/ 541 h 609" name="T45"/>
                <a:gd fmla="*/ 109 w 714" name="T46"/>
                <a:gd fmla="*/ 559 h 609" name="T47"/>
                <a:gd fmla="*/ 121 w 714" name="T48"/>
                <a:gd fmla="*/ 556 h 609" name="T49"/>
                <a:gd fmla="*/ 180 w 714" name="T50"/>
                <a:gd fmla="*/ 535 h 609" name="T51"/>
                <a:gd fmla="*/ 191 w 714" name="T52"/>
                <a:gd fmla="*/ 562 h 609" name="T53"/>
                <a:gd fmla="*/ 167 w 714" name="T54"/>
                <a:gd fmla="*/ 581 h 609" name="T55"/>
                <a:gd fmla="*/ 209 w 714" name="T56"/>
                <a:gd fmla="*/ 605 h 609" name="T57"/>
                <a:gd fmla="*/ 237 w 714" name="T58"/>
                <a:gd fmla="*/ 553 h 609" name="T59"/>
                <a:gd fmla="*/ 261 w 714" name="T60"/>
                <a:gd fmla="*/ 546 h 609" name="T61"/>
                <a:gd fmla="*/ 270 w 714" name="T62"/>
                <a:gd fmla="*/ 590 h 609" name="T63"/>
                <a:gd fmla="*/ 307 w 714" name="T64"/>
                <a:gd fmla="*/ 608 h 609" name="T65"/>
                <a:gd fmla="*/ 333 w 714" name="T66"/>
                <a:gd fmla="*/ 564 h 609" name="T67"/>
                <a:gd fmla="*/ 367 w 714" name="T68"/>
                <a:gd fmla="*/ 538 h 609" name="T69"/>
                <a:gd fmla="*/ 377 w 714" name="T70"/>
                <a:gd fmla="*/ 533 h 609" name="T71"/>
                <a:gd fmla="*/ 403 w 714" name="T72"/>
                <a:gd fmla="*/ 526 h 609" name="T73"/>
                <a:gd fmla="*/ 425 w 714" name="T74"/>
                <a:gd fmla="*/ 503 h 609" name="T75"/>
                <a:gd fmla="*/ 457 w 714" name="T76"/>
                <a:gd fmla="*/ 492 h 609" name="T77"/>
                <a:gd fmla="*/ 456 w 714" name="T78"/>
                <a:gd fmla="*/ 462 h 609" name="T79"/>
                <a:gd fmla="*/ 479 w 714" name="T80"/>
                <a:gd fmla="*/ 420 h 609" name="T81"/>
                <a:gd fmla="*/ 494 w 714" name="T82"/>
                <a:gd fmla="*/ 448 h 609" name="T83"/>
                <a:gd fmla="*/ 506 w 714" name="T84"/>
                <a:gd fmla="*/ 432 h 609" name="T85"/>
                <a:gd fmla="*/ 537 w 714" name="T86"/>
                <a:gd fmla="*/ 403 h 609" name="T87"/>
                <a:gd fmla="*/ 562 w 714" name="T88"/>
                <a:gd fmla="*/ 398 h 609" name="T89"/>
                <a:gd fmla="*/ 572 w 714" name="T90"/>
                <a:gd fmla="*/ 417 h 609" name="T91"/>
                <a:gd fmla="*/ 601 w 714" name="T92"/>
                <a:gd fmla="*/ 444 h 609" name="T93"/>
                <a:gd fmla="*/ 613 w 714" name="T94"/>
                <a:gd fmla="*/ 436 h 609" name="T95"/>
                <a:gd fmla="*/ 633 w 714" name="T96"/>
                <a:gd fmla="*/ 416 h 609" name="T97"/>
                <a:gd fmla="*/ 677 w 714" name="T98"/>
                <a:gd fmla="*/ 385 h 609" name="T99"/>
                <a:gd fmla="*/ 712 w 714" name="T100"/>
                <a:gd fmla="*/ 354 h 609" name="T101"/>
                <a:gd fmla="*/ 699 w 714" name="T102"/>
                <a:gd fmla="*/ 324 h 609" name="T103"/>
                <a:gd fmla="*/ 674 w 714" name="T104"/>
                <a:gd fmla="*/ 322 h 609" name="T105"/>
                <a:gd fmla="*/ 657 w 714" name="T106"/>
                <a:gd fmla="*/ 295 h 609" name="T107"/>
                <a:gd fmla="*/ 637 w 714" name="T108"/>
                <a:gd fmla="*/ 263 h 609" name="T109"/>
                <a:gd fmla="*/ 652 w 714" name="T110"/>
                <a:gd fmla="*/ 254 h 609" name="T111"/>
                <a:gd fmla="*/ 662 w 714" name="T112"/>
                <a:gd fmla="*/ 226 h 609" name="T113"/>
                <a:gd fmla="*/ 657 w 714" name="T114"/>
                <a:gd fmla="*/ 190 h 609" name="T115"/>
                <a:gd fmla="*/ 672 w 714" name="T116"/>
                <a:gd fmla="*/ 168 h 609" name="T117"/>
                <a:gd fmla="*/ 691 w 714" name="T118"/>
                <a:gd fmla="*/ 163 h 609" name="T119"/>
                <a:gd fmla="*/ 699 w 714" name="T120"/>
                <a:gd fmla="*/ 125 h 609" name="T121"/>
                <a:gd fmla="*/ 701 w 714" name="T122"/>
                <a:gd fmla="*/ 84 h 60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09" w="714">
                  <a:moveTo>
                    <a:pt x="699" y="64"/>
                  </a:moveTo>
                  <a:cubicBezTo>
                    <a:pt x="697" y="56"/>
                    <a:pt x="697" y="56"/>
                    <a:pt x="697" y="56"/>
                  </a:cubicBezTo>
                  <a:cubicBezTo>
                    <a:pt x="689" y="43"/>
                    <a:pt x="689" y="43"/>
                    <a:pt x="689" y="43"/>
                  </a:cubicBezTo>
                  <a:cubicBezTo>
                    <a:pt x="683" y="40"/>
                    <a:pt x="683" y="40"/>
                    <a:pt x="683" y="40"/>
                  </a:cubicBezTo>
                  <a:cubicBezTo>
                    <a:pt x="677" y="43"/>
                    <a:pt x="677" y="43"/>
                    <a:pt x="677" y="43"/>
                  </a:cubicBezTo>
                  <a:cubicBezTo>
                    <a:pt x="674" y="50"/>
                    <a:pt x="674" y="50"/>
                    <a:pt x="674" y="50"/>
                  </a:cubicBezTo>
                  <a:cubicBezTo>
                    <a:pt x="673" y="51"/>
                    <a:pt x="673" y="51"/>
                    <a:pt x="673" y="51"/>
                  </a:cubicBezTo>
                  <a:cubicBezTo>
                    <a:pt x="673" y="51"/>
                    <a:pt x="673" y="51"/>
                    <a:pt x="673" y="51"/>
                  </a:cubicBezTo>
                  <a:cubicBezTo>
                    <a:pt x="672" y="51"/>
                    <a:pt x="672" y="51"/>
                    <a:pt x="672" y="51"/>
                  </a:cubicBezTo>
                  <a:cubicBezTo>
                    <a:pt x="661" y="53"/>
                    <a:pt x="661" y="53"/>
                    <a:pt x="661" y="53"/>
                  </a:cubicBezTo>
                  <a:cubicBezTo>
                    <a:pt x="660" y="54"/>
                    <a:pt x="659" y="54"/>
                    <a:pt x="658" y="56"/>
                  </a:cubicBezTo>
                  <a:cubicBezTo>
                    <a:pt x="655" y="58"/>
                    <a:pt x="655" y="58"/>
                    <a:pt x="655" y="58"/>
                  </a:cubicBezTo>
                  <a:cubicBezTo>
                    <a:pt x="649" y="63"/>
                    <a:pt x="649" y="63"/>
                    <a:pt x="649" y="63"/>
                  </a:cubicBezTo>
                  <a:cubicBezTo>
                    <a:pt x="648" y="64"/>
                    <a:pt x="648" y="64"/>
                    <a:pt x="648" y="64"/>
                  </a:cubicBezTo>
                  <a:cubicBezTo>
                    <a:pt x="643" y="65"/>
                    <a:pt x="643" y="65"/>
                    <a:pt x="643" y="65"/>
                  </a:cubicBezTo>
                  <a:cubicBezTo>
                    <a:pt x="640" y="64"/>
                    <a:pt x="637" y="62"/>
                    <a:pt x="632" y="59"/>
                  </a:cubicBezTo>
                  <a:cubicBezTo>
                    <a:pt x="631" y="58"/>
                    <a:pt x="631" y="58"/>
                    <a:pt x="631" y="58"/>
                  </a:cubicBezTo>
                  <a:cubicBezTo>
                    <a:pt x="623" y="50"/>
                    <a:pt x="619" y="45"/>
                    <a:pt x="619" y="42"/>
                  </a:cubicBezTo>
                  <a:cubicBezTo>
                    <a:pt x="619" y="31"/>
                    <a:pt x="619" y="31"/>
                    <a:pt x="619" y="31"/>
                  </a:cubicBezTo>
                  <a:cubicBezTo>
                    <a:pt x="619" y="31"/>
                    <a:pt x="619" y="31"/>
                    <a:pt x="619" y="31"/>
                  </a:cubicBezTo>
                  <a:cubicBezTo>
                    <a:pt x="619" y="30"/>
                    <a:pt x="619" y="30"/>
                    <a:pt x="619" y="30"/>
                  </a:cubicBezTo>
                  <a:cubicBezTo>
                    <a:pt x="621" y="28"/>
                    <a:pt x="621" y="28"/>
                    <a:pt x="621" y="28"/>
                  </a:cubicBezTo>
                  <a:cubicBezTo>
                    <a:pt x="609" y="24"/>
                    <a:pt x="609" y="24"/>
                    <a:pt x="609" y="24"/>
                  </a:cubicBezTo>
                  <a:cubicBezTo>
                    <a:pt x="609" y="28"/>
                    <a:pt x="609" y="28"/>
                    <a:pt x="609" y="28"/>
                  </a:cubicBezTo>
                  <a:cubicBezTo>
                    <a:pt x="609" y="30"/>
                    <a:pt x="607" y="31"/>
                    <a:pt x="605" y="32"/>
                  </a:cubicBezTo>
                  <a:cubicBezTo>
                    <a:pt x="601" y="34"/>
                    <a:pt x="601" y="34"/>
                    <a:pt x="601" y="34"/>
                  </a:cubicBezTo>
                  <a:cubicBezTo>
                    <a:pt x="600" y="34"/>
                    <a:pt x="600" y="34"/>
                    <a:pt x="600" y="34"/>
                  </a:cubicBezTo>
                  <a:cubicBezTo>
                    <a:pt x="600" y="33"/>
                    <a:pt x="600" y="33"/>
                    <a:pt x="600" y="33"/>
                  </a:cubicBezTo>
                  <a:cubicBezTo>
                    <a:pt x="594" y="32"/>
                    <a:pt x="594" y="32"/>
                    <a:pt x="594" y="32"/>
                  </a:cubicBezTo>
                  <a:cubicBezTo>
                    <a:pt x="595" y="36"/>
                    <a:pt x="595" y="36"/>
                    <a:pt x="595" y="36"/>
                  </a:cubicBezTo>
                  <a:cubicBezTo>
                    <a:pt x="585" y="30"/>
                    <a:pt x="585" y="30"/>
                    <a:pt x="585" y="30"/>
                  </a:cubicBezTo>
                  <a:cubicBezTo>
                    <a:pt x="584" y="30"/>
                    <a:pt x="584" y="30"/>
                    <a:pt x="584" y="30"/>
                  </a:cubicBezTo>
                  <a:cubicBezTo>
                    <a:pt x="584" y="29"/>
                    <a:pt x="584" y="29"/>
                    <a:pt x="584" y="29"/>
                  </a:cubicBezTo>
                  <a:cubicBezTo>
                    <a:pt x="584" y="29"/>
                    <a:pt x="584" y="29"/>
                    <a:pt x="584" y="29"/>
                  </a:cubicBezTo>
                  <a:cubicBezTo>
                    <a:pt x="582" y="25"/>
                    <a:pt x="581" y="20"/>
                    <a:pt x="581" y="16"/>
                  </a:cubicBezTo>
                  <a:cubicBezTo>
                    <a:pt x="581" y="12"/>
                    <a:pt x="582" y="9"/>
                    <a:pt x="583" y="8"/>
                  </a:cubicBezTo>
                  <a:cubicBezTo>
                    <a:pt x="586" y="3"/>
                    <a:pt x="586" y="3"/>
                    <a:pt x="586" y="3"/>
                  </a:cubicBezTo>
                  <a:cubicBezTo>
                    <a:pt x="585" y="0"/>
                    <a:pt x="585" y="0"/>
                    <a:pt x="585" y="0"/>
                  </a:cubicBezTo>
                  <a:cubicBezTo>
                    <a:pt x="575" y="1"/>
                    <a:pt x="575" y="1"/>
                    <a:pt x="575" y="1"/>
                  </a:cubicBezTo>
                  <a:cubicBezTo>
                    <a:pt x="569" y="2"/>
                    <a:pt x="566" y="5"/>
                    <a:pt x="564" y="11"/>
                  </a:cubicBezTo>
                  <a:cubicBezTo>
                    <a:pt x="564" y="11"/>
                    <a:pt x="564" y="11"/>
                    <a:pt x="564" y="11"/>
                  </a:cubicBezTo>
                  <a:cubicBezTo>
                    <a:pt x="564" y="11"/>
                    <a:pt x="564" y="11"/>
                    <a:pt x="564" y="11"/>
                  </a:cubicBezTo>
                  <a:cubicBezTo>
                    <a:pt x="558" y="20"/>
                    <a:pt x="558" y="20"/>
                    <a:pt x="558" y="20"/>
                  </a:cubicBezTo>
                  <a:cubicBezTo>
                    <a:pt x="564" y="20"/>
                    <a:pt x="564" y="20"/>
                    <a:pt x="564" y="20"/>
                  </a:cubicBezTo>
                  <a:cubicBezTo>
                    <a:pt x="564" y="20"/>
                    <a:pt x="564" y="20"/>
                    <a:pt x="564" y="20"/>
                  </a:cubicBezTo>
                  <a:cubicBezTo>
                    <a:pt x="565" y="20"/>
                    <a:pt x="565" y="20"/>
                    <a:pt x="565" y="20"/>
                  </a:cubicBezTo>
                  <a:cubicBezTo>
                    <a:pt x="565" y="20"/>
                    <a:pt x="565" y="20"/>
                    <a:pt x="565" y="20"/>
                  </a:cubicBezTo>
                  <a:cubicBezTo>
                    <a:pt x="570" y="22"/>
                    <a:pt x="570" y="22"/>
                    <a:pt x="570" y="22"/>
                  </a:cubicBezTo>
                  <a:cubicBezTo>
                    <a:pt x="571" y="22"/>
                    <a:pt x="571" y="22"/>
                    <a:pt x="571" y="22"/>
                  </a:cubicBezTo>
                  <a:cubicBezTo>
                    <a:pt x="571" y="23"/>
                    <a:pt x="571" y="23"/>
                    <a:pt x="571" y="23"/>
                  </a:cubicBezTo>
                  <a:cubicBezTo>
                    <a:pt x="571" y="24"/>
                    <a:pt x="571" y="24"/>
                    <a:pt x="571" y="24"/>
                  </a:cubicBezTo>
                  <a:cubicBezTo>
                    <a:pt x="572" y="32"/>
                    <a:pt x="572" y="32"/>
                    <a:pt x="572" y="32"/>
                  </a:cubicBezTo>
                  <a:cubicBezTo>
                    <a:pt x="575" y="40"/>
                    <a:pt x="575" y="40"/>
                    <a:pt x="575" y="40"/>
                  </a:cubicBezTo>
                  <a:cubicBezTo>
                    <a:pt x="575" y="41"/>
                    <a:pt x="575" y="41"/>
                    <a:pt x="575" y="41"/>
                  </a:cubicBezTo>
                  <a:cubicBezTo>
                    <a:pt x="575" y="41"/>
                    <a:pt x="575" y="41"/>
                    <a:pt x="575" y="41"/>
                  </a:cubicBezTo>
                  <a:cubicBezTo>
                    <a:pt x="575" y="42"/>
                    <a:pt x="575" y="42"/>
                    <a:pt x="575" y="42"/>
                  </a:cubicBezTo>
                  <a:cubicBezTo>
                    <a:pt x="561" y="68"/>
                    <a:pt x="561" y="68"/>
                    <a:pt x="561" y="68"/>
                  </a:cubicBezTo>
                  <a:cubicBezTo>
                    <a:pt x="559" y="71"/>
                    <a:pt x="558" y="81"/>
                    <a:pt x="557" y="95"/>
                  </a:cubicBezTo>
                  <a:cubicBezTo>
                    <a:pt x="557" y="96"/>
                    <a:pt x="557" y="96"/>
                    <a:pt x="557" y="96"/>
                  </a:cubicBezTo>
                  <a:cubicBezTo>
                    <a:pt x="552" y="106"/>
                    <a:pt x="552" y="106"/>
                    <a:pt x="552" y="106"/>
                  </a:cubicBezTo>
                  <a:cubicBezTo>
                    <a:pt x="555" y="110"/>
                    <a:pt x="555" y="110"/>
                    <a:pt x="555" y="110"/>
                  </a:cubicBezTo>
                  <a:cubicBezTo>
                    <a:pt x="555" y="111"/>
                    <a:pt x="555" y="111"/>
                    <a:pt x="555" y="111"/>
                  </a:cubicBezTo>
                  <a:cubicBezTo>
                    <a:pt x="556" y="117"/>
                    <a:pt x="555" y="121"/>
                    <a:pt x="554" y="122"/>
                  </a:cubicBezTo>
                  <a:cubicBezTo>
                    <a:pt x="553" y="122"/>
                    <a:pt x="553" y="122"/>
                    <a:pt x="553" y="122"/>
                  </a:cubicBezTo>
                  <a:cubicBezTo>
                    <a:pt x="550" y="124"/>
                    <a:pt x="541" y="133"/>
                    <a:pt x="526" y="151"/>
                  </a:cubicBezTo>
                  <a:cubicBezTo>
                    <a:pt x="525" y="152"/>
                    <a:pt x="525" y="152"/>
                    <a:pt x="525" y="152"/>
                  </a:cubicBezTo>
                  <a:cubicBezTo>
                    <a:pt x="524" y="152"/>
                    <a:pt x="524" y="152"/>
                    <a:pt x="524" y="152"/>
                  </a:cubicBezTo>
                  <a:cubicBezTo>
                    <a:pt x="523" y="151"/>
                    <a:pt x="523" y="151"/>
                    <a:pt x="523" y="151"/>
                  </a:cubicBezTo>
                  <a:cubicBezTo>
                    <a:pt x="517" y="148"/>
                    <a:pt x="513" y="144"/>
                    <a:pt x="510" y="141"/>
                  </a:cubicBezTo>
                  <a:cubicBezTo>
                    <a:pt x="507" y="140"/>
                    <a:pt x="501" y="138"/>
                    <a:pt x="491" y="138"/>
                  </a:cubicBezTo>
                  <a:cubicBezTo>
                    <a:pt x="491" y="157"/>
                    <a:pt x="491" y="157"/>
                    <a:pt x="491" y="157"/>
                  </a:cubicBezTo>
                  <a:cubicBezTo>
                    <a:pt x="491" y="157"/>
                    <a:pt x="491" y="157"/>
                    <a:pt x="491" y="157"/>
                  </a:cubicBezTo>
                  <a:cubicBezTo>
                    <a:pt x="483" y="192"/>
                    <a:pt x="483" y="192"/>
                    <a:pt x="483" y="192"/>
                  </a:cubicBezTo>
                  <a:cubicBezTo>
                    <a:pt x="482" y="196"/>
                    <a:pt x="481" y="204"/>
                    <a:pt x="481" y="216"/>
                  </a:cubicBezTo>
                  <a:cubicBezTo>
                    <a:pt x="484" y="220"/>
                    <a:pt x="484" y="220"/>
                    <a:pt x="484" y="220"/>
                  </a:cubicBezTo>
                  <a:cubicBezTo>
                    <a:pt x="487" y="215"/>
                    <a:pt x="487" y="215"/>
                    <a:pt x="487" y="215"/>
                  </a:cubicBezTo>
                  <a:cubicBezTo>
                    <a:pt x="487" y="215"/>
                    <a:pt x="487" y="215"/>
                    <a:pt x="487" y="215"/>
                  </a:cubicBezTo>
                  <a:cubicBezTo>
                    <a:pt x="487" y="214"/>
                    <a:pt x="487" y="214"/>
                    <a:pt x="487" y="214"/>
                  </a:cubicBezTo>
                  <a:cubicBezTo>
                    <a:pt x="497" y="210"/>
                    <a:pt x="497" y="210"/>
                    <a:pt x="497" y="210"/>
                  </a:cubicBezTo>
                  <a:cubicBezTo>
                    <a:pt x="522" y="214"/>
                    <a:pt x="522" y="214"/>
                    <a:pt x="522" y="214"/>
                  </a:cubicBezTo>
                  <a:cubicBezTo>
                    <a:pt x="525" y="210"/>
                    <a:pt x="525" y="210"/>
                    <a:pt x="525" y="210"/>
                  </a:cubicBezTo>
                  <a:cubicBezTo>
                    <a:pt x="529" y="204"/>
                    <a:pt x="529" y="204"/>
                    <a:pt x="529" y="204"/>
                  </a:cubicBezTo>
                  <a:cubicBezTo>
                    <a:pt x="529" y="204"/>
                    <a:pt x="529" y="204"/>
                    <a:pt x="529" y="204"/>
                  </a:cubicBezTo>
                  <a:cubicBezTo>
                    <a:pt x="529" y="204"/>
                    <a:pt x="529" y="204"/>
                    <a:pt x="529" y="204"/>
                  </a:cubicBezTo>
                  <a:cubicBezTo>
                    <a:pt x="530" y="203"/>
                    <a:pt x="530" y="203"/>
                    <a:pt x="530" y="203"/>
                  </a:cubicBezTo>
                  <a:cubicBezTo>
                    <a:pt x="540" y="201"/>
                    <a:pt x="540" y="201"/>
                    <a:pt x="540" y="201"/>
                  </a:cubicBezTo>
                  <a:cubicBezTo>
                    <a:pt x="553" y="200"/>
                    <a:pt x="553" y="200"/>
                    <a:pt x="553" y="200"/>
                  </a:cubicBezTo>
                  <a:cubicBezTo>
                    <a:pt x="557" y="201"/>
                    <a:pt x="562" y="206"/>
                    <a:pt x="568" y="214"/>
                  </a:cubicBezTo>
                  <a:cubicBezTo>
                    <a:pt x="584" y="222"/>
                    <a:pt x="593" y="230"/>
                    <a:pt x="595" y="236"/>
                  </a:cubicBezTo>
                  <a:cubicBezTo>
                    <a:pt x="596" y="239"/>
                    <a:pt x="596" y="242"/>
                    <a:pt x="595" y="244"/>
                  </a:cubicBezTo>
                  <a:cubicBezTo>
                    <a:pt x="593" y="247"/>
                    <a:pt x="591" y="249"/>
                    <a:pt x="587" y="249"/>
                  </a:cubicBezTo>
                  <a:cubicBezTo>
                    <a:pt x="586" y="249"/>
                    <a:pt x="586" y="249"/>
                    <a:pt x="586" y="249"/>
                  </a:cubicBezTo>
                  <a:cubicBezTo>
                    <a:pt x="567" y="248"/>
                    <a:pt x="555" y="248"/>
                    <a:pt x="551" y="250"/>
                  </a:cubicBezTo>
                  <a:cubicBezTo>
                    <a:pt x="542" y="256"/>
                    <a:pt x="542" y="256"/>
                    <a:pt x="542" y="256"/>
                  </a:cubicBezTo>
                  <a:cubicBezTo>
                    <a:pt x="530" y="265"/>
                    <a:pt x="522" y="269"/>
                    <a:pt x="517" y="269"/>
                  </a:cubicBezTo>
                  <a:cubicBezTo>
                    <a:pt x="509" y="270"/>
                    <a:pt x="509" y="270"/>
                    <a:pt x="509" y="270"/>
                  </a:cubicBezTo>
                  <a:cubicBezTo>
                    <a:pt x="505" y="290"/>
                    <a:pt x="505" y="290"/>
                    <a:pt x="505" y="290"/>
                  </a:cubicBezTo>
                  <a:cubicBezTo>
                    <a:pt x="503" y="296"/>
                    <a:pt x="501" y="300"/>
                    <a:pt x="498" y="303"/>
                  </a:cubicBezTo>
                  <a:cubicBezTo>
                    <a:pt x="495" y="306"/>
                    <a:pt x="490" y="308"/>
                    <a:pt x="483" y="310"/>
                  </a:cubicBezTo>
                  <a:cubicBezTo>
                    <a:pt x="476" y="311"/>
                    <a:pt x="469" y="314"/>
                    <a:pt x="463" y="317"/>
                  </a:cubicBezTo>
                  <a:cubicBezTo>
                    <a:pt x="457" y="332"/>
                    <a:pt x="457" y="332"/>
                    <a:pt x="457"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7" y="338"/>
                    <a:pt x="427" y="338"/>
                    <a:pt x="427" y="338"/>
                  </a:cubicBezTo>
                  <a:cubicBezTo>
                    <a:pt x="419" y="336"/>
                    <a:pt x="414" y="334"/>
                    <a:pt x="410" y="332"/>
                  </a:cubicBezTo>
                  <a:cubicBezTo>
                    <a:pt x="405" y="330"/>
                    <a:pt x="400" y="329"/>
                    <a:pt x="395" y="331"/>
                  </a:cubicBezTo>
                  <a:cubicBezTo>
                    <a:pt x="390" y="338"/>
                    <a:pt x="387" y="346"/>
                    <a:pt x="388" y="355"/>
                  </a:cubicBezTo>
                  <a:cubicBezTo>
                    <a:pt x="388" y="360"/>
                    <a:pt x="389" y="363"/>
                    <a:pt x="391" y="364"/>
                  </a:cubicBezTo>
                  <a:cubicBezTo>
                    <a:pt x="393" y="364"/>
                    <a:pt x="393" y="364"/>
                    <a:pt x="393" y="364"/>
                  </a:cubicBezTo>
                  <a:cubicBezTo>
                    <a:pt x="397" y="362"/>
                    <a:pt x="397" y="362"/>
                    <a:pt x="397" y="362"/>
                  </a:cubicBezTo>
                  <a:cubicBezTo>
                    <a:pt x="397" y="374"/>
                    <a:pt x="397" y="374"/>
                    <a:pt x="397" y="374"/>
                  </a:cubicBezTo>
                  <a:cubicBezTo>
                    <a:pt x="397" y="379"/>
                    <a:pt x="396" y="382"/>
                    <a:pt x="393" y="384"/>
                  </a:cubicBezTo>
                  <a:cubicBezTo>
                    <a:pt x="391" y="386"/>
                    <a:pt x="387" y="388"/>
                    <a:pt x="382" y="389"/>
                  </a:cubicBezTo>
                  <a:cubicBezTo>
                    <a:pt x="379" y="390"/>
                    <a:pt x="379" y="390"/>
                    <a:pt x="379" y="390"/>
                  </a:cubicBezTo>
                  <a:cubicBezTo>
                    <a:pt x="375" y="392"/>
                    <a:pt x="366" y="402"/>
                    <a:pt x="354" y="422"/>
                  </a:cubicBezTo>
                  <a:cubicBezTo>
                    <a:pt x="354" y="422"/>
                    <a:pt x="354" y="422"/>
                    <a:pt x="354" y="422"/>
                  </a:cubicBezTo>
                  <a:cubicBezTo>
                    <a:pt x="353" y="422"/>
                    <a:pt x="353" y="422"/>
                    <a:pt x="353" y="422"/>
                  </a:cubicBezTo>
                  <a:cubicBezTo>
                    <a:pt x="341" y="430"/>
                    <a:pt x="341" y="430"/>
                    <a:pt x="341" y="430"/>
                  </a:cubicBezTo>
                  <a:cubicBezTo>
                    <a:pt x="343" y="430"/>
                    <a:pt x="345" y="430"/>
                    <a:pt x="344" y="432"/>
                  </a:cubicBezTo>
                  <a:cubicBezTo>
                    <a:pt x="344" y="434"/>
                    <a:pt x="343" y="434"/>
                    <a:pt x="339" y="434"/>
                  </a:cubicBezTo>
                  <a:cubicBezTo>
                    <a:pt x="305" y="434"/>
                    <a:pt x="305" y="434"/>
                    <a:pt x="305" y="434"/>
                  </a:cubicBezTo>
                  <a:cubicBezTo>
                    <a:pt x="267" y="432"/>
                    <a:pt x="238" y="443"/>
                    <a:pt x="217" y="464"/>
                  </a:cubicBezTo>
                  <a:cubicBezTo>
                    <a:pt x="216" y="465"/>
                    <a:pt x="216" y="465"/>
                    <a:pt x="216" y="465"/>
                  </a:cubicBezTo>
                  <a:cubicBezTo>
                    <a:pt x="215" y="465"/>
                    <a:pt x="215" y="465"/>
                    <a:pt x="215" y="465"/>
                  </a:cubicBezTo>
                  <a:cubicBezTo>
                    <a:pt x="215" y="465"/>
                    <a:pt x="215" y="465"/>
                    <a:pt x="215" y="465"/>
                  </a:cubicBezTo>
                  <a:cubicBezTo>
                    <a:pt x="201" y="467"/>
                    <a:pt x="201" y="467"/>
                    <a:pt x="201" y="467"/>
                  </a:cubicBezTo>
                  <a:cubicBezTo>
                    <a:pt x="200" y="467"/>
                    <a:pt x="200" y="467"/>
                    <a:pt x="200" y="467"/>
                  </a:cubicBezTo>
                  <a:cubicBezTo>
                    <a:pt x="199" y="467"/>
                    <a:pt x="199" y="467"/>
                    <a:pt x="199" y="467"/>
                  </a:cubicBezTo>
                  <a:cubicBezTo>
                    <a:pt x="195" y="458"/>
                    <a:pt x="195" y="458"/>
                    <a:pt x="195" y="458"/>
                  </a:cubicBezTo>
                  <a:cubicBezTo>
                    <a:pt x="181" y="461"/>
                    <a:pt x="181" y="461"/>
                    <a:pt x="181" y="461"/>
                  </a:cubicBezTo>
                  <a:cubicBezTo>
                    <a:pt x="173" y="462"/>
                    <a:pt x="163" y="460"/>
                    <a:pt x="152" y="454"/>
                  </a:cubicBezTo>
                  <a:cubicBezTo>
                    <a:pt x="142" y="450"/>
                    <a:pt x="133" y="444"/>
                    <a:pt x="123" y="436"/>
                  </a:cubicBezTo>
                  <a:cubicBezTo>
                    <a:pt x="117" y="432"/>
                    <a:pt x="110" y="428"/>
                    <a:pt x="101" y="427"/>
                  </a:cubicBezTo>
                  <a:cubicBezTo>
                    <a:pt x="88" y="426"/>
                    <a:pt x="88" y="426"/>
                    <a:pt x="88" y="426"/>
                  </a:cubicBezTo>
                  <a:cubicBezTo>
                    <a:pt x="74" y="428"/>
                    <a:pt x="74" y="428"/>
                    <a:pt x="74" y="428"/>
                  </a:cubicBezTo>
                  <a:cubicBezTo>
                    <a:pt x="63" y="429"/>
                    <a:pt x="53" y="429"/>
                    <a:pt x="43" y="428"/>
                  </a:cubicBezTo>
                  <a:cubicBezTo>
                    <a:pt x="32" y="428"/>
                    <a:pt x="18" y="424"/>
                    <a:pt x="1" y="419"/>
                  </a:cubicBezTo>
                  <a:cubicBezTo>
                    <a:pt x="0" y="422"/>
                    <a:pt x="0" y="422"/>
                    <a:pt x="0" y="422"/>
                  </a:cubicBezTo>
                  <a:cubicBezTo>
                    <a:pt x="0" y="422"/>
                    <a:pt x="0" y="422"/>
                    <a:pt x="0" y="422"/>
                  </a:cubicBezTo>
                  <a:cubicBezTo>
                    <a:pt x="1" y="422"/>
                    <a:pt x="1" y="422"/>
                    <a:pt x="1" y="422"/>
                  </a:cubicBezTo>
                  <a:cubicBezTo>
                    <a:pt x="1" y="422"/>
                    <a:pt x="1" y="422"/>
                    <a:pt x="1" y="422"/>
                  </a:cubicBezTo>
                  <a:cubicBezTo>
                    <a:pt x="1" y="422"/>
                    <a:pt x="1" y="422"/>
                    <a:pt x="1" y="422"/>
                  </a:cubicBezTo>
                  <a:cubicBezTo>
                    <a:pt x="1" y="426"/>
                    <a:pt x="1" y="426"/>
                    <a:pt x="1" y="426"/>
                  </a:cubicBezTo>
                  <a:cubicBezTo>
                    <a:pt x="5" y="434"/>
                    <a:pt x="5" y="434"/>
                    <a:pt x="5" y="434"/>
                  </a:cubicBezTo>
                  <a:cubicBezTo>
                    <a:pt x="13" y="444"/>
                    <a:pt x="13" y="444"/>
                    <a:pt x="13" y="444"/>
                  </a:cubicBezTo>
                  <a:cubicBezTo>
                    <a:pt x="14" y="446"/>
                    <a:pt x="14" y="446"/>
                    <a:pt x="14" y="446"/>
                  </a:cubicBezTo>
                  <a:cubicBezTo>
                    <a:pt x="12" y="453"/>
                    <a:pt x="12" y="453"/>
                    <a:pt x="12" y="453"/>
                  </a:cubicBezTo>
                  <a:cubicBezTo>
                    <a:pt x="12" y="454"/>
                    <a:pt x="12" y="454"/>
                    <a:pt x="12" y="454"/>
                  </a:cubicBezTo>
                  <a:cubicBezTo>
                    <a:pt x="12" y="454"/>
                    <a:pt x="12" y="454"/>
                    <a:pt x="12" y="454"/>
                  </a:cubicBezTo>
                  <a:cubicBezTo>
                    <a:pt x="7" y="460"/>
                    <a:pt x="7" y="460"/>
                    <a:pt x="7" y="460"/>
                  </a:cubicBezTo>
                  <a:cubicBezTo>
                    <a:pt x="12" y="465"/>
                    <a:pt x="12" y="465"/>
                    <a:pt x="12" y="465"/>
                  </a:cubicBezTo>
                  <a:cubicBezTo>
                    <a:pt x="14" y="467"/>
                    <a:pt x="15" y="469"/>
                    <a:pt x="15" y="470"/>
                  </a:cubicBezTo>
                  <a:cubicBezTo>
                    <a:pt x="17" y="478"/>
                    <a:pt x="17" y="478"/>
                    <a:pt x="17" y="478"/>
                  </a:cubicBezTo>
                  <a:cubicBezTo>
                    <a:pt x="23" y="484"/>
                    <a:pt x="23" y="484"/>
                    <a:pt x="23" y="484"/>
                  </a:cubicBezTo>
                  <a:cubicBezTo>
                    <a:pt x="23" y="485"/>
                    <a:pt x="23" y="485"/>
                    <a:pt x="23"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8"/>
                    <a:pt x="39" y="488"/>
                    <a:pt x="39" y="488"/>
                  </a:cubicBezTo>
                  <a:cubicBezTo>
                    <a:pt x="60" y="486"/>
                    <a:pt x="60" y="486"/>
                    <a:pt x="60" y="486"/>
                  </a:cubicBezTo>
                  <a:cubicBezTo>
                    <a:pt x="69" y="483"/>
                    <a:pt x="69" y="483"/>
                    <a:pt x="69" y="483"/>
                  </a:cubicBezTo>
                  <a:cubicBezTo>
                    <a:pt x="69" y="483"/>
                    <a:pt x="69" y="483"/>
                    <a:pt x="69" y="483"/>
                  </a:cubicBezTo>
                  <a:cubicBezTo>
                    <a:pt x="71" y="482"/>
                    <a:pt x="71" y="482"/>
                    <a:pt x="71"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3" y="514"/>
                    <a:pt x="63" y="514"/>
                    <a:pt x="63" y="514"/>
                  </a:cubicBezTo>
                  <a:cubicBezTo>
                    <a:pt x="63" y="517"/>
                    <a:pt x="63" y="517"/>
                    <a:pt x="63" y="517"/>
                  </a:cubicBezTo>
                  <a:cubicBezTo>
                    <a:pt x="69" y="522"/>
                    <a:pt x="69" y="522"/>
                    <a:pt x="69" y="522"/>
                  </a:cubicBezTo>
                  <a:cubicBezTo>
                    <a:pt x="74" y="526"/>
                    <a:pt x="74" y="526"/>
                    <a:pt x="74" y="526"/>
                  </a:cubicBezTo>
                  <a:cubicBezTo>
                    <a:pt x="74" y="526"/>
                    <a:pt x="74" y="526"/>
                    <a:pt x="74" y="526"/>
                  </a:cubicBezTo>
                  <a:cubicBezTo>
                    <a:pt x="77" y="529"/>
                    <a:pt x="79" y="531"/>
                    <a:pt x="81" y="532"/>
                  </a:cubicBezTo>
                  <a:cubicBezTo>
                    <a:pt x="84" y="532"/>
                    <a:pt x="87" y="535"/>
                    <a:pt x="89" y="538"/>
                  </a:cubicBezTo>
                  <a:cubicBezTo>
                    <a:pt x="89" y="539"/>
                    <a:pt x="89" y="539"/>
                    <a:pt x="89" y="539"/>
                  </a:cubicBezTo>
                  <a:cubicBezTo>
                    <a:pt x="93" y="541"/>
                    <a:pt x="93" y="541"/>
                    <a:pt x="93" y="541"/>
                  </a:cubicBezTo>
                  <a:cubicBezTo>
                    <a:pt x="95" y="541"/>
                    <a:pt x="95" y="541"/>
                    <a:pt x="95" y="541"/>
                  </a:cubicBezTo>
                  <a:cubicBezTo>
                    <a:pt x="95" y="541"/>
                    <a:pt x="95" y="541"/>
                    <a:pt x="95" y="541"/>
                  </a:cubicBezTo>
                  <a:cubicBezTo>
                    <a:pt x="96" y="546"/>
                    <a:pt x="96" y="546"/>
                    <a:pt x="96" y="546"/>
                  </a:cubicBezTo>
                  <a:cubicBezTo>
                    <a:pt x="96" y="546"/>
                    <a:pt x="96" y="546"/>
                    <a:pt x="96" y="546"/>
                  </a:cubicBezTo>
                  <a:cubicBezTo>
                    <a:pt x="97" y="550"/>
                    <a:pt x="97" y="550"/>
                    <a:pt x="97" y="550"/>
                  </a:cubicBezTo>
                  <a:cubicBezTo>
                    <a:pt x="98" y="556"/>
                    <a:pt x="98" y="556"/>
                    <a:pt x="98" y="556"/>
                  </a:cubicBezTo>
                  <a:cubicBezTo>
                    <a:pt x="108" y="558"/>
                    <a:pt x="108" y="558"/>
                    <a:pt x="108" y="558"/>
                  </a:cubicBezTo>
                  <a:cubicBezTo>
                    <a:pt x="109" y="558"/>
                    <a:pt x="109" y="558"/>
                    <a:pt x="109" y="558"/>
                  </a:cubicBezTo>
                  <a:cubicBezTo>
                    <a:pt x="109" y="558"/>
                    <a:pt x="109" y="558"/>
                    <a:pt x="109" y="558"/>
                  </a:cubicBezTo>
                  <a:cubicBezTo>
                    <a:pt x="109" y="559"/>
                    <a:pt x="109" y="559"/>
                    <a:pt x="109" y="559"/>
                  </a:cubicBezTo>
                  <a:cubicBezTo>
                    <a:pt x="110" y="560"/>
                    <a:pt x="110" y="560"/>
                    <a:pt x="110" y="560"/>
                  </a:cubicBezTo>
                  <a:cubicBezTo>
                    <a:pt x="113" y="565"/>
                    <a:pt x="113" y="565"/>
                    <a:pt x="113" y="565"/>
                  </a:cubicBezTo>
                  <a:cubicBezTo>
                    <a:pt x="121" y="568"/>
                    <a:pt x="121" y="568"/>
                    <a:pt x="121" y="568"/>
                  </a:cubicBezTo>
                  <a:cubicBezTo>
                    <a:pt x="126" y="565"/>
                    <a:pt x="126" y="565"/>
                    <a:pt x="126" y="565"/>
                  </a:cubicBezTo>
                  <a:cubicBezTo>
                    <a:pt x="125" y="562"/>
                    <a:pt x="125" y="562"/>
                    <a:pt x="125" y="562"/>
                  </a:cubicBezTo>
                  <a:cubicBezTo>
                    <a:pt x="120" y="557"/>
                    <a:pt x="120" y="557"/>
                    <a:pt x="120" y="557"/>
                  </a:cubicBezTo>
                  <a:cubicBezTo>
                    <a:pt x="121" y="556"/>
                    <a:pt x="121" y="556"/>
                    <a:pt x="121" y="556"/>
                  </a:cubicBezTo>
                  <a:cubicBezTo>
                    <a:pt x="121" y="556"/>
                    <a:pt x="121" y="556"/>
                    <a:pt x="121" y="556"/>
                  </a:cubicBezTo>
                  <a:cubicBezTo>
                    <a:pt x="125" y="547"/>
                    <a:pt x="125" y="547"/>
                    <a:pt x="125" y="547"/>
                  </a:cubicBezTo>
                  <a:cubicBezTo>
                    <a:pt x="135" y="547"/>
                    <a:pt x="135" y="547"/>
                    <a:pt x="135" y="547"/>
                  </a:cubicBezTo>
                  <a:cubicBezTo>
                    <a:pt x="135" y="548"/>
                    <a:pt x="135" y="548"/>
                    <a:pt x="135" y="548"/>
                  </a:cubicBezTo>
                  <a:cubicBezTo>
                    <a:pt x="149" y="552"/>
                    <a:pt x="149" y="552"/>
                    <a:pt x="149" y="552"/>
                  </a:cubicBezTo>
                  <a:cubicBezTo>
                    <a:pt x="157" y="551"/>
                    <a:pt x="157" y="551"/>
                    <a:pt x="157" y="551"/>
                  </a:cubicBezTo>
                  <a:cubicBezTo>
                    <a:pt x="163" y="546"/>
                    <a:pt x="163" y="546"/>
                    <a:pt x="163" y="546"/>
                  </a:cubicBezTo>
                  <a:cubicBezTo>
                    <a:pt x="169" y="537"/>
                    <a:pt x="174" y="534"/>
                    <a:pt x="177" y="536"/>
                  </a:cubicBezTo>
                  <a:cubicBezTo>
                    <a:pt x="180" y="535"/>
                    <a:pt x="180" y="535"/>
                    <a:pt x="180" y="535"/>
                  </a:cubicBezTo>
                  <a:cubicBezTo>
                    <a:pt x="183" y="535"/>
                    <a:pt x="185" y="536"/>
                    <a:pt x="187" y="536"/>
                  </a:cubicBezTo>
                  <a:cubicBezTo>
                    <a:pt x="187" y="537"/>
                    <a:pt x="187" y="538"/>
                    <a:pt x="187" y="538"/>
                  </a:cubicBezTo>
                  <a:cubicBezTo>
                    <a:pt x="187" y="540"/>
                    <a:pt x="189" y="543"/>
                    <a:pt x="191" y="548"/>
                  </a:cubicBezTo>
                  <a:cubicBezTo>
                    <a:pt x="191" y="548"/>
                    <a:pt x="191" y="548"/>
                    <a:pt x="191" y="548"/>
                  </a:cubicBezTo>
                  <a:cubicBezTo>
                    <a:pt x="191" y="548"/>
                    <a:pt x="191" y="548"/>
                    <a:pt x="191" y="548"/>
                  </a:cubicBezTo>
                  <a:cubicBezTo>
                    <a:pt x="193" y="554"/>
                    <a:pt x="193" y="554"/>
                    <a:pt x="193" y="554"/>
                  </a:cubicBezTo>
                  <a:cubicBezTo>
                    <a:pt x="193" y="555"/>
                    <a:pt x="193" y="555"/>
                    <a:pt x="193" y="555"/>
                  </a:cubicBezTo>
                  <a:cubicBezTo>
                    <a:pt x="191" y="562"/>
                    <a:pt x="191" y="562"/>
                    <a:pt x="191" y="562"/>
                  </a:cubicBezTo>
                  <a:cubicBezTo>
                    <a:pt x="191" y="562"/>
                    <a:pt x="191" y="562"/>
                    <a:pt x="191" y="562"/>
                  </a:cubicBezTo>
                  <a:cubicBezTo>
                    <a:pt x="191" y="562"/>
                    <a:pt x="191" y="562"/>
                    <a:pt x="191" y="562"/>
                  </a:cubicBezTo>
                  <a:cubicBezTo>
                    <a:pt x="191" y="562"/>
                    <a:pt x="191" y="562"/>
                    <a:pt x="191" y="562"/>
                  </a:cubicBezTo>
                  <a:cubicBezTo>
                    <a:pt x="184" y="570"/>
                    <a:pt x="184" y="570"/>
                    <a:pt x="184" y="570"/>
                  </a:cubicBezTo>
                  <a:cubicBezTo>
                    <a:pt x="183" y="571"/>
                    <a:pt x="183" y="571"/>
                    <a:pt x="183" y="571"/>
                  </a:cubicBezTo>
                  <a:cubicBezTo>
                    <a:pt x="183" y="571"/>
                    <a:pt x="183" y="571"/>
                    <a:pt x="183" y="571"/>
                  </a:cubicBezTo>
                  <a:cubicBezTo>
                    <a:pt x="169" y="577"/>
                    <a:pt x="169" y="577"/>
                    <a:pt x="169" y="577"/>
                  </a:cubicBezTo>
                  <a:cubicBezTo>
                    <a:pt x="167" y="581"/>
                    <a:pt x="167" y="581"/>
                    <a:pt x="167" y="581"/>
                  </a:cubicBezTo>
                  <a:cubicBezTo>
                    <a:pt x="165" y="593"/>
                    <a:pt x="165" y="593"/>
                    <a:pt x="165" y="593"/>
                  </a:cubicBezTo>
                  <a:cubicBezTo>
                    <a:pt x="166" y="598"/>
                    <a:pt x="166" y="598"/>
                    <a:pt x="166" y="598"/>
                  </a:cubicBezTo>
                  <a:cubicBezTo>
                    <a:pt x="170" y="604"/>
                    <a:pt x="170" y="604"/>
                    <a:pt x="170" y="604"/>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2"/>
                    <a:pt x="213" y="602"/>
                    <a:pt x="214" y="602"/>
                  </a:cubicBezTo>
                  <a:cubicBezTo>
                    <a:pt x="224" y="603"/>
                    <a:pt x="224" y="603"/>
                    <a:pt x="224" y="603"/>
                  </a:cubicBezTo>
                  <a:cubicBezTo>
                    <a:pt x="225" y="602"/>
                    <a:pt x="225" y="602"/>
                    <a:pt x="225" y="602"/>
                  </a:cubicBezTo>
                  <a:cubicBezTo>
                    <a:pt x="224" y="599"/>
                    <a:pt x="224" y="596"/>
                    <a:pt x="225" y="594"/>
                  </a:cubicBezTo>
                  <a:cubicBezTo>
                    <a:pt x="229" y="587"/>
                    <a:pt x="229" y="587"/>
                    <a:pt x="229" y="587"/>
                  </a:cubicBezTo>
                  <a:cubicBezTo>
                    <a:pt x="229" y="574"/>
                    <a:pt x="229" y="574"/>
                    <a:pt x="229" y="574"/>
                  </a:cubicBezTo>
                  <a:cubicBezTo>
                    <a:pt x="229" y="574"/>
                    <a:pt x="229" y="574"/>
                    <a:pt x="229" y="574"/>
                  </a:cubicBezTo>
                  <a:cubicBezTo>
                    <a:pt x="237" y="553"/>
                    <a:pt x="237" y="553"/>
                    <a:pt x="237" y="553"/>
                  </a:cubicBezTo>
                  <a:cubicBezTo>
                    <a:pt x="237" y="553"/>
                    <a:pt x="237" y="553"/>
                    <a:pt x="237" y="553"/>
                  </a:cubicBezTo>
                  <a:cubicBezTo>
                    <a:pt x="237" y="552"/>
                    <a:pt x="237" y="552"/>
                    <a:pt x="237" y="552"/>
                  </a:cubicBezTo>
                  <a:cubicBezTo>
                    <a:pt x="237" y="552"/>
                    <a:pt x="237" y="552"/>
                    <a:pt x="237" y="552"/>
                  </a:cubicBezTo>
                  <a:cubicBezTo>
                    <a:pt x="237" y="552"/>
                    <a:pt x="237" y="552"/>
                    <a:pt x="237" y="552"/>
                  </a:cubicBezTo>
                  <a:cubicBezTo>
                    <a:pt x="250" y="542"/>
                    <a:pt x="250" y="542"/>
                    <a:pt x="250" y="542"/>
                  </a:cubicBezTo>
                  <a:cubicBezTo>
                    <a:pt x="251" y="541"/>
                    <a:pt x="251" y="541"/>
                    <a:pt x="251" y="541"/>
                  </a:cubicBezTo>
                  <a:cubicBezTo>
                    <a:pt x="261" y="546"/>
                    <a:pt x="261" y="546"/>
                    <a:pt x="261" y="546"/>
                  </a:cubicBezTo>
                  <a:cubicBezTo>
                    <a:pt x="261" y="546"/>
                    <a:pt x="261" y="546"/>
                    <a:pt x="261" y="546"/>
                  </a:cubicBezTo>
                  <a:cubicBezTo>
                    <a:pt x="267" y="550"/>
                    <a:pt x="270" y="553"/>
                    <a:pt x="270" y="555"/>
                  </a:cubicBezTo>
                  <a:cubicBezTo>
                    <a:pt x="269" y="564"/>
                    <a:pt x="269" y="564"/>
                    <a:pt x="269" y="564"/>
                  </a:cubicBezTo>
                  <a:cubicBezTo>
                    <a:pt x="265" y="570"/>
                    <a:pt x="265" y="570"/>
                    <a:pt x="265" y="570"/>
                  </a:cubicBezTo>
                  <a:cubicBezTo>
                    <a:pt x="263" y="578"/>
                    <a:pt x="263" y="578"/>
                    <a:pt x="263" y="578"/>
                  </a:cubicBezTo>
                  <a:cubicBezTo>
                    <a:pt x="263" y="586"/>
                    <a:pt x="263" y="586"/>
                    <a:pt x="263" y="586"/>
                  </a:cubicBezTo>
                  <a:cubicBezTo>
                    <a:pt x="265" y="590"/>
                    <a:pt x="265" y="590"/>
                    <a:pt x="265" y="590"/>
                  </a:cubicBezTo>
                  <a:cubicBezTo>
                    <a:pt x="269" y="590"/>
                    <a:pt x="269" y="590"/>
                    <a:pt x="269" y="590"/>
                  </a:cubicBezTo>
                  <a:cubicBezTo>
                    <a:pt x="270" y="590"/>
                    <a:pt x="270" y="590"/>
                    <a:pt x="270" y="590"/>
                  </a:cubicBezTo>
                  <a:cubicBezTo>
                    <a:pt x="276" y="590"/>
                    <a:pt x="276" y="590"/>
                    <a:pt x="276" y="590"/>
                  </a:cubicBezTo>
                  <a:cubicBezTo>
                    <a:pt x="279" y="592"/>
                    <a:pt x="281" y="594"/>
                    <a:pt x="283" y="598"/>
                  </a:cubicBezTo>
                  <a:cubicBezTo>
                    <a:pt x="286" y="600"/>
                    <a:pt x="286" y="600"/>
                    <a:pt x="286" y="600"/>
                  </a:cubicBezTo>
                  <a:cubicBezTo>
                    <a:pt x="287" y="600"/>
                    <a:pt x="287" y="600"/>
                    <a:pt x="287" y="600"/>
                  </a:cubicBezTo>
                  <a:cubicBezTo>
                    <a:pt x="287" y="600"/>
                    <a:pt x="287" y="600"/>
                    <a:pt x="287" y="600"/>
                  </a:cubicBezTo>
                  <a:cubicBezTo>
                    <a:pt x="287" y="600"/>
                    <a:pt x="287" y="600"/>
                    <a:pt x="287" y="600"/>
                  </a:cubicBezTo>
                  <a:cubicBezTo>
                    <a:pt x="301" y="606"/>
                    <a:pt x="301" y="606"/>
                    <a:pt x="301" y="606"/>
                  </a:cubicBezTo>
                  <a:cubicBezTo>
                    <a:pt x="307" y="608"/>
                    <a:pt x="307" y="608"/>
                    <a:pt x="307" y="608"/>
                  </a:cubicBezTo>
                  <a:cubicBezTo>
                    <a:pt x="315" y="607"/>
                    <a:pt x="315" y="607"/>
                    <a:pt x="315" y="607"/>
                  </a:cubicBezTo>
                  <a:cubicBezTo>
                    <a:pt x="319" y="602"/>
                    <a:pt x="319" y="602"/>
                    <a:pt x="319" y="602"/>
                  </a:cubicBezTo>
                  <a:cubicBezTo>
                    <a:pt x="323" y="582"/>
                    <a:pt x="323" y="582"/>
                    <a:pt x="323" y="582"/>
                  </a:cubicBezTo>
                  <a:cubicBezTo>
                    <a:pt x="324" y="572"/>
                    <a:pt x="324" y="572"/>
                    <a:pt x="324" y="572"/>
                  </a:cubicBezTo>
                  <a:cubicBezTo>
                    <a:pt x="324" y="571"/>
                    <a:pt x="324" y="571"/>
                    <a:pt x="324" y="571"/>
                  </a:cubicBezTo>
                  <a:cubicBezTo>
                    <a:pt x="325" y="570"/>
                    <a:pt x="325" y="570"/>
                    <a:pt x="325" y="570"/>
                  </a:cubicBezTo>
                  <a:cubicBezTo>
                    <a:pt x="325" y="570"/>
                    <a:pt x="325" y="570"/>
                    <a:pt x="325" y="570"/>
                  </a:cubicBezTo>
                  <a:cubicBezTo>
                    <a:pt x="333" y="564"/>
                    <a:pt x="333" y="564"/>
                    <a:pt x="333" y="564"/>
                  </a:cubicBezTo>
                  <a:cubicBezTo>
                    <a:pt x="337" y="558"/>
                    <a:pt x="337" y="558"/>
                    <a:pt x="337" y="558"/>
                  </a:cubicBezTo>
                  <a:cubicBezTo>
                    <a:pt x="337" y="558"/>
                    <a:pt x="337" y="558"/>
                    <a:pt x="337" y="558"/>
                  </a:cubicBezTo>
                  <a:cubicBezTo>
                    <a:pt x="345" y="554"/>
                    <a:pt x="345" y="554"/>
                    <a:pt x="345" y="554"/>
                  </a:cubicBezTo>
                  <a:cubicBezTo>
                    <a:pt x="350" y="551"/>
                    <a:pt x="350" y="551"/>
                    <a:pt x="350" y="551"/>
                  </a:cubicBezTo>
                  <a:cubicBezTo>
                    <a:pt x="356" y="549"/>
                    <a:pt x="356" y="549"/>
                    <a:pt x="356" y="549"/>
                  </a:cubicBezTo>
                  <a:cubicBezTo>
                    <a:pt x="353" y="537"/>
                    <a:pt x="353" y="537"/>
                    <a:pt x="353" y="537"/>
                  </a:cubicBezTo>
                  <a:cubicBezTo>
                    <a:pt x="367" y="538"/>
                    <a:pt x="367" y="538"/>
                    <a:pt x="367" y="538"/>
                  </a:cubicBezTo>
                  <a:cubicBezTo>
                    <a:pt x="367" y="538"/>
                    <a:pt x="367" y="538"/>
                    <a:pt x="367" y="538"/>
                  </a:cubicBezTo>
                  <a:cubicBezTo>
                    <a:pt x="367" y="539"/>
                    <a:pt x="367" y="539"/>
                    <a:pt x="367" y="539"/>
                  </a:cubicBezTo>
                  <a:cubicBezTo>
                    <a:pt x="367" y="539"/>
                    <a:pt x="367" y="539"/>
                    <a:pt x="367" y="539"/>
                  </a:cubicBezTo>
                  <a:cubicBezTo>
                    <a:pt x="374" y="542"/>
                    <a:pt x="374" y="542"/>
                    <a:pt x="374" y="542"/>
                  </a:cubicBezTo>
                  <a:cubicBezTo>
                    <a:pt x="374" y="542"/>
                    <a:pt x="374" y="542"/>
                    <a:pt x="374" y="542"/>
                  </a:cubicBezTo>
                  <a:cubicBezTo>
                    <a:pt x="374" y="541"/>
                    <a:pt x="374" y="541"/>
                    <a:pt x="374" y="541"/>
                  </a:cubicBezTo>
                  <a:cubicBezTo>
                    <a:pt x="376" y="534"/>
                    <a:pt x="376" y="534"/>
                    <a:pt x="376" y="534"/>
                  </a:cubicBezTo>
                  <a:cubicBezTo>
                    <a:pt x="376" y="532"/>
                    <a:pt x="376" y="532"/>
                    <a:pt x="376" y="532"/>
                  </a:cubicBezTo>
                  <a:cubicBezTo>
                    <a:pt x="377" y="533"/>
                    <a:pt x="377" y="533"/>
                    <a:pt x="377" y="533"/>
                  </a:cubicBezTo>
                  <a:cubicBezTo>
                    <a:pt x="378" y="533"/>
                    <a:pt x="378" y="533"/>
                    <a:pt x="378" y="533"/>
                  </a:cubicBezTo>
                  <a:cubicBezTo>
                    <a:pt x="384" y="534"/>
                    <a:pt x="384" y="534"/>
                    <a:pt x="384" y="534"/>
                  </a:cubicBezTo>
                  <a:cubicBezTo>
                    <a:pt x="387" y="534"/>
                    <a:pt x="387" y="534"/>
                    <a:pt x="387" y="534"/>
                  </a:cubicBezTo>
                  <a:cubicBezTo>
                    <a:pt x="393" y="528"/>
                    <a:pt x="393" y="528"/>
                    <a:pt x="393" y="528"/>
                  </a:cubicBezTo>
                  <a:cubicBezTo>
                    <a:pt x="394" y="528"/>
                    <a:pt x="394" y="528"/>
                    <a:pt x="394" y="528"/>
                  </a:cubicBezTo>
                  <a:cubicBezTo>
                    <a:pt x="394" y="527"/>
                    <a:pt x="394" y="527"/>
                    <a:pt x="394" y="527"/>
                  </a:cubicBezTo>
                  <a:cubicBezTo>
                    <a:pt x="395" y="527"/>
                    <a:pt x="395" y="527"/>
                    <a:pt x="395" y="527"/>
                  </a:cubicBezTo>
                  <a:cubicBezTo>
                    <a:pt x="403" y="526"/>
                    <a:pt x="403" y="526"/>
                    <a:pt x="403" y="526"/>
                  </a:cubicBezTo>
                  <a:cubicBezTo>
                    <a:pt x="409" y="519"/>
                    <a:pt x="409" y="519"/>
                    <a:pt x="409" y="519"/>
                  </a:cubicBezTo>
                  <a:cubicBezTo>
                    <a:pt x="413" y="514"/>
                    <a:pt x="413" y="514"/>
                    <a:pt x="413" y="514"/>
                  </a:cubicBezTo>
                  <a:cubicBezTo>
                    <a:pt x="413" y="508"/>
                    <a:pt x="413" y="508"/>
                    <a:pt x="413" y="508"/>
                  </a:cubicBezTo>
                  <a:cubicBezTo>
                    <a:pt x="413" y="505"/>
                    <a:pt x="414" y="504"/>
                    <a:pt x="417" y="502"/>
                  </a:cubicBezTo>
                  <a:cubicBezTo>
                    <a:pt x="417" y="502"/>
                    <a:pt x="417" y="502"/>
                    <a:pt x="417" y="502"/>
                  </a:cubicBezTo>
                  <a:cubicBezTo>
                    <a:pt x="417" y="502"/>
                    <a:pt x="417" y="502"/>
                    <a:pt x="417" y="502"/>
                  </a:cubicBezTo>
                  <a:cubicBezTo>
                    <a:pt x="418" y="502"/>
                    <a:pt x="418" y="502"/>
                    <a:pt x="418" y="502"/>
                  </a:cubicBezTo>
                  <a:cubicBezTo>
                    <a:pt x="425" y="503"/>
                    <a:pt x="425" y="503"/>
                    <a:pt x="425" y="503"/>
                  </a:cubicBezTo>
                  <a:cubicBezTo>
                    <a:pt x="429" y="501"/>
                    <a:pt x="429" y="501"/>
                    <a:pt x="429" y="501"/>
                  </a:cubicBezTo>
                  <a:cubicBezTo>
                    <a:pt x="430" y="496"/>
                    <a:pt x="430" y="496"/>
                    <a:pt x="430" y="496"/>
                  </a:cubicBezTo>
                  <a:cubicBezTo>
                    <a:pt x="438" y="493"/>
                    <a:pt x="438" y="493"/>
                    <a:pt x="438" y="493"/>
                  </a:cubicBezTo>
                  <a:cubicBezTo>
                    <a:pt x="438" y="493"/>
                    <a:pt x="438" y="493"/>
                    <a:pt x="438" y="493"/>
                  </a:cubicBezTo>
                  <a:cubicBezTo>
                    <a:pt x="439" y="493"/>
                    <a:pt x="439" y="493"/>
                    <a:pt x="439" y="493"/>
                  </a:cubicBezTo>
                  <a:cubicBezTo>
                    <a:pt x="439" y="493"/>
                    <a:pt x="439" y="493"/>
                    <a:pt x="439" y="493"/>
                  </a:cubicBezTo>
                  <a:cubicBezTo>
                    <a:pt x="449" y="494"/>
                    <a:pt x="449" y="494"/>
                    <a:pt x="449" y="494"/>
                  </a:cubicBezTo>
                  <a:cubicBezTo>
                    <a:pt x="457" y="492"/>
                    <a:pt x="457" y="492"/>
                    <a:pt x="457" y="492"/>
                  </a:cubicBezTo>
                  <a:cubicBezTo>
                    <a:pt x="461" y="488"/>
                    <a:pt x="461" y="488"/>
                    <a:pt x="461" y="488"/>
                  </a:cubicBezTo>
                  <a:cubicBezTo>
                    <a:pt x="465" y="481"/>
                    <a:pt x="465" y="481"/>
                    <a:pt x="465" y="481"/>
                  </a:cubicBezTo>
                  <a:cubicBezTo>
                    <a:pt x="459" y="475"/>
                    <a:pt x="459" y="475"/>
                    <a:pt x="459" y="475"/>
                  </a:cubicBezTo>
                  <a:cubicBezTo>
                    <a:pt x="459" y="474"/>
                    <a:pt x="459" y="474"/>
                    <a:pt x="459" y="474"/>
                  </a:cubicBezTo>
                  <a:cubicBezTo>
                    <a:pt x="459" y="474"/>
                    <a:pt x="459" y="474"/>
                    <a:pt x="459" y="474"/>
                  </a:cubicBezTo>
                  <a:cubicBezTo>
                    <a:pt x="457" y="470"/>
                    <a:pt x="457" y="470"/>
                    <a:pt x="457" y="470"/>
                  </a:cubicBezTo>
                  <a:cubicBezTo>
                    <a:pt x="457" y="470"/>
                    <a:pt x="457" y="470"/>
                    <a:pt x="457" y="470"/>
                  </a:cubicBezTo>
                  <a:cubicBezTo>
                    <a:pt x="456" y="462"/>
                    <a:pt x="456" y="462"/>
                    <a:pt x="456" y="462"/>
                  </a:cubicBezTo>
                  <a:cubicBezTo>
                    <a:pt x="456" y="462"/>
                    <a:pt x="456" y="462"/>
                    <a:pt x="456" y="462"/>
                  </a:cubicBezTo>
                  <a:cubicBezTo>
                    <a:pt x="459" y="456"/>
                    <a:pt x="459" y="456"/>
                    <a:pt x="459" y="456"/>
                  </a:cubicBezTo>
                  <a:cubicBezTo>
                    <a:pt x="459" y="454"/>
                    <a:pt x="461" y="451"/>
                    <a:pt x="464" y="448"/>
                  </a:cubicBezTo>
                  <a:cubicBezTo>
                    <a:pt x="468" y="439"/>
                    <a:pt x="468" y="439"/>
                    <a:pt x="468" y="439"/>
                  </a:cubicBezTo>
                  <a:cubicBezTo>
                    <a:pt x="468" y="438"/>
                    <a:pt x="468" y="438"/>
                    <a:pt x="468" y="438"/>
                  </a:cubicBezTo>
                  <a:cubicBezTo>
                    <a:pt x="469" y="438"/>
                    <a:pt x="469" y="438"/>
                    <a:pt x="469" y="438"/>
                  </a:cubicBezTo>
                  <a:cubicBezTo>
                    <a:pt x="473" y="432"/>
                    <a:pt x="473" y="432"/>
                    <a:pt x="473" y="432"/>
                  </a:cubicBezTo>
                  <a:cubicBezTo>
                    <a:pt x="479" y="420"/>
                    <a:pt x="479" y="420"/>
                    <a:pt x="479" y="420"/>
                  </a:cubicBezTo>
                  <a:cubicBezTo>
                    <a:pt x="484" y="428"/>
                    <a:pt x="484" y="428"/>
                    <a:pt x="484" y="428"/>
                  </a:cubicBezTo>
                  <a:cubicBezTo>
                    <a:pt x="485" y="428"/>
                    <a:pt x="485" y="428"/>
                    <a:pt x="485" y="428"/>
                  </a:cubicBezTo>
                  <a:cubicBezTo>
                    <a:pt x="485" y="429"/>
                    <a:pt x="485" y="429"/>
                    <a:pt x="485" y="429"/>
                  </a:cubicBezTo>
                  <a:cubicBezTo>
                    <a:pt x="487" y="437"/>
                    <a:pt x="487" y="437"/>
                    <a:pt x="487" y="437"/>
                  </a:cubicBezTo>
                  <a:cubicBezTo>
                    <a:pt x="487" y="437"/>
                    <a:pt x="487" y="437"/>
                    <a:pt x="487" y="437"/>
                  </a:cubicBezTo>
                  <a:cubicBezTo>
                    <a:pt x="488" y="445"/>
                    <a:pt x="488" y="445"/>
                    <a:pt x="488" y="445"/>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8"/>
                    <a:pt x="495" y="448"/>
                    <a:pt x="495" y="448"/>
                  </a:cubicBezTo>
                  <a:cubicBezTo>
                    <a:pt x="496" y="448"/>
                    <a:pt x="496" y="448"/>
                    <a:pt x="496" y="448"/>
                  </a:cubicBezTo>
                  <a:cubicBezTo>
                    <a:pt x="501" y="440"/>
                    <a:pt x="501" y="440"/>
                    <a:pt x="501" y="440"/>
                  </a:cubicBezTo>
                  <a:cubicBezTo>
                    <a:pt x="503" y="432"/>
                    <a:pt x="503" y="432"/>
                    <a:pt x="503" y="432"/>
                  </a:cubicBezTo>
                  <a:cubicBezTo>
                    <a:pt x="505" y="432"/>
                    <a:pt x="505" y="432"/>
                    <a:pt x="505" y="432"/>
                  </a:cubicBezTo>
                  <a:cubicBezTo>
                    <a:pt x="506" y="432"/>
                    <a:pt x="506" y="432"/>
                    <a:pt x="506" y="432"/>
                  </a:cubicBezTo>
                  <a:cubicBezTo>
                    <a:pt x="517" y="436"/>
                    <a:pt x="517" y="436"/>
                    <a:pt x="517" y="436"/>
                  </a:cubicBezTo>
                  <a:cubicBezTo>
                    <a:pt x="523" y="432"/>
                    <a:pt x="523" y="432"/>
                    <a:pt x="523" y="432"/>
                  </a:cubicBezTo>
                  <a:cubicBezTo>
                    <a:pt x="523" y="432"/>
                    <a:pt x="523" y="432"/>
                    <a:pt x="523" y="432"/>
                  </a:cubicBezTo>
                  <a:cubicBezTo>
                    <a:pt x="524" y="432"/>
                    <a:pt x="524" y="432"/>
                    <a:pt x="524" y="432"/>
                  </a:cubicBezTo>
                  <a:cubicBezTo>
                    <a:pt x="530" y="431"/>
                    <a:pt x="530" y="431"/>
                    <a:pt x="530" y="431"/>
                  </a:cubicBezTo>
                  <a:cubicBezTo>
                    <a:pt x="534" y="424"/>
                    <a:pt x="534" y="424"/>
                    <a:pt x="534" y="424"/>
                  </a:cubicBezTo>
                  <a:cubicBezTo>
                    <a:pt x="534" y="416"/>
                    <a:pt x="534" y="416"/>
                    <a:pt x="534" y="416"/>
                  </a:cubicBezTo>
                  <a:cubicBezTo>
                    <a:pt x="537" y="403"/>
                    <a:pt x="537" y="403"/>
                    <a:pt x="537" y="403"/>
                  </a:cubicBezTo>
                  <a:cubicBezTo>
                    <a:pt x="537" y="404"/>
                    <a:pt x="537" y="404"/>
                    <a:pt x="537" y="404"/>
                  </a:cubicBezTo>
                  <a:cubicBezTo>
                    <a:pt x="539" y="404"/>
                    <a:pt x="539" y="404"/>
                    <a:pt x="539" y="404"/>
                  </a:cubicBezTo>
                  <a:cubicBezTo>
                    <a:pt x="547" y="406"/>
                    <a:pt x="547" y="406"/>
                    <a:pt x="547" y="406"/>
                  </a:cubicBezTo>
                  <a:cubicBezTo>
                    <a:pt x="551" y="398"/>
                    <a:pt x="551" y="398"/>
                    <a:pt x="551" y="398"/>
                  </a:cubicBezTo>
                  <a:cubicBezTo>
                    <a:pt x="552" y="398"/>
                    <a:pt x="552" y="398"/>
                    <a:pt x="552" y="398"/>
                  </a:cubicBezTo>
                  <a:cubicBezTo>
                    <a:pt x="553" y="398"/>
                    <a:pt x="553" y="398"/>
                    <a:pt x="553" y="398"/>
                  </a:cubicBezTo>
                  <a:cubicBezTo>
                    <a:pt x="561" y="398"/>
                    <a:pt x="561" y="398"/>
                    <a:pt x="561" y="398"/>
                  </a:cubicBezTo>
                  <a:cubicBezTo>
                    <a:pt x="562" y="398"/>
                    <a:pt x="562" y="398"/>
                    <a:pt x="562" y="398"/>
                  </a:cubicBezTo>
                  <a:cubicBezTo>
                    <a:pt x="562" y="398"/>
                    <a:pt x="562" y="398"/>
                    <a:pt x="562" y="398"/>
                  </a:cubicBezTo>
                  <a:cubicBezTo>
                    <a:pt x="563" y="398"/>
                    <a:pt x="563" y="398"/>
                    <a:pt x="563" y="398"/>
                  </a:cubicBezTo>
                  <a:cubicBezTo>
                    <a:pt x="567" y="404"/>
                    <a:pt x="567" y="404"/>
                    <a:pt x="567" y="404"/>
                  </a:cubicBezTo>
                  <a:cubicBezTo>
                    <a:pt x="567" y="404"/>
                    <a:pt x="567" y="404"/>
                    <a:pt x="567" y="404"/>
                  </a:cubicBezTo>
                  <a:cubicBezTo>
                    <a:pt x="567" y="405"/>
                    <a:pt x="567" y="405"/>
                    <a:pt x="567" y="405"/>
                  </a:cubicBezTo>
                  <a:cubicBezTo>
                    <a:pt x="567" y="406"/>
                    <a:pt x="567" y="406"/>
                    <a:pt x="567" y="406"/>
                  </a:cubicBezTo>
                  <a:cubicBezTo>
                    <a:pt x="568" y="414"/>
                    <a:pt x="568" y="414"/>
                    <a:pt x="568" y="414"/>
                  </a:cubicBezTo>
                  <a:cubicBezTo>
                    <a:pt x="572" y="417"/>
                    <a:pt x="572" y="417"/>
                    <a:pt x="572" y="417"/>
                  </a:cubicBezTo>
                  <a:cubicBezTo>
                    <a:pt x="577" y="412"/>
                    <a:pt x="577" y="412"/>
                    <a:pt x="577" y="412"/>
                  </a:cubicBezTo>
                  <a:cubicBezTo>
                    <a:pt x="579" y="414"/>
                    <a:pt x="579" y="414"/>
                    <a:pt x="579" y="414"/>
                  </a:cubicBezTo>
                  <a:cubicBezTo>
                    <a:pt x="581" y="416"/>
                    <a:pt x="581" y="418"/>
                    <a:pt x="581" y="420"/>
                  </a:cubicBezTo>
                  <a:cubicBezTo>
                    <a:pt x="581" y="427"/>
                    <a:pt x="581" y="427"/>
                    <a:pt x="581" y="427"/>
                  </a:cubicBezTo>
                  <a:cubicBezTo>
                    <a:pt x="579" y="434"/>
                    <a:pt x="579" y="434"/>
                    <a:pt x="579" y="434"/>
                  </a:cubicBezTo>
                  <a:cubicBezTo>
                    <a:pt x="581" y="438"/>
                    <a:pt x="581" y="438"/>
                    <a:pt x="581" y="438"/>
                  </a:cubicBezTo>
                  <a:cubicBezTo>
                    <a:pt x="585" y="442"/>
                    <a:pt x="585" y="442"/>
                    <a:pt x="585" y="442"/>
                  </a:cubicBezTo>
                  <a:cubicBezTo>
                    <a:pt x="601" y="444"/>
                    <a:pt x="601" y="444"/>
                    <a:pt x="601" y="444"/>
                  </a:cubicBezTo>
                  <a:cubicBezTo>
                    <a:pt x="602" y="445"/>
                    <a:pt x="602" y="445"/>
                    <a:pt x="602" y="445"/>
                  </a:cubicBezTo>
                  <a:cubicBezTo>
                    <a:pt x="602" y="445"/>
                    <a:pt x="602" y="445"/>
                    <a:pt x="602" y="445"/>
                  </a:cubicBezTo>
                  <a:cubicBezTo>
                    <a:pt x="603" y="445"/>
                    <a:pt x="603" y="445"/>
                    <a:pt x="603" y="445"/>
                  </a:cubicBezTo>
                  <a:cubicBezTo>
                    <a:pt x="603" y="445"/>
                    <a:pt x="603" y="445"/>
                    <a:pt x="603" y="445"/>
                  </a:cubicBezTo>
                  <a:cubicBezTo>
                    <a:pt x="604" y="446"/>
                    <a:pt x="604" y="446"/>
                    <a:pt x="604" y="446"/>
                  </a:cubicBezTo>
                  <a:cubicBezTo>
                    <a:pt x="609" y="440"/>
                    <a:pt x="609" y="440"/>
                    <a:pt x="609"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9" y="410"/>
                    <a:pt x="619" y="410"/>
                    <a:pt x="619" y="410"/>
                  </a:cubicBezTo>
                  <a:cubicBezTo>
                    <a:pt x="619" y="410"/>
                    <a:pt x="619" y="410"/>
                    <a:pt x="619" y="410"/>
                  </a:cubicBezTo>
                  <a:cubicBezTo>
                    <a:pt x="619" y="410"/>
                    <a:pt x="619" y="410"/>
                    <a:pt x="619" y="410"/>
                  </a:cubicBezTo>
                  <a:cubicBezTo>
                    <a:pt x="625" y="416"/>
                    <a:pt x="625" y="416"/>
                    <a:pt x="625" y="416"/>
                  </a:cubicBezTo>
                  <a:cubicBezTo>
                    <a:pt x="628" y="419"/>
                    <a:pt x="628" y="419"/>
                    <a:pt x="628" y="419"/>
                  </a:cubicBezTo>
                  <a:cubicBezTo>
                    <a:pt x="633" y="416"/>
                    <a:pt x="633" y="416"/>
                    <a:pt x="633" y="416"/>
                  </a:cubicBezTo>
                  <a:cubicBezTo>
                    <a:pt x="649" y="398"/>
                    <a:pt x="649" y="398"/>
                    <a:pt x="649" y="398"/>
                  </a:cubicBezTo>
                  <a:cubicBezTo>
                    <a:pt x="649" y="398"/>
                    <a:pt x="649" y="398"/>
                    <a:pt x="649" y="398"/>
                  </a:cubicBezTo>
                  <a:cubicBezTo>
                    <a:pt x="650" y="398"/>
                    <a:pt x="650" y="398"/>
                    <a:pt x="650" y="398"/>
                  </a:cubicBezTo>
                  <a:cubicBezTo>
                    <a:pt x="656" y="393"/>
                    <a:pt x="656" y="393"/>
                    <a:pt x="656" y="393"/>
                  </a:cubicBezTo>
                  <a:cubicBezTo>
                    <a:pt x="663" y="384"/>
                    <a:pt x="663" y="384"/>
                    <a:pt x="663" y="384"/>
                  </a:cubicBezTo>
                  <a:cubicBezTo>
                    <a:pt x="663" y="383"/>
                    <a:pt x="663" y="383"/>
                    <a:pt x="663" y="383"/>
                  </a:cubicBezTo>
                  <a:cubicBezTo>
                    <a:pt x="672" y="385"/>
                    <a:pt x="672" y="385"/>
                    <a:pt x="672" y="385"/>
                  </a:cubicBezTo>
                  <a:cubicBezTo>
                    <a:pt x="677" y="385"/>
                    <a:pt x="677" y="385"/>
                    <a:pt x="677" y="385"/>
                  </a:cubicBezTo>
                  <a:cubicBezTo>
                    <a:pt x="677" y="382"/>
                    <a:pt x="677" y="379"/>
                    <a:pt x="678" y="378"/>
                  </a:cubicBezTo>
                  <a:cubicBezTo>
                    <a:pt x="685" y="370"/>
                    <a:pt x="685" y="370"/>
                    <a:pt x="685" y="370"/>
                  </a:cubicBezTo>
                  <a:cubicBezTo>
                    <a:pt x="687" y="368"/>
                    <a:pt x="687" y="368"/>
                    <a:pt x="687" y="368"/>
                  </a:cubicBezTo>
                  <a:cubicBezTo>
                    <a:pt x="695" y="371"/>
                    <a:pt x="695" y="371"/>
                    <a:pt x="695" y="371"/>
                  </a:cubicBezTo>
                  <a:cubicBezTo>
                    <a:pt x="704" y="370"/>
                    <a:pt x="704" y="370"/>
                    <a:pt x="704" y="370"/>
                  </a:cubicBezTo>
                  <a:cubicBezTo>
                    <a:pt x="711" y="363"/>
                    <a:pt x="711" y="363"/>
                    <a:pt x="711" y="363"/>
                  </a:cubicBezTo>
                  <a:cubicBezTo>
                    <a:pt x="714" y="357"/>
                    <a:pt x="714" y="357"/>
                    <a:pt x="714" y="357"/>
                  </a:cubicBezTo>
                  <a:cubicBezTo>
                    <a:pt x="712" y="354"/>
                    <a:pt x="712" y="354"/>
                    <a:pt x="712" y="354"/>
                  </a:cubicBezTo>
                  <a:cubicBezTo>
                    <a:pt x="706" y="357"/>
                    <a:pt x="706" y="357"/>
                    <a:pt x="706" y="357"/>
                  </a:cubicBezTo>
                  <a:cubicBezTo>
                    <a:pt x="706" y="356"/>
                    <a:pt x="706" y="356"/>
                    <a:pt x="706" y="356"/>
                  </a:cubicBezTo>
                  <a:cubicBezTo>
                    <a:pt x="705" y="356"/>
                    <a:pt x="705" y="356"/>
                    <a:pt x="705" y="356"/>
                  </a:cubicBezTo>
                  <a:cubicBezTo>
                    <a:pt x="698" y="350"/>
                    <a:pt x="698" y="350"/>
                    <a:pt x="698" y="350"/>
                  </a:cubicBezTo>
                  <a:cubicBezTo>
                    <a:pt x="698" y="349"/>
                    <a:pt x="698" y="349"/>
                    <a:pt x="698" y="349"/>
                  </a:cubicBezTo>
                  <a:cubicBezTo>
                    <a:pt x="701" y="338"/>
                    <a:pt x="701" y="338"/>
                    <a:pt x="701" y="338"/>
                  </a:cubicBezTo>
                  <a:cubicBezTo>
                    <a:pt x="701" y="330"/>
                    <a:pt x="701" y="330"/>
                    <a:pt x="701" y="330"/>
                  </a:cubicBezTo>
                  <a:cubicBezTo>
                    <a:pt x="699" y="324"/>
                    <a:pt x="699" y="324"/>
                    <a:pt x="699" y="324"/>
                  </a:cubicBezTo>
                  <a:cubicBezTo>
                    <a:pt x="694" y="322"/>
                    <a:pt x="694" y="322"/>
                    <a:pt x="694" y="322"/>
                  </a:cubicBezTo>
                  <a:cubicBezTo>
                    <a:pt x="694" y="321"/>
                    <a:pt x="694" y="321"/>
                    <a:pt x="694" y="321"/>
                  </a:cubicBezTo>
                  <a:cubicBezTo>
                    <a:pt x="693" y="321"/>
                    <a:pt x="693" y="321"/>
                    <a:pt x="693" y="321"/>
                  </a:cubicBezTo>
                  <a:cubicBezTo>
                    <a:pt x="693" y="320"/>
                    <a:pt x="693" y="320"/>
                    <a:pt x="693" y="320"/>
                  </a:cubicBezTo>
                  <a:cubicBezTo>
                    <a:pt x="688" y="311"/>
                    <a:pt x="688" y="311"/>
                    <a:pt x="688" y="311"/>
                  </a:cubicBezTo>
                  <a:cubicBezTo>
                    <a:pt x="687" y="310"/>
                    <a:pt x="687" y="310"/>
                    <a:pt x="687" y="310"/>
                  </a:cubicBezTo>
                  <a:cubicBezTo>
                    <a:pt x="681" y="318"/>
                    <a:pt x="681" y="318"/>
                    <a:pt x="681" y="318"/>
                  </a:cubicBezTo>
                  <a:cubicBezTo>
                    <a:pt x="674" y="322"/>
                    <a:pt x="674" y="322"/>
                    <a:pt x="674" y="322"/>
                  </a:cubicBezTo>
                  <a:cubicBezTo>
                    <a:pt x="672" y="323"/>
                    <a:pt x="672" y="323"/>
                    <a:pt x="672" y="323"/>
                  </a:cubicBezTo>
                  <a:cubicBezTo>
                    <a:pt x="672" y="322"/>
                    <a:pt x="672" y="322"/>
                    <a:pt x="672" y="322"/>
                  </a:cubicBezTo>
                  <a:cubicBezTo>
                    <a:pt x="671" y="322"/>
                    <a:pt x="671" y="322"/>
                    <a:pt x="671" y="322"/>
                  </a:cubicBezTo>
                  <a:cubicBezTo>
                    <a:pt x="664" y="315"/>
                    <a:pt x="664" y="315"/>
                    <a:pt x="664" y="315"/>
                  </a:cubicBezTo>
                  <a:cubicBezTo>
                    <a:pt x="664" y="314"/>
                    <a:pt x="664" y="314"/>
                    <a:pt x="664" y="314"/>
                  </a:cubicBezTo>
                  <a:cubicBezTo>
                    <a:pt x="659" y="303"/>
                    <a:pt x="659" y="303"/>
                    <a:pt x="659" y="303"/>
                  </a:cubicBezTo>
                  <a:cubicBezTo>
                    <a:pt x="659" y="303"/>
                    <a:pt x="659" y="303"/>
                    <a:pt x="659" y="303"/>
                  </a:cubicBezTo>
                  <a:cubicBezTo>
                    <a:pt x="657" y="295"/>
                    <a:pt x="657" y="295"/>
                    <a:pt x="657" y="295"/>
                  </a:cubicBezTo>
                  <a:cubicBezTo>
                    <a:pt x="657" y="294"/>
                    <a:pt x="657" y="294"/>
                    <a:pt x="657" y="294"/>
                  </a:cubicBezTo>
                  <a:cubicBezTo>
                    <a:pt x="657" y="294"/>
                    <a:pt x="657" y="294"/>
                    <a:pt x="657" y="294"/>
                  </a:cubicBezTo>
                  <a:cubicBezTo>
                    <a:pt x="657" y="282"/>
                    <a:pt x="657" y="282"/>
                    <a:pt x="657" y="282"/>
                  </a:cubicBezTo>
                  <a:cubicBezTo>
                    <a:pt x="656" y="275"/>
                    <a:pt x="656" y="275"/>
                    <a:pt x="656" y="275"/>
                  </a:cubicBezTo>
                  <a:cubicBezTo>
                    <a:pt x="650" y="273"/>
                    <a:pt x="650" y="273"/>
                    <a:pt x="650" y="273"/>
                  </a:cubicBezTo>
                  <a:cubicBezTo>
                    <a:pt x="650" y="273"/>
                    <a:pt x="650" y="273"/>
                    <a:pt x="650" y="273"/>
                  </a:cubicBezTo>
                  <a:cubicBezTo>
                    <a:pt x="650" y="273"/>
                    <a:pt x="650" y="273"/>
                    <a:pt x="650" y="273"/>
                  </a:cubicBezTo>
                  <a:cubicBezTo>
                    <a:pt x="637" y="263"/>
                    <a:pt x="637" y="263"/>
                    <a:pt x="637" y="263"/>
                  </a:cubicBezTo>
                  <a:cubicBezTo>
                    <a:pt x="638" y="262"/>
                    <a:pt x="638" y="262"/>
                    <a:pt x="638" y="262"/>
                  </a:cubicBezTo>
                  <a:cubicBezTo>
                    <a:pt x="644" y="255"/>
                    <a:pt x="644" y="255"/>
                    <a:pt x="644" y="255"/>
                  </a:cubicBezTo>
                  <a:cubicBezTo>
                    <a:pt x="644" y="255"/>
                    <a:pt x="644" y="255"/>
                    <a:pt x="644" y="255"/>
                  </a:cubicBezTo>
                  <a:cubicBezTo>
                    <a:pt x="644" y="254"/>
                    <a:pt x="644" y="254"/>
                    <a:pt x="644" y="254"/>
                  </a:cubicBezTo>
                  <a:cubicBezTo>
                    <a:pt x="645" y="254"/>
                    <a:pt x="645" y="254"/>
                    <a:pt x="645" y="254"/>
                  </a:cubicBezTo>
                  <a:cubicBezTo>
                    <a:pt x="645" y="254"/>
                    <a:pt x="645" y="254"/>
                    <a:pt x="645" y="254"/>
                  </a:cubicBezTo>
                  <a:cubicBezTo>
                    <a:pt x="651" y="254"/>
                    <a:pt x="651" y="254"/>
                    <a:pt x="651" y="254"/>
                  </a:cubicBezTo>
                  <a:cubicBezTo>
                    <a:pt x="652" y="254"/>
                    <a:pt x="652" y="254"/>
                    <a:pt x="652" y="254"/>
                  </a:cubicBezTo>
                  <a:cubicBezTo>
                    <a:pt x="654" y="254"/>
                    <a:pt x="656" y="255"/>
                    <a:pt x="657" y="257"/>
                  </a:cubicBezTo>
                  <a:cubicBezTo>
                    <a:pt x="663" y="261"/>
                    <a:pt x="663" y="261"/>
                    <a:pt x="663" y="261"/>
                  </a:cubicBezTo>
                  <a:cubicBezTo>
                    <a:pt x="669" y="256"/>
                    <a:pt x="669" y="256"/>
                    <a:pt x="669" y="256"/>
                  </a:cubicBezTo>
                  <a:cubicBezTo>
                    <a:pt x="673" y="250"/>
                    <a:pt x="673" y="250"/>
                    <a:pt x="673" y="250"/>
                  </a:cubicBezTo>
                  <a:cubicBezTo>
                    <a:pt x="673" y="245"/>
                    <a:pt x="673" y="245"/>
                    <a:pt x="673" y="245"/>
                  </a:cubicBezTo>
                  <a:cubicBezTo>
                    <a:pt x="672" y="232"/>
                    <a:pt x="672" y="232"/>
                    <a:pt x="672" y="232"/>
                  </a:cubicBezTo>
                  <a:cubicBezTo>
                    <a:pt x="671" y="227"/>
                    <a:pt x="671" y="227"/>
                    <a:pt x="671" y="227"/>
                  </a:cubicBezTo>
                  <a:cubicBezTo>
                    <a:pt x="662" y="226"/>
                    <a:pt x="662" y="226"/>
                    <a:pt x="662" y="226"/>
                  </a:cubicBezTo>
                  <a:cubicBezTo>
                    <a:pt x="662" y="220"/>
                    <a:pt x="662" y="220"/>
                    <a:pt x="662" y="220"/>
                  </a:cubicBezTo>
                  <a:cubicBezTo>
                    <a:pt x="654" y="210"/>
                    <a:pt x="654" y="210"/>
                    <a:pt x="654" y="210"/>
                  </a:cubicBezTo>
                  <a:cubicBezTo>
                    <a:pt x="653" y="210"/>
                    <a:pt x="653" y="210"/>
                    <a:pt x="653" y="210"/>
                  </a:cubicBezTo>
                  <a:cubicBezTo>
                    <a:pt x="649" y="203"/>
                    <a:pt x="649" y="203"/>
                    <a:pt x="649" y="203"/>
                  </a:cubicBezTo>
                  <a:cubicBezTo>
                    <a:pt x="649" y="202"/>
                    <a:pt x="649" y="202"/>
                    <a:pt x="649" y="202"/>
                  </a:cubicBezTo>
                  <a:cubicBezTo>
                    <a:pt x="649" y="201"/>
                    <a:pt x="649" y="201"/>
                    <a:pt x="649" y="201"/>
                  </a:cubicBezTo>
                  <a:cubicBezTo>
                    <a:pt x="649" y="201"/>
                    <a:pt x="649" y="201"/>
                    <a:pt x="649" y="201"/>
                  </a:cubicBezTo>
                  <a:cubicBezTo>
                    <a:pt x="657" y="190"/>
                    <a:pt x="657" y="190"/>
                    <a:pt x="657" y="190"/>
                  </a:cubicBezTo>
                  <a:cubicBezTo>
                    <a:pt x="657" y="189"/>
                    <a:pt x="657" y="189"/>
                    <a:pt x="657" y="189"/>
                  </a:cubicBezTo>
                  <a:cubicBezTo>
                    <a:pt x="658" y="189"/>
                    <a:pt x="658" y="189"/>
                    <a:pt x="658" y="189"/>
                  </a:cubicBezTo>
                  <a:cubicBezTo>
                    <a:pt x="658" y="188"/>
                    <a:pt x="658" y="188"/>
                    <a:pt x="658" y="188"/>
                  </a:cubicBezTo>
                  <a:cubicBezTo>
                    <a:pt x="659" y="188"/>
                    <a:pt x="659" y="188"/>
                    <a:pt x="659" y="188"/>
                  </a:cubicBezTo>
                  <a:cubicBezTo>
                    <a:pt x="662" y="188"/>
                    <a:pt x="662" y="188"/>
                    <a:pt x="662" y="188"/>
                  </a:cubicBezTo>
                  <a:cubicBezTo>
                    <a:pt x="667" y="184"/>
                    <a:pt x="667" y="184"/>
                    <a:pt x="667" y="184"/>
                  </a:cubicBezTo>
                  <a:cubicBezTo>
                    <a:pt x="672" y="168"/>
                    <a:pt x="672" y="168"/>
                    <a:pt x="672" y="168"/>
                  </a:cubicBezTo>
                  <a:cubicBezTo>
                    <a:pt x="672" y="168"/>
                    <a:pt x="672" y="168"/>
                    <a:pt x="672" y="168"/>
                  </a:cubicBezTo>
                  <a:cubicBezTo>
                    <a:pt x="672" y="168"/>
                    <a:pt x="672" y="168"/>
                    <a:pt x="672" y="168"/>
                  </a:cubicBezTo>
                  <a:cubicBezTo>
                    <a:pt x="679" y="161"/>
                    <a:pt x="679" y="161"/>
                    <a:pt x="679" y="161"/>
                  </a:cubicBezTo>
                  <a:cubicBezTo>
                    <a:pt x="679" y="160"/>
                    <a:pt x="679" y="160"/>
                    <a:pt x="679" y="160"/>
                  </a:cubicBezTo>
                  <a:cubicBezTo>
                    <a:pt x="679" y="160"/>
                    <a:pt x="679" y="160"/>
                    <a:pt x="679" y="160"/>
                  </a:cubicBezTo>
                  <a:cubicBezTo>
                    <a:pt x="679" y="160"/>
                    <a:pt x="679" y="160"/>
                    <a:pt x="679" y="160"/>
                  </a:cubicBezTo>
                  <a:cubicBezTo>
                    <a:pt x="687" y="158"/>
                    <a:pt x="687" y="158"/>
                    <a:pt x="687" y="158"/>
                  </a:cubicBezTo>
                  <a:cubicBezTo>
                    <a:pt x="687" y="159"/>
                    <a:pt x="687" y="159"/>
                    <a:pt x="687" y="159"/>
                  </a:cubicBezTo>
                  <a:cubicBezTo>
                    <a:pt x="691" y="163"/>
                    <a:pt x="691" y="163"/>
                    <a:pt x="691" y="163"/>
                  </a:cubicBezTo>
                  <a:cubicBezTo>
                    <a:pt x="693" y="164"/>
                    <a:pt x="693" y="164"/>
                    <a:pt x="693" y="164"/>
                  </a:cubicBezTo>
                  <a:cubicBezTo>
                    <a:pt x="696" y="151"/>
                    <a:pt x="696" y="151"/>
                    <a:pt x="696" y="151"/>
                  </a:cubicBezTo>
                  <a:cubicBezTo>
                    <a:pt x="693" y="142"/>
                    <a:pt x="693" y="142"/>
                    <a:pt x="693" y="142"/>
                  </a:cubicBezTo>
                  <a:cubicBezTo>
                    <a:pt x="693" y="142"/>
                    <a:pt x="693" y="142"/>
                    <a:pt x="693" y="142"/>
                  </a:cubicBezTo>
                  <a:cubicBezTo>
                    <a:pt x="693" y="141"/>
                    <a:pt x="693" y="141"/>
                    <a:pt x="693" y="141"/>
                  </a:cubicBezTo>
                  <a:cubicBezTo>
                    <a:pt x="694" y="131"/>
                    <a:pt x="694" y="131"/>
                    <a:pt x="694" y="131"/>
                  </a:cubicBezTo>
                  <a:cubicBezTo>
                    <a:pt x="694" y="130"/>
                    <a:pt x="694" y="130"/>
                    <a:pt x="694" y="130"/>
                  </a:cubicBezTo>
                  <a:cubicBezTo>
                    <a:pt x="699" y="125"/>
                    <a:pt x="699" y="125"/>
                    <a:pt x="699" y="125"/>
                  </a:cubicBezTo>
                  <a:cubicBezTo>
                    <a:pt x="702" y="120"/>
                    <a:pt x="702" y="120"/>
                    <a:pt x="702" y="120"/>
                  </a:cubicBezTo>
                  <a:cubicBezTo>
                    <a:pt x="702" y="115"/>
                    <a:pt x="702" y="115"/>
                    <a:pt x="702" y="115"/>
                  </a:cubicBezTo>
                  <a:cubicBezTo>
                    <a:pt x="702" y="112"/>
                    <a:pt x="701" y="108"/>
                    <a:pt x="699" y="102"/>
                  </a:cubicBezTo>
                  <a:cubicBezTo>
                    <a:pt x="699" y="102"/>
                    <a:pt x="699" y="102"/>
                    <a:pt x="699" y="102"/>
                  </a:cubicBezTo>
                  <a:cubicBezTo>
                    <a:pt x="699" y="102"/>
                    <a:pt x="699" y="102"/>
                    <a:pt x="699" y="102"/>
                  </a:cubicBezTo>
                  <a:cubicBezTo>
                    <a:pt x="699" y="93"/>
                    <a:pt x="699" y="93"/>
                    <a:pt x="699" y="93"/>
                  </a:cubicBezTo>
                  <a:cubicBezTo>
                    <a:pt x="699" y="92"/>
                    <a:pt x="699" y="92"/>
                    <a:pt x="699" y="92"/>
                  </a:cubicBezTo>
                  <a:cubicBezTo>
                    <a:pt x="701" y="84"/>
                    <a:pt x="701" y="84"/>
                    <a:pt x="701" y="84"/>
                  </a:cubicBezTo>
                  <a:cubicBezTo>
                    <a:pt x="699" y="80"/>
                    <a:pt x="698" y="78"/>
                    <a:pt x="698" y="76"/>
                  </a:cubicBezTo>
                  <a:lnTo>
                    <a:pt x="699" y="64"/>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7" name="Freeform 6"/>
            <p:cNvSpPr/>
            <p:nvPr/>
          </p:nvSpPr>
          <p:spPr bwMode="auto">
            <a:xfrm>
              <a:off x="2671092" y="2782652"/>
              <a:ext cx="1671649" cy="1414681"/>
            </a:xfrm>
            <a:custGeom>
              <a:gdLst>
                <a:gd fmla="*/ 268 w 456" name="T0"/>
                <a:gd fmla="*/ 154 h 386" name="T1"/>
                <a:gd fmla="*/ 258 w 456" name="T2"/>
                <a:gd fmla="*/ 160 h 386" name="T3"/>
                <a:gd fmla="*/ 222 w 456" name="T4"/>
                <a:gd fmla="*/ 128 h 386" name="T5"/>
                <a:gd fmla="*/ 196 w 456" name="T6"/>
                <a:gd fmla="*/ 107 h 386" name="T7"/>
                <a:gd fmla="*/ 199 w 456" name="T8"/>
                <a:gd fmla="*/ 78 h 386" name="T9"/>
                <a:gd fmla="*/ 170 w 456" name="T10"/>
                <a:gd fmla="*/ 86 h 386" name="T11"/>
                <a:gd fmla="*/ 148 w 456" name="T12"/>
                <a:gd fmla="*/ 58 h 386" name="T13"/>
                <a:gd fmla="*/ 138 w 456" name="T14"/>
                <a:gd fmla="*/ 24 h 386" name="T15"/>
                <a:gd fmla="*/ 128 w 456" name="T16"/>
                <a:gd fmla="*/ 7 h 386" name="T17"/>
                <a:gd fmla="*/ 105 w 456" name="T18"/>
                <a:gd fmla="*/ 15 h 386" name="T19"/>
                <a:gd fmla="*/ 89 w 456" name="T20"/>
                <a:gd fmla="*/ 32 h 386" name="T21"/>
                <a:gd fmla="*/ 49 w 456" name="T22"/>
                <a:gd fmla="*/ 44 h 386" name="T23"/>
                <a:gd fmla="*/ 25 w 456" name="T24"/>
                <a:gd fmla="*/ 73 h 386" name="T25"/>
                <a:gd fmla="*/ 2 w 456" name="T26"/>
                <a:gd fmla="*/ 92 h 386" name="T27"/>
                <a:gd fmla="*/ 33 w 456" name="T28"/>
                <a:gd fmla="*/ 119 h 386" name="T29"/>
                <a:gd fmla="*/ 56 w 456" name="T30"/>
                <a:gd fmla="*/ 127 h 386" name="T31"/>
                <a:gd fmla="*/ 112 w 456" name="T32"/>
                <a:gd fmla="*/ 150 h 386" name="T33"/>
                <a:gd fmla="*/ 152 w 456" name="T34"/>
                <a:gd fmla="*/ 142 h 386" name="T35"/>
                <a:gd fmla="*/ 186 w 456" name="T36"/>
                <a:gd fmla="*/ 156 h 386" name="T37"/>
                <a:gd fmla="*/ 216 w 456" name="T38"/>
                <a:gd fmla="*/ 168 h 386" name="T39"/>
                <a:gd fmla="*/ 262 w 456" name="T40"/>
                <a:gd fmla="*/ 203 h 386" name="T41"/>
                <a:gd fmla="*/ 274 w 456" name="T42"/>
                <a:gd fmla="*/ 220 h 386" name="T43"/>
                <a:gd fmla="*/ 271 w 456" name="T44"/>
                <a:gd fmla="*/ 288 h 386" name="T45"/>
                <a:gd fmla="*/ 252 w 456" name="T46"/>
                <a:gd fmla="*/ 322 h 386" name="T47"/>
                <a:gd fmla="*/ 224 w 456" name="T48"/>
                <a:gd fmla="*/ 333 h 386" name="T49"/>
                <a:gd fmla="*/ 250 w 456" name="T50"/>
                <a:gd fmla="*/ 352 h 386" name="T51"/>
                <a:gd fmla="*/ 262 w 456" name="T52"/>
                <a:gd fmla="*/ 348 h 386" name="T53"/>
                <a:gd fmla="*/ 263 w 456" name="T54"/>
                <a:gd fmla="*/ 335 h 386" name="T55"/>
                <a:gd fmla="*/ 276 w 456" name="T56"/>
                <a:gd fmla="*/ 322 h 386" name="T57"/>
                <a:gd fmla="*/ 288 w 456" name="T58"/>
                <a:gd fmla="*/ 332 h 386" name="T59"/>
                <a:gd fmla="*/ 322 w 456" name="T60"/>
                <a:gd fmla="*/ 346 h 386" name="T61"/>
                <a:gd fmla="*/ 334 w 456" name="T62"/>
                <a:gd fmla="*/ 366 h 386" name="T63"/>
                <a:gd fmla="*/ 364 w 456" name="T64"/>
                <a:gd fmla="*/ 375 h 386" name="T65"/>
                <a:gd fmla="*/ 364 w 456" name="T66"/>
                <a:gd fmla="*/ 357 h 386" name="T67"/>
                <a:gd fmla="*/ 368 w 456" name="T68"/>
                <a:gd fmla="*/ 350 h 386" name="T69"/>
                <a:gd fmla="*/ 383 w 456" name="T70"/>
                <a:gd fmla="*/ 324 h 386" name="T71"/>
                <a:gd fmla="*/ 385 w 456" name="T72"/>
                <a:gd fmla="*/ 307 h 386" name="T73"/>
                <a:gd fmla="*/ 400 w 456" name="T74"/>
                <a:gd fmla="*/ 290 h 386" name="T75"/>
                <a:gd fmla="*/ 423 w 456" name="T76"/>
                <a:gd fmla="*/ 286 h 386" name="T77"/>
                <a:gd fmla="*/ 446 w 456" name="T78"/>
                <a:gd fmla="*/ 278 h 386" name="T79"/>
                <a:gd fmla="*/ 453 w 456" name="T80"/>
                <a:gd fmla="*/ 244 h 386" name="T81"/>
                <a:gd fmla="*/ 412 w 456" name="T82"/>
                <a:gd fmla="*/ 218 h 386" name="T83"/>
                <a:gd fmla="*/ 396 w 456" name="T84"/>
                <a:gd fmla="*/ 246 h 386" name="T85"/>
                <a:gd fmla="*/ 408 w 456" name="T86"/>
                <a:gd fmla="*/ 255 h 386" name="T87"/>
                <a:gd fmla="*/ 406 w 456" name="T88"/>
                <a:gd fmla="*/ 270 h 386" name="T89"/>
                <a:gd fmla="*/ 389 w 456" name="T90"/>
                <a:gd fmla="*/ 275 h 386" name="T91"/>
                <a:gd fmla="*/ 374 w 456" name="T92"/>
                <a:gd fmla="*/ 284 h 386" name="T93"/>
                <a:gd fmla="*/ 363 w 456" name="T94"/>
                <a:gd fmla="*/ 273 h 386" name="T95"/>
                <a:gd fmla="*/ 356 w 456" name="T96"/>
                <a:gd fmla="*/ 256 h 386" name="T97"/>
                <a:gd fmla="*/ 350 w 456" name="T98"/>
                <a:gd fmla="*/ 238 h 386" name="T99"/>
                <a:gd fmla="*/ 326 w 456" name="T100"/>
                <a:gd fmla="*/ 208 h 386" name="T101"/>
                <a:gd fmla="*/ 299 w 456" name="T102"/>
                <a:gd fmla="*/ 188 h 386" name="T103"/>
                <a:gd fmla="*/ 300 w 456" name="T104"/>
                <a:gd fmla="*/ 168 h 386" name="T105"/>
                <a:gd fmla="*/ 325 w 456" name="T106"/>
                <a:gd fmla="*/ 142 h 386" name="T107"/>
                <a:gd fmla="*/ 296 w 456" name="T108"/>
                <a:gd fmla="*/ 143 h 38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86" w="45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8"/>
                    <a:pt x="266" y="148"/>
                    <a:pt x="266" y="148"/>
                  </a:cubicBezTo>
                  <a:cubicBezTo>
                    <a:pt x="268" y="154"/>
                    <a:pt x="268" y="154"/>
                    <a:pt x="268" y="154"/>
                  </a:cubicBezTo>
                  <a:cubicBezTo>
                    <a:pt x="268" y="154"/>
                    <a:pt x="268" y="154"/>
                    <a:pt x="268" y="154"/>
                  </a:cubicBezTo>
                  <a:cubicBezTo>
                    <a:pt x="268" y="155"/>
                    <a:pt x="268" y="155"/>
                    <a:pt x="268" y="155"/>
                  </a:cubicBezTo>
                  <a:cubicBezTo>
                    <a:pt x="268" y="156"/>
                    <a:pt x="268" y="156"/>
                    <a:pt x="268" y="156"/>
                  </a:cubicBezTo>
                  <a:cubicBezTo>
                    <a:pt x="259" y="160"/>
                    <a:pt x="259" y="160"/>
                    <a:pt x="259" y="160"/>
                  </a:cubicBezTo>
                  <a:cubicBezTo>
                    <a:pt x="258" y="160"/>
                    <a:pt x="258" y="160"/>
                    <a:pt x="258" y="160"/>
                  </a:cubicBezTo>
                  <a:cubicBezTo>
                    <a:pt x="258" y="160"/>
                    <a:pt x="258" y="160"/>
                    <a:pt x="258" y="160"/>
                  </a:cubicBezTo>
                  <a:cubicBezTo>
                    <a:pt x="258" y="160"/>
                    <a:pt x="258" y="160"/>
                    <a:pt x="258" y="160"/>
                  </a:cubicBezTo>
                  <a:cubicBezTo>
                    <a:pt x="258" y="160"/>
                    <a:pt x="258" y="160"/>
                    <a:pt x="258" y="160"/>
                  </a:cubicBezTo>
                  <a:cubicBezTo>
                    <a:pt x="251" y="160"/>
                    <a:pt x="247" y="158"/>
                    <a:pt x="246" y="155"/>
                  </a:cubicBezTo>
                  <a:cubicBezTo>
                    <a:pt x="244" y="150"/>
                    <a:pt x="244" y="150"/>
                    <a:pt x="244" y="150"/>
                  </a:cubicBezTo>
                  <a:cubicBezTo>
                    <a:pt x="232" y="148"/>
                    <a:pt x="232" y="148"/>
                    <a:pt x="232" y="148"/>
                  </a:cubicBezTo>
                  <a:cubicBezTo>
                    <a:pt x="228" y="132"/>
                    <a:pt x="228" y="132"/>
                    <a:pt x="228" y="132"/>
                  </a:cubicBezTo>
                  <a:cubicBezTo>
                    <a:pt x="226" y="132"/>
                    <a:pt x="224" y="131"/>
                    <a:pt x="223" y="129"/>
                  </a:cubicBezTo>
                  <a:cubicBezTo>
                    <a:pt x="222" y="128"/>
                    <a:pt x="222" y="128"/>
                    <a:pt x="222" y="128"/>
                  </a:cubicBezTo>
                  <a:cubicBezTo>
                    <a:pt x="220" y="126"/>
                    <a:pt x="219" y="124"/>
                    <a:pt x="216" y="124"/>
                  </a:cubicBezTo>
                  <a:cubicBezTo>
                    <a:pt x="213" y="122"/>
                    <a:pt x="210" y="120"/>
                    <a:pt x="208" y="116"/>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7"/>
                    <a:pt x="196" y="107"/>
                    <a:pt x="196" y="107"/>
                  </a:cubicBezTo>
                  <a:cubicBezTo>
                    <a:pt x="196" y="107"/>
                    <a:pt x="196" y="107"/>
                    <a:pt x="196" y="107"/>
                  </a:cubicBezTo>
                  <a:cubicBezTo>
                    <a:pt x="195" y="102"/>
                    <a:pt x="195" y="102"/>
                    <a:pt x="195" y="102"/>
                  </a:cubicBezTo>
                  <a:cubicBezTo>
                    <a:pt x="195" y="101"/>
                    <a:pt x="195" y="101"/>
                    <a:pt x="195" y="101"/>
                  </a:cubicBezTo>
                  <a:cubicBezTo>
                    <a:pt x="208" y="84"/>
                    <a:pt x="208" y="84"/>
                    <a:pt x="208" y="84"/>
                  </a:cubicBezTo>
                  <a:cubicBezTo>
                    <a:pt x="208" y="82"/>
                    <a:pt x="208" y="82"/>
                    <a:pt x="208" y="81"/>
                  </a:cubicBezTo>
                  <a:cubicBezTo>
                    <a:pt x="206" y="76"/>
                    <a:pt x="206" y="76"/>
                    <a:pt x="206" y="76"/>
                  </a:cubicBezTo>
                  <a:cubicBezTo>
                    <a:pt x="199" y="78"/>
                    <a:pt x="199" y="78"/>
                    <a:pt x="199" y="78"/>
                  </a:cubicBezTo>
                  <a:cubicBezTo>
                    <a:pt x="198" y="78"/>
                    <a:pt x="198" y="78"/>
                    <a:pt x="198" y="78"/>
                  </a:cubicBezTo>
                  <a:cubicBezTo>
                    <a:pt x="198" y="79"/>
                    <a:pt x="198" y="79"/>
                    <a:pt x="198" y="79"/>
                  </a:cubicBezTo>
                  <a:cubicBezTo>
                    <a:pt x="198" y="79"/>
                    <a:pt x="198" y="79"/>
                    <a:pt x="198" y="79"/>
                  </a:cubicBezTo>
                  <a:cubicBezTo>
                    <a:pt x="180" y="80"/>
                    <a:pt x="180" y="80"/>
                    <a:pt x="180" y="80"/>
                  </a:cubicBezTo>
                  <a:cubicBezTo>
                    <a:pt x="174" y="82"/>
                    <a:pt x="174" y="82"/>
                    <a:pt x="174" y="82"/>
                  </a:cubicBezTo>
                  <a:cubicBezTo>
                    <a:pt x="171" y="84"/>
                    <a:pt x="171" y="84"/>
                    <a:pt x="171" y="84"/>
                  </a:cubicBezTo>
                  <a:cubicBezTo>
                    <a:pt x="170" y="86"/>
                    <a:pt x="170" y="86"/>
                    <a:pt x="170" y="86"/>
                  </a:cubicBezTo>
                  <a:cubicBezTo>
                    <a:pt x="168" y="88"/>
                    <a:pt x="166" y="90"/>
                    <a:pt x="162" y="89"/>
                  </a:cubicBezTo>
                  <a:cubicBezTo>
                    <a:pt x="162" y="89"/>
                    <a:pt x="162" y="89"/>
                    <a:pt x="162" y="89"/>
                  </a:cubicBezTo>
                  <a:cubicBezTo>
                    <a:pt x="162" y="88"/>
                    <a:pt x="162" y="88"/>
                    <a:pt x="162" y="88"/>
                  </a:cubicBezTo>
                  <a:cubicBezTo>
                    <a:pt x="156" y="84"/>
                    <a:pt x="156" y="84"/>
                    <a:pt x="156" y="84"/>
                  </a:cubicBezTo>
                  <a:cubicBezTo>
                    <a:pt x="156" y="74"/>
                    <a:pt x="156" y="74"/>
                    <a:pt x="156" y="74"/>
                  </a:cubicBezTo>
                  <a:cubicBezTo>
                    <a:pt x="152" y="72"/>
                    <a:pt x="150" y="69"/>
                    <a:pt x="150" y="67"/>
                  </a:cubicBezTo>
                  <a:cubicBezTo>
                    <a:pt x="148" y="58"/>
                    <a:pt x="148" y="58"/>
                    <a:pt x="148" y="58"/>
                  </a:cubicBezTo>
                  <a:cubicBezTo>
                    <a:pt x="144" y="54"/>
                    <a:pt x="144" y="54"/>
                    <a:pt x="144" y="54"/>
                  </a:cubicBezTo>
                  <a:cubicBezTo>
                    <a:pt x="140" y="50"/>
                    <a:pt x="140" y="50"/>
                    <a:pt x="140" y="50"/>
                  </a:cubicBezTo>
                  <a:cubicBezTo>
                    <a:pt x="138" y="49"/>
                    <a:pt x="138" y="49"/>
                    <a:pt x="138" y="49"/>
                  </a:cubicBezTo>
                  <a:cubicBezTo>
                    <a:pt x="145" y="40"/>
                    <a:pt x="145" y="40"/>
                    <a:pt x="145" y="40"/>
                  </a:cubicBezTo>
                  <a:cubicBezTo>
                    <a:pt x="146" y="34"/>
                    <a:pt x="146" y="34"/>
                    <a:pt x="146" y="34"/>
                  </a:cubicBezTo>
                  <a:cubicBezTo>
                    <a:pt x="138" y="24"/>
                    <a:pt x="138" y="24"/>
                    <a:pt x="138" y="24"/>
                  </a:cubicBezTo>
                  <a:cubicBezTo>
                    <a:pt x="138" y="24"/>
                    <a:pt x="138" y="24"/>
                    <a:pt x="138" y="24"/>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4" y="12"/>
                    <a:pt x="134" y="12"/>
                    <a:pt x="134" y="12"/>
                  </a:cubicBezTo>
                  <a:cubicBezTo>
                    <a:pt x="128" y="8"/>
                    <a:pt x="128" y="8"/>
                    <a:pt x="128" y="8"/>
                  </a:cubicBezTo>
                  <a:cubicBezTo>
                    <a:pt x="128" y="7"/>
                    <a:pt x="128" y="7"/>
                    <a:pt x="128" y="7"/>
                  </a:cubicBezTo>
                  <a:cubicBezTo>
                    <a:pt x="128" y="7"/>
                    <a:pt x="128" y="7"/>
                    <a:pt x="128" y="7"/>
                  </a:cubicBezTo>
                  <a:cubicBezTo>
                    <a:pt x="128" y="7"/>
                    <a:pt x="128" y="7"/>
                    <a:pt x="128" y="7"/>
                  </a:cubicBezTo>
                  <a:cubicBezTo>
                    <a:pt x="123" y="1"/>
                    <a:pt x="123" y="1"/>
                    <a:pt x="123" y="1"/>
                  </a:cubicBezTo>
                  <a:cubicBezTo>
                    <a:pt x="116" y="0"/>
                    <a:pt x="116" y="0"/>
                    <a:pt x="116" y="0"/>
                  </a:cubicBezTo>
                  <a:cubicBezTo>
                    <a:pt x="108" y="2"/>
                    <a:pt x="108" y="2"/>
                    <a:pt x="108" y="2"/>
                  </a:cubicBezTo>
                  <a:cubicBezTo>
                    <a:pt x="106" y="4"/>
                    <a:pt x="106" y="4"/>
                    <a:pt x="106" y="4"/>
                  </a:cubicBezTo>
                  <a:cubicBezTo>
                    <a:pt x="105" y="15"/>
                    <a:pt x="105" y="15"/>
                    <a:pt x="105" y="15"/>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1"/>
                    <a:pt x="96" y="31"/>
                    <a:pt x="96" y="31"/>
                  </a:cubicBezTo>
                  <a:cubicBezTo>
                    <a:pt x="96" y="31"/>
                    <a:pt x="96" y="31"/>
                    <a:pt x="96" y="31"/>
                  </a:cubicBezTo>
                  <a:cubicBezTo>
                    <a:pt x="89" y="32"/>
                    <a:pt x="89" y="32"/>
                    <a:pt x="89" y="32"/>
                  </a:cubicBezTo>
                  <a:cubicBezTo>
                    <a:pt x="86" y="34"/>
                    <a:pt x="82" y="36"/>
                    <a:pt x="77" y="37"/>
                  </a:cubicBezTo>
                  <a:cubicBezTo>
                    <a:pt x="76" y="38"/>
                    <a:pt x="76" y="38"/>
                    <a:pt x="76" y="38"/>
                  </a:cubicBezTo>
                  <a:cubicBezTo>
                    <a:pt x="76" y="38"/>
                    <a:pt x="76" y="38"/>
                    <a:pt x="76" y="38"/>
                  </a:cubicBezTo>
                  <a:cubicBezTo>
                    <a:pt x="76" y="38"/>
                    <a:pt x="76" y="38"/>
                    <a:pt x="76" y="38"/>
                  </a:cubicBezTo>
                  <a:cubicBezTo>
                    <a:pt x="62" y="34"/>
                    <a:pt x="62" y="34"/>
                    <a:pt x="62" y="34"/>
                  </a:cubicBezTo>
                  <a:cubicBezTo>
                    <a:pt x="57" y="40"/>
                    <a:pt x="57" y="40"/>
                    <a:pt x="57" y="40"/>
                  </a:cubicBezTo>
                  <a:cubicBezTo>
                    <a:pt x="56" y="42"/>
                    <a:pt x="53" y="44"/>
                    <a:pt x="49" y="44"/>
                  </a:cubicBezTo>
                  <a:cubicBezTo>
                    <a:pt x="41" y="51"/>
                    <a:pt x="41" y="51"/>
                    <a:pt x="41" y="51"/>
                  </a:cubicBezTo>
                  <a:cubicBezTo>
                    <a:pt x="36" y="58"/>
                    <a:pt x="36" y="58"/>
                    <a:pt x="36" y="58"/>
                  </a:cubicBezTo>
                  <a:cubicBezTo>
                    <a:pt x="36" y="58"/>
                    <a:pt x="36" y="58"/>
                    <a:pt x="36" y="58"/>
                  </a:cubicBezTo>
                  <a:cubicBezTo>
                    <a:pt x="36" y="59"/>
                    <a:pt x="36" y="59"/>
                    <a:pt x="36" y="59"/>
                  </a:cubicBezTo>
                  <a:cubicBezTo>
                    <a:pt x="34" y="62"/>
                    <a:pt x="32" y="65"/>
                    <a:pt x="30" y="66"/>
                  </a:cubicBezTo>
                  <a:cubicBezTo>
                    <a:pt x="25" y="72"/>
                    <a:pt x="25" y="72"/>
                    <a:pt x="25" y="72"/>
                  </a:cubicBezTo>
                  <a:cubicBezTo>
                    <a:pt x="25" y="73"/>
                    <a:pt x="25" y="73"/>
                    <a:pt x="25" y="73"/>
                  </a:cubicBezTo>
                  <a:cubicBezTo>
                    <a:pt x="25" y="73"/>
                    <a:pt x="25" y="73"/>
                    <a:pt x="25" y="73"/>
                  </a:cubicBezTo>
                  <a:cubicBezTo>
                    <a:pt x="22" y="75"/>
                    <a:pt x="22" y="75"/>
                    <a:pt x="22" y="75"/>
                  </a:cubicBezTo>
                  <a:cubicBezTo>
                    <a:pt x="20" y="76"/>
                    <a:pt x="18" y="76"/>
                    <a:pt x="16" y="76"/>
                  </a:cubicBezTo>
                  <a:cubicBezTo>
                    <a:pt x="6" y="76"/>
                    <a:pt x="6" y="76"/>
                    <a:pt x="6" y="76"/>
                  </a:cubicBezTo>
                  <a:cubicBezTo>
                    <a:pt x="4" y="79"/>
                    <a:pt x="4" y="79"/>
                    <a:pt x="4" y="79"/>
                  </a:cubicBezTo>
                  <a:cubicBezTo>
                    <a:pt x="0" y="86"/>
                    <a:pt x="0" y="86"/>
                    <a:pt x="0" y="86"/>
                  </a:cubicBezTo>
                  <a:cubicBezTo>
                    <a:pt x="2" y="92"/>
                    <a:pt x="2" y="92"/>
                    <a:pt x="2" y="92"/>
                  </a:cubicBezTo>
                  <a:cubicBezTo>
                    <a:pt x="1" y="108"/>
                    <a:pt x="1" y="108"/>
                    <a:pt x="1" y="108"/>
                  </a:cubicBezTo>
                  <a:cubicBezTo>
                    <a:pt x="4" y="112"/>
                    <a:pt x="4" y="112"/>
                    <a:pt x="4" y="112"/>
                  </a:cubicBezTo>
                  <a:cubicBezTo>
                    <a:pt x="4" y="113"/>
                    <a:pt x="4" y="113"/>
                    <a:pt x="4" y="113"/>
                  </a:cubicBezTo>
                  <a:cubicBezTo>
                    <a:pt x="5" y="116"/>
                    <a:pt x="5" y="116"/>
                    <a:pt x="5" y="116"/>
                  </a:cubicBezTo>
                  <a:cubicBezTo>
                    <a:pt x="11" y="116"/>
                    <a:pt x="11" y="116"/>
                    <a:pt x="11" y="116"/>
                  </a:cubicBezTo>
                  <a:cubicBezTo>
                    <a:pt x="20" y="118"/>
                    <a:pt x="20" y="118"/>
                    <a:pt x="20" y="118"/>
                  </a:cubicBezTo>
                  <a:cubicBezTo>
                    <a:pt x="33" y="119"/>
                    <a:pt x="33" y="119"/>
                    <a:pt x="33" y="119"/>
                  </a:cubicBezTo>
                  <a:cubicBezTo>
                    <a:pt x="38" y="118"/>
                    <a:pt x="38" y="118"/>
                    <a:pt x="38" y="118"/>
                  </a:cubicBezTo>
                  <a:cubicBezTo>
                    <a:pt x="39" y="118"/>
                    <a:pt x="39" y="118"/>
                    <a:pt x="39" y="118"/>
                  </a:cubicBezTo>
                  <a:cubicBezTo>
                    <a:pt x="40" y="118"/>
                    <a:pt x="40" y="118"/>
                    <a:pt x="40" y="118"/>
                  </a:cubicBezTo>
                  <a:cubicBezTo>
                    <a:pt x="50" y="122"/>
                    <a:pt x="50" y="122"/>
                    <a:pt x="50" y="122"/>
                  </a:cubicBezTo>
                  <a:cubicBezTo>
                    <a:pt x="50" y="122"/>
                    <a:pt x="50" y="122"/>
                    <a:pt x="50" y="122"/>
                  </a:cubicBezTo>
                  <a:cubicBezTo>
                    <a:pt x="51" y="122"/>
                    <a:pt x="51" y="122"/>
                    <a:pt x="51" y="122"/>
                  </a:cubicBezTo>
                  <a:cubicBezTo>
                    <a:pt x="56" y="127"/>
                    <a:pt x="56" y="127"/>
                    <a:pt x="56" y="127"/>
                  </a:cubicBezTo>
                  <a:cubicBezTo>
                    <a:pt x="68" y="131"/>
                    <a:pt x="68" y="131"/>
                    <a:pt x="68" y="131"/>
                  </a:cubicBezTo>
                  <a:cubicBezTo>
                    <a:pt x="69" y="131"/>
                    <a:pt x="69" y="131"/>
                    <a:pt x="69" y="131"/>
                  </a:cubicBezTo>
                  <a:cubicBezTo>
                    <a:pt x="77" y="136"/>
                    <a:pt x="77" y="136"/>
                    <a:pt x="77" y="136"/>
                  </a:cubicBezTo>
                  <a:cubicBezTo>
                    <a:pt x="96" y="154"/>
                    <a:pt x="96" y="154"/>
                    <a:pt x="96" y="154"/>
                  </a:cubicBezTo>
                  <a:cubicBezTo>
                    <a:pt x="105" y="158"/>
                    <a:pt x="105" y="158"/>
                    <a:pt x="105" y="158"/>
                  </a:cubicBezTo>
                  <a:cubicBezTo>
                    <a:pt x="109" y="156"/>
                    <a:pt x="109" y="156"/>
                    <a:pt x="109" y="156"/>
                  </a:cubicBezTo>
                  <a:cubicBezTo>
                    <a:pt x="112" y="150"/>
                    <a:pt x="112" y="150"/>
                    <a:pt x="112" y="150"/>
                  </a:cubicBezTo>
                  <a:cubicBezTo>
                    <a:pt x="110" y="139"/>
                    <a:pt x="110" y="139"/>
                    <a:pt x="110" y="139"/>
                  </a:cubicBezTo>
                  <a:cubicBezTo>
                    <a:pt x="110" y="136"/>
                    <a:pt x="113" y="134"/>
                    <a:pt x="118" y="132"/>
                  </a:cubicBezTo>
                  <a:cubicBezTo>
                    <a:pt x="118" y="131"/>
                    <a:pt x="118" y="131"/>
                    <a:pt x="118" y="131"/>
                  </a:cubicBezTo>
                  <a:cubicBezTo>
                    <a:pt x="143" y="146"/>
                    <a:pt x="143" y="146"/>
                    <a:pt x="143" y="146"/>
                  </a:cubicBezTo>
                  <a:cubicBezTo>
                    <a:pt x="146" y="145"/>
                    <a:pt x="146" y="145"/>
                    <a:pt x="146"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8"/>
                    <a:pt x="162" y="138"/>
                    <a:pt x="162" y="138"/>
                  </a:cubicBezTo>
                  <a:cubicBezTo>
                    <a:pt x="176" y="148"/>
                    <a:pt x="176" y="148"/>
                    <a:pt x="176" y="148"/>
                  </a:cubicBezTo>
                  <a:cubicBezTo>
                    <a:pt x="177" y="149"/>
                    <a:pt x="177" y="149"/>
                    <a:pt x="177" y="149"/>
                  </a:cubicBezTo>
                  <a:cubicBezTo>
                    <a:pt x="186" y="156"/>
                    <a:pt x="186" y="156"/>
                    <a:pt x="186" y="156"/>
                  </a:cubicBezTo>
                  <a:cubicBezTo>
                    <a:pt x="188" y="158"/>
                    <a:pt x="192" y="161"/>
                    <a:pt x="194" y="165"/>
                  </a:cubicBezTo>
                  <a:cubicBezTo>
                    <a:pt x="199" y="170"/>
                    <a:pt x="199" y="170"/>
                    <a:pt x="199" y="170"/>
                  </a:cubicBezTo>
                  <a:cubicBezTo>
                    <a:pt x="202" y="169"/>
                    <a:pt x="202" y="169"/>
                    <a:pt x="202" y="169"/>
                  </a:cubicBezTo>
                  <a:cubicBezTo>
                    <a:pt x="206" y="162"/>
                    <a:pt x="206" y="162"/>
                    <a:pt x="206" y="162"/>
                  </a:cubicBezTo>
                  <a:cubicBezTo>
                    <a:pt x="215" y="168"/>
                    <a:pt x="215" y="168"/>
                    <a:pt x="215" y="168"/>
                  </a:cubicBezTo>
                  <a:cubicBezTo>
                    <a:pt x="215" y="168"/>
                    <a:pt x="215" y="168"/>
                    <a:pt x="215" y="168"/>
                  </a:cubicBezTo>
                  <a:cubicBezTo>
                    <a:pt x="216" y="168"/>
                    <a:pt x="216" y="168"/>
                    <a:pt x="216" y="168"/>
                  </a:cubicBezTo>
                  <a:cubicBezTo>
                    <a:pt x="216" y="168"/>
                    <a:pt x="216" y="168"/>
                    <a:pt x="216" y="168"/>
                  </a:cubicBezTo>
                  <a:cubicBezTo>
                    <a:pt x="222" y="176"/>
                    <a:pt x="222" y="176"/>
                    <a:pt x="222" y="176"/>
                  </a:cubicBezTo>
                  <a:cubicBezTo>
                    <a:pt x="240" y="190"/>
                    <a:pt x="240" y="190"/>
                    <a:pt x="240" y="190"/>
                  </a:cubicBezTo>
                  <a:cubicBezTo>
                    <a:pt x="240" y="190"/>
                    <a:pt x="240" y="190"/>
                    <a:pt x="240" y="190"/>
                  </a:cubicBezTo>
                  <a:cubicBezTo>
                    <a:pt x="246" y="196"/>
                    <a:pt x="246" y="196"/>
                    <a:pt x="246" y="196"/>
                  </a:cubicBezTo>
                  <a:cubicBezTo>
                    <a:pt x="261" y="191"/>
                    <a:pt x="261" y="191"/>
                    <a:pt x="261" y="191"/>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8"/>
                    <a:pt x="274" y="218"/>
                    <a:pt x="274" y="218"/>
                  </a:cubicBezTo>
                  <a:cubicBezTo>
                    <a:pt x="274" y="219"/>
                    <a:pt x="274" y="219"/>
                    <a:pt x="274" y="219"/>
                  </a:cubicBezTo>
                  <a:cubicBezTo>
                    <a:pt x="274" y="219"/>
                    <a:pt x="274" y="219"/>
                    <a:pt x="274" y="219"/>
                  </a:cubicBezTo>
                  <a:cubicBezTo>
                    <a:pt x="274" y="220"/>
                    <a:pt x="274" y="220"/>
                    <a:pt x="274" y="220"/>
                  </a:cubicBezTo>
                  <a:cubicBezTo>
                    <a:pt x="280" y="247"/>
                    <a:pt x="280" y="247"/>
                    <a:pt x="280" y="247"/>
                  </a:cubicBezTo>
                  <a:cubicBezTo>
                    <a:pt x="286" y="258"/>
                    <a:pt x="286" y="258"/>
                    <a:pt x="286" y="258"/>
                  </a:cubicBezTo>
                  <a:cubicBezTo>
                    <a:pt x="278" y="279"/>
                    <a:pt x="278" y="279"/>
                    <a:pt x="278" y="279"/>
                  </a:cubicBezTo>
                  <a:cubicBezTo>
                    <a:pt x="278" y="280"/>
                    <a:pt x="278" y="280"/>
                    <a:pt x="278" y="280"/>
                  </a:cubicBezTo>
                  <a:cubicBezTo>
                    <a:pt x="272" y="282"/>
                    <a:pt x="272" y="282"/>
                    <a:pt x="272" y="282"/>
                  </a:cubicBezTo>
                  <a:cubicBezTo>
                    <a:pt x="272" y="288"/>
                    <a:pt x="272" y="288"/>
                    <a:pt x="272" y="288"/>
                  </a:cubicBezTo>
                  <a:cubicBezTo>
                    <a:pt x="271" y="288"/>
                    <a:pt x="271" y="288"/>
                    <a:pt x="271" y="288"/>
                  </a:cubicBezTo>
                  <a:cubicBezTo>
                    <a:pt x="264" y="299"/>
                    <a:pt x="264" y="299"/>
                    <a:pt x="264" y="299"/>
                  </a:cubicBezTo>
                  <a:cubicBezTo>
                    <a:pt x="264" y="299"/>
                    <a:pt x="264" y="299"/>
                    <a:pt x="264" y="299"/>
                  </a:cubicBezTo>
                  <a:cubicBezTo>
                    <a:pt x="254" y="300"/>
                    <a:pt x="254" y="300"/>
                    <a:pt x="254" y="300"/>
                  </a:cubicBezTo>
                  <a:cubicBezTo>
                    <a:pt x="244" y="308"/>
                    <a:pt x="244" y="308"/>
                    <a:pt x="244" y="308"/>
                  </a:cubicBezTo>
                  <a:cubicBezTo>
                    <a:pt x="246" y="309"/>
                    <a:pt x="247" y="310"/>
                    <a:pt x="250" y="311"/>
                  </a:cubicBezTo>
                  <a:cubicBezTo>
                    <a:pt x="254" y="312"/>
                    <a:pt x="254" y="316"/>
                    <a:pt x="252" y="321"/>
                  </a:cubicBezTo>
                  <a:cubicBezTo>
                    <a:pt x="252" y="322"/>
                    <a:pt x="252" y="322"/>
                    <a:pt x="252" y="322"/>
                  </a:cubicBezTo>
                  <a:cubicBezTo>
                    <a:pt x="246" y="328"/>
                    <a:pt x="246" y="328"/>
                    <a:pt x="246" y="328"/>
                  </a:cubicBezTo>
                  <a:cubicBezTo>
                    <a:pt x="245" y="328"/>
                    <a:pt x="245" y="328"/>
                    <a:pt x="245" y="328"/>
                  </a:cubicBezTo>
                  <a:cubicBezTo>
                    <a:pt x="245" y="329"/>
                    <a:pt x="245" y="329"/>
                    <a:pt x="245" y="329"/>
                  </a:cubicBezTo>
                  <a:cubicBezTo>
                    <a:pt x="244" y="329"/>
                    <a:pt x="244" y="329"/>
                    <a:pt x="244" y="329"/>
                  </a:cubicBezTo>
                  <a:cubicBezTo>
                    <a:pt x="244" y="329"/>
                    <a:pt x="244" y="329"/>
                    <a:pt x="244" y="329"/>
                  </a:cubicBezTo>
                  <a:cubicBezTo>
                    <a:pt x="225" y="326"/>
                    <a:pt x="225" y="326"/>
                    <a:pt x="225" y="326"/>
                  </a:cubicBezTo>
                  <a:cubicBezTo>
                    <a:pt x="224" y="333"/>
                    <a:pt x="224" y="333"/>
                    <a:pt x="224" y="333"/>
                  </a:cubicBezTo>
                  <a:cubicBezTo>
                    <a:pt x="226" y="348"/>
                    <a:pt x="226" y="348"/>
                    <a:pt x="226" y="348"/>
                  </a:cubicBezTo>
                  <a:cubicBezTo>
                    <a:pt x="242" y="354"/>
                    <a:pt x="242" y="354"/>
                    <a:pt x="242" y="354"/>
                  </a:cubicBezTo>
                  <a:cubicBezTo>
                    <a:pt x="242" y="355"/>
                    <a:pt x="242" y="355"/>
                    <a:pt x="242" y="355"/>
                  </a:cubicBezTo>
                  <a:cubicBezTo>
                    <a:pt x="242" y="355"/>
                    <a:pt x="242" y="355"/>
                    <a:pt x="242" y="355"/>
                  </a:cubicBezTo>
                  <a:cubicBezTo>
                    <a:pt x="248" y="353"/>
                    <a:pt x="248" y="353"/>
                    <a:pt x="248" y="353"/>
                  </a:cubicBezTo>
                  <a:cubicBezTo>
                    <a:pt x="249" y="353"/>
                    <a:pt x="249" y="353"/>
                    <a:pt x="249" y="353"/>
                  </a:cubicBezTo>
                  <a:cubicBezTo>
                    <a:pt x="250" y="352"/>
                    <a:pt x="250" y="352"/>
                    <a:pt x="250" y="352"/>
                  </a:cubicBezTo>
                  <a:cubicBezTo>
                    <a:pt x="250" y="353"/>
                    <a:pt x="250" y="353"/>
                    <a:pt x="250" y="353"/>
                  </a:cubicBezTo>
                  <a:cubicBezTo>
                    <a:pt x="250" y="353"/>
                    <a:pt x="250" y="353"/>
                    <a:pt x="250" y="353"/>
                  </a:cubicBezTo>
                  <a:cubicBezTo>
                    <a:pt x="255" y="356"/>
                    <a:pt x="255" y="356"/>
                    <a:pt x="255" y="356"/>
                  </a:cubicBezTo>
                  <a:cubicBezTo>
                    <a:pt x="262" y="356"/>
                    <a:pt x="262" y="356"/>
                    <a:pt x="262" y="356"/>
                  </a:cubicBezTo>
                  <a:cubicBezTo>
                    <a:pt x="264" y="355"/>
                    <a:pt x="264" y="355"/>
                    <a:pt x="264" y="355"/>
                  </a:cubicBezTo>
                  <a:cubicBezTo>
                    <a:pt x="262" y="348"/>
                    <a:pt x="262" y="348"/>
                    <a:pt x="262" y="348"/>
                  </a:cubicBezTo>
                  <a:cubicBezTo>
                    <a:pt x="262" y="348"/>
                    <a:pt x="262" y="348"/>
                    <a:pt x="262" y="348"/>
                  </a:cubicBezTo>
                  <a:cubicBezTo>
                    <a:pt x="262" y="348"/>
                    <a:pt x="262" y="348"/>
                    <a:pt x="262" y="348"/>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0" y="338"/>
                    <a:pt x="260" y="338"/>
                    <a:pt x="260" y="338"/>
                  </a:cubicBezTo>
                  <a:cubicBezTo>
                    <a:pt x="263" y="335"/>
                    <a:pt x="263" y="335"/>
                    <a:pt x="263" y="335"/>
                  </a:cubicBezTo>
                  <a:cubicBezTo>
                    <a:pt x="264" y="334"/>
                    <a:pt x="264" y="334"/>
                    <a:pt x="264" y="334"/>
                  </a:cubicBezTo>
                  <a:cubicBezTo>
                    <a:pt x="264" y="334"/>
                    <a:pt x="264" y="334"/>
                    <a:pt x="264" y="334"/>
                  </a:cubicBezTo>
                  <a:cubicBezTo>
                    <a:pt x="264" y="334"/>
                    <a:pt x="264" y="334"/>
                    <a:pt x="264" y="334"/>
                  </a:cubicBezTo>
                  <a:cubicBezTo>
                    <a:pt x="268" y="328"/>
                    <a:pt x="268" y="328"/>
                    <a:pt x="268" y="328"/>
                  </a:cubicBezTo>
                  <a:cubicBezTo>
                    <a:pt x="269" y="327"/>
                    <a:pt x="269" y="327"/>
                    <a:pt x="269" y="327"/>
                  </a:cubicBezTo>
                  <a:cubicBezTo>
                    <a:pt x="276" y="322"/>
                    <a:pt x="276" y="322"/>
                    <a:pt x="276" y="322"/>
                  </a:cubicBezTo>
                  <a:cubicBezTo>
                    <a:pt x="276" y="322"/>
                    <a:pt x="276" y="322"/>
                    <a:pt x="276" y="322"/>
                  </a:cubicBezTo>
                  <a:cubicBezTo>
                    <a:pt x="276" y="321"/>
                    <a:pt x="276" y="321"/>
                    <a:pt x="276" y="321"/>
                  </a:cubicBezTo>
                  <a:cubicBezTo>
                    <a:pt x="277" y="321"/>
                    <a:pt x="277" y="321"/>
                    <a:pt x="277" y="321"/>
                  </a:cubicBezTo>
                  <a:cubicBezTo>
                    <a:pt x="277" y="321"/>
                    <a:pt x="277" y="321"/>
                    <a:pt x="277" y="321"/>
                  </a:cubicBezTo>
                  <a:cubicBezTo>
                    <a:pt x="286" y="320"/>
                    <a:pt x="286" y="320"/>
                    <a:pt x="286" y="320"/>
                  </a:cubicBezTo>
                  <a:cubicBezTo>
                    <a:pt x="286" y="322"/>
                    <a:pt x="286" y="322"/>
                    <a:pt x="286" y="322"/>
                  </a:cubicBezTo>
                  <a:cubicBezTo>
                    <a:pt x="286" y="325"/>
                    <a:pt x="286" y="327"/>
                    <a:pt x="286" y="328"/>
                  </a:cubicBezTo>
                  <a:cubicBezTo>
                    <a:pt x="288" y="332"/>
                    <a:pt x="288" y="332"/>
                    <a:pt x="288" y="332"/>
                  </a:cubicBezTo>
                  <a:cubicBezTo>
                    <a:pt x="290" y="337"/>
                    <a:pt x="290" y="337"/>
                    <a:pt x="290" y="337"/>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2" y="353"/>
                    <a:pt x="322" y="353"/>
                    <a:pt x="322" y="353"/>
                  </a:cubicBezTo>
                  <a:cubicBezTo>
                    <a:pt x="328" y="360"/>
                    <a:pt x="328" y="360"/>
                    <a:pt x="328" y="360"/>
                  </a:cubicBezTo>
                  <a:cubicBezTo>
                    <a:pt x="333" y="362"/>
                    <a:pt x="333" y="362"/>
                    <a:pt x="333" y="362"/>
                  </a:cubicBezTo>
                  <a:cubicBezTo>
                    <a:pt x="334" y="362"/>
                    <a:pt x="334" y="362"/>
                    <a:pt x="334" y="362"/>
                  </a:cubicBezTo>
                  <a:cubicBezTo>
                    <a:pt x="334" y="362"/>
                    <a:pt x="334" y="362"/>
                    <a:pt x="334" y="362"/>
                  </a:cubicBezTo>
                  <a:cubicBezTo>
                    <a:pt x="334" y="363"/>
                    <a:pt x="334" y="363"/>
                    <a:pt x="334" y="363"/>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4" y="382"/>
                  </a:cubicBezTo>
                  <a:cubicBezTo>
                    <a:pt x="353" y="386"/>
                    <a:pt x="353" y="386"/>
                    <a:pt x="353" y="386"/>
                  </a:cubicBezTo>
                  <a:cubicBezTo>
                    <a:pt x="358" y="382"/>
                    <a:pt x="358" y="382"/>
                    <a:pt x="358" y="382"/>
                  </a:cubicBezTo>
                  <a:cubicBezTo>
                    <a:pt x="364" y="375"/>
                    <a:pt x="364" y="375"/>
                    <a:pt x="364" y="375"/>
                  </a:cubicBezTo>
                  <a:cubicBezTo>
                    <a:pt x="365" y="372"/>
                    <a:pt x="365" y="372"/>
                    <a:pt x="365" y="372"/>
                  </a:cubicBezTo>
                  <a:cubicBezTo>
                    <a:pt x="365" y="372"/>
                    <a:pt x="365" y="372"/>
                    <a:pt x="365" y="372"/>
                  </a:cubicBezTo>
                  <a:cubicBezTo>
                    <a:pt x="366" y="371"/>
                    <a:pt x="366" y="371"/>
                    <a:pt x="366" y="371"/>
                  </a:cubicBezTo>
                  <a:cubicBezTo>
                    <a:pt x="367" y="370"/>
                    <a:pt x="367" y="370"/>
                    <a:pt x="367" y="370"/>
                  </a:cubicBezTo>
                  <a:cubicBezTo>
                    <a:pt x="367" y="370"/>
                    <a:pt x="367" y="370"/>
                    <a:pt x="367" y="370"/>
                  </a:cubicBezTo>
                  <a:cubicBezTo>
                    <a:pt x="365" y="361"/>
                    <a:pt x="365" y="361"/>
                    <a:pt x="365" y="361"/>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4" y="355"/>
                    <a:pt x="364" y="355"/>
                    <a:pt x="364" y="355"/>
                  </a:cubicBezTo>
                  <a:cubicBezTo>
                    <a:pt x="368" y="350"/>
                    <a:pt x="368" y="350"/>
                    <a:pt x="368" y="350"/>
                  </a:cubicBezTo>
                  <a:cubicBezTo>
                    <a:pt x="368" y="350"/>
                    <a:pt x="368" y="350"/>
                    <a:pt x="368" y="350"/>
                  </a:cubicBezTo>
                  <a:cubicBezTo>
                    <a:pt x="368" y="350"/>
                    <a:pt x="368" y="350"/>
                    <a:pt x="368" y="350"/>
                  </a:cubicBezTo>
                  <a:cubicBezTo>
                    <a:pt x="374" y="345"/>
                    <a:pt x="374" y="345"/>
                    <a:pt x="374" y="345"/>
                  </a:cubicBezTo>
                  <a:cubicBezTo>
                    <a:pt x="375" y="345"/>
                    <a:pt x="375" y="345"/>
                    <a:pt x="375" y="345"/>
                  </a:cubicBezTo>
                  <a:cubicBezTo>
                    <a:pt x="388" y="345"/>
                    <a:pt x="388" y="345"/>
                    <a:pt x="388" y="345"/>
                  </a:cubicBezTo>
                  <a:cubicBezTo>
                    <a:pt x="390" y="344"/>
                    <a:pt x="390" y="344"/>
                    <a:pt x="390" y="344"/>
                  </a:cubicBezTo>
                  <a:cubicBezTo>
                    <a:pt x="390" y="338"/>
                    <a:pt x="390" y="338"/>
                    <a:pt x="390" y="338"/>
                  </a:cubicBezTo>
                  <a:cubicBezTo>
                    <a:pt x="388" y="332"/>
                    <a:pt x="388" y="332"/>
                    <a:pt x="388" y="332"/>
                  </a:cubicBezTo>
                  <a:cubicBezTo>
                    <a:pt x="383" y="324"/>
                    <a:pt x="383" y="324"/>
                    <a:pt x="383" y="324"/>
                  </a:cubicBezTo>
                  <a:cubicBezTo>
                    <a:pt x="383" y="324"/>
                    <a:pt x="383" y="324"/>
                    <a:pt x="383" y="324"/>
                  </a:cubicBezTo>
                  <a:cubicBezTo>
                    <a:pt x="383" y="324"/>
                    <a:pt x="383" y="324"/>
                    <a:pt x="383" y="324"/>
                  </a:cubicBezTo>
                  <a:cubicBezTo>
                    <a:pt x="383" y="314"/>
                    <a:pt x="383" y="314"/>
                    <a:pt x="383" y="314"/>
                  </a:cubicBezTo>
                  <a:cubicBezTo>
                    <a:pt x="383" y="313"/>
                    <a:pt x="383" y="313"/>
                    <a:pt x="383" y="313"/>
                  </a:cubicBezTo>
                  <a:cubicBezTo>
                    <a:pt x="383" y="313"/>
                    <a:pt x="383" y="313"/>
                    <a:pt x="383" y="313"/>
                  </a:cubicBezTo>
                  <a:cubicBezTo>
                    <a:pt x="385" y="307"/>
                    <a:pt x="385" y="307"/>
                    <a:pt x="385" y="307"/>
                  </a:cubicBezTo>
                  <a:cubicBezTo>
                    <a:pt x="385" y="307"/>
                    <a:pt x="385" y="307"/>
                    <a:pt x="385" y="307"/>
                  </a:cubicBezTo>
                  <a:cubicBezTo>
                    <a:pt x="386" y="307"/>
                    <a:pt x="386" y="307"/>
                    <a:pt x="386" y="307"/>
                  </a:cubicBezTo>
                  <a:cubicBezTo>
                    <a:pt x="386" y="307"/>
                    <a:pt x="386" y="307"/>
                    <a:pt x="386" y="307"/>
                  </a:cubicBezTo>
                  <a:cubicBezTo>
                    <a:pt x="396" y="291"/>
                    <a:pt x="396" y="291"/>
                    <a:pt x="396" y="291"/>
                  </a:cubicBezTo>
                  <a:cubicBezTo>
                    <a:pt x="397" y="291"/>
                    <a:pt x="397" y="291"/>
                    <a:pt x="397" y="291"/>
                  </a:cubicBezTo>
                  <a:cubicBezTo>
                    <a:pt x="397" y="291"/>
                    <a:pt x="397" y="291"/>
                    <a:pt x="397" y="291"/>
                  </a:cubicBezTo>
                  <a:cubicBezTo>
                    <a:pt x="398" y="290"/>
                    <a:pt x="398" y="290"/>
                    <a:pt x="398" y="290"/>
                  </a:cubicBezTo>
                  <a:cubicBezTo>
                    <a:pt x="400" y="290"/>
                    <a:pt x="400" y="290"/>
                    <a:pt x="400" y="290"/>
                  </a:cubicBezTo>
                  <a:cubicBezTo>
                    <a:pt x="404" y="291"/>
                    <a:pt x="404" y="291"/>
                    <a:pt x="404" y="291"/>
                  </a:cubicBezTo>
                  <a:cubicBezTo>
                    <a:pt x="414" y="296"/>
                    <a:pt x="414" y="296"/>
                    <a:pt x="414" y="296"/>
                  </a:cubicBezTo>
                  <a:cubicBezTo>
                    <a:pt x="420" y="298"/>
                    <a:pt x="420" y="298"/>
                    <a:pt x="420" y="298"/>
                  </a:cubicBezTo>
                  <a:cubicBezTo>
                    <a:pt x="420" y="295"/>
                    <a:pt x="420" y="295"/>
                    <a:pt x="420" y="295"/>
                  </a:cubicBezTo>
                  <a:cubicBezTo>
                    <a:pt x="419" y="294"/>
                    <a:pt x="419" y="294"/>
                    <a:pt x="419" y="294"/>
                  </a:cubicBezTo>
                  <a:cubicBezTo>
                    <a:pt x="419" y="293"/>
                    <a:pt x="419" y="293"/>
                    <a:pt x="419" y="293"/>
                  </a:cubicBezTo>
                  <a:cubicBezTo>
                    <a:pt x="419" y="290"/>
                    <a:pt x="420" y="288"/>
                    <a:pt x="423" y="286"/>
                  </a:cubicBezTo>
                  <a:cubicBezTo>
                    <a:pt x="430" y="281"/>
                    <a:pt x="430" y="281"/>
                    <a:pt x="430" y="281"/>
                  </a:cubicBezTo>
                  <a:cubicBezTo>
                    <a:pt x="430" y="281"/>
                    <a:pt x="430" y="281"/>
                    <a:pt x="430" y="281"/>
                  </a:cubicBezTo>
                  <a:cubicBezTo>
                    <a:pt x="430" y="281"/>
                    <a:pt x="430" y="281"/>
                    <a:pt x="430" y="281"/>
                  </a:cubicBezTo>
                  <a:cubicBezTo>
                    <a:pt x="430" y="280"/>
                    <a:pt x="430" y="280"/>
                    <a:pt x="430" y="280"/>
                  </a:cubicBezTo>
                  <a:cubicBezTo>
                    <a:pt x="434" y="279"/>
                    <a:pt x="437" y="278"/>
                    <a:pt x="438" y="278"/>
                  </a:cubicBezTo>
                  <a:cubicBezTo>
                    <a:pt x="445" y="278"/>
                    <a:pt x="445" y="278"/>
                    <a:pt x="445" y="278"/>
                  </a:cubicBezTo>
                  <a:cubicBezTo>
                    <a:pt x="446" y="278"/>
                    <a:pt x="446" y="278"/>
                    <a:pt x="446" y="278"/>
                  </a:cubicBezTo>
                  <a:cubicBezTo>
                    <a:pt x="446" y="278"/>
                    <a:pt x="446" y="278"/>
                    <a:pt x="446" y="278"/>
                  </a:cubicBezTo>
                  <a:cubicBezTo>
                    <a:pt x="450" y="278"/>
                    <a:pt x="450" y="278"/>
                    <a:pt x="450" y="278"/>
                  </a:cubicBezTo>
                  <a:cubicBezTo>
                    <a:pt x="452" y="268"/>
                    <a:pt x="452" y="268"/>
                    <a:pt x="452" y="268"/>
                  </a:cubicBezTo>
                  <a:cubicBezTo>
                    <a:pt x="452" y="262"/>
                    <a:pt x="452" y="262"/>
                    <a:pt x="452" y="262"/>
                  </a:cubicBezTo>
                  <a:cubicBezTo>
                    <a:pt x="452" y="257"/>
                    <a:pt x="452" y="254"/>
                    <a:pt x="454" y="254"/>
                  </a:cubicBezTo>
                  <a:cubicBezTo>
                    <a:pt x="456" y="248"/>
                    <a:pt x="456" y="248"/>
                    <a:pt x="456" y="248"/>
                  </a:cubicBezTo>
                  <a:cubicBezTo>
                    <a:pt x="453" y="244"/>
                    <a:pt x="453" y="244"/>
                    <a:pt x="453" y="244"/>
                  </a:cubicBezTo>
                  <a:cubicBezTo>
                    <a:pt x="448" y="240"/>
                    <a:pt x="448" y="240"/>
                    <a:pt x="448" y="240"/>
                  </a:cubicBezTo>
                  <a:cubicBezTo>
                    <a:pt x="438" y="238"/>
                    <a:pt x="438" y="238"/>
                    <a:pt x="438" y="238"/>
                  </a:cubicBezTo>
                  <a:cubicBezTo>
                    <a:pt x="436" y="238"/>
                    <a:pt x="432" y="236"/>
                    <a:pt x="426" y="230"/>
                  </a:cubicBezTo>
                  <a:cubicBezTo>
                    <a:pt x="420" y="228"/>
                    <a:pt x="420" y="228"/>
                    <a:pt x="420" y="228"/>
                  </a:cubicBezTo>
                  <a:cubicBezTo>
                    <a:pt x="420" y="228"/>
                    <a:pt x="420" y="228"/>
                    <a:pt x="420" y="228"/>
                  </a:cubicBezTo>
                  <a:cubicBezTo>
                    <a:pt x="420" y="227"/>
                    <a:pt x="420" y="227"/>
                    <a:pt x="420" y="227"/>
                  </a:cubicBezTo>
                  <a:cubicBezTo>
                    <a:pt x="412" y="218"/>
                    <a:pt x="412" y="218"/>
                    <a:pt x="412" y="218"/>
                  </a:cubicBezTo>
                  <a:cubicBezTo>
                    <a:pt x="406" y="218"/>
                    <a:pt x="406" y="218"/>
                    <a:pt x="406" y="218"/>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8"/>
                    <a:pt x="394" y="238"/>
                    <a:pt x="394" y="238"/>
                  </a:cubicBezTo>
                  <a:cubicBezTo>
                    <a:pt x="396" y="246"/>
                    <a:pt x="396" y="246"/>
                    <a:pt x="396"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8"/>
                    <a:pt x="404" y="248"/>
                    <a:pt x="404" y="248"/>
                  </a:cubicBezTo>
                  <a:cubicBezTo>
                    <a:pt x="407" y="255"/>
                    <a:pt x="407" y="255"/>
                    <a:pt x="407" y="255"/>
                  </a:cubicBezTo>
                  <a:cubicBezTo>
                    <a:pt x="408" y="255"/>
                    <a:pt x="408" y="255"/>
                    <a:pt x="408" y="255"/>
                  </a:cubicBezTo>
                  <a:cubicBezTo>
                    <a:pt x="408" y="256"/>
                    <a:pt x="408" y="256"/>
                    <a:pt x="408" y="256"/>
                  </a:cubicBezTo>
                  <a:cubicBezTo>
                    <a:pt x="408" y="256"/>
                    <a:pt x="408" y="256"/>
                    <a:pt x="408" y="256"/>
                  </a:cubicBezTo>
                  <a:cubicBezTo>
                    <a:pt x="408" y="256"/>
                    <a:pt x="408" y="256"/>
                    <a:pt x="408" y="256"/>
                  </a:cubicBezTo>
                  <a:cubicBezTo>
                    <a:pt x="406" y="268"/>
                    <a:pt x="406" y="268"/>
                    <a:pt x="406" y="268"/>
                  </a:cubicBezTo>
                  <a:cubicBezTo>
                    <a:pt x="406" y="269"/>
                    <a:pt x="406" y="269"/>
                    <a:pt x="406" y="269"/>
                  </a:cubicBezTo>
                  <a:cubicBezTo>
                    <a:pt x="406" y="270"/>
                    <a:pt x="406" y="270"/>
                    <a:pt x="406" y="270"/>
                  </a:cubicBezTo>
                  <a:cubicBezTo>
                    <a:pt x="406" y="270"/>
                    <a:pt x="406" y="270"/>
                    <a:pt x="406" y="270"/>
                  </a:cubicBezTo>
                  <a:cubicBezTo>
                    <a:pt x="404" y="271"/>
                    <a:pt x="402" y="272"/>
                    <a:pt x="400" y="273"/>
                  </a:cubicBezTo>
                  <a:cubicBezTo>
                    <a:pt x="399" y="274"/>
                    <a:pt x="399" y="274"/>
                    <a:pt x="399" y="274"/>
                  </a:cubicBezTo>
                  <a:cubicBezTo>
                    <a:pt x="399" y="273"/>
                    <a:pt x="399" y="273"/>
                    <a:pt x="399" y="273"/>
                  </a:cubicBezTo>
                  <a:cubicBezTo>
                    <a:pt x="398" y="273"/>
                    <a:pt x="398" y="273"/>
                    <a:pt x="398" y="273"/>
                  </a:cubicBezTo>
                  <a:cubicBezTo>
                    <a:pt x="396" y="272"/>
                    <a:pt x="396" y="272"/>
                    <a:pt x="396" y="272"/>
                  </a:cubicBezTo>
                  <a:cubicBezTo>
                    <a:pt x="389" y="275"/>
                    <a:pt x="389" y="275"/>
                    <a:pt x="389" y="275"/>
                  </a:cubicBezTo>
                  <a:cubicBezTo>
                    <a:pt x="389" y="275"/>
                    <a:pt x="389" y="275"/>
                    <a:pt x="389" y="275"/>
                  </a:cubicBezTo>
                  <a:cubicBezTo>
                    <a:pt x="389" y="276"/>
                    <a:pt x="389" y="276"/>
                    <a:pt x="389" y="276"/>
                  </a:cubicBezTo>
                  <a:cubicBezTo>
                    <a:pt x="390" y="276"/>
                    <a:pt x="390" y="276"/>
                    <a:pt x="390" y="276"/>
                  </a:cubicBezTo>
                  <a:cubicBezTo>
                    <a:pt x="391" y="287"/>
                    <a:pt x="391" y="287"/>
                    <a:pt x="391" y="287"/>
                  </a:cubicBezTo>
                  <a:cubicBezTo>
                    <a:pt x="391" y="289"/>
                    <a:pt x="390" y="290"/>
                    <a:pt x="388" y="290"/>
                  </a:cubicBezTo>
                  <a:cubicBezTo>
                    <a:pt x="384" y="290"/>
                    <a:pt x="384" y="290"/>
                    <a:pt x="384" y="290"/>
                  </a:cubicBezTo>
                  <a:cubicBezTo>
                    <a:pt x="381" y="290"/>
                    <a:pt x="380" y="289"/>
                    <a:pt x="379" y="288"/>
                  </a:cubicBezTo>
                  <a:cubicBezTo>
                    <a:pt x="374" y="284"/>
                    <a:pt x="374" y="284"/>
                    <a:pt x="374" y="284"/>
                  </a:cubicBezTo>
                  <a:cubicBezTo>
                    <a:pt x="374" y="284"/>
                    <a:pt x="374" y="284"/>
                    <a:pt x="374" y="284"/>
                  </a:cubicBezTo>
                  <a:cubicBezTo>
                    <a:pt x="373" y="284"/>
                    <a:pt x="373" y="284"/>
                    <a:pt x="373" y="284"/>
                  </a:cubicBezTo>
                  <a:cubicBezTo>
                    <a:pt x="373" y="283"/>
                    <a:pt x="373" y="283"/>
                    <a:pt x="373" y="283"/>
                  </a:cubicBezTo>
                  <a:cubicBezTo>
                    <a:pt x="370" y="276"/>
                    <a:pt x="370" y="276"/>
                    <a:pt x="370" y="276"/>
                  </a:cubicBezTo>
                  <a:cubicBezTo>
                    <a:pt x="370" y="276"/>
                    <a:pt x="368" y="274"/>
                    <a:pt x="364" y="273"/>
                  </a:cubicBezTo>
                  <a:cubicBezTo>
                    <a:pt x="363" y="273"/>
                    <a:pt x="363" y="273"/>
                    <a:pt x="363" y="273"/>
                  </a:cubicBezTo>
                  <a:cubicBezTo>
                    <a:pt x="363" y="273"/>
                    <a:pt x="363" y="273"/>
                    <a:pt x="363" y="273"/>
                  </a:cubicBezTo>
                  <a:cubicBezTo>
                    <a:pt x="357" y="269"/>
                    <a:pt x="357" y="269"/>
                    <a:pt x="357" y="269"/>
                  </a:cubicBezTo>
                  <a:cubicBezTo>
                    <a:pt x="356" y="269"/>
                    <a:pt x="356" y="269"/>
                    <a:pt x="356" y="269"/>
                  </a:cubicBezTo>
                  <a:cubicBezTo>
                    <a:pt x="356" y="268"/>
                    <a:pt x="356" y="268"/>
                    <a:pt x="356" y="268"/>
                  </a:cubicBezTo>
                  <a:cubicBezTo>
                    <a:pt x="356" y="268"/>
                    <a:pt x="356" y="268"/>
                    <a:pt x="356" y="268"/>
                  </a:cubicBezTo>
                  <a:cubicBezTo>
                    <a:pt x="355" y="262"/>
                    <a:pt x="355" y="262"/>
                    <a:pt x="355" y="262"/>
                  </a:cubicBezTo>
                  <a:cubicBezTo>
                    <a:pt x="356" y="256"/>
                    <a:pt x="356" y="256"/>
                    <a:pt x="356" y="256"/>
                  </a:cubicBezTo>
                  <a:cubicBezTo>
                    <a:pt x="356" y="256"/>
                    <a:pt x="356" y="256"/>
                    <a:pt x="356" y="256"/>
                  </a:cubicBezTo>
                  <a:cubicBezTo>
                    <a:pt x="356" y="256"/>
                    <a:pt x="356" y="256"/>
                    <a:pt x="356" y="256"/>
                  </a:cubicBezTo>
                  <a:cubicBezTo>
                    <a:pt x="356" y="256"/>
                    <a:pt x="356" y="256"/>
                    <a:pt x="356" y="256"/>
                  </a:cubicBezTo>
                  <a:cubicBezTo>
                    <a:pt x="358" y="253"/>
                    <a:pt x="358" y="253"/>
                    <a:pt x="358" y="253"/>
                  </a:cubicBezTo>
                  <a:cubicBezTo>
                    <a:pt x="358" y="251"/>
                    <a:pt x="358" y="251"/>
                    <a:pt x="358" y="251"/>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7"/>
                    <a:pt x="344" y="217"/>
                    <a:pt x="344" y="217"/>
                  </a:cubicBezTo>
                  <a:cubicBezTo>
                    <a:pt x="344" y="217"/>
                    <a:pt x="344" y="217"/>
                    <a:pt x="344" y="217"/>
                  </a:cubicBezTo>
                  <a:cubicBezTo>
                    <a:pt x="341" y="210"/>
                    <a:pt x="341" y="210"/>
                    <a:pt x="341" y="210"/>
                  </a:cubicBezTo>
                  <a:cubicBezTo>
                    <a:pt x="326" y="208"/>
                    <a:pt x="326" y="208"/>
                    <a:pt x="326" y="208"/>
                  </a:cubicBezTo>
                  <a:cubicBezTo>
                    <a:pt x="323" y="207"/>
                    <a:pt x="320" y="204"/>
                    <a:pt x="319" y="201"/>
                  </a:cubicBezTo>
                  <a:cubicBezTo>
                    <a:pt x="312" y="201"/>
                    <a:pt x="312" y="201"/>
                    <a:pt x="312" y="201"/>
                  </a:cubicBezTo>
                  <a:cubicBezTo>
                    <a:pt x="310" y="200"/>
                    <a:pt x="308" y="199"/>
                    <a:pt x="305" y="196"/>
                  </a:cubicBezTo>
                  <a:cubicBezTo>
                    <a:pt x="304" y="195"/>
                    <a:pt x="304" y="195"/>
                    <a:pt x="304" y="195"/>
                  </a:cubicBezTo>
                  <a:cubicBezTo>
                    <a:pt x="302" y="194"/>
                    <a:pt x="301" y="191"/>
                    <a:pt x="299" y="188"/>
                  </a:cubicBezTo>
                  <a:cubicBezTo>
                    <a:pt x="299" y="188"/>
                    <a:pt x="299" y="188"/>
                    <a:pt x="299" y="188"/>
                  </a:cubicBezTo>
                  <a:cubicBezTo>
                    <a:pt x="299" y="188"/>
                    <a:pt x="299" y="188"/>
                    <a:pt x="299" y="188"/>
                  </a:cubicBezTo>
                  <a:cubicBezTo>
                    <a:pt x="298" y="181"/>
                    <a:pt x="298" y="181"/>
                    <a:pt x="298" y="181"/>
                  </a:cubicBezTo>
                  <a:cubicBezTo>
                    <a:pt x="298" y="181"/>
                    <a:pt x="298" y="181"/>
                    <a:pt x="298" y="181"/>
                  </a:cubicBezTo>
                  <a:cubicBezTo>
                    <a:pt x="298" y="181"/>
                    <a:pt x="298" y="181"/>
                    <a:pt x="298" y="181"/>
                  </a:cubicBezTo>
                  <a:cubicBezTo>
                    <a:pt x="298" y="180"/>
                    <a:pt x="298" y="180"/>
                    <a:pt x="298" y="180"/>
                  </a:cubicBezTo>
                  <a:cubicBezTo>
                    <a:pt x="298" y="180"/>
                    <a:pt x="298" y="180"/>
                    <a:pt x="298" y="180"/>
                  </a:cubicBezTo>
                  <a:cubicBezTo>
                    <a:pt x="300" y="168"/>
                    <a:pt x="300" y="168"/>
                    <a:pt x="300" y="168"/>
                  </a:cubicBezTo>
                  <a:cubicBezTo>
                    <a:pt x="300" y="168"/>
                    <a:pt x="300" y="168"/>
                    <a:pt x="300" y="168"/>
                  </a:cubicBezTo>
                  <a:cubicBezTo>
                    <a:pt x="302" y="162"/>
                    <a:pt x="302" y="162"/>
                    <a:pt x="302" y="162"/>
                  </a:cubicBezTo>
                  <a:cubicBezTo>
                    <a:pt x="302" y="162"/>
                    <a:pt x="302" y="162"/>
                    <a:pt x="302" y="162"/>
                  </a:cubicBezTo>
                  <a:cubicBezTo>
                    <a:pt x="302" y="162"/>
                    <a:pt x="302" y="162"/>
                    <a:pt x="302" y="162"/>
                  </a:cubicBezTo>
                  <a:cubicBezTo>
                    <a:pt x="303" y="162"/>
                    <a:pt x="303" y="162"/>
                    <a:pt x="303" y="162"/>
                  </a:cubicBezTo>
                  <a:cubicBezTo>
                    <a:pt x="318" y="155"/>
                    <a:pt x="318" y="155"/>
                    <a:pt x="318" y="155"/>
                  </a:cubicBezTo>
                  <a:cubicBezTo>
                    <a:pt x="324" y="148"/>
                    <a:pt x="324" y="148"/>
                    <a:pt x="324" y="148"/>
                  </a:cubicBezTo>
                  <a:cubicBezTo>
                    <a:pt x="325" y="142"/>
                    <a:pt x="325" y="142"/>
                    <a:pt x="325" y="142"/>
                  </a:cubicBezTo>
                  <a:cubicBezTo>
                    <a:pt x="324" y="138"/>
                    <a:pt x="324" y="138"/>
                    <a:pt x="324" y="138"/>
                  </a:cubicBezTo>
                  <a:cubicBezTo>
                    <a:pt x="322" y="132"/>
                    <a:pt x="320" y="129"/>
                    <a:pt x="320" y="127"/>
                  </a:cubicBezTo>
                  <a:cubicBezTo>
                    <a:pt x="317" y="128"/>
                    <a:pt x="317" y="128"/>
                    <a:pt x="317" y="128"/>
                  </a:cubicBezTo>
                  <a:cubicBezTo>
                    <a:pt x="312" y="127"/>
                    <a:pt x="312" y="127"/>
                    <a:pt x="312" y="127"/>
                  </a:cubicBezTo>
                  <a:cubicBezTo>
                    <a:pt x="310" y="128"/>
                    <a:pt x="307" y="131"/>
                    <a:pt x="303" y="136"/>
                  </a:cubicBezTo>
                  <a:cubicBezTo>
                    <a:pt x="296" y="143"/>
                    <a:pt x="296" y="143"/>
                    <a:pt x="296" y="143"/>
                  </a:cubicBezTo>
                  <a:cubicBezTo>
                    <a:pt x="296" y="143"/>
                    <a:pt x="296" y="143"/>
                    <a:pt x="296" y="143"/>
                  </a:cubicBezTo>
                  <a:cubicBezTo>
                    <a:pt x="295" y="143"/>
                    <a:pt x="295" y="143"/>
                    <a:pt x="295" y="143"/>
                  </a:cubicBezTo>
                  <a:cubicBezTo>
                    <a:pt x="290" y="144"/>
                    <a:pt x="286" y="145"/>
                    <a:pt x="284" y="144"/>
                  </a:cubicBezTo>
                  <a:lnTo>
                    <a:pt x="271" y="140"/>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8" name="Freeform 7"/>
            <p:cNvSpPr/>
            <p:nvPr/>
          </p:nvSpPr>
          <p:spPr bwMode="auto">
            <a:xfrm>
              <a:off x="3858558" y="3274950"/>
              <a:ext cx="338117" cy="557216"/>
            </a:xfrm>
            <a:custGeom>
              <a:gdLst>
                <a:gd fmla="*/ 46 w 92" name="T0"/>
                <a:gd fmla="*/ 29 h 152" name="T1"/>
                <a:gd fmla="*/ 46 w 92" name="T2"/>
                <a:gd fmla="*/ 43 h 152" name="T3"/>
                <a:gd fmla="*/ 42 w 92" name="T4"/>
                <a:gd fmla="*/ 54 h 152" name="T5"/>
                <a:gd fmla="*/ 38 w 92" name="T6"/>
                <a:gd fmla="*/ 62 h 152" name="T7"/>
                <a:gd fmla="*/ 37 w 92" name="T8"/>
                <a:gd fmla="*/ 61 h 152" name="T9"/>
                <a:gd fmla="*/ 22 w 92" name="T10"/>
                <a:gd fmla="*/ 65 h 152" name="T11"/>
                <a:gd fmla="*/ 6 w 92" name="T12"/>
                <a:gd fmla="*/ 67 h 152" name="T13"/>
                <a:gd fmla="*/ 4 w 92" name="T14"/>
                <a:gd fmla="*/ 70 h 152" name="T15"/>
                <a:gd fmla="*/ 19 w 92" name="T16"/>
                <a:gd fmla="*/ 72 h 152" name="T17"/>
                <a:gd fmla="*/ 20 w 92" name="T18"/>
                <a:gd fmla="*/ 72 h 152" name="T19"/>
                <a:gd fmla="*/ 24 w 92" name="T20"/>
                <a:gd fmla="*/ 81 h 152" name="T21"/>
                <a:gd fmla="*/ 30 w 92" name="T22"/>
                <a:gd fmla="*/ 92 h 152" name="T23"/>
                <a:gd fmla="*/ 35 w 92" name="T24"/>
                <a:gd fmla="*/ 108 h 152" name="T25"/>
                <a:gd fmla="*/ 36 w 92" name="T26"/>
                <a:gd fmla="*/ 108 h 152" name="T27"/>
                <a:gd fmla="*/ 38 w 92" name="T28"/>
                <a:gd fmla="*/ 116 h 152" name="T29"/>
                <a:gd fmla="*/ 36 w 92" name="T30"/>
                <a:gd fmla="*/ 124 h 152" name="T31"/>
                <a:gd fmla="*/ 36 w 92" name="T32"/>
                <a:gd fmla="*/ 132 h 152" name="T33"/>
                <a:gd fmla="*/ 50 w 92" name="T34"/>
                <a:gd fmla="*/ 140 h 152" name="T35"/>
                <a:gd fmla="*/ 58 w 92" name="T36"/>
                <a:gd fmla="*/ 151 h 152" name="T37"/>
                <a:gd fmla="*/ 62 w 92" name="T38"/>
                <a:gd fmla="*/ 152 h 152" name="T39"/>
                <a:gd fmla="*/ 61 w 92" name="T40"/>
                <a:gd fmla="*/ 139 h 152" name="T41"/>
                <a:gd fmla="*/ 70 w 92" name="T42"/>
                <a:gd fmla="*/ 134 h 152" name="T43"/>
                <a:gd fmla="*/ 71 w 92" name="T44"/>
                <a:gd fmla="*/ 134 h 152" name="T45"/>
                <a:gd fmla="*/ 72 w 92" name="T46"/>
                <a:gd fmla="*/ 134 h 152" name="T47"/>
                <a:gd fmla="*/ 78 w 92" name="T48"/>
                <a:gd fmla="*/ 133 h 152" name="T49"/>
                <a:gd fmla="*/ 79 w 92" name="T50"/>
                <a:gd fmla="*/ 122 h 152" name="T51"/>
                <a:gd fmla="*/ 74 w 92" name="T52"/>
                <a:gd fmla="*/ 116 h 152" name="T53"/>
                <a:gd fmla="*/ 69 w 92" name="T54"/>
                <a:gd fmla="*/ 116 h 152" name="T55"/>
                <a:gd fmla="*/ 66 w 92" name="T56"/>
                <a:gd fmla="*/ 105 h 152" name="T57"/>
                <a:gd fmla="*/ 68 w 92" name="T58"/>
                <a:gd fmla="*/ 84 h 152" name="T59"/>
                <a:gd fmla="*/ 82 w 92" name="T60"/>
                <a:gd fmla="*/ 80 h 152" name="T61"/>
                <a:gd fmla="*/ 92 w 92" name="T62"/>
                <a:gd fmla="*/ 54 h 152" name="T63"/>
                <a:gd fmla="*/ 84 w 92" name="T64"/>
                <a:gd fmla="*/ 48 h 152" name="T65"/>
                <a:gd fmla="*/ 83 w 92" name="T66"/>
                <a:gd fmla="*/ 48 h 152" name="T67"/>
                <a:gd fmla="*/ 76 w 92" name="T68"/>
                <a:gd fmla="*/ 48 h 152" name="T69"/>
                <a:gd fmla="*/ 72 w 92" name="T70"/>
                <a:gd fmla="*/ 42 h 152" name="T71"/>
                <a:gd fmla="*/ 71 w 92" name="T72"/>
                <a:gd fmla="*/ 42 h 152" name="T73"/>
                <a:gd fmla="*/ 73 w 92" name="T74"/>
                <a:gd fmla="*/ 26 h 152" name="T75"/>
                <a:gd fmla="*/ 76 w 92" name="T76"/>
                <a:gd fmla="*/ 18 h 152" name="T77"/>
                <a:gd fmla="*/ 78 w 92" name="T78"/>
                <a:gd fmla="*/ 10 h 152" name="T79"/>
                <a:gd fmla="*/ 64 w 92" name="T80"/>
                <a:gd fmla="*/ 0 h 15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2" w="92">
                  <a:moveTo>
                    <a:pt x="54" y="9"/>
                  </a:moveTo>
                  <a:cubicBezTo>
                    <a:pt x="46" y="29"/>
                    <a:pt x="46" y="29"/>
                    <a:pt x="46" y="29"/>
                  </a:cubicBezTo>
                  <a:cubicBezTo>
                    <a:pt x="46" y="42"/>
                    <a:pt x="46" y="42"/>
                    <a:pt x="46" y="42"/>
                  </a:cubicBezTo>
                  <a:cubicBezTo>
                    <a:pt x="46" y="43"/>
                    <a:pt x="46" y="43"/>
                    <a:pt x="46" y="43"/>
                  </a:cubicBezTo>
                  <a:cubicBezTo>
                    <a:pt x="42" y="50"/>
                    <a:pt x="42" y="50"/>
                    <a:pt x="42" y="50"/>
                  </a:cubicBezTo>
                  <a:cubicBezTo>
                    <a:pt x="42" y="54"/>
                    <a:pt x="42" y="54"/>
                    <a:pt x="42" y="54"/>
                  </a:cubicBezTo>
                  <a:cubicBezTo>
                    <a:pt x="42" y="57"/>
                    <a:pt x="41" y="60"/>
                    <a:pt x="38" y="61"/>
                  </a:cubicBezTo>
                  <a:cubicBezTo>
                    <a:pt x="38" y="62"/>
                    <a:pt x="38" y="62"/>
                    <a:pt x="38" y="62"/>
                  </a:cubicBezTo>
                  <a:cubicBezTo>
                    <a:pt x="37" y="62"/>
                    <a:pt x="37" y="62"/>
                    <a:pt x="37" y="62"/>
                  </a:cubicBezTo>
                  <a:cubicBezTo>
                    <a:pt x="37" y="61"/>
                    <a:pt x="37" y="61"/>
                    <a:pt x="37" y="61"/>
                  </a:cubicBezTo>
                  <a:cubicBezTo>
                    <a:pt x="27" y="60"/>
                    <a:pt x="27" y="60"/>
                    <a:pt x="27" y="60"/>
                  </a:cubicBezTo>
                  <a:cubicBezTo>
                    <a:pt x="22" y="65"/>
                    <a:pt x="22" y="65"/>
                    <a:pt x="22" y="65"/>
                  </a:cubicBezTo>
                  <a:cubicBezTo>
                    <a:pt x="6" y="67"/>
                    <a:pt x="6" y="67"/>
                    <a:pt x="6" y="67"/>
                  </a:cubicBezTo>
                  <a:cubicBezTo>
                    <a:pt x="6" y="67"/>
                    <a:pt x="6" y="67"/>
                    <a:pt x="6" y="67"/>
                  </a:cubicBezTo>
                  <a:cubicBezTo>
                    <a:pt x="0" y="67"/>
                    <a:pt x="0" y="67"/>
                    <a:pt x="0" y="67"/>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2"/>
                    <a:pt x="20" y="72"/>
                    <a:pt x="20" y="72"/>
                  </a:cubicBezTo>
                  <a:cubicBezTo>
                    <a:pt x="24" y="81"/>
                    <a:pt x="24" y="81"/>
                    <a:pt x="24" y="81"/>
                  </a:cubicBezTo>
                  <a:cubicBezTo>
                    <a:pt x="28" y="84"/>
                    <a:pt x="28" y="84"/>
                    <a:pt x="28" y="84"/>
                  </a:cubicBezTo>
                  <a:cubicBezTo>
                    <a:pt x="29" y="86"/>
                    <a:pt x="30" y="88"/>
                    <a:pt x="30" y="92"/>
                  </a:cubicBezTo>
                  <a:cubicBezTo>
                    <a:pt x="30" y="103"/>
                    <a:pt x="30" y="103"/>
                    <a:pt x="30" y="103"/>
                  </a:cubicBezTo>
                  <a:cubicBezTo>
                    <a:pt x="35" y="108"/>
                    <a:pt x="35" y="108"/>
                    <a:pt x="35" y="108"/>
                  </a:cubicBezTo>
                  <a:cubicBezTo>
                    <a:pt x="36" y="108"/>
                    <a:pt x="36" y="108"/>
                    <a:pt x="36" y="108"/>
                  </a:cubicBezTo>
                  <a:cubicBezTo>
                    <a:pt x="36" y="108"/>
                    <a:pt x="36" y="108"/>
                    <a:pt x="36" y="108"/>
                  </a:cubicBezTo>
                  <a:cubicBezTo>
                    <a:pt x="36" y="108"/>
                    <a:pt x="36" y="108"/>
                    <a:pt x="36" y="108"/>
                  </a:cubicBezTo>
                  <a:cubicBezTo>
                    <a:pt x="38" y="116"/>
                    <a:pt x="38" y="116"/>
                    <a:pt x="38" y="116"/>
                  </a:cubicBezTo>
                  <a:cubicBezTo>
                    <a:pt x="38" y="120"/>
                    <a:pt x="38" y="120"/>
                    <a:pt x="38" y="120"/>
                  </a:cubicBezTo>
                  <a:cubicBezTo>
                    <a:pt x="36" y="124"/>
                    <a:pt x="36" y="124"/>
                    <a:pt x="36" y="124"/>
                  </a:cubicBezTo>
                  <a:cubicBezTo>
                    <a:pt x="35" y="128"/>
                    <a:pt x="35" y="128"/>
                    <a:pt x="35" y="128"/>
                  </a:cubicBezTo>
                  <a:cubicBezTo>
                    <a:pt x="36" y="132"/>
                    <a:pt x="36" y="132"/>
                    <a:pt x="36" y="132"/>
                  </a:cubicBezTo>
                  <a:cubicBezTo>
                    <a:pt x="41" y="135"/>
                    <a:pt x="41" y="135"/>
                    <a:pt x="41" y="135"/>
                  </a:cubicBezTo>
                  <a:cubicBezTo>
                    <a:pt x="46" y="137"/>
                    <a:pt x="49" y="138"/>
                    <a:pt x="50" y="140"/>
                  </a:cubicBezTo>
                  <a:cubicBezTo>
                    <a:pt x="53" y="146"/>
                    <a:pt x="53" y="146"/>
                    <a:pt x="53" y="146"/>
                  </a:cubicBezTo>
                  <a:cubicBezTo>
                    <a:pt x="56" y="148"/>
                    <a:pt x="58" y="150"/>
                    <a:pt x="58" y="151"/>
                  </a:cubicBezTo>
                  <a:cubicBezTo>
                    <a:pt x="62" y="152"/>
                    <a:pt x="62" y="152"/>
                    <a:pt x="62" y="152"/>
                  </a:cubicBezTo>
                  <a:cubicBezTo>
                    <a:pt x="62" y="152"/>
                    <a:pt x="62" y="152"/>
                    <a:pt x="62" y="152"/>
                  </a:cubicBezTo>
                  <a:cubicBezTo>
                    <a:pt x="61" y="144"/>
                    <a:pt x="61" y="144"/>
                    <a:pt x="61" y="144"/>
                  </a:cubicBezTo>
                  <a:cubicBezTo>
                    <a:pt x="60" y="142"/>
                    <a:pt x="60" y="140"/>
                    <a:pt x="61" y="139"/>
                  </a:cubicBezTo>
                  <a:cubicBezTo>
                    <a:pt x="62" y="138"/>
                    <a:pt x="63" y="137"/>
                    <a:pt x="64" y="136"/>
                  </a:cubicBezTo>
                  <a:cubicBezTo>
                    <a:pt x="70" y="134"/>
                    <a:pt x="70" y="134"/>
                    <a:pt x="70" y="134"/>
                  </a:cubicBezTo>
                  <a:cubicBezTo>
                    <a:pt x="70" y="134"/>
                    <a:pt x="70" y="134"/>
                    <a:pt x="70" y="134"/>
                  </a:cubicBezTo>
                  <a:cubicBezTo>
                    <a:pt x="71" y="134"/>
                    <a:pt x="71" y="134"/>
                    <a:pt x="71" y="134"/>
                  </a:cubicBezTo>
                  <a:cubicBezTo>
                    <a:pt x="71" y="134"/>
                    <a:pt x="71" y="134"/>
                    <a:pt x="71" y="134"/>
                  </a:cubicBezTo>
                  <a:cubicBezTo>
                    <a:pt x="72" y="134"/>
                    <a:pt x="72" y="134"/>
                    <a:pt x="72" y="134"/>
                  </a:cubicBezTo>
                  <a:cubicBezTo>
                    <a:pt x="74" y="135"/>
                    <a:pt x="74" y="135"/>
                    <a:pt x="74" y="135"/>
                  </a:cubicBezTo>
                  <a:cubicBezTo>
                    <a:pt x="78" y="133"/>
                    <a:pt x="78" y="133"/>
                    <a:pt x="78" y="133"/>
                  </a:cubicBezTo>
                  <a:cubicBezTo>
                    <a:pt x="78" y="132"/>
                    <a:pt x="78" y="132"/>
                    <a:pt x="78" y="132"/>
                  </a:cubicBezTo>
                  <a:cubicBezTo>
                    <a:pt x="79" y="122"/>
                    <a:pt x="79" y="122"/>
                    <a:pt x="79" y="122"/>
                  </a:cubicBezTo>
                  <a:cubicBezTo>
                    <a:pt x="77" y="118"/>
                    <a:pt x="77" y="118"/>
                    <a:pt x="77" y="118"/>
                  </a:cubicBezTo>
                  <a:cubicBezTo>
                    <a:pt x="74" y="116"/>
                    <a:pt x="74" y="116"/>
                    <a:pt x="74" y="116"/>
                  </a:cubicBezTo>
                  <a:cubicBezTo>
                    <a:pt x="70" y="116"/>
                    <a:pt x="70" y="116"/>
                    <a:pt x="70" y="116"/>
                  </a:cubicBezTo>
                  <a:cubicBezTo>
                    <a:pt x="69" y="116"/>
                    <a:pt x="69" y="116"/>
                    <a:pt x="69" y="116"/>
                  </a:cubicBezTo>
                  <a:cubicBezTo>
                    <a:pt x="68" y="115"/>
                    <a:pt x="68" y="115"/>
                    <a:pt x="68" y="115"/>
                  </a:cubicBezTo>
                  <a:cubicBezTo>
                    <a:pt x="66" y="105"/>
                    <a:pt x="66" y="105"/>
                    <a:pt x="66" y="105"/>
                  </a:cubicBezTo>
                  <a:cubicBezTo>
                    <a:pt x="67" y="84"/>
                    <a:pt x="67" y="84"/>
                    <a:pt x="67" y="84"/>
                  </a:cubicBezTo>
                  <a:cubicBezTo>
                    <a:pt x="68" y="84"/>
                    <a:pt x="68" y="84"/>
                    <a:pt x="68" y="84"/>
                  </a:cubicBezTo>
                  <a:cubicBezTo>
                    <a:pt x="74" y="75"/>
                    <a:pt x="74" y="75"/>
                    <a:pt x="74" y="75"/>
                  </a:cubicBezTo>
                  <a:cubicBezTo>
                    <a:pt x="82" y="80"/>
                    <a:pt x="82" y="80"/>
                    <a:pt x="82" y="80"/>
                  </a:cubicBezTo>
                  <a:cubicBezTo>
                    <a:pt x="88" y="80"/>
                    <a:pt x="88" y="80"/>
                    <a:pt x="88" y="80"/>
                  </a:cubicBezTo>
                  <a:cubicBezTo>
                    <a:pt x="92" y="54"/>
                    <a:pt x="92" y="54"/>
                    <a:pt x="92" y="54"/>
                  </a:cubicBezTo>
                  <a:cubicBezTo>
                    <a:pt x="90" y="51"/>
                    <a:pt x="89" y="49"/>
                    <a:pt x="87" y="48"/>
                  </a:cubicBezTo>
                  <a:cubicBezTo>
                    <a:pt x="84" y="48"/>
                    <a:pt x="84" y="48"/>
                    <a:pt x="84" y="48"/>
                  </a:cubicBezTo>
                  <a:cubicBezTo>
                    <a:pt x="84" y="48"/>
                    <a:pt x="84" y="48"/>
                    <a:pt x="84" y="48"/>
                  </a:cubicBezTo>
                  <a:cubicBezTo>
                    <a:pt x="83" y="48"/>
                    <a:pt x="83" y="48"/>
                    <a:pt x="83" y="48"/>
                  </a:cubicBezTo>
                  <a:cubicBezTo>
                    <a:pt x="77" y="49"/>
                    <a:pt x="77" y="49"/>
                    <a:pt x="77" y="49"/>
                  </a:cubicBezTo>
                  <a:cubicBezTo>
                    <a:pt x="76" y="48"/>
                    <a:pt x="76" y="48"/>
                    <a:pt x="76" y="48"/>
                  </a:cubicBezTo>
                  <a:cubicBezTo>
                    <a:pt x="76" y="48"/>
                    <a:pt x="76" y="48"/>
                    <a:pt x="76" y="48"/>
                  </a:cubicBezTo>
                  <a:cubicBezTo>
                    <a:pt x="72" y="42"/>
                    <a:pt x="72" y="42"/>
                    <a:pt x="72" y="42"/>
                  </a:cubicBezTo>
                  <a:cubicBezTo>
                    <a:pt x="72" y="42"/>
                    <a:pt x="72" y="42"/>
                    <a:pt x="72"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0"/>
                    <a:pt x="76" y="18"/>
                  </a:cubicBezTo>
                  <a:cubicBezTo>
                    <a:pt x="78" y="16"/>
                    <a:pt x="78" y="16"/>
                    <a:pt x="78" y="16"/>
                  </a:cubicBezTo>
                  <a:cubicBezTo>
                    <a:pt x="78" y="10"/>
                    <a:pt x="78" y="10"/>
                    <a:pt x="78" y="10"/>
                  </a:cubicBezTo>
                  <a:cubicBezTo>
                    <a:pt x="72" y="4"/>
                    <a:pt x="72" y="4"/>
                    <a:pt x="72" y="4"/>
                  </a:cubicBezTo>
                  <a:cubicBezTo>
                    <a:pt x="64" y="0"/>
                    <a:pt x="64" y="0"/>
                    <a:pt x="64" y="0"/>
                  </a:cubicBezTo>
                  <a:lnTo>
                    <a:pt x="54" y="9"/>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19" name="Freeform 8"/>
            <p:cNvSpPr/>
            <p:nvPr/>
          </p:nvSpPr>
          <p:spPr bwMode="auto">
            <a:xfrm>
              <a:off x="664031" y="1808876"/>
              <a:ext cx="2391162" cy="1806896"/>
            </a:xfrm>
            <a:custGeom>
              <a:gdLst>
                <a:gd fmla="*/ 639 w 652" name="T0"/>
                <a:gd fmla="*/ 228 h 493" name="T1"/>
                <a:gd fmla="*/ 612 w 652" name="T2"/>
                <a:gd fmla="*/ 204 h 493" name="T3"/>
                <a:gd fmla="*/ 596 w 652" name="T4"/>
                <a:gd fmla="*/ 184 h 493" name="T5"/>
                <a:gd fmla="*/ 520 w 652" name="T6"/>
                <a:gd fmla="*/ 166 h 493" name="T7"/>
                <a:gd fmla="*/ 524 w 652" name="T8"/>
                <a:gd fmla="*/ 90 h 493" name="T9"/>
                <a:gd fmla="*/ 470 w 652" name="T10"/>
                <a:gd fmla="*/ 25 h 493" name="T11"/>
                <a:gd fmla="*/ 443 w 652" name="T12"/>
                <a:gd fmla="*/ 7 h 493" name="T13"/>
                <a:gd fmla="*/ 401 w 652" name="T14"/>
                <a:gd fmla="*/ 61 h 493" name="T15"/>
                <a:gd fmla="*/ 309 w 652" name="T16"/>
                <a:gd fmla="*/ 112 h 493" name="T17"/>
                <a:gd fmla="*/ 291 w 652" name="T18"/>
                <a:gd fmla="*/ 115 h 493" name="T19"/>
                <a:gd fmla="*/ 237 w 652" name="T20"/>
                <a:gd fmla="*/ 110 h 493" name="T21"/>
                <a:gd fmla="*/ 245 w 652" name="T22"/>
                <a:gd fmla="*/ 168 h 493" name="T23"/>
                <a:gd fmla="*/ 234 w 652" name="T24"/>
                <a:gd fmla="*/ 198 h 493" name="T25"/>
                <a:gd fmla="*/ 226 w 652" name="T26"/>
                <a:gd fmla="*/ 196 h 493" name="T27"/>
                <a:gd fmla="*/ 202 w 652" name="T28"/>
                <a:gd fmla="*/ 224 h 493" name="T29"/>
                <a:gd fmla="*/ 165 w 652" name="T30"/>
                <a:gd fmla="*/ 234 h 493" name="T31"/>
                <a:gd fmla="*/ 92 w 652" name="T32"/>
                <a:gd fmla="*/ 253 h 493" name="T33"/>
                <a:gd fmla="*/ 53 w 652" name="T34"/>
                <a:gd fmla="*/ 247 h 493" name="T35"/>
                <a:gd fmla="*/ 33 w 652" name="T36"/>
                <a:gd fmla="*/ 240 h 493" name="T37"/>
                <a:gd fmla="*/ 5 w 652" name="T38"/>
                <a:gd fmla="*/ 284 h 493" name="T39"/>
                <a:gd fmla="*/ 27 w 652" name="T40"/>
                <a:gd fmla="*/ 303 h 493" name="T41"/>
                <a:gd fmla="*/ 21 w 652" name="T42"/>
                <a:gd fmla="*/ 356 h 493" name="T43"/>
                <a:gd fmla="*/ 21 w 652" name="T44"/>
                <a:gd fmla="*/ 367 h 493" name="T45"/>
                <a:gd fmla="*/ 60 w 652" name="T46"/>
                <a:gd fmla="*/ 417 h 493" name="T47"/>
                <a:gd fmla="*/ 85 w 652" name="T48"/>
                <a:gd fmla="*/ 443 h 493" name="T49"/>
                <a:gd fmla="*/ 105 w 652" name="T50"/>
                <a:gd fmla="*/ 490 h 493" name="T51"/>
                <a:gd fmla="*/ 130 w 652" name="T52"/>
                <a:gd fmla="*/ 493 h 493" name="T53"/>
                <a:gd fmla="*/ 145 w 652" name="T54"/>
                <a:gd fmla="*/ 466 h 493" name="T55"/>
                <a:gd fmla="*/ 165 w 652" name="T56"/>
                <a:gd fmla="*/ 468 h 493" name="T57"/>
                <a:gd fmla="*/ 230 w 652" name="T58"/>
                <a:gd fmla="*/ 465 h 493" name="T59"/>
                <a:gd fmla="*/ 251 w 652" name="T60"/>
                <a:gd fmla="*/ 480 h 493" name="T61"/>
                <a:gd fmla="*/ 285 w 652" name="T62"/>
                <a:gd fmla="*/ 480 h 493" name="T63"/>
                <a:gd fmla="*/ 360 w 652" name="T64"/>
                <a:gd fmla="*/ 470 h 493" name="T65"/>
                <a:gd fmla="*/ 413 w 652" name="T66"/>
                <a:gd fmla="*/ 472 h 493" name="T67"/>
                <a:gd fmla="*/ 446 w 652" name="T68"/>
                <a:gd fmla="*/ 484 h 493" name="T69"/>
                <a:gd fmla="*/ 473 w 652" name="T70"/>
                <a:gd fmla="*/ 491 h 493" name="T71"/>
                <a:gd fmla="*/ 469 w 652" name="T72"/>
                <a:gd fmla="*/ 470 h 493" name="T73"/>
                <a:gd fmla="*/ 477 w 652" name="T74"/>
                <a:gd fmla="*/ 460 h 493" name="T75"/>
                <a:gd fmla="*/ 479 w 652" name="T76"/>
                <a:gd fmla="*/ 446 h 493" name="T77"/>
                <a:gd fmla="*/ 461 w 652" name="T78"/>
                <a:gd fmla="*/ 428 h 493" name="T79"/>
                <a:gd fmla="*/ 462 w 652" name="T80"/>
                <a:gd fmla="*/ 414 h 493" name="T81"/>
                <a:gd fmla="*/ 494 w 652" name="T82"/>
                <a:gd fmla="*/ 396 h 493" name="T83"/>
                <a:gd fmla="*/ 527 w 652" name="T84"/>
                <a:gd fmla="*/ 390 h 493" name="T85"/>
                <a:gd fmla="*/ 544 w 652" name="T86"/>
                <a:gd fmla="*/ 375 h 493" name="T87"/>
                <a:gd fmla="*/ 545 w 652" name="T88"/>
                <a:gd fmla="*/ 367 h 493" name="T89"/>
                <a:gd fmla="*/ 547 w 652" name="T90"/>
                <a:gd fmla="*/ 343 h 493" name="T91"/>
                <a:gd fmla="*/ 585 w 652" name="T92"/>
                <a:gd fmla="*/ 314 h 493" name="T93"/>
                <a:gd fmla="*/ 603 w 652" name="T94"/>
                <a:gd fmla="*/ 302 h 493" name="T95"/>
                <a:gd fmla="*/ 635 w 652" name="T96"/>
                <a:gd fmla="*/ 294 h 493" name="T97"/>
                <a:gd fmla="*/ 648 w 652" name="T98"/>
                <a:gd fmla="*/ 281 h 493" name="T99"/>
                <a:gd fmla="*/ 651 w 652" name="T100"/>
                <a:gd fmla="*/ 266 h 49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492" w="652">
                  <a:moveTo>
                    <a:pt x="651" y="265"/>
                  </a:moveTo>
                  <a:cubicBezTo>
                    <a:pt x="652" y="265"/>
                    <a:pt x="652" y="265"/>
                    <a:pt x="652" y="265"/>
                  </a:cubicBezTo>
                  <a:cubicBezTo>
                    <a:pt x="652" y="265"/>
                    <a:pt x="652" y="265"/>
                    <a:pt x="652" y="265"/>
                  </a:cubicBezTo>
                  <a:cubicBezTo>
                    <a:pt x="652" y="264"/>
                    <a:pt x="652" y="264"/>
                    <a:pt x="652" y="264"/>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3" y="204"/>
                    <a:pt x="613" y="204"/>
                    <a:pt x="613" y="204"/>
                  </a:cubicBezTo>
                  <a:cubicBezTo>
                    <a:pt x="612" y="204"/>
                    <a:pt x="612" y="204"/>
                    <a:pt x="612" y="204"/>
                  </a:cubicBezTo>
                  <a:cubicBezTo>
                    <a:pt x="611" y="204"/>
                    <a:pt x="611" y="204"/>
                    <a:pt x="611" y="204"/>
                  </a:cubicBezTo>
                  <a:cubicBezTo>
                    <a:pt x="611" y="203"/>
                    <a:pt x="611" y="203"/>
                    <a:pt x="611" y="203"/>
                  </a:cubicBezTo>
                  <a:cubicBezTo>
                    <a:pt x="611" y="202"/>
                    <a:pt x="611" y="202"/>
                    <a:pt x="611" y="202"/>
                  </a:cubicBezTo>
                  <a:cubicBezTo>
                    <a:pt x="611" y="202"/>
                    <a:pt x="611" y="202"/>
                    <a:pt x="611" y="202"/>
                  </a:cubicBezTo>
                  <a:cubicBezTo>
                    <a:pt x="609" y="196"/>
                    <a:pt x="604" y="190"/>
                    <a:pt x="596" y="184"/>
                  </a:cubicBezTo>
                  <a:cubicBezTo>
                    <a:pt x="591" y="180"/>
                    <a:pt x="587" y="178"/>
                    <a:pt x="583" y="177"/>
                  </a:cubicBezTo>
                  <a:cubicBezTo>
                    <a:pt x="581" y="176"/>
                    <a:pt x="578" y="174"/>
                    <a:pt x="576" y="173"/>
                  </a:cubicBezTo>
                  <a:cubicBezTo>
                    <a:pt x="571" y="169"/>
                    <a:pt x="553" y="166"/>
                    <a:pt x="521" y="166"/>
                  </a:cubicBezTo>
                  <a:cubicBezTo>
                    <a:pt x="520" y="166"/>
                    <a:pt x="520" y="166"/>
                    <a:pt x="520" y="166"/>
                  </a:cubicBezTo>
                  <a:cubicBezTo>
                    <a:pt x="520" y="166"/>
                    <a:pt x="520" y="166"/>
                    <a:pt x="520" y="166"/>
                  </a:cubicBezTo>
                  <a:cubicBezTo>
                    <a:pt x="516" y="160"/>
                    <a:pt x="516" y="160"/>
                    <a:pt x="516" y="160"/>
                  </a:cubicBezTo>
                  <a:cubicBezTo>
                    <a:pt x="515" y="156"/>
                    <a:pt x="513" y="153"/>
                    <a:pt x="513" y="150"/>
                  </a:cubicBezTo>
                  <a:cubicBezTo>
                    <a:pt x="513" y="145"/>
                    <a:pt x="518" y="131"/>
                    <a:pt x="529" y="107"/>
                  </a:cubicBezTo>
                  <a:cubicBezTo>
                    <a:pt x="524" y="90"/>
                    <a:pt x="524" y="90"/>
                    <a:pt x="524" y="90"/>
                  </a:cubicBezTo>
                  <a:cubicBezTo>
                    <a:pt x="524" y="90"/>
                    <a:pt x="524" y="90"/>
                    <a:pt x="524" y="90"/>
                  </a:cubicBezTo>
                  <a:cubicBezTo>
                    <a:pt x="518" y="62"/>
                    <a:pt x="518" y="62"/>
                    <a:pt x="518" y="62"/>
                  </a:cubicBezTo>
                  <a:cubicBezTo>
                    <a:pt x="517" y="58"/>
                    <a:pt x="510" y="54"/>
                    <a:pt x="498" y="50"/>
                  </a:cubicBezTo>
                  <a:cubicBezTo>
                    <a:pt x="496" y="50"/>
                    <a:pt x="493" y="49"/>
                    <a:pt x="491" y="47"/>
                  </a:cubicBezTo>
                  <a:cubicBezTo>
                    <a:pt x="487" y="45"/>
                    <a:pt x="483" y="42"/>
                    <a:pt x="482" y="37"/>
                  </a:cubicBezTo>
                  <a:cubicBezTo>
                    <a:pt x="479" y="32"/>
                    <a:pt x="475" y="28"/>
                    <a:pt x="470" y="25"/>
                  </a:cubicBezTo>
                  <a:cubicBezTo>
                    <a:pt x="469" y="25"/>
                    <a:pt x="469" y="25"/>
                    <a:pt x="469" y="25"/>
                  </a:cubicBezTo>
                  <a:cubicBezTo>
                    <a:pt x="469" y="24"/>
                    <a:pt x="469" y="24"/>
                    <a:pt x="469" y="24"/>
                  </a:cubicBezTo>
                  <a:cubicBezTo>
                    <a:pt x="464" y="0"/>
                    <a:pt x="464" y="0"/>
                    <a:pt x="464" y="0"/>
                  </a:cubicBezTo>
                  <a:cubicBezTo>
                    <a:pt x="445" y="2"/>
                    <a:pt x="445" y="2"/>
                    <a:pt x="445" y="2"/>
                  </a:cubicBezTo>
                  <a:cubicBezTo>
                    <a:pt x="443" y="7"/>
                    <a:pt x="443" y="7"/>
                    <a:pt x="443" y="7"/>
                  </a:cubicBezTo>
                  <a:cubicBezTo>
                    <a:pt x="441" y="15"/>
                    <a:pt x="438" y="19"/>
                    <a:pt x="435" y="19"/>
                  </a:cubicBezTo>
                  <a:cubicBezTo>
                    <a:pt x="423" y="23"/>
                    <a:pt x="423" y="23"/>
                    <a:pt x="423" y="23"/>
                  </a:cubicBezTo>
                  <a:cubicBezTo>
                    <a:pt x="415" y="26"/>
                    <a:pt x="411" y="29"/>
                    <a:pt x="408" y="33"/>
                  </a:cubicBezTo>
                  <a:cubicBezTo>
                    <a:pt x="407" y="34"/>
                    <a:pt x="406" y="39"/>
                    <a:pt x="405" y="46"/>
                  </a:cubicBezTo>
                  <a:cubicBezTo>
                    <a:pt x="404" y="53"/>
                    <a:pt x="403" y="58"/>
                    <a:pt x="401" y="61"/>
                  </a:cubicBezTo>
                  <a:cubicBezTo>
                    <a:pt x="399" y="66"/>
                    <a:pt x="395" y="70"/>
                    <a:pt x="389" y="72"/>
                  </a:cubicBezTo>
                  <a:cubicBezTo>
                    <a:pt x="379" y="76"/>
                    <a:pt x="361" y="70"/>
                    <a:pt x="337" y="52"/>
                  </a:cubicBezTo>
                  <a:cubicBezTo>
                    <a:pt x="304" y="94"/>
                    <a:pt x="304" y="94"/>
                    <a:pt x="304" y="94"/>
                  </a:cubicBezTo>
                  <a:cubicBezTo>
                    <a:pt x="308" y="112"/>
                    <a:pt x="308" y="112"/>
                    <a:pt x="308" y="112"/>
                  </a:cubicBezTo>
                  <a:cubicBezTo>
                    <a:pt x="309" y="112"/>
                    <a:pt x="309" y="112"/>
                    <a:pt x="309" y="112"/>
                  </a:cubicBezTo>
                  <a:cubicBezTo>
                    <a:pt x="309" y="112"/>
                    <a:pt x="309" y="112"/>
                    <a:pt x="309" y="112"/>
                  </a:cubicBezTo>
                  <a:cubicBezTo>
                    <a:pt x="308" y="113"/>
                    <a:pt x="308" y="113"/>
                    <a:pt x="308" y="113"/>
                  </a:cubicBezTo>
                  <a:cubicBezTo>
                    <a:pt x="308" y="113"/>
                    <a:pt x="308" y="113"/>
                    <a:pt x="308" y="113"/>
                  </a:cubicBezTo>
                  <a:cubicBezTo>
                    <a:pt x="307" y="116"/>
                    <a:pt x="304" y="117"/>
                    <a:pt x="301" y="118"/>
                  </a:cubicBezTo>
                  <a:cubicBezTo>
                    <a:pt x="298" y="118"/>
                    <a:pt x="295" y="117"/>
                    <a:pt x="291" y="115"/>
                  </a:cubicBezTo>
                  <a:cubicBezTo>
                    <a:pt x="288" y="112"/>
                    <a:pt x="279" y="110"/>
                    <a:pt x="264" y="110"/>
                  </a:cubicBezTo>
                  <a:cubicBezTo>
                    <a:pt x="257" y="109"/>
                    <a:pt x="257" y="109"/>
                    <a:pt x="257" y="109"/>
                  </a:cubicBezTo>
                  <a:cubicBezTo>
                    <a:pt x="257" y="109"/>
                    <a:pt x="257" y="109"/>
                    <a:pt x="257" y="109"/>
                  </a:cubicBezTo>
                  <a:cubicBezTo>
                    <a:pt x="247" y="108"/>
                    <a:pt x="247" y="108"/>
                    <a:pt x="247" y="108"/>
                  </a:cubicBezTo>
                  <a:cubicBezTo>
                    <a:pt x="237" y="110"/>
                    <a:pt x="237" y="110"/>
                    <a:pt x="237" y="110"/>
                  </a:cubicBezTo>
                  <a:cubicBezTo>
                    <a:pt x="241" y="117"/>
                    <a:pt x="241" y="117"/>
                    <a:pt x="241" y="117"/>
                  </a:cubicBezTo>
                  <a:cubicBezTo>
                    <a:pt x="245" y="122"/>
                    <a:pt x="247" y="126"/>
                    <a:pt x="247" y="128"/>
                  </a:cubicBezTo>
                  <a:cubicBezTo>
                    <a:pt x="242" y="154"/>
                    <a:pt x="242" y="154"/>
                    <a:pt x="242" y="154"/>
                  </a:cubicBezTo>
                  <a:cubicBezTo>
                    <a:pt x="244" y="168"/>
                    <a:pt x="244" y="168"/>
                    <a:pt x="244" y="168"/>
                  </a:cubicBezTo>
                  <a:cubicBezTo>
                    <a:pt x="245" y="168"/>
                    <a:pt x="245" y="168"/>
                    <a:pt x="245" y="168"/>
                  </a:cubicBezTo>
                  <a:cubicBezTo>
                    <a:pt x="245" y="168"/>
                    <a:pt x="245" y="168"/>
                    <a:pt x="245" y="168"/>
                  </a:cubicBezTo>
                  <a:cubicBezTo>
                    <a:pt x="244" y="168"/>
                    <a:pt x="244" y="168"/>
                    <a:pt x="244" y="168"/>
                  </a:cubicBezTo>
                  <a:cubicBezTo>
                    <a:pt x="244" y="168"/>
                    <a:pt x="244" y="168"/>
                    <a:pt x="244" y="168"/>
                  </a:cubicBezTo>
                  <a:cubicBezTo>
                    <a:pt x="236" y="194"/>
                    <a:pt x="236" y="194"/>
                    <a:pt x="236" y="194"/>
                  </a:cubicBezTo>
                  <a:cubicBezTo>
                    <a:pt x="236" y="197"/>
                    <a:pt x="235" y="198"/>
                    <a:pt x="234" y="198"/>
                  </a:cubicBezTo>
                  <a:cubicBezTo>
                    <a:pt x="233" y="198"/>
                    <a:pt x="233" y="198"/>
                    <a:pt x="233" y="198"/>
                  </a:cubicBezTo>
                  <a:cubicBezTo>
                    <a:pt x="233" y="197"/>
                    <a:pt x="233" y="197"/>
                    <a:pt x="233" y="197"/>
                  </a:cubicBezTo>
                  <a:cubicBezTo>
                    <a:pt x="232" y="195"/>
                    <a:pt x="232" y="195"/>
                    <a:pt x="232" y="195"/>
                  </a:cubicBezTo>
                  <a:cubicBezTo>
                    <a:pt x="231" y="192"/>
                    <a:pt x="230" y="190"/>
                    <a:pt x="229" y="191"/>
                  </a:cubicBezTo>
                  <a:cubicBezTo>
                    <a:pt x="228" y="191"/>
                    <a:pt x="227" y="193"/>
                    <a:pt x="226" y="196"/>
                  </a:cubicBezTo>
                  <a:cubicBezTo>
                    <a:pt x="225" y="204"/>
                    <a:pt x="220" y="210"/>
                    <a:pt x="213" y="216"/>
                  </a:cubicBezTo>
                  <a:cubicBezTo>
                    <a:pt x="206" y="222"/>
                    <a:pt x="206" y="222"/>
                    <a:pt x="206" y="222"/>
                  </a:cubicBezTo>
                  <a:cubicBezTo>
                    <a:pt x="203" y="224"/>
                    <a:pt x="203" y="224"/>
                    <a:pt x="203" y="224"/>
                  </a:cubicBezTo>
                  <a:cubicBezTo>
                    <a:pt x="203" y="224"/>
                    <a:pt x="203" y="224"/>
                    <a:pt x="203"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5" y="234"/>
                    <a:pt x="165" y="234"/>
                    <a:pt x="165" y="234"/>
                  </a:cubicBezTo>
                  <a:cubicBezTo>
                    <a:pt x="137" y="230"/>
                    <a:pt x="137" y="230"/>
                    <a:pt x="137" y="230"/>
                  </a:cubicBezTo>
                  <a:cubicBezTo>
                    <a:pt x="133" y="234"/>
                    <a:pt x="128" y="236"/>
                    <a:pt x="124" y="235"/>
                  </a:cubicBezTo>
                  <a:cubicBezTo>
                    <a:pt x="120" y="234"/>
                    <a:pt x="113" y="236"/>
                    <a:pt x="103" y="239"/>
                  </a:cubicBezTo>
                  <a:cubicBezTo>
                    <a:pt x="92" y="252"/>
                    <a:pt x="92" y="252"/>
                    <a:pt x="92" y="252"/>
                  </a:cubicBezTo>
                  <a:cubicBezTo>
                    <a:pt x="92" y="253"/>
                    <a:pt x="92" y="253"/>
                    <a:pt x="92" y="253"/>
                  </a:cubicBezTo>
                  <a:cubicBezTo>
                    <a:pt x="74" y="254"/>
                    <a:pt x="74" y="254"/>
                    <a:pt x="74" y="254"/>
                  </a:cubicBezTo>
                  <a:cubicBezTo>
                    <a:pt x="74" y="239"/>
                    <a:pt x="74" y="239"/>
                    <a:pt x="74" y="239"/>
                  </a:cubicBezTo>
                  <a:cubicBezTo>
                    <a:pt x="63" y="239"/>
                    <a:pt x="63" y="239"/>
                    <a:pt x="63" y="239"/>
                  </a:cubicBezTo>
                  <a:cubicBezTo>
                    <a:pt x="61" y="245"/>
                    <a:pt x="61" y="245"/>
                    <a:pt x="61" y="245"/>
                  </a:cubicBezTo>
                  <a:cubicBezTo>
                    <a:pt x="53" y="247"/>
                    <a:pt x="53" y="247"/>
                    <a:pt x="53" y="247"/>
                  </a:cubicBezTo>
                  <a:cubicBezTo>
                    <a:pt x="52" y="247"/>
                    <a:pt x="52" y="247"/>
                    <a:pt x="52" y="247"/>
                  </a:cubicBezTo>
                  <a:cubicBezTo>
                    <a:pt x="52" y="247"/>
                    <a:pt x="52" y="247"/>
                    <a:pt x="52" y="247"/>
                  </a:cubicBezTo>
                  <a:cubicBezTo>
                    <a:pt x="51" y="247"/>
                    <a:pt x="51" y="247"/>
                    <a:pt x="51" y="247"/>
                  </a:cubicBezTo>
                  <a:cubicBezTo>
                    <a:pt x="51" y="247"/>
                    <a:pt x="51" y="247"/>
                    <a:pt x="51" y="247"/>
                  </a:cubicBezTo>
                  <a:cubicBezTo>
                    <a:pt x="46" y="244"/>
                    <a:pt x="39" y="241"/>
                    <a:pt x="33" y="240"/>
                  </a:cubicBezTo>
                  <a:cubicBezTo>
                    <a:pt x="29" y="240"/>
                    <a:pt x="25" y="242"/>
                    <a:pt x="19" y="248"/>
                  </a:cubicBezTo>
                  <a:cubicBezTo>
                    <a:pt x="12" y="254"/>
                    <a:pt x="7" y="259"/>
                    <a:pt x="5" y="264"/>
                  </a:cubicBezTo>
                  <a:cubicBezTo>
                    <a:pt x="6" y="264"/>
                    <a:pt x="7" y="266"/>
                    <a:pt x="7" y="268"/>
                  </a:cubicBezTo>
                  <a:cubicBezTo>
                    <a:pt x="7" y="271"/>
                    <a:pt x="8" y="274"/>
                    <a:pt x="8" y="277"/>
                  </a:cubicBezTo>
                  <a:cubicBezTo>
                    <a:pt x="7" y="280"/>
                    <a:pt x="6" y="282"/>
                    <a:pt x="5" y="284"/>
                  </a:cubicBezTo>
                  <a:cubicBezTo>
                    <a:pt x="3" y="285"/>
                    <a:pt x="1" y="288"/>
                    <a:pt x="0" y="295"/>
                  </a:cubicBezTo>
                  <a:cubicBezTo>
                    <a:pt x="7" y="299"/>
                    <a:pt x="7" y="299"/>
                    <a:pt x="7" y="299"/>
                  </a:cubicBezTo>
                  <a:cubicBezTo>
                    <a:pt x="15" y="290"/>
                    <a:pt x="15" y="290"/>
                    <a:pt x="15" y="290"/>
                  </a:cubicBezTo>
                  <a:cubicBezTo>
                    <a:pt x="27" y="302"/>
                    <a:pt x="27" y="302"/>
                    <a:pt x="27" y="302"/>
                  </a:cubicBezTo>
                  <a:cubicBezTo>
                    <a:pt x="27" y="303"/>
                    <a:pt x="27" y="303"/>
                    <a:pt x="27" y="303"/>
                  </a:cubicBezTo>
                  <a:cubicBezTo>
                    <a:pt x="29" y="325"/>
                    <a:pt x="29" y="325"/>
                    <a:pt x="29" y="325"/>
                  </a:cubicBezTo>
                  <a:cubicBezTo>
                    <a:pt x="29" y="326"/>
                    <a:pt x="29" y="326"/>
                    <a:pt x="29" y="326"/>
                  </a:cubicBezTo>
                  <a:cubicBezTo>
                    <a:pt x="29" y="326"/>
                    <a:pt x="29" y="326"/>
                    <a:pt x="29" y="326"/>
                  </a:cubicBezTo>
                  <a:cubicBezTo>
                    <a:pt x="22" y="356"/>
                    <a:pt x="22" y="356"/>
                    <a:pt x="22" y="356"/>
                  </a:cubicBezTo>
                  <a:cubicBezTo>
                    <a:pt x="21" y="356"/>
                    <a:pt x="21" y="356"/>
                    <a:pt x="21" y="356"/>
                  </a:cubicBezTo>
                  <a:cubicBezTo>
                    <a:pt x="11" y="356"/>
                    <a:pt x="5" y="356"/>
                    <a:pt x="3" y="358"/>
                  </a:cubicBezTo>
                  <a:cubicBezTo>
                    <a:pt x="3" y="360"/>
                    <a:pt x="7" y="363"/>
                    <a:pt x="14" y="368"/>
                  </a:cubicBezTo>
                  <a:cubicBezTo>
                    <a:pt x="20" y="367"/>
                    <a:pt x="20" y="367"/>
                    <a:pt x="20" y="367"/>
                  </a:cubicBezTo>
                  <a:cubicBezTo>
                    <a:pt x="21" y="367"/>
                    <a:pt x="21" y="367"/>
                    <a:pt x="21" y="367"/>
                  </a:cubicBezTo>
                  <a:cubicBezTo>
                    <a:pt x="21" y="367"/>
                    <a:pt x="21" y="367"/>
                    <a:pt x="21" y="367"/>
                  </a:cubicBezTo>
                  <a:cubicBezTo>
                    <a:pt x="35" y="380"/>
                    <a:pt x="35" y="380"/>
                    <a:pt x="35" y="380"/>
                  </a:cubicBezTo>
                  <a:cubicBezTo>
                    <a:pt x="40" y="384"/>
                    <a:pt x="39" y="392"/>
                    <a:pt x="33" y="403"/>
                  </a:cubicBezTo>
                  <a:cubicBezTo>
                    <a:pt x="35" y="416"/>
                    <a:pt x="35" y="416"/>
                    <a:pt x="35" y="416"/>
                  </a:cubicBezTo>
                  <a:cubicBezTo>
                    <a:pt x="40" y="417"/>
                    <a:pt x="40" y="417"/>
                    <a:pt x="40" y="417"/>
                  </a:cubicBezTo>
                  <a:cubicBezTo>
                    <a:pt x="60" y="417"/>
                    <a:pt x="60" y="417"/>
                    <a:pt x="60" y="417"/>
                  </a:cubicBezTo>
                  <a:cubicBezTo>
                    <a:pt x="50" y="426"/>
                    <a:pt x="50" y="426"/>
                    <a:pt x="50" y="426"/>
                  </a:cubicBezTo>
                  <a:cubicBezTo>
                    <a:pt x="56" y="430"/>
                    <a:pt x="56" y="430"/>
                    <a:pt x="56" y="430"/>
                  </a:cubicBezTo>
                  <a:cubicBezTo>
                    <a:pt x="56" y="430"/>
                    <a:pt x="56" y="430"/>
                    <a:pt x="56" y="430"/>
                  </a:cubicBezTo>
                  <a:cubicBezTo>
                    <a:pt x="64" y="434"/>
                    <a:pt x="64" y="434"/>
                    <a:pt x="64" y="434"/>
                  </a:cubicBezTo>
                  <a:cubicBezTo>
                    <a:pt x="85" y="443"/>
                    <a:pt x="85" y="443"/>
                    <a:pt x="85" y="443"/>
                  </a:cubicBezTo>
                  <a:cubicBezTo>
                    <a:pt x="86" y="444"/>
                    <a:pt x="86" y="444"/>
                    <a:pt x="86" y="444"/>
                  </a:cubicBezTo>
                  <a:cubicBezTo>
                    <a:pt x="87" y="444"/>
                    <a:pt x="87" y="444"/>
                    <a:pt x="87" y="444"/>
                  </a:cubicBezTo>
                  <a:cubicBezTo>
                    <a:pt x="89" y="476"/>
                    <a:pt x="89" y="476"/>
                    <a:pt x="89" y="476"/>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3"/>
                    <a:pt x="128" y="493"/>
                    <a:pt x="128" y="493"/>
                  </a:cubicBezTo>
                  <a:cubicBezTo>
                    <a:pt x="130" y="493"/>
                    <a:pt x="130" y="493"/>
                    <a:pt x="130" y="493"/>
                  </a:cubicBezTo>
                  <a:cubicBezTo>
                    <a:pt x="130" y="493"/>
                    <a:pt x="130" y="493"/>
                    <a:pt x="130" y="493"/>
                  </a:cubicBezTo>
                  <a:cubicBezTo>
                    <a:pt x="130" y="492"/>
                    <a:pt x="130" y="492"/>
                    <a:pt x="130" y="492"/>
                  </a:cubicBezTo>
                  <a:cubicBezTo>
                    <a:pt x="133" y="488"/>
                    <a:pt x="134" y="484"/>
                    <a:pt x="134" y="484"/>
                  </a:cubicBezTo>
                  <a:cubicBezTo>
                    <a:pt x="134" y="483"/>
                    <a:pt x="134" y="483"/>
                    <a:pt x="134" y="483"/>
                  </a:cubicBezTo>
                  <a:cubicBezTo>
                    <a:pt x="134" y="479"/>
                    <a:pt x="135" y="476"/>
                    <a:pt x="139" y="474"/>
                  </a:cubicBezTo>
                  <a:cubicBezTo>
                    <a:pt x="142" y="471"/>
                    <a:pt x="144" y="469"/>
                    <a:pt x="145" y="466"/>
                  </a:cubicBezTo>
                  <a:cubicBezTo>
                    <a:pt x="145" y="466"/>
                    <a:pt x="145" y="466"/>
                    <a:pt x="145" y="466"/>
                  </a:cubicBezTo>
                  <a:cubicBezTo>
                    <a:pt x="147" y="462"/>
                    <a:pt x="151" y="462"/>
                    <a:pt x="157" y="464"/>
                  </a:cubicBezTo>
                  <a:cubicBezTo>
                    <a:pt x="158" y="464"/>
                    <a:pt x="158" y="464"/>
                    <a:pt x="158" y="464"/>
                  </a:cubicBezTo>
                  <a:cubicBezTo>
                    <a:pt x="158" y="464"/>
                    <a:pt x="158" y="464"/>
                    <a:pt x="158" y="464"/>
                  </a:cubicBezTo>
                  <a:cubicBezTo>
                    <a:pt x="165" y="468"/>
                    <a:pt x="165" y="468"/>
                    <a:pt x="165" y="468"/>
                  </a:cubicBezTo>
                  <a:cubicBezTo>
                    <a:pt x="191" y="473"/>
                    <a:pt x="191" y="473"/>
                    <a:pt x="191" y="473"/>
                  </a:cubicBezTo>
                  <a:cubicBezTo>
                    <a:pt x="206" y="472"/>
                    <a:pt x="206" y="472"/>
                    <a:pt x="206" y="472"/>
                  </a:cubicBezTo>
                  <a:cubicBezTo>
                    <a:pt x="217" y="467"/>
                    <a:pt x="217" y="467"/>
                    <a:pt x="217" y="467"/>
                  </a:cubicBezTo>
                  <a:cubicBezTo>
                    <a:pt x="219" y="464"/>
                    <a:pt x="221" y="463"/>
                    <a:pt x="222" y="462"/>
                  </a:cubicBezTo>
                  <a:cubicBezTo>
                    <a:pt x="224" y="462"/>
                    <a:pt x="227" y="462"/>
                    <a:pt x="230" y="465"/>
                  </a:cubicBezTo>
                  <a:cubicBezTo>
                    <a:pt x="232" y="466"/>
                    <a:pt x="232" y="466"/>
                    <a:pt x="232" y="466"/>
                  </a:cubicBezTo>
                  <a:cubicBezTo>
                    <a:pt x="233" y="467"/>
                    <a:pt x="235" y="470"/>
                    <a:pt x="236" y="474"/>
                  </a:cubicBezTo>
                  <a:cubicBezTo>
                    <a:pt x="244" y="480"/>
                    <a:pt x="244" y="480"/>
                    <a:pt x="244" y="480"/>
                  </a:cubicBezTo>
                  <a:cubicBezTo>
                    <a:pt x="250" y="480"/>
                    <a:pt x="250" y="480"/>
                    <a:pt x="250" y="480"/>
                  </a:cubicBezTo>
                  <a:cubicBezTo>
                    <a:pt x="251" y="480"/>
                    <a:pt x="251" y="480"/>
                    <a:pt x="251" y="480"/>
                  </a:cubicBezTo>
                  <a:cubicBezTo>
                    <a:pt x="251" y="480"/>
                    <a:pt x="251" y="480"/>
                    <a:pt x="251" y="480"/>
                  </a:cubicBezTo>
                  <a:cubicBezTo>
                    <a:pt x="252" y="480"/>
                    <a:pt x="252" y="480"/>
                    <a:pt x="252" y="480"/>
                  </a:cubicBezTo>
                  <a:cubicBezTo>
                    <a:pt x="260" y="484"/>
                    <a:pt x="260" y="484"/>
                    <a:pt x="260" y="484"/>
                  </a:cubicBezTo>
                  <a:cubicBezTo>
                    <a:pt x="276" y="482"/>
                    <a:pt x="276" y="482"/>
                    <a:pt x="276" y="482"/>
                  </a:cubicBezTo>
                  <a:cubicBezTo>
                    <a:pt x="285" y="480"/>
                    <a:pt x="285" y="480"/>
                    <a:pt x="285" y="480"/>
                  </a:cubicBezTo>
                  <a:cubicBezTo>
                    <a:pt x="307" y="482"/>
                    <a:pt x="307" y="482"/>
                    <a:pt x="307" y="482"/>
                  </a:cubicBezTo>
                  <a:cubicBezTo>
                    <a:pt x="317" y="479"/>
                    <a:pt x="317" y="479"/>
                    <a:pt x="317" y="479"/>
                  </a:cubicBezTo>
                  <a:cubicBezTo>
                    <a:pt x="329" y="474"/>
                    <a:pt x="329" y="474"/>
                    <a:pt x="329" y="474"/>
                  </a:cubicBezTo>
                  <a:cubicBezTo>
                    <a:pt x="331" y="472"/>
                    <a:pt x="334" y="471"/>
                    <a:pt x="338" y="470"/>
                  </a:cubicBezTo>
                  <a:cubicBezTo>
                    <a:pt x="360" y="470"/>
                    <a:pt x="360" y="470"/>
                    <a:pt x="360" y="470"/>
                  </a:cubicBezTo>
                  <a:cubicBezTo>
                    <a:pt x="368" y="467"/>
                    <a:pt x="368" y="467"/>
                    <a:pt x="368" y="467"/>
                  </a:cubicBezTo>
                  <a:cubicBezTo>
                    <a:pt x="371" y="465"/>
                    <a:pt x="374" y="464"/>
                    <a:pt x="377" y="464"/>
                  </a:cubicBezTo>
                  <a:cubicBezTo>
                    <a:pt x="389" y="464"/>
                    <a:pt x="389" y="464"/>
                    <a:pt x="389" y="464"/>
                  </a:cubicBezTo>
                  <a:cubicBezTo>
                    <a:pt x="395" y="468"/>
                    <a:pt x="395" y="468"/>
                    <a:pt x="395" y="468"/>
                  </a:cubicBezTo>
                  <a:cubicBezTo>
                    <a:pt x="413" y="472"/>
                    <a:pt x="413" y="472"/>
                    <a:pt x="413" y="472"/>
                  </a:cubicBezTo>
                  <a:cubicBezTo>
                    <a:pt x="415" y="472"/>
                    <a:pt x="417" y="474"/>
                    <a:pt x="421" y="478"/>
                  </a:cubicBezTo>
                  <a:cubicBezTo>
                    <a:pt x="429" y="482"/>
                    <a:pt x="429" y="482"/>
                    <a:pt x="429" y="482"/>
                  </a:cubicBezTo>
                  <a:cubicBezTo>
                    <a:pt x="429" y="483"/>
                    <a:pt x="429" y="483"/>
                    <a:pt x="429" y="483"/>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3" y="491"/>
                    <a:pt x="473" y="491"/>
                    <a:pt x="473"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1" y="468"/>
                    <a:pt x="471" y="468"/>
                    <a:pt x="471" y="468"/>
                  </a:cubicBezTo>
                  <a:cubicBezTo>
                    <a:pt x="476" y="461"/>
                    <a:pt x="476" y="461"/>
                    <a:pt x="476" y="461"/>
                  </a:cubicBezTo>
                  <a:cubicBezTo>
                    <a:pt x="476" y="460"/>
                    <a:pt x="476" y="460"/>
                    <a:pt x="476" y="460"/>
                  </a:cubicBezTo>
                  <a:cubicBezTo>
                    <a:pt x="476" y="460"/>
                    <a:pt x="476" y="460"/>
                    <a:pt x="476" y="460"/>
                  </a:cubicBezTo>
                  <a:cubicBezTo>
                    <a:pt x="477" y="460"/>
                    <a:pt x="477" y="460"/>
                    <a:pt x="477" y="460"/>
                  </a:cubicBezTo>
                  <a:cubicBezTo>
                    <a:pt x="477" y="460"/>
                    <a:pt x="477" y="460"/>
                    <a:pt x="477" y="460"/>
                  </a:cubicBezTo>
                  <a:cubicBezTo>
                    <a:pt x="482" y="456"/>
                    <a:pt x="482" y="456"/>
                    <a:pt x="482" y="456"/>
                  </a:cubicBezTo>
                  <a:cubicBezTo>
                    <a:pt x="482" y="456"/>
                    <a:pt x="482" y="456"/>
                    <a:pt x="482" y="456"/>
                  </a:cubicBezTo>
                  <a:cubicBezTo>
                    <a:pt x="481" y="454"/>
                    <a:pt x="481" y="454"/>
                    <a:pt x="481" y="454"/>
                  </a:cubicBezTo>
                  <a:cubicBezTo>
                    <a:pt x="479" y="446"/>
                    <a:pt x="479" y="446"/>
                    <a:pt x="479" y="446"/>
                  </a:cubicBezTo>
                  <a:cubicBezTo>
                    <a:pt x="479" y="444"/>
                    <a:pt x="477" y="444"/>
                    <a:pt x="475" y="442"/>
                  </a:cubicBezTo>
                  <a:cubicBezTo>
                    <a:pt x="475" y="442"/>
                    <a:pt x="475" y="442"/>
                    <a:pt x="475" y="442"/>
                  </a:cubicBezTo>
                  <a:cubicBezTo>
                    <a:pt x="469" y="436"/>
                    <a:pt x="469" y="436"/>
                    <a:pt x="469" y="436"/>
                  </a:cubicBezTo>
                  <a:cubicBezTo>
                    <a:pt x="461" y="429"/>
                    <a:pt x="461" y="429"/>
                    <a:pt x="461" y="429"/>
                  </a:cubicBezTo>
                  <a:cubicBezTo>
                    <a:pt x="461" y="428"/>
                    <a:pt x="461" y="428"/>
                    <a:pt x="461" y="428"/>
                  </a:cubicBezTo>
                  <a:cubicBezTo>
                    <a:pt x="460" y="428"/>
                    <a:pt x="460" y="428"/>
                    <a:pt x="460" y="428"/>
                  </a:cubicBezTo>
                  <a:cubicBezTo>
                    <a:pt x="461" y="428"/>
                    <a:pt x="461" y="428"/>
                    <a:pt x="461" y="428"/>
                  </a:cubicBezTo>
                  <a:cubicBezTo>
                    <a:pt x="461" y="427"/>
                    <a:pt x="461" y="427"/>
                    <a:pt x="461" y="427"/>
                  </a:cubicBezTo>
                  <a:cubicBezTo>
                    <a:pt x="462" y="419"/>
                    <a:pt x="462" y="419"/>
                    <a:pt x="462" y="419"/>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5" y="396"/>
                    <a:pt x="495" y="396"/>
                    <a:pt x="495" y="396"/>
                  </a:cubicBezTo>
                  <a:cubicBezTo>
                    <a:pt x="502" y="397"/>
                    <a:pt x="502" y="397"/>
                    <a:pt x="502" y="397"/>
                  </a:cubicBezTo>
                  <a:cubicBezTo>
                    <a:pt x="511" y="394"/>
                    <a:pt x="511" y="394"/>
                    <a:pt x="511" y="394"/>
                  </a:cubicBezTo>
                  <a:cubicBezTo>
                    <a:pt x="521" y="392"/>
                    <a:pt x="521" y="392"/>
                    <a:pt x="521" y="392"/>
                  </a:cubicBezTo>
                  <a:cubicBezTo>
                    <a:pt x="527" y="390"/>
                    <a:pt x="527" y="390"/>
                    <a:pt x="527" y="390"/>
                  </a:cubicBezTo>
                  <a:cubicBezTo>
                    <a:pt x="528" y="390"/>
                    <a:pt x="528" y="390"/>
                    <a:pt x="528" y="390"/>
                  </a:cubicBezTo>
                  <a:cubicBezTo>
                    <a:pt x="545" y="386"/>
                    <a:pt x="545" y="386"/>
                    <a:pt x="545" y="386"/>
                  </a:cubicBezTo>
                  <a:cubicBezTo>
                    <a:pt x="548" y="384"/>
                    <a:pt x="548" y="384"/>
                    <a:pt x="548" y="384"/>
                  </a:cubicBezTo>
                  <a:cubicBezTo>
                    <a:pt x="547" y="380"/>
                    <a:pt x="547" y="380"/>
                    <a:pt x="547" y="380"/>
                  </a:cubicBezTo>
                  <a:cubicBezTo>
                    <a:pt x="544" y="375"/>
                    <a:pt x="544" y="375"/>
                    <a:pt x="544" y="375"/>
                  </a:cubicBezTo>
                  <a:cubicBezTo>
                    <a:pt x="544" y="374"/>
                    <a:pt x="544" y="374"/>
                    <a:pt x="544" y="374"/>
                  </a:cubicBezTo>
                  <a:cubicBezTo>
                    <a:pt x="543" y="374"/>
                    <a:pt x="543" y="374"/>
                    <a:pt x="543" y="374"/>
                  </a:cubicBezTo>
                  <a:cubicBezTo>
                    <a:pt x="543" y="374"/>
                    <a:pt x="543" y="374"/>
                    <a:pt x="543" y="374"/>
                  </a:cubicBezTo>
                  <a:cubicBezTo>
                    <a:pt x="544" y="368"/>
                    <a:pt x="544" y="368"/>
                    <a:pt x="544" y="368"/>
                  </a:cubicBezTo>
                  <a:cubicBezTo>
                    <a:pt x="545" y="367"/>
                    <a:pt x="545" y="367"/>
                    <a:pt x="545" y="367"/>
                  </a:cubicBezTo>
                  <a:cubicBezTo>
                    <a:pt x="545" y="359"/>
                    <a:pt x="545" y="359"/>
                    <a:pt x="545" y="359"/>
                  </a:cubicBezTo>
                  <a:cubicBezTo>
                    <a:pt x="543" y="352"/>
                    <a:pt x="543" y="352"/>
                    <a:pt x="543" y="352"/>
                  </a:cubicBezTo>
                  <a:cubicBezTo>
                    <a:pt x="543" y="352"/>
                    <a:pt x="543" y="352"/>
                    <a:pt x="543" y="352"/>
                  </a:cubicBezTo>
                  <a:cubicBezTo>
                    <a:pt x="543" y="351"/>
                    <a:pt x="543" y="351"/>
                    <a:pt x="543" y="351"/>
                  </a:cubicBezTo>
                  <a:cubicBezTo>
                    <a:pt x="547" y="343"/>
                    <a:pt x="547" y="343"/>
                    <a:pt x="547" y="343"/>
                  </a:cubicBezTo>
                  <a:cubicBezTo>
                    <a:pt x="549" y="340"/>
                    <a:pt x="551" y="338"/>
                    <a:pt x="553" y="338"/>
                  </a:cubicBezTo>
                  <a:cubicBezTo>
                    <a:pt x="563" y="338"/>
                    <a:pt x="563" y="338"/>
                    <a:pt x="563" y="338"/>
                  </a:cubicBezTo>
                  <a:cubicBezTo>
                    <a:pt x="565" y="338"/>
                    <a:pt x="567" y="338"/>
                    <a:pt x="569" y="336"/>
                  </a:cubicBezTo>
                  <a:cubicBezTo>
                    <a:pt x="585" y="315"/>
                    <a:pt x="585" y="315"/>
                    <a:pt x="585" y="315"/>
                  </a:cubicBezTo>
                  <a:cubicBezTo>
                    <a:pt x="585" y="314"/>
                    <a:pt x="585" y="314"/>
                    <a:pt x="585" y="314"/>
                  </a:cubicBezTo>
                  <a:cubicBezTo>
                    <a:pt x="585" y="314"/>
                    <a:pt x="585" y="314"/>
                    <a:pt x="585" y="314"/>
                  </a:cubicBezTo>
                  <a:cubicBezTo>
                    <a:pt x="593" y="307"/>
                    <a:pt x="593" y="307"/>
                    <a:pt x="593" y="307"/>
                  </a:cubicBezTo>
                  <a:cubicBezTo>
                    <a:pt x="594" y="306"/>
                    <a:pt x="594" y="306"/>
                    <a:pt x="594" y="306"/>
                  </a:cubicBezTo>
                  <a:cubicBezTo>
                    <a:pt x="597" y="306"/>
                    <a:pt x="599" y="304"/>
                    <a:pt x="601" y="304"/>
                  </a:cubicBezTo>
                  <a:cubicBezTo>
                    <a:pt x="603" y="302"/>
                    <a:pt x="603" y="302"/>
                    <a:pt x="603" y="302"/>
                  </a:cubicBezTo>
                  <a:cubicBezTo>
                    <a:pt x="605" y="298"/>
                    <a:pt x="608" y="296"/>
                    <a:pt x="609" y="296"/>
                  </a:cubicBezTo>
                  <a:cubicBezTo>
                    <a:pt x="623" y="299"/>
                    <a:pt x="623" y="299"/>
                    <a:pt x="623" y="299"/>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0"/>
                    <a:pt x="648" y="290"/>
                    <a:pt x="648" y="290"/>
                  </a:cubicBezTo>
                  <a:cubicBezTo>
                    <a:pt x="648" y="281"/>
                    <a:pt x="648" y="281"/>
                    <a:pt x="648" y="281"/>
                  </a:cubicBezTo>
                  <a:cubicBezTo>
                    <a:pt x="649" y="270"/>
                    <a:pt x="649" y="270"/>
                    <a:pt x="649" y="270"/>
                  </a:cubicBezTo>
                  <a:cubicBezTo>
                    <a:pt x="649" y="269"/>
                    <a:pt x="649" y="269"/>
                    <a:pt x="649" y="269"/>
                  </a:cubicBezTo>
                  <a:cubicBezTo>
                    <a:pt x="649" y="269"/>
                    <a:pt x="649" y="269"/>
                    <a:pt x="649" y="269"/>
                  </a:cubicBezTo>
                  <a:cubicBezTo>
                    <a:pt x="649" y="269"/>
                    <a:pt x="649" y="269"/>
                    <a:pt x="649" y="269"/>
                  </a:cubicBezTo>
                  <a:cubicBezTo>
                    <a:pt x="651" y="266"/>
                    <a:pt x="651" y="266"/>
                    <a:pt x="651" y="266"/>
                  </a:cubicBezTo>
                  <a:lnTo>
                    <a:pt x="651" y="265"/>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9"/>
            <p:cNvSpPr/>
            <p:nvPr/>
          </p:nvSpPr>
          <p:spPr bwMode="auto">
            <a:xfrm>
              <a:off x="2213958" y="3226261"/>
              <a:ext cx="1490419" cy="1065744"/>
            </a:xfrm>
            <a:custGeom>
              <a:gdLst>
                <a:gd fmla="*/ 241 w 406" name="T0"/>
                <a:gd fmla="*/ 29 h 291" name="T1"/>
                <a:gd fmla="*/ 228 w 406" name="T2"/>
                <a:gd fmla="*/ 42 h 291" name="T3"/>
                <a:gd fmla="*/ 190 w 406" name="T4"/>
                <a:gd fmla="*/ 14 h 291" name="T5"/>
                <a:gd fmla="*/ 178 w 406" name="T6"/>
                <a:gd fmla="*/ 9 h 291" name="T7"/>
                <a:gd fmla="*/ 144 w 406" name="T8"/>
                <a:gd fmla="*/ 2 h 291" name="T9"/>
                <a:gd fmla="*/ 114 w 406" name="T10"/>
                <a:gd fmla="*/ 5 h 291" name="T11"/>
                <a:gd fmla="*/ 98 w 406" name="T12"/>
                <a:gd fmla="*/ 10 h 291" name="T13"/>
                <a:gd fmla="*/ 72 w 406" name="T14"/>
                <a:gd fmla="*/ 13 h 291" name="T15"/>
                <a:gd fmla="*/ 41 w 406" name="T16"/>
                <a:gd fmla="*/ 20 h 291" name="T17"/>
                <a:gd fmla="*/ 49 w 406" name="T18"/>
                <a:gd fmla="*/ 45 h 291" name="T19"/>
                <a:gd fmla="*/ 62 w 406" name="T20"/>
                <a:gd fmla="*/ 65 h 291" name="T21"/>
                <a:gd fmla="*/ 52 w 406" name="T22"/>
                <a:gd fmla="*/ 89 h 291" name="T23"/>
                <a:gd fmla="*/ 56 w 406" name="T24"/>
                <a:gd fmla="*/ 102 h 291" name="T25"/>
                <a:gd fmla="*/ 30 w 406" name="T26"/>
                <a:gd fmla="*/ 105 h 291" name="T27"/>
                <a:gd fmla="*/ 10 w 406" name="T28"/>
                <a:gd fmla="*/ 121 h 291" name="T29"/>
                <a:gd fmla="*/ 2 w 406" name="T30"/>
                <a:gd fmla="*/ 136 h 291" name="T31"/>
                <a:gd fmla="*/ 5 w 406" name="T32"/>
                <a:gd fmla="*/ 169 h 291" name="T33"/>
                <a:gd fmla="*/ 8 w 406" name="T34"/>
                <a:gd fmla="*/ 197 h 291" name="T35"/>
                <a:gd fmla="*/ 38 w 406" name="T36"/>
                <a:gd fmla="*/ 209 h 291" name="T37"/>
                <a:gd fmla="*/ 50 w 406" name="T38"/>
                <a:gd fmla="*/ 217 h 291" name="T39"/>
                <a:gd fmla="*/ 63 w 406" name="T40"/>
                <a:gd fmla="*/ 229 h 291" name="T41"/>
                <a:gd fmla="*/ 93 w 406" name="T42"/>
                <a:gd fmla="*/ 241 h 291" name="T43"/>
                <a:gd fmla="*/ 136 w 406" name="T44"/>
                <a:gd fmla="*/ 250 h 291" name="T45"/>
                <a:gd fmla="*/ 158 w 406" name="T46"/>
                <a:gd fmla="*/ 256 h 291" name="T47"/>
                <a:gd fmla="*/ 170 w 406" name="T48"/>
                <a:gd fmla="*/ 268 h 291" name="T49"/>
                <a:gd fmla="*/ 174 w 406" name="T50"/>
                <a:gd fmla="*/ 277 h 291" name="T51"/>
                <a:gd fmla="*/ 183 w 406" name="T52"/>
                <a:gd fmla="*/ 289 h 291" name="T53"/>
                <a:gd fmla="*/ 195 w 406" name="T54"/>
                <a:gd fmla="*/ 284 h 291" name="T55"/>
                <a:gd fmla="*/ 210 w 406" name="T56"/>
                <a:gd fmla="*/ 279 h 291" name="T57"/>
                <a:gd fmla="*/ 222 w 406" name="T58"/>
                <a:gd fmla="*/ 276 h 291" name="T59"/>
                <a:gd fmla="*/ 226 w 406" name="T60"/>
                <a:gd fmla="*/ 261 h 291" name="T61"/>
                <a:gd fmla="*/ 242 w 406" name="T62"/>
                <a:gd fmla="*/ 235 h 291" name="T63"/>
                <a:gd fmla="*/ 239 w 406" name="T64"/>
                <a:gd fmla="*/ 210 h 291" name="T65"/>
                <a:gd fmla="*/ 246 w 406" name="T66"/>
                <a:gd fmla="*/ 203 h 291" name="T67"/>
                <a:gd fmla="*/ 278 w 406" name="T68"/>
                <a:gd fmla="*/ 213 h 291" name="T69"/>
                <a:gd fmla="*/ 284 w 406" name="T70"/>
                <a:gd fmla="*/ 231 h 291" name="T71"/>
                <a:gd fmla="*/ 299 w 406" name="T72"/>
                <a:gd fmla="*/ 249 h 291" name="T73"/>
                <a:gd fmla="*/ 325 w 406" name="T74"/>
                <a:gd fmla="*/ 259 h 291" name="T75"/>
                <a:gd fmla="*/ 332 w 406" name="T76"/>
                <a:gd fmla="*/ 261 h 291" name="T77"/>
                <a:gd fmla="*/ 350 w 406" name="T78"/>
                <a:gd fmla="*/ 254 h 291" name="T79"/>
                <a:gd fmla="*/ 361 w 406" name="T80"/>
                <a:gd fmla="*/ 236 h 291" name="T81"/>
                <a:gd fmla="*/ 346 w 406" name="T82"/>
                <a:gd fmla="*/ 229 h 291" name="T83"/>
                <a:gd fmla="*/ 367 w 406" name="T84"/>
                <a:gd fmla="*/ 203 h 291" name="T85"/>
                <a:gd fmla="*/ 376 w 406" name="T86"/>
                <a:gd fmla="*/ 175 h 291" name="T87"/>
                <a:gd fmla="*/ 402 w 406" name="T88"/>
                <a:gd fmla="*/ 145 h 291" name="T89"/>
                <a:gd fmla="*/ 400 w 406" name="T90"/>
                <a:gd fmla="*/ 127 h 291" name="T91"/>
                <a:gd fmla="*/ 382 w 406" name="T92"/>
                <a:gd fmla="*/ 84 h 291" name="T93"/>
                <a:gd fmla="*/ 368 w 406" name="T94"/>
                <a:gd fmla="*/ 79 h 291" name="T95"/>
                <a:gd fmla="*/ 336 w 406" name="T96"/>
                <a:gd fmla="*/ 50 h 291" name="T97"/>
                <a:gd fmla="*/ 328 w 406" name="T98"/>
                <a:gd fmla="*/ 53 h 291" name="T99"/>
                <a:gd fmla="*/ 308 w 406" name="T100"/>
                <a:gd fmla="*/ 39 h 291" name="T101"/>
                <a:gd fmla="*/ 281 w 406" name="T102"/>
                <a:gd fmla="*/ 25 h 291" name="T103"/>
                <a:gd fmla="*/ 272 w 406" name="T104"/>
                <a:gd fmla="*/ 27 h 291" name="T105"/>
                <a:gd fmla="*/ 242 w 406" name="T106"/>
                <a:gd fmla="*/ 15 h 29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91" w="406">
                  <a:moveTo>
                    <a:pt x="242" y="15"/>
                  </a:moveTo>
                  <a:cubicBezTo>
                    <a:pt x="238" y="18"/>
                    <a:pt x="238" y="18"/>
                    <a:pt x="238" y="18"/>
                  </a:cubicBezTo>
                  <a:cubicBezTo>
                    <a:pt x="238" y="19"/>
                    <a:pt x="239" y="23"/>
                    <a:pt x="240" y="28"/>
                  </a:cubicBezTo>
                  <a:cubicBezTo>
                    <a:pt x="240" y="29"/>
                    <a:pt x="240" y="29"/>
                    <a:pt x="240" y="29"/>
                  </a:cubicBezTo>
                  <a:cubicBezTo>
                    <a:pt x="241" y="29"/>
                    <a:pt x="241" y="29"/>
                    <a:pt x="241" y="29"/>
                  </a:cubicBezTo>
                  <a:cubicBezTo>
                    <a:pt x="240" y="29"/>
                    <a:pt x="240" y="29"/>
                    <a:pt x="240" y="29"/>
                  </a:cubicBezTo>
                  <a:cubicBezTo>
                    <a:pt x="236" y="39"/>
                    <a:pt x="236" y="39"/>
                    <a:pt x="236" y="39"/>
                  </a:cubicBezTo>
                  <a:cubicBezTo>
                    <a:pt x="230" y="41"/>
                    <a:pt x="230" y="41"/>
                    <a:pt x="230" y="41"/>
                  </a:cubicBezTo>
                  <a:cubicBezTo>
                    <a:pt x="229" y="42"/>
                    <a:pt x="229" y="42"/>
                    <a:pt x="229" y="42"/>
                  </a:cubicBezTo>
                  <a:cubicBezTo>
                    <a:pt x="228" y="42"/>
                    <a:pt x="228" y="42"/>
                    <a:pt x="228" y="42"/>
                  </a:cubicBezTo>
                  <a:cubicBezTo>
                    <a:pt x="218" y="37"/>
                    <a:pt x="218" y="37"/>
                    <a:pt x="218" y="37"/>
                  </a:cubicBezTo>
                  <a:cubicBezTo>
                    <a:pt x="218" y="37"/>
                    <a:pt x="218" y="37"/>
                    <a:pt x="218" y="37"/>
                  </a:cubicBezTo>
                  <a:cubicBezTo>
                    <a:pt x="218" y="37"/>
                    <a:pt x="218" y="37"/>
                    <a:pt x="218" y="37"/>
                  </a:cubicBezTo>
                  <a:cubicBezTo>
                    <a:pt x="198" y="19"/>
                    <a:pt x="198" y="19"/>
                    <a:pt x="198" y="19"/>
                  </a:cubicBezTo>
                  <a:cubicBezTo>
                    <a:pt x="190" y="14"/>
                    <a:pt x="190" y="14"/>
                    <a:pt x="190" y="14"/>
                  </a:cubicBezTo>
                  <a:cubicBezTo>
                    <a:pt x="178" y="10"/>
                    <a:pt x="178" y="10"/>
                    <a:pt x="178" y="10"/>
                  </a:cubicBezTo>
                  <a:cubicBezTo>
                    <a:pt x="178" y="9"/>
                    <a:pt x="178" y="9"/>
                    <a:pt x="178" y="9"/>
                  </a:cubicBezTo>
                  <a:cubicBezTo>
                    <a:pt x="178" y="9"/>
                    <a:pt x="178" y="9"/>
                    <a:pt x="178" y="9"/>
                  </a:cubicBezTo>
                  <a:cubicBezTo>
                    <a:pt x="178" y="9"/>
                    <a:pt x="178" y="9"/>
                    <a:pt x="178" y="9"/>
                  </a:cubicBezTo>
                  <a:cubicBezTo>
                    <a:pt x="178" y="9"/>
                    <a:pt x="178" y="9"/>
                    <a:pt x="178" y="9"/>
                  </a:cubicBezTo>
                  <a:cubicBezTo>
                    <a:pt x="172" y="5"/>
                    <a:pt x="172" y="5"/>
                    <a:pt x="172" y="5"/>
                  </a:cubicBezTo>
                  <a:cubicBezTo>
                    <a:pt x="162" y="2"/>
                    <a:pt x="162" y="2"/>
                    <a:pt x="162" y="2"/>
                  </a:cubicBezTo>
                  <a:cubicBezTo>
                    <a:pt x="157" y="3"/>
                    <a:pt x="157" y="3"/>
                    <a:pt x="157" y="3"/>
                  </a:cubicBezTo>
                  <a:cubicBezTo>
                    <a:pt x="156" y="3"/>
                    <a:pt x="156" y="3"/>
                    <a:pt x="156" y="3"/>
                  </a:cubicBezTo>
                  <a:cubicBezTo>
                    <a:pt x="144" y="2"/>
                    <a:pt x="144" y="2"/>
                    <a:pt x="144" y="2"/>
                  </a:cubicBezTo>
                  <a:cubicBezTo>
                    <a:pt x="143" y="2"/>
                    <a:pt x="143" y="2"/>
                    <a:pt x="143" y="2"/>
                  </a:cubicBezTo>
                  <a:cubicBezTo>
                    <a:pt x="134" y="0"/>
                    <a:pt x="134" y="0"/>
                    <a:pt x="134" y="0"/>
                  </a:cubicBezTo>
                  <a:cubicBezTo>
                    <a:pt x="128" y="0"/>
                    <a:pt x="128" y="0"/>
                    <a:pt x="128" y="0"/>
                  </a:cubicBezTo>
                  <a:cubicBezTo>
                    <a:pt x="124" y="3"/>
                    <a:pt x="124" y="3"/>
                    <a:pt x="124" y="3"/>
                  </a:cubicBezTo>
                  <a:cubicBezTo>
                    <a:pt x="122" y="4"/>
                    <a:pt x="118" y="5"/>
                    <a:pt x="114" y="5"/>
                  </a:cubicBezTo>
                  <a:cubicBezTo>
                    <a:pt x="106" y="7"/>
                    <a:pt x="106" y="7"/>
                    <a:pt x="106" y="7"/>
                  </a:cubicBezTo>
                  <a:cubicBezTo>
                    <a:pt x="99" y="9"/>
                    <a:pt x="99" y="9"/>
                    <a:pt x="99" y="9"/>
                  </a:cubicBezTo>
                  <a:cubicBezTo>
                    <a:pt x="98" y="10"/>
                    <a:pt x="98" y="10"/>
                    <a:pt x="98" y="10"/>
                  </a:cubicBezTo>
                  <a:cubicBezTo>
                    <a:pt x="98" y="10"/>
                    <a:pt x="98" y="10"/>
                    <a:pt x="98" y="10"/>
                  </a:cubicBezTo>
                  <a:cubicBezTo>
                    <a:pt x="98" y="10"/>
                    <a:pt x="98" y="10"/>
                    <a:pt x="98" y="10"/>
                  </a:cubicBezTo>
                  <a:cubicBezTo>
                    <a:pt x="90" y="11"/>
                    <a:pt x="90" y="11"/>
                    <a:pt x="90" y="11"/>
                  </a:cubicBezTo>
                  <a:cubicBezTo>
                    <a:pt x="80" y="14"/>
                    <a:pt x="80" y="14"/>
                    <a:pt x="80" y="14"/>
                  </a:cubicBezTo>
                  <a:cubicBezTo>
                    <a:pt x="80" y="14"/>
                    <a:pt x="80" y="14"/>
                    <a:pt x="80" y="14"/>
                  </a:cubicBezTo>
                  <a:cubicBezTo>
                    <a:pt x="79" y="14"/>
                    <a:pt x="79" y="14"/>
                    <a:pt x="79" y="14"/>
                  </a:cubicBezTo>
                  <a:cubicBezTo>
                    <a:pt x="72" y="13"/>
                    <a:pt x="72" y="13"/>
                    <a:pt x="72" y="13"/>
                  </a:cubicBezTo>
                  <a:cubicBezTo>
                    <a:pt x="60" y="15"/>
                    <a:pt x="60" y="15"/>
                    <a:pt x="60" y="15"/>
                  </a:cubicBezTo>
                  <a:cubicBezTo>
                    <a:pt x="50" y="15"/>
                    <a:pt x="50" y="15"/>
                    <a:pt x="50" y="15"/>
                  </a:cubicBezTo>
                  <a:cubicBezTo>
                    <a:pt x="46" y="19"/>
                    <a:pt x="46" y="19"/>
                    <a:pt x="46" y="19"/>
                  </a:cubicBezTo>
                  <a:cubicBezTo>
                    <a:pt x="46" y="19"/>
                    <a:pt x="46" y="19"/>
                    <a:pt x="46" y="19"/>
                  </a:cubicBezTo>
                  <a:cubicBezTo>
                    <a:pt x="41" y="20"/>
                    <a:pt x="41" y="20"/>
                    <a:pt x="41" y="20"/>
                  </a:cubicBezTo>
                  <a:cubicBezTo>
                    <a:pt x="43" y="25"/>
                    <a:pt x="43" y="25"/>
                    <a:pt x="43" y="25"/>
                  </a:cubicBezTo>
                  <a:cubicBezTo>
                    <a:pt x="43" y="33"/>
                    <a:pt x="43" y="33"/>
                    <a:pt x="43" y="33"/>
                  </a:cubicBezTo>
                  <a:cubicBezTo>
                    <a:pt x="42" y="39"/>
                    <a:pt x="42" y="39"/>
                    <a:pt x="42" y="39"/>
                  </a:cubicBezTo>
                  <a:cubicBezTo>
                    <a:pt x="49" y="45"/>
                    <a:pt x="49" y="45"/>
                    <a:pt x="49" y="45"/>
                  </a:cubicBezTo>
                  <a:cubicBezTo>
                    <a:pt x="49" y="45"/>
                    <a:pt x="49" y="45"/>
                    <a:pt x="49" y="45"/>
                  </a:cubicBezTo>
                  <a:cubicBezTo>
                    <a:pt x="49" y="45"/>
                    <a:pt x="49" y="45"/>
                    <a:pt x="49" y="45"/>
                  </a:cubicBezTo>
                  <a:cubicBezTo>
                    <a:pt x="49" y="45"/>
                    <a:pt x="49" y="45"/>
                    <a:pt x="49" y="45"/>
                  </a:cubicBezTo>
                  <a:cubicBezTo>
                    <a:pt x="55" y="51"/>
                    <a:pt x="55" y="51"/>
                    <a:pt x="55" y="51"/>
                  </a:cubicBezTo>
                  <a:cubicBezTo>
                    <a:pt x="58" y="54"/>
                    <a:pt x="60" y="56"/>
                    <a:pt x="60" y="59"/>
                  </a:cubicBezTo>
                  <a:cubicBezTo>
                    <a:pt x="62" y="65"/>
                    <a:pt x="62" y="65"/>
                    <a:pt x="62" y="65"/>
                  </a:cubicBezTo>
                  <a:cubicBezTo>
                    <a:pt x="65" y="71"/>
                    <a:pt x="65" y="71"/>
                    <a:pt x="65" y="71"/>
                  </a:cubicBezTo>
                  <a:cubicBezTo>
                    <a:pt x="64" y="71"/>
                    <a:pt x="64" y="71"/>
                    <a:pt x="64" y="71"/>
                  </a:cubicBezTo>
                  <a:cubicBezTo>
                    <a:pt x="56" y="77"/>
                    <a:pt x="56" y="77"/>
                    <a:pt x="56" y="77"/>
                  </a:cubicBezTo>
                  <a:cubicBezTo>
                    <a:pt x="51" y="83"/>
                    <a:pt x="51" y="83"/>
                    <a:pt x="51" y="83"/>
                  </a:cubicBezTo>
                  <a:cubicBezTo>
                    <a:pt x="52" y="89"/>
                    <a:pt x="52" y="89"/>
                    <a:pt x="52" y="89"/>
                  </a:cubicBezTo>
                  <a:cubicBezTo>
                    <a:pt x="56" y="98"/>
                    <a:pt x="56" y="98"/>
                    <a:pt x="56" y="98"/>
                  </a:cubicBezTo>
                  <a:cubicBezTo>
                    <a:pt x="56" y="99"/>
                    <a:pt x="56" y="99"/>
                    <a:pt x="56" y="99"/>
                  </a:cubicBezTo>
                  <a:cubicBezTo>
                    <a:pt x="56" y="99"/>
                    <a:pt x="56" y="99"/>
                    <a:pt x="56" y="99"/>
                  </a:cubicBezTo>
                  <a:cubicBezTo>
                    <a:pt x="56" y="99"/>
                    <a:pt x="56" y="99"/>
                    <a:pt x="56" y="99"/>
                  </a:cubicBezTo>
                  <a:cubicBezTo>
                    <a:pt x="56" y="102"/>
                    <a:pt x="56" y="102"/>
                    <a:pt x="56" y="102"/>
                  </a:cubicBezTo>
                  <a:cubicBezTo>
                    <a:pt x="55" y="104"/>
                    <a:pt x="54" y="106"/>
                    <a:pt x="53" y="107"/>
                  </a:cubicBezTo>
                  <a:cubicBezTo>
                    <a:pt x="50" y="109"/>
                    <a:pt x="46" y="109"/>
                    <a:pt x="40" y="107"/>
                  </a:cubicBezTo>
                  <a:cubicBezTo>
                    <a:pt x="30" y="105"/>
                    <a:pt x="30" y="105"/>
                    <a:pt x="30" y="105"/>
                  </a:cubicBezTo>
                  <a:cubicBezTo>
                    <a:pt x="30" y="105"/>
                    <a:pt x="30" y="105"/>
                    <a:pt x="30" y="105"/>
                  </a:cubicBezTo>
                  <a:cubicBezTo>
                    <a:pt x="30" y="105"/>
                    <a:pt x="30" y="105"/>
                    <a:pt x="30" y="105"/>
                  </a:cubicBezTo>
                  <a:cubicBezTo>
                    <a:pt x="29" y="105"/>
                    <a:pt x="29" y="105"/>
                    <a:pt x="29" y="105"/>
                  </a:cubicBezTo>
                  <a:cubicBezTo>
                    <a:pt x="22" y="101"/>
                    <a:pt x="22" y="101"/>
                    <a:pt x="22" y="101"/>
                  </a:cubicBezTo>
                  <a:cubicBezTo>
                    <a:pt x="10" y="101"/>
                    <a:pt x="10" y="101"/>
                    <a:pt x="10" y="101"/>
                  </a:cubicBezTo>
                  <a:cubicBezTo>
                    <a:pt x="11" y="101"/>
                    <a:pt x="11" y="101"/>
                    <a:pt x="11" y="101"/>
                  </a:cubicBezTo>
                  <a:cubicBezTo>
                    <a:pt x="10" y="121"/>
                    <a:pt x="10" y="121"/>
                    <a:pt x="10" y="121"/>
                  </a:cubicBezTo>
                  <a:cubicBezTo>
                    <a:pt x="9" y="124"/>
                    <a:pt x="7" y="125"/>
                    <a:pt x="4" y="125"/>
                  </a:cubicBezTo>
                  <a:cubicBezTo>
                    <a:pt x="3" y="126"/>
                    <a:pt x="2" y="127"/>
                    <a:pt x="3" y="131"/>
                  </a:cubicBezTo>
                  <a:cubicBezTo>
                    <a:pt x="3" y="131"/>
                    <a:pt x="3" y="131"/>
                    <a:pt x="3" y="131"/>
                  </a:cubicBezTo>
                  <a:cubicBezTo>
                    <a:pt x="2" y="131"/>
                    <a:pt x="2" y="131"/>
                    <a:pt x="2" y="131"/>
                  </a:cubicBezTo>
                  <a:cubicBezTo>
                    <a:pt x="2" y="136"/>
                    <a:pt x="2" y="136"/>
                    <a:pt x="2" y="136"/>
                  </a:cubicBezTo>
                  <a:cubicBezTo>
                    <a:pt x="4" y="139"/>
                    <a:pt x="6" y="141"/>
                    <a:pt x="7" y="142"/>
                  </a:cubicBezTo>
                  <a:cubicBezTo>
                    <a:pt x="9" y="152"/>
                    <a:pt x="9" y="152"/>
                    <a:pt x="9" y="152"/>
                  </a:cubicBezTo>
                  <a:cubicBezTo>
                    <a:pt x="9" y="155"/>
                    <a:pt x="9" y="155"/>
                    <a:pt x="9" y="155"/>
                  </a:cubicBezTo>
                  <a:cubicBezTo>
                    <a:pt x="9" y="157"/>
                    <a:pt x="8" y="159"/>
                    <a:pt x="8" y="161"/>
                  </a:cubicBezTo>
                  <a:cubicBezTo>
                    <a:pt x="5" y="169"/>
                    <a:pt x="5" y="169"/>
                    <a:pt x="5" y="169"/>
                  </a:cubicBezTo>
                  <a:cubicBezTo>
                    <a:pt x="0" y="179"/>
                    <a:pt x="0" y="179"/>
                    <a:pt x="0" y="179"/>
                  </a:cubicBezTo>
                  <a:cubicBezTo>
                    <a:pt x="0" y="181"/>
                    <a:pt x="0" y="181"/>
                    <a:pt x="0" y="181"/>
                  </a:cubicBezTo>
                  <a:cubicBezTo>
                    <a:pt x="0" y="185"/>
                    <a:pt x="0" y="185"/>
                    <a:pt x="0" y="185"/>
                  </a:cubicBezTo>
                  <a:cubicBezTo>
                    <a:pt x="6" y="192"/>
                    <a:pt x="6" y="192"/>
                    <a:pt x="6" y="192"/>
                  </a:cubicBezTo>
                  <a:cubicBezTo>
                    <a:pt x="7" y="194"/>
                    <a:pt x="8" y="195"/>
                    <a:pt x="8" y="197"/>
                  </a:cubicBezTo>
                  <a:cubicBezTo>
                    <a:pt x="13" y="203"/>
                    <a:pt x="13" y="203"/>
                    <a:pt x="13" y="203"/>
                  </a:cubicBezTo>
                  <a:cubicBezTo>
                    <a:pt x="20" y="211"/>
                    <a:pt x="20" y="211"/>
                    <a:pt x="20" y="211"/>
                  </a:cubicBezTo>
                  <a:cubicBezTo>
                    <a:pt x="23" y="214"/>
                    <a:pt x="25" y="215"/>
                    <a:pt x="26" y="215"/>
                  </a:cubicBezTo>
                  <a:cubicBezTo>
                    <a:pt x="34" y="211"/>
                    <a:pt x="34" y="211"/>
                    <a:pt x="34" y="211"/>
                  </a:cubicBezTo>
                  <a:cubicBezTo>
                    <a:pt x="35" y="209"/>
                    <a:pt x="36" y="209"/>
                    <a:pt x="38" y="209"/>
                  </a:cubicBezTo>
                  <a:cubicBezTo>
                    <a:pt x="40" y="209"/>
                    <a:pt x="42" y="210"/>
                    <a:pt x="46" y="212"/>
                  </a:cubicBezTo>
                  <a:cubicBezTo>
                    <a:pt x="46" y="212"/>
                    <a:pt x="46" y="212"/>
                    <a:pt x="46" y="212"/>
                  </a:cubicBezTo>
                  <a:cubicBezTo>
                    <a:pt x="46" y="212"/>
                    <a:pt x="46" y="212"/>
                    <a:pt x="46" y="212"/>
                  </a:cubicBezTo>
                  <a:cubicBezTo>
                    <a:pt x="46" y="213"/>
                    <a:pt x="46" y="213"/>
                    <a:pt x="46" y="213"/>
                  </a:cubicBezTo>
                  <a:cubicBezTo>
                    <a:pt x="50" y="217"/>
                    <a:pt x="50" y="217"/>
                    <a:pt x="50" y="217"/>
                  </a:cubicBezTo>
                  <a:cubicBezTo>
                    <a:pt x="52" y="222"/>
                    <a:pt x="52" y="222"/>
                    <a:pt x="52" y="222"/>
                  </a:cubicBezTo>
                  <a:cubicBezTo>
                    <a:pt x="54" y="224"/>
                    <a:pt x="54" y="224"/>
                    <a:pt x="54" y="224"/>
                  </a:cubicBezTo>
                  <a:cubicBezTo>
                    <a:pt x="55" y="225"/>
                    <a:pt x="55" y="225"/>
                    <a:pt x="55" y="225"/>
                  </a:cubicBezTo>
                  <a:cubicBezTo>
                    <a:pt x="60" y="229"/>
                    <a:pt x="60" y="229"/>
                    <a:pt x="60" y="229"/>
                  </a:cubicBezTo>
                  <a:cubicBezTo>
                    <a:pt x="63" y="229"/>
                    <a:pt x="63" y="229"/>
                    <a:pt x="63" y="229"/>
                  </a:cubicBezTo>
                  <a:cubicBezTo>
                    <a:pt x="65" y="229"/>
                    <a:pt x="66" y="231"/>
                    <a:pt x="68" y="232"/>
                  </a:cubicBezTo>
                  <a:cubicBezTo>
                    <a:pt x="68" y="233"/>
                    <a:pt x="73" y="235"/>
                    <a:pt x="80" y="237"/>
                  </a:cubicBezTo>
                  <a:cubicBezTo>
                    <a:pt x="81" y="237"/>
                    <a:pt x="81" y="237"/>
                    <a:pt x="81" y="237"/>
                  </a:cubicBezTo>
                  <a:cubicBezTo>
                    <a:pt x="93" y="241"/>
                    <a:pt x="93" y="241"/>
                    <a:pt x="93" y="241"/>
                  </a:cubicBezTo>
                  <a:cubicBezTo>
                    <a:pt x="93" y="241"/>
                    <a:pt x="93" y="241"/>
                    <a:pt x="93" y="241"/>
                  </a:cubicBezTo>
                  <a:cubicBezTo>
                    <a:pt x="94" y="241"/>
                    <a:pt x="94" y="241"/>
                    <a:pt x="94" y="241"/>
                  </a:cubicBezTo>
                  <a:cubicBezTo>
                    <a:pt x="102" y="245"/>
                    <a:pt x="102" y="245"/>
                    <a:pt x="102" y="245"/>
                  </a:cubicBezTo>
                  <a:cubicBezTo>
                    <a:pt x="116" y="249"/>
                    <a:pt x="116" y="249"/>
                    <a:pt x="116" y="249"/>
                  </a:cubicBezTo>
                  <a:cubicBezTo>
                    <a:pt x="117" y="249"/>
                    <a:pt x="117" y="249"/>
                    <a:pt x="117" y="249"/>
                  </a:cubicBezTo>
                  <a:cubicBezTo>
                    <a:pt x="136" y="250"/>
                    <a:pt x="136" y="250"/>
                    <a:pt x="136" y="250"/>
                  </a:cubicBezTo>
                  <a:cubicBezTo>
                    <a:pt x="144" y="247"/>
                    <a:pt x="144" y="247"/>
                    <a:pt x="144" y="247"/>
                  </a:cubicBezTo>
                  <a:cubicBezTo>
                    <a:pt x="152" y="247"/>
                    <a:pt x="152" y="247"/>
                    <a:pt x="152" y="247"/>
                  </a:cubicBezTo>
                  <a:cubicBezTo>
                    <a:pt x="152" y="247"/>
                    <a:pt x="152" y="247"/>
                    <a:pt x="152" y="247"/>
                  </a:cubicBezTo>
                  <a:cubicBezTo>
                    <a:pt x="152" y="248"/>
                    <a:pt x="152" y="248"/>
                    <a:pt x="152" y="248"/>
                  </a:cubicBezTo>
                  <a:cubicBezTo>
                    <a:pt x="158" y="256"/>
                    <a:pt x="158" y="256"/>
                    <a:pt x="158" y="256"/>
                  </a:cubicBezTo>
                  <a:cubicBezTo>
                    <a:pt x="158" y="256"/>
                    <a:pt x="158" y="256"/>
                    <a:pt x="158" y="256"/>
                  </a:cubicBezTo>
                  <a:cubicBezTo>
                    <a:pt x="158" y="256"/>
                    <a:pt x="158" y="256"/>
                    <a:pt x="158" y="256"/>
                  </a:cubicBezTo>
                  <a:cubicBezTo>
                    <a:pt x="162" y="263"/>
                    <a:pt x="162" y="263"/>
                    <a:pt x="162" y="263"/>
                  </a:cubicBezTo>
                  <a:cubicBezTo>
                    <a:pt x="166" y="266"/>
                    <a:pt x="166" y="266"/>
                    <a:pt x="166" y="266"/>
                  </a:cubicBezTo>
                  <a:cubicBezTo>
                    <a:pt x="170" y="268"/>
                    <a:pt x="170" y="268"/>
                    <a:pt x="170" y="268"/>
                  </a:cubicBezTo>
                  <a:cubicBezTo>
                    <a:pt x="170" y="269"/>
                    <a:pt x="170" y="269"/>
                    <a:pt x="170" y="269"/>
                  </a:cubicBezTo>
                  <a:cubicBezTo>
                    <a:pt x="170" y="269"/>
                    <a:pt x="170" y="269"/>
                    <a:pt x="170" y="269"/>
                  </a:cubicBezTo>
                  <a:cubicBezTo>
                    <a:pt x="171" y="269"/>
                    <a:pt x="171" y="269"/>
                    <a:pt x="171" y="269"/>
                  </a:cubicBezTo>
                  <a:cubicBezTo>
                    <a:pt x="174" y="277"/>
                    <a:pt x="174" y="277"/>
                    <a:pt x="174" y="277"/>
                  </a:cubicBezTo>
                  <a:cubicBezTo>
                    <a:pt x="174" y="277"/>
                    <a:pt x="174" y="277"/>
                    <a:pt x="174" y="277"/>
                  </a:cubicBezTo>
                  <a:cubicBezTo>
                    <a:pt x="175" y="277"/>
                    <a:pt x="175" y="277"/>
                    <a:pt x="175" y="277"/>
                  </a:cubicBezTo>
                  <a:cubicBezTo>
                    <a:pt x="175" y="278"/>
                    <a:pt x="175" y="278"/>
                    <a:pt x="175" y="278"/>
                  </a:cubicBezTo>
                  <a:cubicBezTo>
                    <a:pt x="177" y="287"/>
                    <a:pt x="177" y="287"/>
                    <a:pt x="177" y="287"/>
                  </a:cubicBezTo>
                  <a:cubicBezTo>
                    <a:pt x="182" y="289"/>
                    <a:pt x="182" y="289"/>
                    <a:pt x="182" y="289"/>
                  </a:cubicBezTo>
                  <a:cubicBezTo>
                    <a:pt x="183" y="289"/>
                    <a:pt x="183" y="289"/>
                    <a:pt x="183" y="289"/>
                  </a:cubicBezTo>
                  <a:cubicBezTo>
                    <a:pt x="183" y="289"/>
                    <a:pt x="183" y="289"/>
                    <a:pt x="183" y="289"/>
                  </a:cubicBezTo>
                  <a:cubicBezTo>
                    <a:pt x="183" y="289"/>
                    <a:pt x="183" y="289"/>
                    <a:pt x="183" y="289"/>
                  </a:cubicBezTo>
                  <a:cubicBezTo>
                    <a:pt x="188" y="291"/>
                    <a:pt x="188" y="291"/>
                    <a:pt x="188" y="291"/>
                  </a:cubicBezTo>
                  <a:cubicBezTo>
                    <a:pt x="194" y="290"/>
                    <a:pt x="194" y="290"/>
                    <a:pt x="194" y="290"/>
                  </a:cubicBezTo>
                  <a:cubicBezTo>
                    <a:pt x="195" y="284"/>
                    <a:pt x="195" y="284"/>
                    <a:pt x="195" y="284"/>
                  </a:cubicBezTo>
                  <a:cubicBezTo>
                    <a:pt x="195" y="284"/>
                    <a:pt x="195" y="284"/>
                    <a:pt x="195" y="284"/>
                  </a:cubicBezTo>
                  <a:cubicBezTo>
                    <a:pt x="196" y="283"/>
                    <a:pt x="196" y="283"/>
                    <a:pt x="196" y="283"/>
                  </a:cubicBezTo>
                  <a:cubicBezTo>
                    <a:pt x="202" y="277"/>
                    <a:pt x="202" y="277"/>
                    <a:pt x="202" y="277"/>
                  </a:cubicBezTo>
                  <a:cubicBezTo>
                    <a:pt x="210" y="279"/>
                    <a:pt x="210" y="279"/>
                    <a:pt x="210" y="279"/>
                  </a:cubicBezTo>
                  <a:cubicBezTo>
                    <a:pt x="210" y="279"/>
                    <a:pt x="210" y="279"/>
                    <a:pt x="210" y="279"/>
                  </a:cubicBezTo>
                  <a:cubicBezTo>
                    <a:pt x="214" y="287"/>
                    <a:pt x="214" y="287"/>
                    <a:pt x="214" y="287"/>
                  </a:cubicBezTo>
                  <a:cubicBezTo>
                    <a:pt x="221" y="285"/>
                    <a:pt x="221" y="285"/>
                    <a:pt x="221" y="285"/>
                  </a:cubicBezTo>
                  <a:cubicBezTo>
                    <a:pt x="222" y="277"/>
                    <a:pt x="222" y="277"/>
                    <a:pt x="222" y="277"/>
                  </a:cubicBezTo>
                  <a:cubicBezTo>
                    <a:pt x="222" y="277"/>
                    <a:pt x="222" y="277"/>
                    <a:pt x="222" y="277"/>
                  </a:cubicBezTo>
                  <a:cubicBezTo>
                    <a:pt x="222" y="276"/>
                    <a:pt x="222" y="276"/>
                    <a:pt x="222" y="276"/>
                  </a:cubicBezTo>
                  <a:cubicBezTo>
                    <a:pt x="222" y="276"/>
                    <a:pt x="222" y="276"/>
                    <a:pt x="222" y="276"/>
                  </a:cubicBezTo>
                  <a:cubicBezTo>
                    <a:pt x="228" y="273"/>
                    <a:pt x="228" y="273"/>
                    <a:pt x="228" y="273"/>
                  </a:cubicBezTo>
                  <a:cubicBezTo>
                    <a:pt x="226" y="262"/>
                    <a:pt x="226" y="262"/>
                    <a:pt x="226" y="262"/>
                  </a:cubicBezTo>
                  <a:cubicBezTo>
                    <a:pt x="226" y="261"/>
                    <a:pt x="226" y="261"/>
                    <a:pt x="226" y="261"/>
                  </a:cubicBezTo>
                  <a:cubicBezTo>
                    <a:pt x="226" y="261"/>
                    <a:pt x="226" y="261"/>
                    <a:pt x="226" y="261"/>
                  </a:cubicBezTo>
                  <a:cubicBezTo>
                    <a:pt x="226" y="261"/>
                    <a:pt x="226" y="261"/>
                    <a:pt x="226" y="261"/>
                  </a:cubicBezTo>
                  <a:cubicBezTo>
                    <a:pt x="232" y="248"/>
                    <a:pt x="232" y="248"/>
                    <a:pt x="232" y="248"/>
                  </a:cubicBezTo>
                  <a:cubicBezTo>
                    <a:pt x="238" y="246"/>
                    <a:pt x="238" y="246"/>
                    <a:pt x="238" y="246"/>
                  </a:cubicBezTo>
                  <a:cubicBezTo>
                    <a:pt x="236" y="235"/>
                    <a:pt x="236" y="235"/>
                    <a:pt x="236" y="235"/>
                  </a:cubicBezTo>
                  <a:cubicBezTo>
                    <a:pt x="242" y="235"/>
                    <a:pt x="242" y="235"/>
                    <a:pt x="242" y="235"/>
                  </a:cubicBezTo>
                  <a:cubicBezTo>
                    <a:pt x="242" y="229"/>
                    <a:pt x="242" y="229"/>
                    <a:pt x="242" y="229"/>
                  </a:cubicBezTo>
                  <a:cubicBezTo>
                    <a:pt x="238" y="219"/>
                    <a:pt x="238" y="219"/>
                    <a:pt x="238" y="219"/>
                  </a:cubicBezTo>
                  <a:cubicBezTo>
                    <a:pt x="238" y="219"/>
                    <a:pt x="238" y="219"/>
                    <a:pt x="238" y="219"/>
                  </a:cubicBezTo>
                  <a:cubicBezTo>
                    <a:pt x="238" y="218"/>
                    <a:pt x="238" y="218"/>
                    <a:pt x="238" y="218"/>
                  </a:cubicBezTo>
                  <a:cubicBezTo>
                    <a:pt x="239" y="210"/>
                    <a:pt x="239" y="210"/>
                    <a:pt x="239" y="210"/>
                  </a:cubicBezTo>
                  <a:cubicBezTo>
                    <a:pt x="239" y="209"/>
                    <a:pt x="239" y="209"/>
                    <a:pt x="239" y="209"/>
                  </a:cubicBezTo>
                  <a:cubicBezTo>
                    <a:pt x="240" y="209"/>
                    <a:pt x="240" y="209"/>
                    <a:pt x="240" y="209"/>
                  </a:cubicBezTo>
                  <a:cubicBezTo>
                    <a:pt x="244" y="203"/>
                    <a:pt x="244" y="203"/>
                    <a:pt x="244" y="203"/>
                  </a:cubicBezTo>
                  <a:cubicBezTo>
                    <a:pt x="245" y="203"/>
                    <a:pt x="245" y="203"/>
                    <a:pt x="245" y="203"/>
                  </a:cubicBezTo>
                  <a:cubicBezTo>
                    <a:pt x="246" y="203"/>
                    <a:pt x="246" y="203"/>
                    <a:pt x="246" y="203"/>
                  </a:cubicBezTo>
                  <a:cubicBezTo>
                    <a:pt x="257" y="205"/>
                    <a:pt x="257" y="205"/>
                    <a:pt x="257" y="205"/>
                  </a:cubicBezTo>
                  <a:cubicBezTo>
                    <a:pt x="257" y="205"/>
                    <a:pt x="257" y="205"/>
                    <a:pt x="257" y="205"/>
                  </a:cubicBezTo>
                  <a:cubicBezTo>
                    <a:pt x="266" y="207"/>
                    <a:pt x="266" y="207"/>
                    <a:pt x="266" y="207"/>
                  </a:cubicBezTo>
                  <a:cubicBezTo>
                    <a:pt x="274" y="205"/>
                    <a:pt x="274" y="205"/>
                    <a:pt x="274" y="205"/>
                  </a:cubicBezTo>
                  <a:cubicBezTo>
                    <a:pt x="278" y="213"/>
                    <a:pt x="278" y="213"/>
                    <a:pt x="278" y="213"/>
                  </a:cubicBezTo>
                  <a:cubicBezTo>
                    <a:pt x="278" y="214"/>
                    <a:pt x="278" y="214"/>
                    <a:pt x="278" y="214"/>
                  </a:cubicBezTo>
                  <a:cubicBezTo>
                    <a:pt x="278" y="220"/>
                    <a:pt x="278" y="220"/>
                    <a:pt x="278" y="220"/>
                  </a:cubicBezTo>
                  <a:cubicBezTo>
                    <a:pt x="280" y="226"/>
                    <a:pt x="280" y="226"/>
                    <a:pt x="280" y="226"/>
                  </a:cubicBezTo>
                  <a:cubicBezTo>
                    <a:pt x="280" y="229"/>
                    <a:pt x="282" y="230"/>
                    <a:pt x="284" y="231"/>
                  </a:cubicBezTo>
                  <a:cubicBezTo>
                    <a:pt x="284" y="231"/>
                    <a:pt x="284" y="231"/>
                    <a:pt x="284" y="231"/>
                  </a:cubicBezTo>
                  <a:cubicBezTo>
                    <a:pt x="288" y="231"/>
                    <a:pt x="290" y="233"/>
                    <a:pt x="290" y="235"/>
                  </a:cubicBezTo>
                  <a:cubicBezTo>
                    <a:pt x="291" y="237"/>
                    <a:pt x="292" y="240"/>
                    <a:pt x="295" y="243"/>
                  </a:cubicBezTo>
                  <a:cubicBezTo>
                    <a:pt x="299" y="249"/>
                    <a:pt x="299" y="249"/>
                    <a:pt x="299" y="249"/>
                  </a:cubicBezTo>
                  <a:cubicBezTo>
                    <a:pt x="299" y="249"/>
                    <a:pt x="299" y="249"/>
                    <a:pt x="299" y="249"/>
                  </a:cubicBezTo>
                  <a:cubicBezTo>
                    <a:pt x="299" y="249"/>
                    <a:pt x="299" y="249"/>
                    <a:pt x="299" y="249"/>
                  </a:cubicBezTo>
                  <a:cubicBezTo>
                    <a:pt x="301" y="253"/>
                    <a:pt x="301" y="253"/>
                    <a:pt x="301" y="253"/>
                  </a:cubicBezTo>
                  <a:cubicBezTo>
                    <a:pt x="305" y="253"/>
                    <a:pt x="305" y="253"/>
                    <a:pt x="305" y="253"/>
                  </a:cubicBezTo>
                  <a:cubicBezTo>
                    <a:pt x="312" y="247"/>
                    <a:pt x="312" y="247"/>
                    <a:pt x="312" y="247"/>
                  </a:cubicBezTo>
                  <a:cubicBezTo>
                    <a:pt x="316" y="256"/>
                    <a:pt x="316" y="256"/>
                    <a:pt x="316" y="256"/>
                  </a:cubicBezTo>
                  <a:cubicBezTo>
                    <a:pt x="325" y="259"/>
                    <a:pt x="325" y="259"/>
                    <a:pt x="325" y="259"/>
                  </a:cubicBezTo>
                  <a:cubicBezTo>
                    <a:pt x="325" y="259"/>
                    <a:pt x="325" y="259"/>
                    <a:pt x="325" y="259"/>
                  </a:cubicBezTo>
                  <a:cubicBezTo>
                    <a:pt x="326" y="259"/>
                    <a:pt x="326" y="259"/>
                    <a:pt x="326" y="259"/>
                  </a:cubicBezTo>
                  <a:cubicBezTo>
                    <a:pt x="330" y="267"/>
                    <a:pt x="330" y="267"/>
                    <a:pt x="330" y="267"/>
                  </a:cubicBezTo>
                  <a:cubicBezTo>
                    <a:pt x="332" y="269"/>
                    <a:pt x="332" y="269"/>
                    <a:pt x="332" y="269"/>
                  </a:cubicBezTo>
                  <a:cubicBezTo>
                    <a:pt x="332" y="261"/>
                    <a:pt x="332" y="261"/>
                    <a:pt x="332" y="261"/>
                  </a:cubicBezTo>
                  <a:cubicBezTo>
                    <a:pt x="332" y="261"/>
                    <a:pt x="332" y="261"/>
                    <a:pt x="332" y="261"/>
                  </a:cubicBezTo>
                  <a:cubicBezTo>
                    <a:pt x="332" y="259"/>
                    <a:pt x="332" y="259"/>
                    <a:pt x="332" y="259"/>
                  </a:cubicBezTo>
                  <a:cubicBezTo>
                    <a:pt x="350" y="259"/>
                    <a:pt x="350" y="259"/>
                    <a:pt x="350" y="259"/>
                  </a:cubicBezTo>
                  <a:cubicBezTo>
                    <a:pt x="350" y="257"/>
                    <a:pt x="350" y="257"/>
                    <a:pt x="350" y="257"/>
                  </a:cubicBezTo>
                  <a:cubicBezTo>
                    <a:pt x="351" y="257"/>
                    <a:pt x="351" y="255"/>
                    <a:pt x="350" y="254"/>
                  </a:cubicBezTo>
                  <a:cubicBezTo>
                    <a:pt x="349" y="251"/>
                    <a:pt x="348" y="249"/>
                    <a:pt x="348" y="247"/>
                  </a:cubicBezTo>
                  <a:cubicBezTo>
                    <a:pt x="348" y="243"/>
                    <a:pt x="348" y="241"/>
                    <a:pt x="349" y="240"/>
                  </a:cubicBezTo>
                  <a:cubicBezTo>
                    <a:pt x="350" y="239"/>
                    <a:pt x="351" y="239"/>
                    <a:pt x="353" y="239"/>
                  </a:cubicBezTo>
                  <a:cubicBezTo>
                    <a:pt x="360" y="241"/>
                    <a:pt x="360" y="241"/>
                    <a:pt x="360" y="241"/>
                  </a:cubicBezTo>
                  <a:cubicBezTo>
                    <a:pt x="361" y="236"/>
                    <a:pt x="361" y="236"/>
                    <a:pt x="361" y="236"/>
                  </a:cubicBezTo>
                  <a:cubicBezTo>
                    <a:pt x="348" y="230"/>
                    <a:pt x="348" y="230"/>
                    <a:pt x="348" y="230"/>
                  </a:cubicBezTo>
                  <a:cubicBezTo>
                    <a:pt x="347" y="230"/>
                    <a:pt x="347" y="230"/>
                    <a:pt x="347" y="230"/>
                  </a:cubicBezTo>
                  <a:cubicBezTo>
                    <a:pt x="346" y="229"/>
                    <a:pt x="346" y="229"/>
                    <a:pt x="346" y="229"/>
                  </a:cubicBezTo>
                  <a:cubicBezTo>
                    <a:pt x="346" y="229"/>
                    <a:pt x="346" y="229"/>
                    <a:pt x="346" y="229"/>
                  </a:cubicBezTo>
                  <a:cubicBezTo>
                    <a:pt x="346" y="229"/>
                    <a:pt x="346" y="229"/>
                    <a:pt x="346" y="229"/>
                  </a:cubicBezTo>
                  <a:cubicBezTo>
                    <a:pt x="344" y="213"/>
                    <a:pt x="344" y="213"/>
                    <a:pt x="344" y="213"/>
                  </a:cubicBezTo>
                  <a:cubicBezTo>
                    <a:pt x="345" y="203"/>
                    <a:pt x="345" y="203"/>
                    <a:pt x="345" y="203"/>
                  </a:cubicBezTo>
                  <a:cubicBezTo>
                    <a:pt x="345" y="201"/>
                    <a:pt x="345" y="201"/>
                    <a:pt x="345" y="201"/>
                  </a:cubicBezTo>
                  <a:cubicBezTo>
                    <a:pt x="345" y="201"/>
                    <a:pt x="345" y="201"/>
                    <a:pt x="345" y="201"/>
                  </a:cubicBezTo>
                  <a:cubicBezTo>
                    <a:pt x="367" y="203"/>
                    <a:pt x="367" y="203"/>
                    <a:pt x="367" y="203"/>
                  </a:cubicBezTo>
                  <a:cubicBezTo>
                    <a:pt x="372" y="198"/>
                    <a:pt x="372" y="198"/>
                    <a:pt x="372" y="198"/>
                  </a:cubicBezTo>
                  <a:cubicBezTo>
                    <a:pt x="374" y="196"/>
                    <a:pt x="373" y="195"/>
                    <a:pt x="372" y="194"/>
                  </a:cubicBezTo>
                  <a:cubicBezTo>
                    <a:pt x="367" y="192"/>
                    <a:pt x="364" y="190"/>
                    <a:pt x="364" y="187"/>
                  </a:cubicBezTo>
                  <a:cubicBezTo>
                    <a:pt x="364" y="186"/>
                    <a:pt x="364" y="185"/>
                    <a:pt x="366" y="184"/>
                  </a:cubicBezTo>
                  <a:cubicBezTo>
                    <a:pt x="376" y="175"/>
                    <a:pt x="376" y="175"/>
                    <a:pt x="376" y="175"/>
                  </a:cubicBezTo>
                  <a:cubicBezTo>
                    <a:pt x="386" y="174"/>
                    <a:pt x="386" y="174"/>
                    <a:pt x="386" y="174"/>
                  </a:cubicBezTo>
                  <a:cubicBezTo>
                    <a:pt x="391" y="165"/>
                    <a:pt x="391" y="165"/>
                    <a:pt x="391" y="165"/>
                  </a:cubicBezTo>
                  <a:cubicBezTo>
                    <a:pt x="391" y="157"/>
                    <a:pt x="391" y="157"/>
                    <a:pt x="391" y="157"/>
                  </a:cubicBezTo>
                  <a:cubicBezTo>
                    <a:pt x="398" y="155"/>
                    <a:pt x="398" y="155"/>
                    <a:pt x="398" y="155"/>
                  </a:cubicBezTo>
                  <a:cubicBezTo>
                    <a:pt x="400" y="149"/>
                    <a:pt x="402" y="146"/>
                    <a:pt x="402" y="145"/>
                  </a:cubicBezTo>
                  <a:cubicBezTo>
                    <a:pt x="406" y="138"/>
                    <a:pt x="406" y="138"/>
                    <a:pt x="406" y="138"/>
                  </a:cubicBezTo>
                  <a:cubicBezTo>
                    <a:pt x="400" y="128"/>
                    <a:pt x="400" y="128"/>
                    <a:pt x="400" y="128"/>
                  </a:cubicBezTo>
                  <a:cubicBezTo>
                    <a:pt x="400" y="128"/>
                    <a:pt x="400" y="128"/>
                    <a:pt x="400" y="128"/>
                  </a:cubicBezTo>
                  <a:cubicBezTo>
                    <a:pt x="400" y="128"/>
                    <a:pt x="400" y="128"/>
                    <a:pt x="400" y="128"/>
                  </a:cubicBezTo>
                  <a:cubicBezTo>
                    <a:pt x="400" y="127"/>
                    <a:pt x="400" y="127"/>
                    <a:pt x="400" y="127"/>
                  </a:cubicBezTo>
                  <a:cubicBezTo>
                    <a:pt x="396" y="114"/>
                    <a:pt x="396" y="114"/>
                    <a:pt x="396" y="114"/>
                  </a:cubicBezTo>
                  <a:cubicBezTo>
                    <a:pt x="396" y="113"/>
                    <a:pt x="396" y="113"/>
                    <a:pt x="396" y="113"/>
                  </a:cubicBezTo>
                  <a:cubicBezTo>
                    <a:pt x="394" y="99"/>
                    <a:pt x="394" y="99"/>
                    <a:pt x="394" y="99"/>
                  </a:cubicBezTo>
                  <a:cubicBezTo>
                    <a:pt x="389" y="91"/>
                    <a:pt x="389" y="91"/>
                    <a:pt x="389" y="91"/>
                  </a:cubicBezTo>
                  <a:cubicBezTo>
                    <a:pt x="382" y="84"/>
                    <a:pt x="382" y="84"/>
                    <a:pt x="382" y="84"/>
                  </a:cubicBezTo>
                  <a:cubicBezTo>
                    <a:pt x="382" y="84"/>
                    <a:pt x="382" y="84"/>
                    <a:pt x="382" y="84"/>
                  </a:cubicBezTo>
                  <a:cubicBezTo>
                    <a:pt x="382" y="83"/>
                    <a:pt x="382" y="83"/>
                    <a:pt x="382" y="83"/>
                  </a:cubicBezTo>
                  <a:cubicBezTo>
                    <a:pt x="382" y="83"/>
                    <a:pt x="382" y="83"/>
                    <a:pt x="382" y="83"/>
                  </a:cubicBezTo>
                  <a:cubicBezTo>
                    <a:pt x="381" y="75"/>
                    <a:pt x="381" y="75"/>
                    <a:pt x="381" y="75"/>
                  </a:cubicBezTo>
                  <a:cubicBezTo>
                    <a:pt x="368" y="79"/>
                    <a:pt x="368" y="79"/>
                    <a:pt x="368" y="79"/>
                  </a:cubicBezTo>
                  <a:cubicBezTo>
                    <a:pt x="368" y="79"/>
                    <a:pt x="368" y="79"/>
                    <a:pt x="368" y="79"/>
                  </a:cubicBezTo>
                  <a:cubicBezTo>
                    <a:pt x="362" y="72"/>
                    <a:pt x="362" y="72"/>
                    <a:pt x="362" y="72"/>
                  </a:cubicBezTo>
                  <a:cubicBezTo>
                    <a:pt x="344" y="59"/>
                    <a:pt x="344" y="59"/>
                    <a:pt x="344" y="59"/>
                  </a:cubicBezTo>
                  <a:cubicBezTo>
                    <a:pt x="343" y="59"/>
                    <a:pt x="343" y="59"/>
                    <a:pt x="343" y="59"/>
                  </a:cubicBezTo>
                  <a:cubicBezTo>
                    <a:pt x="336" y="50"/>
                    <a:pt x="336" y="50"/>
                    <a:pt x="336" y="50"/>
                  </a:cubicBezTo>
                  <a:cubicBezTo>
                    <a:pt x="332" y="47"/>
                    <a:pt x="332" y="47"/>
                    <a:pt x="332" y="47"/>
                  </a:cubicBezTo>
                  <a:cubicBezTo>
                    <a:pt x="329" y="51"/>
                    <a:pt x="329" y="51"/>
                    <a:pt x="329" y="51"/>
                  </a:cubicBezTo>
                  <a:cubicBezTo>
                    <a:pt x="329" y="52"/>
                    <a:pt x="329" y="52"/>
                    <a:pt x="329" y="52"/>
                  </a:cubicBezTo>
                  <a:cubicBezTo>
                    <a:pt x="329" y="53"/>
                    <a:pt x="329" y="53"/>
                    <a:pt x="329" y="53"/>
                  </a:cubicBezTo>
                  <a:cubicBezTo>
                    <a:pt x="328" y="53"/>
                    <a:pt x="328" y="53"/>
                    <a:pt x="328" y="53"/>
                  </a:cubicBezTo>
                  <a:cubicBezTo>
                    <a:pt x="328" y="53"/>
                    <a:pt x="328" y="53"/>
                    <a:pt x="328" y="53"/>
                  </a:cubicBezTo>
                  <a:cubicBezTo>
                    <a:pt x="322" y="53"/>
                    <a:pt x="322" y="53"/>
                    <a:pt x="322" y="53"/>
                  </a:cubicBezTo>
                  <a:cubicBezTo>
                    <a:pt x="321" y="53"/>
                    <a:pt x="321" y="53"/>
                    <a:pt x="321" y="53"/>
                  </a:cubicBezTo>
                  <a:cubicBezTo>
                    <a:pt x="321" y="53"/>
                    <a:pt x="321" y="53"/>
                    <a:pt x="321" y="53"/>
                  </a:cubicBezTo>
                  <a:cubicBezTo>
                    <a:pt x="308" y="39"/>
                    <a:pt x="308" y="39"/>
                    <a:pt x="308" y="39"/>
                  </a:cubicBezTo>
                  <a:cubicBezTo>
                    <a:pt x="305" y="38"/>
                    <a:pt x="302" y="35"/>
                    <a:pt x="298" y="31"/>
                  </a:cubicBezTo>
                  <a:cubicBezTo>
                    <a:pt x="292" y="27"/>
                    <a:pt x="292" y="27"/>
                    <a:pt x="292" y="27"/>
                  </a:cubicBezTo>
                  <a:cubicBezTo>
                    <a:pt x="292" y="26"/>
                    <a:pt x="292" y="26"/>
                    <a:pt x="292" y="26"/>
                  </a:cubicBezTo>
                  <a:cubicBezTo>
                    <a:pt x="285" y="22"/>
                    <a:pt x="285" y="22"/>
                    <a:pt x="285" y="22"/>
                  </a:cubicBezTo>
                  <a:cubicBezTo>
                    <a:pt x="281" y="25"/>
                    <a:pt x="281" y="25"/>
                    <a:pt x="281" y="25"/>
                  </a:cubicBezTo>
                  <a:cubicBezTo>
                    <a:pt x="280" y="26"/>
                    <a:pt x="280" y="26"/>
                    <a:pt x="280" y="26"/>
                  </a:cubicBezTo>
                  <a:cubicBezTo>
                    <a:pt x="280" y="26"/>
                    <a:pt x="280" y="26"/>
                    <a:pt x="280" y="26"/>
                  </a:cubicBezTo>
                  <a:cubicBezTo>
                    <a:pt x="280" y="26"/>
                    <a:pt x="280" y="26"/>
                    <a:pt x="280" y="26"/>
                  </a:cubicBezTo>
                  <a:cubicBezTo>
                    <a:pt x="276" y="25"/>
                    <a:pt x="276" y="25"/>
                    <a:pt x="276" y="25"/>
                  </a:cubicBezTo>
                  <a:cubicBezTo>
                    <a:pt x="272" y="27"/>
                    <a:pt x="272" y="27"/>
                    <a:pt x="272" y="27"/>
                  </a:cubicBezTo>
                  <a:cubicBezTo>
                    <a:pt x="272" y="27"/>
                    <a:pt x="272" y="27"/>
                    <a:pt x="272" y="27"/>
                  </a:cubicBezTo>
                  <a:cubicBezTo>
                    <a:pt x="271" y="28"/>
                    <a:pt x="271" y="28"/>
                    <a:pt x="271" y="28"/>
                  </a:cubicBezTo>
                  <a:cubicBezTo>
                    <a:pt x="271" y="28"/>
                    <a:pt x="271" y="28"/>
                    <a:pt x="271" y="28"/>
                  </a:cubicBezTo>
                  <a:cubicBezTo>
                    <a:pt x="265" y="29"/>
                    <a:pt x="265" y="29"/>
                    <a:pt x="265" y="29"/>
                  </a:cubicBezTo>
                  <a:cubicBezTo>
                    <a:pt x="258" y="24"/>
                    <a:pt x="250" y="20"/>
                    <a:pt x="242" y="15"/>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21" name="Freeform 10"/>
            <p:cNvSpPr/>
            <p:nvPr/>
          </p:nvSpPr>
          <p:spPr bwMode="auto">
            <a:xfrm>
              <a:off x="3071422" y="3972823"/>
              <a:ext cx="1287549" cy="1127958"/>
            </a:xfrm>
            <a:custGeom>
              <a:gdLst>
                <a:gd fmla="*/ 10 w 351" name="T0"/>
                <a:gd fmla="*/ 14 h 308" name="T1"/>
                <a:gd fmla="*/ 9 w 351" name="T2"/>
                <a:gd fmla="*/ 35 h 308" name="T3"/>
                <a:gd fmla="*/ 5 w 351" name="T4"/>
                <a:gd fmla="*/ 57 h 308" name="T5"/>
                <a:gd fmla="*/ 19 w 351" name="T6"/>
                <a:gd fmla="*/ 69 h 308" name="T7"/>
                <a:gd fmla="*/ 35 w 351" name="T8"/>
                <a:gd fmla="*/ 97 h 308" name="T9"/>
                <a:gd fmla="*/ 37 w 351" name="T10"/>
                <a:gd fmla="*/ 122 h 308" name="T11"/>
                <a:gd fmla="*/ 45 w 351" name="T12"/>
                <a:gd fmla="*/ 143 h 308" name="T13"/>
                <a:gd fmla="*/ 50 w 351" name="T14"/>
                <a:gd fmla="*/ 175 h 308" name="T15"/>
                <a:gd fmla="*/ 47 w 351" name="T16"/>
                <a:gd fmla="*/ 218 h 308" name="T17"/>
                <a:gd fmla="*/ 55 w 351" name="T18"/>
                <a:gd fmla="*/ 231 h 308" name="T19"/>
                <a:gd fmla="*/ 62 w 351" name="T20"/>
                <a:gd fmla="*/ 213 h 308" name="T21"/>
                <a:gd fmla="*/ 78 w 351" name="T22"/>
                <a:gd fmla="*/ 220 h 308" name="T23"/>
                <a:gd fmla="*/ 85 w 351" name="T24"/>
                <a:gd fmla="*/ 237 h 308" name="T25"/>
                <a:gd fmla="*/ 102 w 351" name="T26"/>
                <a:gd fmla="*/ 239 h 308" name="T27"/>
                <a:gd fmla="*/ 119 w 351" name="T28"/>
                <a:gd fmla="*/ 279 h 308" name="T29"/>
                <a:gd fmla="*/ 123 w 351" name="T30"/>
                <a:gd fmla="*/ 299 h 308" name="T31"/>
                <a:gd fmla="*/ 131 w 351" name="T32"/>
                <a:gd fmla="*/ 308 h 308" name="T33"/>
                <a:gd fmla="*/ 153 w 351" name="T34"/>
                <a:gd fmla="*/ 293 h 308" name="T35"/>
                <a:gd fmla="*/ 164 w 351" name="T36"/>
                <a:gd fmla="*/ 268 h 308" name="T37"/>
                <a:gd fmla="*/ 173 w 351" name="T38"/>
                <a:gd fmla="*/ 255 h 308" name="T39"/>
                <a:gd fmla="*/ 187 w 351" name="T40"/>
                <a:gd fmla="*/ 235 h 308" name="T41"/>
                <a:gd fmla="*/ 195 w 351" name="T42"/>
                <a:gd fmla="*/ 218 h 308" name="T43"/>
                <a:gd fmla="*/ 221 w 351" name="T44"/>
                <a:gd fmla="*/ 225 h 308" name="T45"/>
                <a:gd fmla="*/ 229 w 351" name="T46"/>
                <a:gd fmla="*/ 236 h 308" name="T47"/>
                <a:gd fmla="*/ 240 w 351" name="T48"/>
                <a:gd fmla="*/ 233 h 308" name="T49"/>
                <a:gd fmla="*/ 255 w 351" name="T50"/>
                <a:gd fmla="*/ 249 h 308" name="T51"/>
                <a:gd fmla="*/ 275 w 351" name="T52"/>
                <a:gd fmla="*/ 233 h 308" name="T53"/>
                <a:gd fmla="*/ 264 w 351" name="T54"/>
                <a:gd fmla="*/ 229 h 308" name="T55"/>
                <a:gd fmla="*/ 259 w 351" name="T56"/>
                <a:gd fmla="*/ 210 h 308" name="T57"/>
                <a:gd fmla="*/ 275 w 351" name="T58"/>
                <a:gd fmla="*/ 209 h 308" name="T59"/>
                <a:gd fmla="*/ 259 w 351" name="T60"/>
                <a:gd fmla="*/ 187 h 308" name="T61"/>
                <a:gd fmla="*/ 255 w 351" name="T62"/>
                <a:gd fmla="*/ 163 h 308" name="T63"/>
                <a:gd fmla="*/ 303 w 351" name="T64"/>
                <a:gd fmla="*/ 143 h 308" name="T65"/>
                <a:gd fmla="*/ 327 w 351" name="T66"/>
                <a:gd fmla="*/ 121 h 308" name="T67"/>
                <a:gd fmla="*/ 333 w 351" name="T68"/>
                <a:gd fmla="*/ 111 h 308" name="T69"/>
                <a:gd fmla="*/ 343 w 351" name="T70"/>
                <a:gd fmla="*/ 85 h 308" name="T71"/>
                <a:gd fmla="*/ 325 w 351" name="T72"/>
                <a:gd fmla="*/ 78 h 308" name="T73"/>
                <a:gd fmla="*/ 315 w 351" name="T74"/>
                <a:gd fmla="*/ 68 h 308" name="T75"/>
                <a:gd fmla="*/ 304 w 351" name="T76"/>
                <a:gd fmla="*/ 73 h 308" name="T77"/>
                <a:gd fmla="*/ 298 w 351" name="T78"/>
                <a:gd fmla="*/ 63 h 308" name="T79"/>
                <a:gd fmla="*/ 287 w 351" name="T80"/>
                <a:gd fmla="*/ 62 h 308" name="T81"/>
                <a:gd fmla="*/ 263 w 351" name="T82"/>
                <a:gd fmla="*/ 58 h 308" name="T83"/>
                <a:gd fmla="*/ 253 w 351" name="T84"/>
                <a:gd fmla="*/ 59 h 308" name="T85"/>
                <a:gd fmla="*/ 219 w 351" name="T86"/>
                <a:gd fmla="*/ 55 h 308" name="T87"/>
                <a:gd fmla="*/ 217 w 351" name="T88"/>
                <a:gd fmla="*/ 39 h 308" name="T89"/>
                <a:gd fmla="*/ 180 w 351" name="T90"/>
                <a:gd fmla="*/ 16 h 308" name="T91"/>
                <a:gd fmla="*/ 163 w 351" name="T92"/>
                <a:gd fmla="*/ 5 h 308" name="T93"/>
                <a:gd fmla="*/ 160 w 351" name="T94"/>
                <a:gd fmla="*/ 31 h 308" name="T95"/>
                <a:gd fmla="*/ 140 w 351" name="T96"/>
                <a:gd fmla="*/ 33 h 308" name="T97"/>
                <a:gd fmla="*/ 131 w 351" name="T98"/>
                <a:gd fmla="*/ 41 h 308" name="T99"/>
                <a:gd fmla="*/ 122 w 351" name="T100"/>
                <a:gd fmla="*/ 55 h 308" name="T101"/>
                <a:gd fmla="*/ 95 w 351" name="T102"/>
                <a:gd fmla="*/ 67 h 308" name="T103"/>
                <a:gd fmla="*/ 77 w 351" name="T104"/>
                <a:gd fmla="*/ 50 h 308" name="T105"/>
                <a:gd fmla="*/ 63 w 351" name="T106"/>
                <a:gd fmla="*/ 47 h 308" name="T107"/>
                <a:gd fmla="*/ 49 w 351" name="T108"/>
                <a:gd fmla="*/ 31 h 308" name="T109"/>
                <a:gd fmla="*/ 34 w 351" name="T110"/>
                <a:gd fmla="*/ 7 h 30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08" w="351">
                  <a:moveTo>
                    <a:pt x="33" y="7"/>
                  </a:moveTo>
                  <a:cubicBezTo>
                    <a:pt x="23" y="5"/>
                    <a:pt x="23" y="5"/>
                    <a:pt x="23" y="5"/>
                  </a:cubicBezTo>
                  <a:cubicBezTo>
                    <a:pt x="14" y="3"/>
                    <a:pt x="14" y="3"/>
                    <a:pt x="14" y="3"/>
                  </a:cubicBezTo>
                  <a:cubicBezTo>
                    <a:pt x="11" y="7"/>
                    <a:pt x="11" y="7"/>
                    <a:pt x="11" y="7"/>
                  </a:cubicBezTo>
                  <a:cubicBezTo>
                    <a:pt x="10" y="14"/>
                    <a:pt x="10" y="14"/>
                    <a:pt x="10" y="14"/>
                  </a:cubicBezTo>
                  <a:cubicBezTo>
                    <a:pt x="10" y="14"/>
                    <a:pt x="10" y="14"/>
                    <a:pt x="10" y="14"/>
                  </a:cubicBezTo>
                  <a:cubicBezTo>
                    <a:pt x="13" y="25"/>
                    <a:pt x="13" y="25"/>
                    <a:pt x="13" y="25"/>
                  </a:cubicBezTo>
                  <a:cubicBezTo>
                    <a:pt x="13" y="33"/>
                    <a:pt x="13" y="33"/>
                    <a:pt x="13" y="33"/>
                  </a:cubicBezTo>
                  <a:cubicBezTo>
                    <a:pt x="13" y="35"/>
                    <a:pt x="13" y="35"/>
                    <a:pt x="13" y="35"/>
                  </a:cubicBezTo>
                  <a:cubicBezTo>
                    <a:pt x="9" y="35"/>
                    <a:pt x="9" y="35"/>
                    <a:pt x="9" y="35"/>
                  </a:cubicBezTo>
                  <a:cubicBezTo>
                    <a:pt x="11" y="45"/>
                    <a:pt x="11" y="45"/>
                    <a:pt x="11" y="45"/>
                  </a:cubicBezTo>
                  <a:cubicBezTo>
                    <a:pt x="3" y="47"/>
                    <a:pt x="3" y="47"/>
                    <a:pt x="3" y="47"/>
                  </a:cubicBezTo>
                  <a:cubicBezTo>
                    <a:pt x="0" y="53"/>
                    <a:pt x="0" y="53"/>
                    <a:pt x="0" y="53"/>
                  </a:cubicBezTo>
                  <a:cubicBezTo>
                    <a:pt x="4" y="57"/>
                    <a:pt x="4" y="57"/>
                    <a:pt x="4" y="57"/>
                  </a:cubicBezTo>
                  <a:cubicBezTo>
                    <a:pt x="5" y="57"/>
                    <a:pt x="5" y="57"/>
                    <a:pt x="5" y="57"/>
                  </a:cubicBezTo>
                  <a:cubicBezTo>
                    <a:pt x="5" y="57"/>
                    <a:pt x="5" y="57"/>
                    <a:pt x="5" y="57"/>
                  </a:cubicBezTo>
                  <a:cubicBezTo>
                    <a:pt x="19" y="68"/>
                    <a:pt x="19" y="68"/>
                    <a:pt x="19" y="68"/>
                  </a:cubicBezTo>
                  <a:cubicBezTo>
                    <a:pt x="19" y="69"/>
                    <a:pt x="19" y="69"/>
                    <a:pt x="19" y="69"/>
                  </a:cubicBezTo>
                  <a:cubicBezTo>
                    <a:pt x="19" y="69"/>
                    <a:pt x="19" y="69"/>
                    <a:pt x="19" y="69"/>
                  </a:cubicBezTo>
                  <a:cubicBezTo>
                    <a:pt x="19" y="69"/>
                    <a:pt x="19" y="69"/>
                    <a:pt x="19" y="69"/>
                  </a:cubicBezTo>
                  <a:cubicBezTo>
                    <a:pt x="19" y="69"/>
                    <a:pt x="19" y="69"/>
                    <a:pt x="19" y="69"/>
                  </a:cubicBezTo>
                  <a:cubicBezTo>
                    <a:pt x="21" y="79"/>
                    <a:pt x="21" y="79"/>
                    <a:pt x="21" y="79"/>
                  </a:cubicBezTo>
                  <a:cubicBezTo>
                    <a:pt x="28" y="89"/>
                    <a:pt x="28" y="89"/>
                    <a:pt x="28" y="89"/>
                  </a:cubicBezTo>
                  <a:cubicBezTo>
                    <a:pt x="29" y="91"/>
                    <a:pt x="31" y="93"/>
                    <a:pt x="35" y="97"/>
                  </a:cubicBezTo>
                  <a:cubicBezTo>
                    <a:pt x="35" y="97"/>
                    <a:pt x="35" y="97"/>
                    <a:pt x="35" y="97"/>
                  </a:cubicBezTo>
                  <a:cubicBezTo>
                    <a:pt x="36" y="97"/>
                    <a:pt x="36" y="97"/>
                    <a:pt x="36" y="97"/>
                  </a:cubicBezTo>
                  <a:cubicBezTo>
                    <a:pt x="36" y="97"/>
                    <a:pt x="36" y="97"/>
                    <a:pt x="36" y="97"/>
                  </a:cubicBezTo>
                  <a:cubicBezTo>
                    <a:pt x="35" y="98"/>
                    <a:pt x="35" y="98"/>
                    <a:pt x="35" y="98"/>
                  </a:cubicBezTo>
                  <a:cubicBezTo>
                    <a:pt x="35" y="107"/>
                    <a:pt x="35" y="107"/>
                    <a:pt x="35" y="107"/>
                  </a:cubicBezTo>
                  <a:cubicBezTo>
                    <a:pt x="37" y="109"/>
                    <a:pt x="37" y="115"/>
                    <a:pt x="37" y="122"/>
                  </a:cubicBezTo>
                  <a:cubicBezTo>
                    <a:pt x="41" y="127"/>
                    <a:pt x="42" y="131"/>
                    <a:pt x="42" y="133"/>
                  </a:cubicBezTo>
                  <a:cubicBezTo>
                    <a:pt x="42" y="135"/>
                    <a:pt x="43" y="138"/>
                    <a:pt x="45" y="143"/>
                  </a:cubicBezTo>
                  <a:cubicBezTo>
                    <a:pt x="45" y="143"/>
                    <a:pt x="45" y="143"/>
                    <a:pt x="45" y="143"/>
                  </a:cubicBezTo>
                  <a:cubicBezTo>
                    <a:pt x="45" y="143"/>
                    <a:pt x="45" y="143"/>
                    <a:pt x="45" y="143"/>
                  </a:cubicBezTo>
                  <a:cubicBezTo>
                    <a:pt x="45" y="143"/>
                    <a:pt x="45" y="143"/>
                    <a:pt x="45" y="143"/>
                  </a:cubicBezTo>
                  <a:cubicBezTo>
                    <a:pt x="46" y="149"/>
                    <a:pt x="46" y="153"/>
                    <a:pt x="45" y="157"/>
                  </a:cubicBezTo>
                  <a:cubicBezTo>
                    <a:pt x="43" y="160"/>
                    <a:pt x="45" y="165"/>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5" y="192"/>
                    <a:pt x="45" y="194"/>
                    <a:pt x="45" y="196"/>
                  </a:cubicBezTo>
                  <a:cubicBezTo>
                    <a:pt x="43" y="209"/>
                    <a:pt x="43" y="209"/>
                    <a:pt x="43" y="209"/>
                  </a:cubicBezTo>
                  <a:cubicBezTo>
                    <a:pt x="43" y="213"/>
                    <a:pt x="43" y="216"/>
                    <a:pt x="45" y="217"/>
                  </a:cubicBezTo>
                  <a:cubicBezTo>
                    <a:pt x="47" y="218"/>
                    <a:pt x="47" y="218"/>
                    <a:pt x="47" y="218"/>
                  </a:cubicBezTo>
                  <a:cubicBezTo>
                    <a:pt x="51" y="220"/>
                    <a:pt x="52" y="222"/>
                    <a:pt x="52" y="224"/>
                  </a:cubicBezTo>
                  <a:cubicBezTo>
                    <a:pt x="51" y="231"/>
                    <a:pt x="51" y="231"/>
                    <a:pt x="51" y="231"/>
                  </a:cubicBezTo>
                  <a:cubicBezTo>
                    <a:pt x="53" y="231"/>
                    <a:pt x="53" y="231"/>
                    <a:pt x="53" y="231"/>
                  </a:cubicBezTo>
                  <a:cubicBezTo>
                    <a:pt x="54" y="232"/>
                    <a:pt x="54" y="232"/>
                    <a:pt x="54" y="232"/>
                  </a:cubicBezTo>
                  <a:cubicBezTo>
                    <a:pt x="55" y="231"/>
                    <a:pt x="55" y="231"/>
                    <a:pt x="55" y="231"/>
                  </a:cubicBezTo>
                  <a:cubicBezTo>
                    <a:pt x="56" y="229"/>
                    <a:pt x="57" y="228"/>
                    <a:pt x="58" y="226"/>
                  </a:cubicBezTo>
                  <a:cubicBezTo>
                    <a:pt x="59" y="225"/>
                    <a:pt x="59" y="225"/>
                    <a:pt x="59" y="225"/>
                  </a:cubicBezTo>
                  <a:cubicBezTo>
                    <a:pt x="59" y="224"/>
                    <a:pt x="59" y="224"/>
                    <a:pt x="59" y="224"/>
                  </a:cubicBezTo>
                  <a:cubicBezTo>
                    <a:pt x="61" y="223"/>
                    <a:pt x="61" y="222"/>
                    <a:pt x="63" y="220"/>
                  </a:cubicBezTo>
                  <a:cubicBezTo>
                    <a:pt x="63" y="218"/>
                    <a:pt x="63" y="215"/>
                    <a:pt x="62" y="213"/>
                  </a:cubicBezTo>
                  <a:cubicBezTo>
                    <a:pt x="61" y="211"/>
                    <a:pt x="61" y="211"/>
                    <a:pt x="61" y="211"/>
                  </a:cubicBezTo>
                  <a:cubicBezTo>
                    <a:pt x="63" y="210"/>
                    <a:pt x="63" y="210"/>
                    <a:pt x="63" y="210"/>
                  </a:cubicBezTo>
                  <a:cubicBezTo>
                    <a:pt x="70" y="209"/>
                    <a:pt x="73" y="209"/>
                    <a:pt x="75" y="212"/>
                  </a:cubicBezTo>
                  <a:cubicBezTo>
                    <a:pt x="78" y="220"/>
                    <a:pt x="78" y="220"/>
                    <a:pt x="78" y="220"/>
                  </a:cubicBezTo>
                  <a:cubicBezTo>
                    <a:pt x="78" y="220"/>
                    <a:pt x="78" y="220"/>
                    <a:pt x="78" y="220"/>
                  </a:cubicBezTo>
                  <a:cubicBezTo>
                    <a:pt x="78" y="221"/>
                    <a:pt x="78" y="221"/>
                    <a:pt x="78" y="221"/>
                  </a:cubicBezTo>
                  <a:cubicBezTo>
                    <a:pt x="79" y="234"/>
                    <a:pt x="79" y="234"/>
                    <a:pt x="79" y="234"/>
                  </a:cubicBezTo>
                  <a:cubicBezTo>
                    <a:pt x="85" y="237"/>
                    <a:pt x="85" y="237"/>
                    <a:pt x="85" y="237"/>
                  </a:cubicBezTo>
                  <a:cubicBezTo>
                    <a:pt x="85" y="237"/>
                    <a:pt x="85" y="237"/>
                    <a:pt x="85" y="237"/>
                  </a:cubicBezTo>
                  <a:cubicBezTo>
                    <a:pt x="85" y="237"/>
                    <a:pt x="85" y="237"/>
                    <a:pt x="85" y="237"/>
                  </a:cubicBezTo>
                  <a:cubicBezTo>
                    <a:pt x="89" y="239"/>
                    <a:pt x="89" y="239"/>
                    <a:pt x="89" y="239"/>
                  </a:cubicBezTo>
                  <a:cubicBezTo>
                    <a:pt x="92" y="236"/>
                    <a:pt x="92" y="236"/>
                    <a:pt x="92" y="236"/>
                  </a:cubicBezTo>
                  <a:cubicBezTo>
                    <a:pt x="95" y="233"/>
                    <a:pt x="95" y="233"/>
                    <a:pt x="95" y="233"/>
                  </a:cubicBezTo>
                  <a:cubicBezTo>
                    <a:pt x="97" y="233"/>
                    <a:pt x="97" y="233"/>
                    <a:pt x="97" y="233"/>
                  </a:cubicBezTo>
                  <a:cubicBezTo>
                    <a:pt x="99" y="234"/>
                    <a:pt x="101" y="236"/>
                    <a:pt x="102" y="239"/>
                  </a:cubicBezTo>
                  <a:cubicBezTo>
                    <a:pt x="103" y="249"/>
                    <a:pt x="103" y="249"/>
                    <a:pt x="103" y="249"/>
                  </a:cubicBezTo>
                  <a:cubicBezTo>
                    <a:pt x="104" y="251"/>
                    <a:pt x="104" y="251"/>
                    <a:pt x="104" y="251"/>
                  </a:cubicBezTo>
                  <a:cubicBezTo>
                    <a:pt x="115" y="274"/>
                    <a:pt x="115" y="274"/>
                    <a:pt x="115" y="274"/>
                  </a:cubicBezTo>
                  <a:cubicBezTo>
                    <a:pt x="119" y="278"/>
                    <a:pt x="119" y="278"/>
                    <a:pt x="119" y="278"/>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3" y="299"/>
                    <a:pt x="123" y="299"/>
                    <a:pt x="123" y="299"/>
                  </a:cubicBezTo>
                  <a:cubicBezTo>
                    <a:pt x="125" y="295"/>
                    <a:pt x="128" y="293"/>
                    <a:pt x="129" y="293"/>
                  </a:cubicBezTo>
                  <a:cubicBezTo>
                    <a:pt x="131" y="294"/>
                    <a:pt x="131" y="295"/>
                    <a:pt x="131" y="296"/>
                  </a:cubicBezTo>
                  <a:cubicBezTo>
                    <a:pt x="131" y="299"/>
                    <a:pt x="131" y="299"/>
                    <a:pt x="131" y="299"/>
                  </a:cubicBezTo>
                  <a:cubicBezTo>
                    <a:pt x="131" y="306"/>
                    <a:pt x="131" y="306"/>
                    <a:pt x="131" y="306"/>
                  </a:cubicBezTo>
                  <a:cubicBezTo>
                    <a:pt x="131" y="308"/>
                    <a:pt x="131" y="308"/>
                    <a:pt x="131" y="308"/>
                  </a:cubicBezTo>
                  <a:cubicBezTo>
                    <a:pt x="133" y="308"/>
                    <a:pt x="135" y="308"/>
                    <a:pt x="135" y="307"/>
                  </a:cubicBezTo>
                  <a:cubicBezTo>
                    <a:pt x="139" y="301"/>
                    <a:pt x="139" y="301"/>
                    <a:pt x="139" y="301"/>
                  </a:cubicBezTo>
                  <a:cubicBezTo>
                    <a:pt x="144" y="297"/>
                    <a:pt x="144" y="297"/>
                    <a:pt x="144" y="297"/>
                  </a:cubicBezTo>
                  <a:cubicBezTo>
                    <a:pt x="147" y="295"/>
                    <a:pt x="149" y="293"/>
                    <a:pt x="153" y="293"/>
                  </a:cubicBezTo>
                  <a:cubicBezTo>
                    <a:pt x="153" y="293"/>
                    <a:pt x="153" y="293"/>
                    <a:pt x="153" y="293"/>
                  </a:cubicBezTo>
                  <a:cubicBezTo>
                    <a:pt x="161" y="295"/>
                    <a:pt x="161" y="295"/>
                    <a:pt x="161" y="295"/>
                  </a:cubicBezTo>
                  <a:cubicBezTo>
                    <a:pt x="164" y="294"/>
                    <a:pt x="164" y="294"/>
                    <a:pt x="164" y="294"/>
                  </a:cubicBezTo>
                  <a:cubicBezTo>
                    <a:pt x="168" y="288"/>
                    <a:pt x="168" y="288"/>
                    <a:pt x="168" y="288"/>
                  </a:cubicBezTo>
                  <a:cubicBezTo>
                    <a:pt x="167" y="279"/>
                    <a:pt x="167" y="279"/>
                    <a:pt x="167" y="279"/>
                  </a:cubicBezTo>
                  <a:cubicBezTo>
                    <a:pt x="165"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7" y="235"/>
                    <a:pt x="187" y="235"/>
                    <a:pt x="187" y="235"/>
                  </a:cubicBezTo>
                  <a:cubicBezTo>
                    <a:pt x="179" y="218"/>
                    <a:pt x="179" y="218"/>
                    <a:pt x="179" y="218"/>
                  </a:cubicBezTo>
                  <a:cubicBezTo>
                    <a:pt x="195" y="225"/>
                    <a:pt x="195" y="225"/>
                    <a:pt x="195" y="225"/>
                  </a:cubicBezTo>
                  <a:cubicBezTo>
                    <a:pt x="195" y="219"/>
                    <a:pt x="195" y="219"/>
                    <a:pt x="195" y="219"/>
                  </a:cubicBezTo>
                  <a:cubicBezTo>
                    <a:pt x="195" y="219"/>
                    <a:pt x="195" y="219"/>
                    <a:pt x="195" y="219"/>
                  </a:cubicBezTo>
                  <a:cubicBezTo>
                    <a:pt x="195" y="218"/>
                    <a:pt x="195" y="218"/>
                    <a:pt x="195" y="218"/>
                  </a:cubicBezTo>
                  <a:cubicBezTo>
                    <a:pt x="201" y="213"/>
                    <a:pt x="201" y="213"/>
                    <a:pt x="201" y="213"/>
                  </a:cubicBezTo>
                  <a:cubicBezTo>
                    <a:pt x="213" y="210"/>
                    <a:pt x="213" y="210"/>
                    <a:pt x="213" y="210"/>
                  </a:cubicBezTo>
                  <a:cubicBezTo>
                    <a:pt x="214" y="210"/>
                    <a:pt x="214" y="210"/>
                    <a:pt x="214" y="210"/>
                  </a:cubicBezTo>
                  <a:cubicBezTo>
                    <a:pt x="221" y="225"/>
                    <a:pt x="221" y="225"/>
                    <a:pt x="221" y="225"/>
                  </a:cubicBezTo>
                  <a:cubicBezTo>
                    <a:pt x="221" y="225"/>
                    <a:pt x="221" y="225"/>
                    <a:pt x="221" y="225"/>
                  </a:cubicBezTo>
                  <a:cubicBezTo>
                    <a:pt x="220" y="231"/>
                    <a:pt x="220" y="231"/>
                    <a:pt x="220" y="231"/>
                  </a:cubicBezTo>
                  <a:cubicBezTo>
                    <a:pt x="221" y="236"/>
                    <a:pt x="221" y="236"/>
                    <a:pt x="221" y="236"/>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9" y="236"/>
                  </a:cubicBezTo>
                  <a:cubicBezTo>
                    <a:pt x="249" y="247"/>
                    <a:pt x="249" y="247"/>
                    <a:pt x="249" y="247"/>
                  </a:cubicBezTo>
                  <a:cubicBezTo>
                    <a:pt x="249" y="247"/>
                    <a:pt x="249" y="247"/>
                    <a:pt x="249" y="247"/>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6"/>
                    <a:pt x="278" y="236"/>
                    <a:pt x="278" y="236"/>
                  </a:cubicBezTo>
                  <a:cubicBezTo>
                    <a:pt x="275" y="233"/>
                    <a:pt x="275" y="233"/>
                    <a:pt x="275" y="233"/>
                  </a:cubicBezTo>
                  <a:cubicBezTo>
                    <a:pt x="265" y="229"/>
                    <a:pt x="265" y="229"/>
                    <a:pt x="265" y="229"/>
                  </a:cubicBezTo>
                  <a:cubicBezTo>
                    <a:pt x="265" y="229"/>
                    <a:pt x="265" y="229"/>
                    <a:pt x="265" y="229"/>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0"/>
                    <a:pt x="259" y="210"/>
                    <a:pt x="259" y="210"/>
                  </a:cubicBezTo>
                  <a:cubicBezTo>
                    <a:pt x="259" y="210"/>
                    <a:pt x="259" y="210"/>
                    <a:pt x="259" y="210"/>
                  </a:cubicBezTo>
                  <a:cubicBezTo>
                    <a:pt x="265" y="208"/>
                    <a:pt x="265" y="208"/>
                    <a:pt x="265" y="208"/>
                  </a:cubicBezTo>
                  <a:cubicBezTo>
                    <a:pt x="265" y="208"/>
                    <a:pt x="265" y="208"/>
                    <a:pt x="265" y="208"/>
                  </a:cubicBezTo>
                  <a:cubicBezTo>
                    <a:pt x="267" y="208"/>
                    <a:pt x="267" y="208"/>
                    <a:pt x="267" y="208"/>
                  </a:cubicBezTo>
                  <a:cubicBezTo>
                    <a:pt x="275" y="209"/>
                    <a:pt x="275" y="209"/>
                    <a:pt x="275" y="209"/>
                  </a:cubicBezTo>
                  <a:cubicBezTo>
                    <a:pt x="275" y="209"/>
                    <a:pt x="275" y="209"/>
                    <a:pt x="275" y="209"/>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9" y="187"/>
                    <a:pt x="259" y="187"/>
                    <a:pt x="259" y="187"/>
                  </a:cubicBezTo>
                  <a:cubicBezTo>
                    <a:pt x="259" y="187"/>
                    <a:pt x="259" y="187"/>
                    <a:pt x="259" y="187"/>
                  </a:cubicBezTo>
                  <a:cubicBezTo>
                    <a:pt x="258" y="186"/>
                    <a:pt x="258" y="186"/>
                    <a:pt x="258" y="186"/>
                  </a:cubicBezTo>
                  <a:cubicBezTo>
                    <a:pt x="258" y="186"/>
                    <a:pt x="258" y="186"/>
                    <a:pt x="258" y="186"/>
                  </a:cubicBezTo>
                  <a:cubicBezTo>
                    <a:pt x="255" y="173"/>
                    <a:pt x="255" y="173"/>
                    <a:pt x="255" y="173"/>
                  </a:cubicBezTo>
                  <a:cubicBezTo>
                    <a:pt x="255" y="163"/>
                    <a:pt x="255" y="163"/>
                    <a:pt x="255" y="163"/>
                  </a:cubicBezTo>
                  <a:cubicBezTo>
                    <a:pt x="261" y="157"/>
                    <a:pt x="261" y="157"/>
                    <a:pt x="261" y="157"/>
                  </a:cubicBezTo>
                  <a:cubicBezTo>
                    <a:pt x="271" y="157"/>
                    <a:pt x="271" y="157"/>
                    <a:pt x="271"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3" y="139"/>
                    <a:pt x="313" y="139"/>
                    <a:pt x="313" y="139"/>
                  </a:cubicBezTo>
                  <a:cubicBezTo>
                    <a:pt x="317" y="130"/>
                    <a:pt x="317" y="130"/>
                    <a:pt x="317" y="130"/>
                  </a:cubicBezTo>
                  <a:cubicBezTo>
                    <a:pt x="317" y="129"/>
                    <a:pt x="317" y="129"/>
                    <a:pt x="317" y="129"/>
                  </a:cubicBezTo>
                  <a:cubicBezTo>
                    <a:pt x="327" y="121"/>
                    <a:pt x="327" y="121"/>
                    <a:pt x="327" y="121"/>
                  </a:cubicBezTo>
                  <a:cubicBezTo>
                    <a:pt x="332" y="112"/>
                    <a:pt x="332" y="112"/>
                    <a:pt x="332" y="112"/>
                  </a:cubicBezTo>
                  <a:cubicBezTo>
                    <a:pt x="332" y="112"/>
                    <a:pt x="332" y="112"/>
                    <a:pt x="332" y="112"/>
                  </a:cubicBezTo>
                  <a:cubicBezTo>
                    <a:pt x="333" y="112"/>
                    <a:pt x="333" y="112"/>
                    <a:pt x="333" y="112"/>
                  </a:cubicBezTo>
                  <a:cubicBezTo>
                    <a:pt x="333" y="111"/>
                    <a:pt x="333" y="111"/>
                    <a:pt x="333" y="111"/>
                  </a:cubicBezTo>
                  <a:cubicBezTo>
                    <a:pt x="333" y="111"/>
                    <a:pt x="333" y="111"/>
                    <a:pt x="333" y="111"/>
                  </a:cubicBezTo>
                  <a:cubicBezTo>
                    <a:pt x="337" y="107"/>
                    <a:pt x="337" y="107"/>
                    <a:pt x="337" y="107"/>
                  </a:cubicBezTo>
                  <a:cubicBezTo>
                    <a:pt x="341" y="99"/>
                    <a:pt x="341" y="99"/>
                    <a:pt x="341" y="99"/>
                  </a:cubicBezTo>
                  <a:cubicBezTo>
                    <a:pt x="343" y="87"/>
                    <a:pt x="343" y="87"/>
                    <a:pt x="343" y="87"/>
                  </a:cubicBezTo>
                  <a:cubicBezTo>
                    <a:pt x="343" y="86"/>
                    <a:pt x="343" y="86"/>
                    <a:pt x="343" y="86"/>
                  </a:cubicBezTo>
                  <a:cubicBezTo>
                    <a:pt x="343" y="85"/>
                    <a:pt x="343" y="85"/>
                    <a:pt x="343" y="85"/>
                  </a:cubicBezTo>
                  <a:cubicBezTo>
                    <a:pt x="350" y="81"/>
                    <a:pt x="350" y="81"/>
                    <a:pt x="350" y="81"/>
                  </a:cubicBezTo>
                  <a:cubicBezTo>
                    <a:pt x="351" y="79"/>
                    <a:pt x="351" y="79"/>
                    <a:pt x="351" y="79"/>
                  </a:cubicBezTo>
                  <a:cubicBezTo>
                    <a:pt x="342" y="78"/>
                    <a:pt x="342" y="78"/>
                    <a:pt x="342" y="78"/>
                  </a:cubicBezTo>
                  <a:cubicBezTo>
                    <a:pt x="326" y="79"/>
                    <a:pt x="326" y="79"/>
                    <a:pt x="326" y="79"/>
                  </a:cubicBezTo>
                  <a:cubicBezTo>
                    <a:pt x="325" y="78"/>
                    <a:pt x="325" y="78"/>
                    <a:pt x="325" y="78"/>
                  </a:cubicBezTo>
                  <a:cubicBezTo>
                    <a:pt x="319" y="73"/>
                    <a:pt x="319" y="73"/>
                    <a:pt x="319" y="73"/>
                  </a:cubicBezTo>
                  <a:cubicBezTo>
                    <a:pt x="319" y="73"/>
                    <a:pt x="319" y="73"/>
                    <a:pt x="319" y="73"/>
                  </a:cubicBezTo>
                  <a:cubicBezTo>
                    <a:pt x="319" y="73"/>
                    <a:pt x="319" y="73"/>
                    <a:pt x="319" y="73"/>
                  </a:cubicBezTo>
                  <a:cubicBezTo>
                    <a:pt x="319" y="73"/>
                    <a:pt x="319" y="73"/>
                    <a:pt x="319" y="73"/>
                  </a:cubicBezTo>
                  <a:cubicBezTo>
                    <a:pt x="315" y="68"/>
                    <a:pt x="315" y="68"/>
                    <a:pt x="315" y="68"/>
                  </a:cubicBezTo>
                  <a:cubicBezTo>
                    <a:pt x="315" y="69"/>
                    <a:pt x="315" y="69"/>
                    <a:pt x="315" y="69"/>
                  </a:cubicBezTo>
                  <a:cubicBezTo>
                    <a:pt x="314" y="69"/>
                    <a:pt x="314" y="69"/>
                    <a:pt x="314" y="69"/>
                  </a:cubicBezTo>
                  <a:cubicBezTo>
                    <a:pt x="313" y="71"/>
                    <a:pt x="311" y="71"/>
                    <a:pt x="309" y="71"/>
                  </a:cubicBezTo>
                  <a:cubicBezTo>
                    <a:pt x="307" y="72"/>
                    <a:pt x="307" y="72"/>
                    <a:pt x="307" y="72"/>
                  </a:cubicBezTo>
                  <a:cubicBezTo>
                    <a:pt x="306" y="73"/>
                    <a:pt x="305" y="73"/>
                    <a:pt x="304" y="73"/>
                  </a:cubicBezTo>
                  <a:cubicBezTo>
                    <a:pt x="303" y="73"/>
                    <a:pt x="303" y="71"/>
                    <a:pt x="302" y="69"/>
                  </a:cubicBezTo>
                  <a:cubicBezTo>
                    <a:pt x="302" y="67"/>
                    <a:pt x="301" y="65"/>
                    <a:pt x="299" y="63"/>
                  </a:cubicBezTo>
                  <a:cubicBezTo>
                    <a:pt x="298" y="63"/>
                    <a:pt x="298" y="63"/>
                    <a:pt x="298" y="63"/>
                  </a:cubicBezTo>
                  <a:cubicBezTo>
                    <a:pt x="298" y="63"/>
                    <a:pt x="298" y="63"/>
                    <a:pt x="298" y="63"/>
                  </a:cubicBezTo>
                  <a:cubicBezTo>
                    <a:pt x="298" y="63"/>
                    <a:pt x="298" y="63"/>
                    <a:pt x="298" y="63"/>
                  </a:cubicBezTo>
                  <a:cubicBezTo>
                    <a:pt x="296" y="57"/>
                    <a:pt x="296" y="57"/>
                    <a:pt x="296" y="57"/>
                  </a:cubicBezTo>
                  <a:cubicBezTo>
                    <a:pt x="294" y="57"/>
                    <a:pt x="294" y="57"/>
                    <a:pt x="294" y="57"/>
                  </a:cubicBezTo>
                  <a:cubicBezTo>
                    <a:pt x="288" y="61"/>
                    <a:pt x="288" y="61"/>
                    <a:pt x="288" y="61"/>
                  </a:cubicBezTo>
                  <a:cubicBezTo>
                    <a:pt x="288" y="62"/>
                    <a:pt x="288" y="62"/>
                    <a:pt x="288" y="62"/>
                  </a:cubicBezTo>
                  <a:cubicBezTo>
                    <a:pt x="287" y="62"/>
                    <a:pt x="287" y="62"/>
                    <a:pt x="287" y="62"/>
                  </a:cubicBezTo>
                  <a:cubicBezTo>
                    <a:pt x="273" y="65"/>
                    <a:pt x="273" y="65"/>
                    <a:pt x="273" y="65"/>
                  </a:cubicBezTo>
                  <a:cubicBezTo>
                    <a:pt x="273" y="65"/>
                    <a:pt x="273" y="65"/>
                    <a:pt x="273" y="65"/>
                  </a:cubicBezTo>
                  <a:cubicBezTo>
                    <a:pt x="272" y="64"/>
                    <a:pt x="272" y="64"/>
                    <a:pt x="272" y="64"/>
                  </a:cubicBezTo>
                  <a:cubicBezTo>
                    <a:pt x="263" y="58"/>
                    <a:pt x="263" y="58"/>
                    <a:pt x="263" y="58"/>
                  </a:cubicBezTo>
                  <a:cubicBezTo>
                    <a:pt x="263" y="58"/>
                    <a:pt x="263" y="58"/>
                    <a:pt x="263" y="58"/>
                  </a:cubicBezTo>
                  <a:cubicBezTo>
                    <a:pt x="262" y="57"/>
                    <a:pt x="262" y="57"/>
                    <a:pt x="262" y="57"/>
                  </a:cubicBezTo>
                  <a:cubicBezTo>
                    <a:pt x="262" y="57"/>
                    <a:pt x="262" y="57"/>
                    <a:pt x="262" y="57"/>
                  </a:cubicBezTo>
                  <a:cubicBezTo>
                    <a:pt x="262" y="57"/>
                    <a:pt x="262" y="57"/>
                    <a:pt x="262" y="57"/>
                  </a:cubicBezTo>
                  <a:cubicBezTo>
                    <a:pt x="259" y="52"/>
                    <a:pt x="259" y="52"/>
                    <a:pt x="259" y="52"/>
                  </a:cubicBezTo>
                  <a:cubicBezTo>
                    <a:pt x="253" y="59"/>
                    <a:pt x="253" y="59"/>
                    <a:pt x="253" y="59"/>
                  </a:cubicBezTo>
                  <a:cubicBezTo>
                    <a:pt x="248" y="65"/>
                    <a:pt x="244" y="67"/>
                    <a:pt x="242" y="65"/>
                  </a:cubicBezTo>
                  <a:cubicBezTo>
                    <a:pt x="233" y="60"/>
                    <a:pt x="233" y="60"/>
                    <a:pt x="233" y="60"/>
                  </a:cubicBezTo>
                  <a:cubicBezTo>
                    <a:pt x="226" y="59"/>
                    <a:pt x="226" y="59"/>
                    <a:pt x="226" y="59"/>
                  </a:cubicBezTo>
                  <a:cubicBezTo>
                    <a:pt x="225" y="60"/>
                    <a:pt x="225" y="60"/>
                    <a:pt x="225" y="60"/>
                  </a:cubicBezTo>
                  <a:cubicBezTo>
                    <a:pt x="219" y="55"/>
                    <a:pt x="219" y="55"/>
                    <a:pt x="219" y="55"/>
                  </a:cubicBezTo>
                  <a:cubicBezTo>
                    <a:pt x="219" y="55"/>
                    <a:pt x="219" y="55"/>
                    <a:pt x="219" y="55"/>
                  </a:cubicBezTo>
                  <a:cubicBezTo>
                    <a:pt x="218" y="55"/>
                    <a:pt x="218" y="55"/>
                    <a:pt x="218" y="55"/>
                  </a:cubicBezTo>
                  <a:cubicBezTo>
                    <a:pt x="221" y="44"/>
                    <a:pt x="221" y="44"/>
                    <a:pt x="221" y="44"/>
                  </a:cubicBezTo>
                  <a:cubicBezTo>
                    <a:pt x="221" y="40"/>
                    <a:pt x="221" y="40"/>
                    <a:pt x="221" y="40"/>
                  </a:cubicBezTo>
                  <a:cubicBezTo>
                    <a:pt x="217" y="39"/>
                    <a:pt x="217" y="39"/>
                    <a:pt x="217" y="39"/>
                  </a:cubicBezTo>
                  <a:cubicBezTo>
                    <a:pt x="217" y="39"/>
                    <a:pt x="217" y="39"/>
                    <a:pt x="217" y="39"/>
                  </a:cubicBezTo>
                  <a:cubicBezTo>
                    <a:pt x="208" y="29"/>
                    <a:pt x="208" y="29"/>
                    <a:pt x="208" y="29"/>
                  </a:cubicBezTo>
                  <a:cubicBezTo>
                    <a:pt x="209" y="23"/>
                    <a:pt x="209" y="23"/>
                    <a:pt x="209" y="23"/>
                  </a:cubicBezTo>
                  <a:cubicBezTo>
                    <a:pt x="188" y="21"/>
                    <a:pt x="188" y="21"/>
                    <a:pt x="188" y="21"/>
                  </a:cubicBezTo>
                  <a:cubicBezTo>
                    <a:pt x="180" y="16"/>
                    <a:pt x="180" y="16"/>
                    <a:pt x="180" y="16"/>
                  </a:cubicBezTo>
                  <a:cubicBezTo>
                    <a:pt x="178" y="15"/>
                    <a:pt x="176" y="13"/>
                    <a:pt x="175" y="9"/>
                  </a:cubicBezTo>
                  <a:cubicBezTo>
                    <a:pt x="174" y="6"/>
                    <a:pt x="174" y="6"/>
                    <a:pt x="174" y="6"/>
                  </a:cubicBezTo>
                  <a:cubicBezTo>
                    <a:pt x="172" y="0"/>
                    <a:pt x="172" y="0"/>
                    <a:pt x="172" y="0"/>
                  </a:cubicBezTo>
                  <a:cubicBezTo>
                    <a:pt x="169" y="0"/>
                    <a:pt x="169" y="0"/>
                    <a:pt x="169" y="0"/>
                  </a:cubicBezTo>
                  <a:cubicBezTo>
                    <a:pt x="163" y="5"/>
                    <a:pt x="163" y="5"/>
                    <a:pt x="163" y="5"/>
                  </a:cubicBezTo>
                  <a:cubicBezTo>
                    <a:pt x="155" y="15"/>
                    <a:pt x="155" y="15"/>
                    <a:pt x="155" y="15"/>
                  </a:cubicBezTo>
                  <a:cubicBezTo>
                    <a:pt x="157" y="21"/>
                    <a:pt x="157" y="21"/>
                    <a:pt x="157" y="21"/>
                  </a:cubicBezTo>
                  <a:cubicBezTo>
                    <a:pt x="159" y="30"/>
                    <a:pt x="159" y="30"/>
                    <a:pt x="159" y="30"/>
                  </a:cubicBezTo>
                  <a:cubicBezTo>
                    <a:pt x="159" y="31"/>
                    <a:pt x="159" y="31"/>
                    <a:pt x="159" y="31"/>
                  </a:cubicBezTo>
                  <a:cubicBezTo>
                    <a:pt x="160" y="31"/>
                    <a:pt x="160" y="31"/>
                    <a:pt x="160" y="31"/>
                  </a:cubicBezTo>
                  <a:cubicBezTo>
                    <a:pt x="159" y="31"/>
                    <a:pt x="159" y="31"/>
                    <a:pt x="159" y="31"/>
                  </a:cubicBezTo>
                  <a:cubicBezTo>
                    <a:pt x="159" y="31"/>
                    <a:pt x="159" y="31"/>
                    <a:pt x="159" y="31"/>
                  </a:cubicBezTo>
                  <a:cubicBezTo>
                    <a:pt x="159" y="34"/>
                    <a:pt x="156" y="35"/>
                    <a:pt x="153" y="35"/>
                  </a:cubicBezTo>
                  <a:cubicBezTo>
                    <a:pt x="145" y="35"/>
                    <a:pt x="145" y="35"/>
                    <a:pt x="145" y="35"/>
                  </a:cubicBezTo>
                  <a:cubicBezTo>
                    <a:pt x="140" y="33"/>
                    <a:pt x="140" y="33"/>
                    <a:pt x="140" y="33"/>
                  </a:cubicBezTo>
                  <a:cubicBezTo>
                    <a:pt x="134" y="35"/>
                    <a:pt x="134" y="35"/>
                    <a:pt x="134" y="35"/>
                  </a:cubicBezTo>
                  <a:cubicBezTo>
                    <a:pt x="133" y="35"/>
                    <a:pt x="133" y="35"/>
                    <a:pt x="133" y="35"/>
                  </a:cubicBezTo>
                  <a:cubicBezTo>
                    <a:pt x="132" y="35"/>
                    <a:pt x="132" y="35"/>
                    <a:pt x="132" y="35"/>
                  </a:cubicBezTo>
                  <a:cubicBezTo>
                    <a:pt x="131" y="41"/>
                    <a:pt x="131" y="41"/>
                    <a:pt x="131" y="41"/>
                  </a:cubicBezTo>
                  <a:cubicBezTo>
                    <a:pt x="131" y="41"/>
                    <a:pt x="131" y="41"/>
                    <a:pt x="131" y="41"/>
                  </a:cubicBezTo>
                  <a:cubicBezTo>
                    <a:pt x="131" y="43"/>
                    <a:pt x="131" y="43"/>
                    <a:pt x="131" y="43"/>
                  </a:cubicBezTo>
                  <a:cubicBezTo>
                    <a:pt x="129" y="43"/>
                    <a:pt x="129" y="43"/>
                    <a:pt x="129" y="43"/>
                  </a:cubicBezTo>
                  <a:cubicBezTo>
                    <a:pt x="119" y="39"/>
                    <a:pt x="119" y="39"/>
                    <a:pt x="119" y="39"/>
                  </a:cubicBezTo>
                  <a:cubicBezTo>
                    <a:pt x="119" y="43"/>
                    <a:pt x="120" y="45"/>
                    <a:pt x="121" y="48"/>
                  </a:cubicBezTo>
                  <a:cubicBezTo>
                    <a:pt x="123" y="51"/>
                    <a:pt x="123" y="53"/>
                    <a:pt x="122" y="55"/>
                  </a:cubicBezTo>
                  <a:cubicBezTo>
                    <a:pt x="121" y="58"/>
                    <a:pt x="121" y="58"/>
                    <a:pt x="121" y="58"/>
                  </a:cubicBezTo>
                  <a:cubicBezTo>
                    <a:pt x="119" y="59"/>
                    <a:pt x="116" y="60"/>
                    <a:pt x="111" y="59"/>
                  </a:cubicBezTo>
                  <a:cubicBezTo>
                    <a:pt x="104" y="59"/>
                    <a:pt x="104" y="59"/>
                    <a:pt x="104" y="59"/>
                  </a:cubicBezTo>
                  <a:cubicBezTo>
                    <a:pt x="103" y="71"/>
                    <a:pt x="103" y="71"/>
                    <a:pt x="103" y="71"/>
                  </a:cubicBezTo>
                  <a:cubicBezTo>
                    <a:pt x="95" y="67"/>
                    <a:pt x="95" y="67"/>
                    <a:pt x="95" y="67"/>
                  </a:cubicBezTo>
                  <a:cubicBezTo>
                    <a:pt x="94" y="67"/>
                    <a:pt x="94" y="67"/>
                    <a:pt x="94" y="67"/>
                  </a:cubicBezTo>
                  <a:cubicBezTo>
                    <a:pt x="94" y="67"/>
                    <a:pt x="94" y="67"/>
                    <a:pt x="94" y="67"/>
                  </a:cubicBezTo>
                  <a:cubicBezTo>
                    <a:pt x="89" y="59"/>
                    <a:pt x="89" y="59"/>
                    <a:pt x="89" y="59"/>
                  </a:cubicBezTo>
                  <a:cubicBezTo>
                    <a:pt x="80" y="55"/>
                    <a:pt x="80" y="55"/>
                    <a:pt x="80" y="55"/>
                  </a:cubicBezTo>
                  <a:cubicBezTo>
                    <a:pt x="77" y="50"/>
                    <a:pt x="77" y="50"/>
                    <a:pt x="77" y="50"/>
                  </a:cubicBezTo>
                  <a:cubicBezTo>
                    <a:pt x="74" y="53"/>
                    <a:pt x="74" y="53"/>
                    <a:pt x="74" y="53"/>
                  </a:cubicBezTo>
                  <a:cubicBezTo>
                    <a:pt x="73" y="53"/>
                    <a:pt x="73" y="53"/>
                    <a:pt x="73" y="53"/>
                  </a:cubicBezTo>
                  <a:cubicBezTo>
                    <a:pt x="67" y="54"/>
                    <a:pt x="67" y="54"/>
                    <a:pt x="67" y="54"/>
                  </a:cubicBezTo>
                  <a:cubicBezTo>
                    <a:pt x="66" y="54"/>
                    <a:pt x="66" y="54"/>
                    <a:pt x="66" y="54"/>
                  </a:cubicBezTo>
                  <a:cubicBezTo>
                    <a:pt x="63" y="47"/>
                    <a:pt x="63" y="47"/>
                    <a:pt x="63" y="47"/>
                  </a:cubicBezTo>
                  <a:cubicBezTo>
                    <a:pt x="59" y="43"/>
                    <a:pt x="59" y="43"/>
                    <a:pt x="59" y="43"/>
                  </a:cubicBezTo>
                  <a:cubicBezTo>
                    <a:pt x="59" y="42"/>
                    <a:pt x="59" y="42"/>
                    <a:pt x="59" y="42"/>
                  </a:cubicBezTo>
                  <a:cubicBezTo>
                    <a:pt x="56" y="38"/>
                    <a:pt x="54" y="35"/>
                    <a:pt x="53" y="33"/>
                  </a:cubicBezTo>
                  <a:cubicBezTo>
                    <a:pt x="53" y="32"/>
                    <a:pt x="53" y="31"/>
                    <a:pt x="51" y="31"/>
                  </a:cubicBezTo>
                  <a:cubicBezTo>
                    <a:pt x="49" y="31"/>
                    <a:pt x="49" y="31"/>
                    <a:pt x="49" y="31"/>
                  </a:cubicBezTo>
                  <a:cubicBezTo>
                    <a:pt x="46" y="29"/>
                    <a:pt x="44" y="27"/>
                    <a:pt x="43" y="23"/>
                  </a:cubicBezTo>
                  <a:cubicBezTo>
                    <a:pt x="41" y="17"/>
                    <a:pt x="41" y="17"/>
                    <a:pt x="41" y="17"/>
                  </a:cubicBezTo>
                  <a:cubicBezTo>
                    <a:pt x="41" y="11"/>
                    <a:pt x="41" y="11"/>
                    <a:pt x="41" y="11"/>
                  </a:cubicBezTo>
                  <a:cubicBezTo>
                    <a:pt x="39" y="6"/>
                    <a:pt x="39" y="6"/>
                    <a:pt x="39" y="6"/>
                  </a:cubicBezTo>
                  <a:cubicBezTo>
                    <a:pt x="34" y="7"/>
                    <a:pt x="34" y="7"/>
                    <a:pt x="34" y="7"/>
                  </a:cubicBezTo>
                  <a:cubicBezTo>
                    <a:pt x="33" y="7"/>
                    <a:pt x="33" y="7"/>
                    <a:pt x="33" y="7"/>
                  </a:cubicBezTo>
                  <a:cubicBezTo>
                    <a:pt x="33" y="7"/>
                    <a:pt x="33" y="7"/>
                    <a:pt x="33" y="7"/>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22" name="Freeform 11"/>
            <p:cNvSpPr/>
            <p:nvPr/>
          </p:nvSpPr>
          <p:spPr bwMode="auto">
            <a:xfrm>
              <a:off x="926410" y="3515689"/>
              <a:ext cx="2310014" cy="1398451"/>
            </a:xfrm>
            <a:custGeom>
              <a:gdLst>
                <a:gd fmla="*/ 67 w 629" name="T0"/>
                <a:gd fmla="*/ 18 h 382" name="T1"/>
                <a:gd fmla="*/ 34 w 629" name="T2"/>
                <a:gd fmla="*/ 29 h 382" name="T3"/>
                <a:gd fmla="*/ 21 w 629" name="T4"/>
                <a:gd fmla="*/ 54 h 382" name="T5"/>
                <a:gd fmla="*/ 10 w 629" name="T6"/>
                <a:gd fmla="*/ 105 h 382" name="T7"/>
                <a:gd fmla="*/ 9 w 629" name="T8"/>
                <a:gd fmla="*/ 119 h 382" name="T9"/>
                <a:gd fmla="*/ 31 w 629" name="T10"/>
                <a:gd fmla="*/ 166 h 382" name="T11"/>
                <a:gd fmla="*/ 65 w 629" name="T12"/>
                <a:gd fmla="*/ 204 h 382" name="T13"/>
                <a:gd fmla="*/ 92 w 629" name="T14"/>
                <a:gd fmla="*/ 196 h 382" name="T15"/>
                <a:gd fmla="*/ 118 w 629" name="T16"/>
                <a:gd fmla="*/ 230 h 382" name="T17"/>
                <a:gd fmla="*/ 145 w 629" name="T18"/>
                <a:gd fmla="*/ 250 h 382" name="T19"/>
                <a:gd fmla="*/ 157 w 629" name="T20"/>
                <a:gd fmla="*/ 271 h 382" name="T21"/>
                <a:gd fmla="*/ 189 w 629" name="T22"/>
                <a:gd fmla="*/ 293 h 382" name="T23"/>
                <a:gd fmla="*/ 204 w 629" name="T24"/>
                <a:gd fmla="*/ 302 h 382" name="T25"/>
                <a:gd fmla="*/ 236 w 629" name="T26"/>
                <a:gd fmla="*/ 314 h 382" name="T27"/>
                <a:gd fmla="*/ 299 w 629" name="T28"/>
                <a:gd fmla="*/ 324 h 382" name="T29"/>
                <a:gd fmla="*/ 297 w 629" name="T30"/>
                <a:gd fmla="*/ 350 h 382" name="T31"/>
                <a:gd fmla="*/ 387 w 629" name="T32"/>
                <a:gd fmla="*/ 339 h 382" name="T33"/>
                <a:gd fmla="*/ 397 w 629" name="T34"/>
                <a:gd fmla="*/ 369 h 382" name="T35"/>
                <a:gd fmla="*/ 479 w 629" name="T36"/>
                <a:gd fmla="*/ 357 h 382" name="T37"/>
                <a:gd fmla="*/ 513 w 629" name="T38"/>
                <a:gd fmla="*/ 340 h 382" name="T39"/>
                <a:gd fmla="*/ 569 w 629" name="T40"/>
                <a:gd fmla="*/ 360 h 382" name="T41"/>
                <a:gd fmla="*/ 570 w 629" name="T42"/>
                <a:gd fmla="*/ 358 h 382" name="T43"/>
                <a:gd fmla="*/ 597 w 629" name="T44"/>
                <a:gd fmla="*/ 348 h 382" name="T45"/>
                <a:gd fmla="*/ 608 w 629" name="T46"/>
                <a:gd fmla="*/ 332 h 382" name="T47"/>
                <a:gd fmla="*/ 624 w 629" name="T48"/>
                <a:gd fmla="*/ 281 h 382" name="T49"/>
                <a:gd fmla="*/ 617 w 629" name="T50"/>
                <a:gd fmla="*/ 248 h 382" name="T51"/>
                <a:gd fmla="*/ 601 w 629" name="T52"/>
                <a:gd fmla="*/ 207 h 382" name="T53"/>
                <a:gd fmla="*/ 593 w 629" name="T54"/>
                <a:gd fmla="*/ 192 h 382" name="T55"/>
                <a:gd fmla="*/ 583 w 629" name="T56"/>
                <a:gd fmla="*/ 197 h 382" name="T57"/>
                <a:gd fmla="*/ 558 w 629" name="T58"/>
                <a:gd fmla="*/ 203 h 382" name="T59"/>
                <a:gd fmla="*/ 532 w 629" name="T60"/>
                <a:gd fmla="*/ 214 h 382" name="T61"/>
                <a:gd fmla="*/ 513 w 629" name="T62"/>
                <a:gd fmla="*/ 190 h 382" name="T63"/>
                <a:gd fmla="*/ 496 w 629" name="T64"/>
                <a:gd fmla="*/ 172 h 382" name="T65"/>
                <a:gd fmla="*/ 443 w 629" name="T66"/>
                <a:gd fmla="*/ 166 h 382" name="T67"/>
                <a:gd fmla="*/ 403 w 629" name="T68"/>
                <a:gd fmla="*/ 150 h 382" name="T69"/>
                <a:gd fmla="*/ 389 w 629" name="T70"/>
                <a:gd fmla="*/ 134 h 382" name="T71"/>
                <a:gd fmla="*/ 369 w 629" name="T72"/>
                <a:gd fmla="*/ 136 h 382" name="T73"/>
                <a:gd fmla="*/ 347 w 629" name="T74"/>
                <a:gd fmla="*/ 98 h 382" name="T75"/>
                <a:gd fmla="*/ 356 w 629" name="T76"/>
                <a:gd fmla="*/ 74 h 382" name="T77"/>
                <a:gd fmla="*/ 357 w 629" name="T78"/>
                <a:gd fmla="*/ 40 h 382" name="T79"/>
                <a:gd fmla="*/ 357 w 629" name="T80"/>
                <a:gd fmla="*/ 22 h 382" name="T81"/>
                <a:gd fmla="*/ 355 w 629" name="T82"/>
                <a:gd fmla="*/ 20 h 382" name="T83"/>
                <a:gd fmla="*/ 347 w 629" name="T84"/>
                <a:gd fmla="*/ 15 h 382" name="T85"/>
                <a:gd fmla="*/ 305 w 629" name="T86"/>
                <a:gd fmla="*/ 2 h 382" name="T87"/>
                <a:gd fmla="*/ 260 w 629" name="T88"/>
                <a:gd fmla="*/ 12 h 382" name="T89"/>
                <a:gd fmla="*/ 221 w 629" name="T90"/>
                <a:gd fmla="*/ 18 h 382" name="T91"/>
                <a:gd fmla="*/ 206 w 629" name="T92"/>
                <a:gd fmla="*/ 20 h 382" name="T93"/>
                <a:gd fmla="*/ 171 w 629" name="T94"/>
                <a:gd fmla="*/ 18 h 382" name="T95"/>
                <a:gd fmla="*/ 152 w 629" name="T96"/>
                <a:gd fmla="*/ 0 h 382" name="T97"/>
                <a:gd fmla="*/ 135 w 629" name="T98"/>
                <a:gd fmla="*/ 10 h 382" name="T99"/>
                <a:gd fmla="*/ 92 w 629" name="T100"/>
                <a:gd fmla="*/ 6 h 38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382" w="629">
                  <a:moveTo>
                    <a:pt x="77" y="2"/>
                  </a:moveTo>
                  <a:cubicBezTo>
                    <a:pt x="77" y="2"/>
                    <a:pt x="77" y="2"/>
                    <a:pt x="77" y="2"/>
                  </a:cubicBezTo>
                  <a:cubicBezTo>
                    <a:pt x="76" y="6"/>
                    <a:pt x="73" y="8"/>
                    <a:pt x="70" y="11"/>
                  </a:cubicBezTo>
                  <a:cubicBezTo>
                    <a:pt x="67" y="12"/>
                    <a:pt x="67" y="14"/>
                    <a:pt x="67" y="16"/>
                  </a:cubicBezTo>
                  <a:cubicBezTo>
                    <a:pt x="67" y="18"/>
                    <a:pt x="67" y="18"/>
                    <a:pt x="67" y="18"/>
                  </a:cubicBezTo>
                  <a:cubicBezTo>
                    <a:pt x="67" y="20"/>
                    <a:pt x="65" y="23"/>
                    <a:pt x="62" y="28"/>
                  </a:cubicBezTo>
                  <a:cubicBezTo>
                    <a:pt x="62" y="30"/>
                    <a:pt x="62" y="30"/>
                    <a:pt x="62" y="30"/>
                  </a:cubicBezTo>
                  <a:cubicBezTo>
                    <a:pt x="61" y="31"/>
                    <a:pt x="59" y="32"/>
                    <a:pt x="57" y="32"/>
                  </a:cubicBezTo>
                  <a:cubicBezTo>
                    <a:pt x="34" y="29"/>
                    <a:pt x="34" y="29"/>
                    <a:pt x="34" y="29"/>
                  </a:cubicBezTo>
                  <a:cubicBezTo>
                    <a:pt x="34" y="29"/>
                    <a:pt x="34" y="29"/>
                    <a:pt x="34" y="29"/>
                  </a:cubicBezTo>
                  <a:cubicBezTo>
                    <a:pt x="32" y="34"/>
                    <a:pt x="32" y="34"/>
                    <a:pt x="32" y="34"/>
                  </a:cubicBezTo>
                  <a:cubicBezTo>
                    <a:pt x="32" y="35"/>
                    <a:pt x="32" y="35"/>
                    <a:pt x="32" y="35"/>
                  </a:cubicBezTo>
                  <a:cubicBezTo>
                    <a:pt x="32" y="35"/>
                    <a:pt x="32" y="35"/>
                    <a:pt x="32" y="35"/>
                  </a:cubicBezTo>
                  <a:cubicBezTo>
                    <a:pt x="32" y="35"/>
                    <a:pt x="32" y="35"/>
                    <a:pt x="32" y="35"/>
                  </a:cubicBezTo>
                  <a:cubicBezTo>
                    <a:pt x="26" y="44"/>
                    <a:pt x="22" y="50"/>
                    <a:pt x="21" y="54"/>
                  </a:cubicBezTo>
                  <a:cubicBezTo>
                    <a:pt x="21" y="56"/>
                    <a:pt x="23" y="63"/>
                    <a:pt x="29" y="75"/>
                  </a:cubicBezTo>
                  <a:cubicBezTo>
                    <a:pt x="32" y="84"/>
                    <a:pt x="32" y="84"/>
                    <a:pt x="32" y="84"/>
                  </a:cubicBezTo>
                  <a:cubicBezTo>
                    <a:pt x="34" y="88"/>
                    <a:pt x="33" y="92"/>
                    <a:pt x="29" y="98"/>
                  </a:cubicBezTo>
                  <a:cubicBezTo>
                    <a:pt x="22" y="105"/>
                    <a:pt x="22" y="105"/>
                    <a:pt x="22" y="105"/>
                  </a:cubicBezTo>
                  <a:cubicBezTo>
                    <a:pt x="10" y="105"/>
                    <a:pt x="10" y="105"/>
                    <a:pt x="10" y="105"/>
                  </a:cubicBezTo>
                  <a:cubicBezTo>
                    <a:pt x="7" y="92"/>
                    <a:pt x="7" y="92"/>
                    <a:pt x="7" y="92"/>
                  </a:cubicBezTo>
                  <a:cubicBezTo>
                    <a:pt x="4" y="108"/>
                    <a:pt x="4" y="108"/>
                    <a:pt x="4" y="108"/>
                  </a:cubicBezTo>
                  <a:cubicBezTo>
                    <a:pt x="9" y="116"/>
                    <a:pt x="9" y="116"/>
                    <a:pt x="9" y="116"/>
                  </a:cubicBezTo>
                  <a:cubicBezTo>
                    <a:pt x="10" y="117"/>
                    <a:pt x="10" y="118"/>
                    <a:pt x="9" y="118"/>
                  </a:cubicBezTo>
                  <a:cubicBezTo>
                    <a:pt x="9" y="119"/>
                    <a:pt x="9" y="119"/>
                    <a:pt x="9" y="119"/>
                  </a:cubicBezTo>
                  <a:cubicBezTo>
                    <a:pt x="7" y="120"/>
                    <a:pt x="5" y="124"/>
                    <a:pt x="2" y="131"/>
                  </a:cubicBezTo>
                  <a:cubicBezTo>
                    <a:pt x="0" y="137"/>
                    <a:pt x="1" y="143"/>
                    <a:pt x="6" y="150"/>
                  </a:cubicBezTo>
                  <a:cubicBezTo>
                    <a:pt x="15" y="150"/>
                    <a:pt x="15" y="150"/>
                    <a:pt x="15" y="150"/>
                  </a:cubicBezTo>
                  <a:cubicBezTo>
                    <a:pt x="19" y="150"/>
                    <a:pt x="23" y="156"/>
                    <a:pt x="30" y="165"/>
                  </a:cubicBezTo>
                  <a:cubicBezTo>
                    <a:pt x="31" y="166"/>
                    <a:pt x="31" y="166"/>
                    <a:pt x="31" y="166"/>
                  </a:cubicBezTo>
                  <a:cubicBezTo>
                    <a:pt x="31" y="166"/>
                    <a:pt x="31" y="166"/>
                    <a:pt x="31" y="166"/>
                  </a:cubicBezTo>
                  <a:cubicBezTo>
                    <a:pt x="31" y="168"/>
                    <a:pt x="32" y="170"/>
                    <a:pt x="34" y="172"/>
                  </a:cubicBezTo>
                  <a:cubicBezTo>
                    <a:pt x="55" y="192"/>
                    <a:pt x="55" y="192"/>
                    <a:pt x="55" y="192"/>
                  </a:cubicBezTo>
                  <a:cubicBezTo>
                    <a:pt x="55" y="192"/>
                    <a:pt x="55" y="192"/>
                    <a:pt x="55" y="192"/>
                  </a:cubicBezTo>
                  <a:cubicBezTo>
                    <a:pt x="65" y="204"/>
                    <a:pt x="65" y="204"/>
                    <a:pt x="65" y="204"/>
                  </a:cubicBezTo>
                  <a:cubicBezTo>
                    <a:pt x="70" y="204"/>
                    <a:pt x="70" y="204"/>
                    <a:pt x="70" y="204"/>
                  </a:cubicBezTo>
                  <a:cubicBezTo>
                    <a:pt x="76" y="193"/>
                    <a:pt x="76" y="193"/>
                    <a:pt x="76" y="193"/>
                  </a:cubicBezTo>
                  <a:cubicBezTo>
                    <a:pt x="77" y="192"/>
                    <a:pt x="77" y="192"/>
                    <a:pt x="77" y="192"/>
                  </a:cubicBezTo>
                  <a:cubicBezTo>
                    <a:pt x="77" y="192"/>
                    <a:pt x="77" y="192"/>
                    <a:pt x="77" y="192"/>
                  </a:cubicBezTo>
                  <a:cubicBezTo>
                    <a:pt x="92" y="196"/>
                    <a:pt x="92" y="196"/>
                    <a:pt x="92" y="196"/>
                  </a:cubicBezTo>
                  <a:cubicBezTo>
                    <a:pt x="92" y="196"/>
                    <a:pt x="92" y="196"/>
                    <a:pt x="92" y="196"/>
                  </a:cubicBezTo>
                  <a:cubicBezTo>
                    <a:pt x="92" y="197"/>
                    <a:pt x="92" y="197"/>
                    <a:pt x="92" y="197"/>
                  </a:cubicBezTo>
                  <a:cubicBezTo>
                    <a:pt x="94" y="207"/>
                    <a:pt x="94" y="207"/>
                    <a:pt x="94" y="207"/>
                  </a:cubicBezTo>
                  <a:cubicBezTo>
                    <a:pt x="112" y="227"/>
                    <a:pt x="112" y="227"/>
                    <a:pt x="112" y="227"/>
                  </a:cubicBezTo>
                  <a:cubicBezTo>
                    <a:pt x="118" y="230"/>
                    <a:pt x="118" y="230"/>
                    <a:pt x="118" y="230"/>
                  </a:cubicBezTo>
                  <a:cubicBezTo>
                    <a:pt x="118" y="230"/>
                    <a:pt x="118" y="230"/>
                    <a:pt x="118" y="230"/>
                  </a:cubicBezTo>
                  <a:cubicBezTo>
                    <a:pt x="121" y="232"/>
                    <a:pt x="121" y="232"/>
                    <a:pt x="121" y="232"/>
                  </a:cubicBezTo>
                  <a:cubicBezTo>
                    <a:pt x="121" y="232"/>
                    <a:pt x="121" y="232"/>
                    <a:pt x="121" y="232"/>
                  </a:cubicBezTo>
                  <a:cubicBezTo>
                    <a:pt x="135" y="252"/>
                    <a:pt x="135" y="252"/>
                    <a:pt x="135" y="252"/>
                  </a:cubicBezTo>
                  <a:cubicBezTo>
                    <a:pt x="145" y="250"/>
                    <a:pt x="145" y="250"/>
                    <a:pt x="145" y="250"/>
                  </a:cubicBezTo>
                  <a:cubicBezTo>
                    <a:pt x="146" y="250"/>
                    <a:pt x="146" y="250"/>
                    <a:pt x="146" y="250"/>
                  </a:cubicBezTo>
                  <a:cubicBezTo>
                    <a:pt x="147" y="250"/>
                    <a:pt x="147" y="250"/>
                    <a:pt x="147" y="250"/>
                  </a:cubicBezTo>
                  <a:cubicBezTo>
                    <a:pt x="147" y="251"/>
                    <a:pt x="147" y="251"/>
                    <a:pt x="147" y="251"/>
                  </a:cubicBezTo>
                  <a:cubicBezTo>
                    <a:pt x="148" y="252"/>
                    <a:pt x="148" y="252"/>
                    <a:pt x="148" y="252"/>
                  </a:cubicBezTo>
                  <a:cubicBezTo>
                    <a:pt x="157" y="271"/>
                    <a:pt x="157" y="271"/>
                    <a:pt x="157" y="271"/>
                  </a:cubicBezTo>
                  <a:cubicBezTo>
                    <a:pt x="168" y="278"/>
                    <a:pt x="168" y="278"/>
                    <a:pt x="168" y="278"/>
                  </a:cubicBezTo>
                  <a:cubicBezTo>
                    <a:pt x="177" y="280"/>
                    <a:pt x="177" y="280"/>
                    <a:pt x="177" y="280"/>
                  </a:cubicBezTo>
                  <a:cubicBezTo>
                    <a:pt x="182" y="292"/>
                    <a:pt x="182" y="292"/>
                    <a:pt x="182" y="292"/>
                  </a:cubicBezTo>
                  <a:cubicBezTo>
                    <a:pt x="189" y="292"/>
                    <a:pt x="189" y="292"/>
                    <a:pt x="189" y="292"/>
                  </a:cubicBezTo>
                  <a:cubicBezTo>
                    <a:pt x="189" y="293"/>
                    <a:pt x="189" y="293"/>
                    <a:pt x="189" y="293"/>
                  </a:cubicBezTo>
                  <a:cubicBezTo>
                    <a:pt x="189" y="293"/>
                    <a:pt x="189" y="293"/>
                    <a:pt x="189" y="293"/>
                  </a:cubicBezTo>
                  <a:cubicBezTo>
                    <a:pt x="203" y="301"/>
                    <a:pt x="203" y="301"/>
                    <a:pt x="203" y="301"/>
                  </a:cubicBezTo>
                  <a:cubicBezTo>
                    <a:pt x="203" y="301"/>
                    <a:pt x="203" y="301"/>
                    <a:pt x="203" y="301"/>
                  </a:cubicBezTo>
                  <a:cubicBezTo>
                    <a:pt x="203" y="301"/>
                    <a:pt x="203" y="301"/>
                    <a:pt x="203" y="301"/>
                  </a:cubicBezTo>
                  <a:cubicBezTo>
                    <a:pt x="204" y="302"/>
                    <a:pt x="204" y="302"/>
                    <a:pt x="204" y="302"/>
                  </a:cubicBezTo>
                  <a:cubicBezTo>
                    <a:pt x="214" y="314"/>
                    <a:pt x="214" y="314"/>
                    <a:pt x="214" y="314"/>
                  </a:cubicBezTo>
                  <a:cubicBezTo>
                    <a:pt x="229" y="312"/>
                    <a:pt x="229" y="312"/>
                    <a:pt x="229" y="312"/>
                  </a:cubicBezTo>
                  <a:cubicBezTo>
                    <a:pt x="230" y="312"/>
                    <a:pt x="230" y="312"/>
                    <a:pt x="230" y="312"/>
                  </a:cubicBezTo>
                  <a:cubicBezTo>
                    <a:pt x="236" y="314"/>
                    <a:pt x="236" y="314"/>
                    <a:pt x="236" y="314"/>
                  </a:cubicBezTo>
                  <a:cubicBezTo>
                    <a:pt x="236" y="314"/>
                    <a:pt x="236" y="314"/>
                    <a:pt x="236" y="314"/>
                  </a:cubicBezTo>
                  <a:cubicBezTo>
                    <a:pt x="246" y="322"/>
                    <a:pt x="246" y="322"/>
                    <a:pt x="246" y="322"/>
                  </a:cubicBezTo>
                  <a:cubicBezTo>
                    <a:pt x="263" y="324"/>
                    <a:pt x="263" y="324"/>
                    <a:pt x="263" y="324"/>
                  </a:cubicBezTo>
                  <a:cubicBezTo>
                    <a:pt x="273" y="322"/>
                    <a:pt x="273" y="322"/>
                    <a:pt x="273" y="322"/>
                  </a:cubicBezTo>
                  <a:cubicBezTo>
                    <a:pt x="273" y="322"/>
                    <a:pt x="273" y="322"/>
                    <a:pt x="273" y="322"/>
                  </a:cubicBezTo>
                  <a:cubicBezTo>
                    <a:pt x="287" y="320"/>
                    <a:pt x="296" y="321"/>
                    <a:pt x="299" y="324"/>
                  </a:cubicBezTo>
                  <a:cubicBezTo>
                    <a:pt x="301" y="328"/>
                    <a:pt x="300" y="331"/>
                    <a:pt x="295" y="335"/>
                  </a:cubicBezTo>
                  <a:cubicBezTo>
                    <a:pt x="291" y="339"/>
                    <a:pt x="291" y="339"/>
                    <a:pt x="291" y="339"/>
                  </a:cubicBezTo>
                  <a:cubicBezTo>
                    <a:pt x="290" y="341"/>
                    <a:pt x="292" y="344"/>
                    <a:pt x="297" y="349"/>
                  </a:cubicBezTo>
                  <a:cubicBezTo>
                    <a:pt x="297" y="350"/>
                    <a:pt x="297" y="350"/>
                    <a:pt x="297" y="350"/>
                  </a:cubicBezTo>
                  <a:cubicBezTo>
                    <a:pt x="297" y="350"/>
                    <a:pt x="297" y="350"/>
                    <a:pt x="297" y="350"/>
                  </a:cubicBezTo>
                  <a:cubicBezTo>
                    <a:pt x="300" y="352"/>
                    <a:pt x="300" y="352"/>
                    <a:pt x="300" y="352"/>
                  </a:cubicBezTo>
                  <a:cubicBezTo>
                    <a:pt x="301" y="351"/>
                    <a:pt x="301" y="351"/>
                    <a:pt x="301" y="351"/>
                  </a:cubicBezTo>
                  <a:cubicBezTo>
                    <a:pt x="311" y="332"/>
                    <a:pt x="319" y="322"/>
                    <a:pt x="325" y="320"/>
                  </a:cubicBezTo>
                  <a:cubicBezTo>
                    <a:pt x="331" y="318"/>
                    <a:pt x="343" y="323"/>
                    <a:pt x="363" y="335"/>
                  </a:cubicBezTo>
                  <a:cubicBezTo>
                    <a:pt x="387" y="339"/>
                    <a:pt x="387" y="339"/>
                    <a:pt x="387" y="339"/>
                  </a:cubicBezTo>
                  <a:cubicBezTo>
                    <a:pt x="387" y="340"/>
                    <a:pt x="387" y="340"/>
                    <a:pt x="387" y="340"/>
                  </a:cubicBezTo>
                  <a:cubicBezTo>
                    <a:pt x="387" y="341"/>
                    <a:pt x="387" y="341"/>
                    <a:pt x="387" y="341"/>
                  </a:cubicBezTo>
                  <a:cubicBezTo>
                    <a:pt x="385" y="352"/>
                    <a:pt x="385" y="352"/>
                    <a:pt x="385" y="352"/>
                  </a:cubicBezTo>
                  <a:cubicBezTo>
                    <a:pt x="397" y="354"/>
                    <a:pt x="397" y="354"/>
                    <a:pt x="397" y="354"/>
                  </a:cubicBezTo>
                  <a:cubicBezTo>
                    <a:pt x="397" y="369"/>
                    <a:pt x="397" y="369"/>
                    <a:pt x="397" y="369"/>
                  </a:cubicBezTo>
                  <a:cubicBezTo>
                    <a:pt x="401" y="376"/>
                    <a:pt x="403" y="380"/>
                    <a:pt x="405" y="381"/>
                  </a:cubicBezTo>
                  <a:cubicBezTo>
                    <a:pt x="407" y="382"/>
                    <a:pt x="419" y="382"/>
                    <a:pt x="441" y="381"/>
                  </a:cubicBezTo>
                  <a:cubicBezTo>
                    <a:pt x="453" y="374"/>
                    <a:pt x="453" y="374"/>
                    <a:pt x="453" y="374"/>
                  </a:cubicBezTo>
                  <a:cubicBezTo>
                    <a:pt x="465" y="358"/>
                    <a:pt x="465" y="358"/>
                    <a:pt x="465" y="358"/>
                  </a:cubicBezTo>
                  <a:cubicBezTo>
                    <a:pt x="479" y="357"/>
                    <a:pt x="479" y="357"/>
                    <a:pt x="479" y="357"/>
                  </a:cubicBezTo>
                  <a:cubicBezTo>
                    <a:pt x="486" y="355"/>
                    <a:pt x="486" y="355"/>
                    <a:pt x="486" y="355"/>
                  </a:cubicBezTo>
                  <a:cubicBezTo>
                    <a:pt x="512" y="340"/>
                    <a:pt x="512" y="340"/>
                    <a:pt x="512" y="340"/>
                  </a:cubicBezTo>
                  <a:cubicBezTo>
                    <a:pt x="513" y="340"/>
                    <a:pt x="513" y="340"/>
                    <a:pt x="513" y="340"/>
                  </a:cubicBezTo>
                  <a:cubicBezTo>
                    <a:pt x="513" y="340"/>
                    <a:pt x="513" y="340"/>
                    <a:pt x="513" y="340"/>
                  </a:cubicBezTo>
                  <a:cubicBezTo>
                    <a:pt x="513" y="340"/>
                    <a:pt x="513" y="340"/>
                    <a:pt x="513" y="340"/>
                  </a:cubicBezTo>
                  <a:cubicBezTo>
                    <a:pt x="528" y="338"/>
                    <a:pt x="537" y="338"/>
                    <a:pt x="539" y="340"/>
                  </a:cubicBezTo>
                  <a:cubicBezTo>
                    <a:pt x="557" y="354"/>
                    <a:pt x="557" y="354"/>
                    <a:pt x="557" y="354"/>
                  </a:cubicBezTo>
                  <a:cubicBezTo>
                    <a:pt x="562" y="356"/>
                    <a:pt x="562" y="356"/>
                    <a:pt x="562" y="356"/>
                  </a:cubicBezTo>
                  <a:cubicBezTo>
                    <a:pt x="563" y="357"/>
                    <a:pt x="563" y="357"/>
                    <a:pt x="563" y="357"/>
                  </a:cubicBezTo>
                  <a:cubicBezTo>
                    <a:pt x="569" y="360"/>
                    <a:pt x="569" y="360"/>
                    <a:pt x="569" y="360"/>
                  </a:cubicBezTo>
                  <a:cubicBezTo>
                    <a:pt x="570" y="360"/>
                    <a:pt x="570" y="360"/>
                    <a:pt x="570" y="360"/>
                  </a:cubicBezTo>
                  <a:cubicBezTo>
                    <a:pt x="570" y="359"/>
                    <a:pt x="570" y="359"/>
                    <a:pt x="570" y="359"/>
                  </a:cubicBezTo>
                  <a:cubicBezTo>
                    <a:pt x="570" y="358"/>
                    <a:pt x="570" y="358"/>
                    <a:pt x="570" y="358"/>
                  </a:cubicBezTo>
                  <a:cubicBezTo>
                    <a:pt x="570" y="358"/>
                    <a:pt x="570" y="358"/>
                    <a:pt x="570" y="358"/>
                  </a:cubicBezTo>
                  <a:cubicBezTo>
                    <a:pt x="570" y="358"/>
                    <a:pt x="570" y="358"/>
                    <a:pt x="570" y="358"/>
                  </a:cubicBezTo>
                  <a:cubicBezTo>
                    <a:pt x="573" y="346"/>
                    <a:pt x="573" y="346"/>
                    <a:pt x="573" y="346"/>
                  </a:cubicBezTo>
                  <a:cubicBezTo>
                    <a:pt x="571" y="342"/>
                    <a:pt x="571" y="339"/>
                    <a:pt x="573" y="337"/>
                  </a:cubicBezTo>
                  <a:cubicBezTo>
                    <a:pt x="573" y="335"/>
                    <a:pt x="575" y="334"/>
                    <a:pt x="579" y="333"/>
                  </a:cubicBezTo>
                  <a:cubicBezTo>
                    <a:pt x="585" y="332"/>
                    <a:pt x="590" y="337"/>
                    <a:pt x="596" y="348"/>
                  </a:cubicBezTo>
                  <a:cubicBezTo>
                    <a:pt x="597" y="348"/>
                    <a:pt x="597" y="348"/>
                    <a:pt x="597" y="348"/>
                  </a:cubicBezTo>
                  <a:cubicBezTo>
                    <a:pt x="597" y="348"/>
                    <a:pt x="597" y="348"/>
                    <a:pt x="597" y="348"/>
                  </a:cubicBezTo>
                  <a:cubicBezTo>
                    <a:pt x="607" y="344"/>
                    <a:pt x="607" y="344"/>
                    <a:pt x="607" y="344"/>
                  </a:cubicBezTo>
                  <a:cubicBezTo>
                    <a:pt x="609" y="344"/>
                    <a:pt x="610" y="342"/>
                    <a:pt x="610" y="340"/>
                  </a:cubicBezTo>
                  <a:cubicBezTo>
                    <a:pt x="608" y="332"/>
                    <a:pt x="608" y="332"/>
                    <a:pt x="608" y="332"/>
                  </a:cubicBezTo>
                  <a:cubicBezTo>
                    <a:pt x="608" y="332"/>
                    <a:pt x="608" y="332"/>
                    <a:pt x="608" y="332"/>
                  </a:cubicBezTo>
                  <a:cubicBezTo>
                    <a:pt x="607" y="329"/>
                    <a:pt x="608" y="326"/>
                    <a:pt x="611" y="325"/>
                  </a:cubicBezTo>
                  <a:cubicBezTo>
                    <a:pt x="615" y="322"/>
                    <a:pt x="615" y="322"/>
                    <a:pt x="615" y="322"/>
                  </a:cubicBezTo>
                  <a:cubicBezTo>
                    <a:pt x="623" y="312"/>
                    <a:pt x="623" y="312"/>
                    <a:pt x="623" y="312"/>
                  </a:cubicBezTo>
                  <a:cubicBezTo>
                    <a:pt x="629" y="299"/>
                    <a:pt x="629" y="299"/>
                    <a:pt x="629" y="299"/>
                  </a:cubicBezTo>
                  <a:cubicBezTo>
                    <a:pt x="624" y="291"/>
                    <a:pt x="623" y="285"/>
                    <a:pt x="624" y="281"/>
                  </a:cubicBezTo>
                  <a:cubicBezTo>
                    <a:pt x="625" y="270"/>
                    <a:pt x="625" y="270"/>
                    <a:pt x="625" y="270"/>
                  </a:cubicBezTo>
                  <a:cubicBezTo>
                    <a:pt x="623" y="265"/>
                    <a:pt x="622" y="262"/>
                    <a:pt x="622" y="259"/>
                  </a:cubicBezTo>
                  <a:cubicBezTo>
                    <a:pt x="622" y="258"/>
                    <a:pt x="620" y="254"/>
                    <a:pt x="617" y="249"/>
                  </a:cubicBezTo>
                  <a:cubicBezTo>
                    <a:pt x="617" y="249"/>
                    <a:pt x="617" y="249"/>
                    <a:pt x="617" y="249"/>
                  </a:cubicBezTo>
                  <a:cubicBezTo>
                    <a:pt x="617" y="248"/>
                    <a:pt x="617" y="248"/>
                    <a:pt x="617" y="248"/>
                  </a:cubicBezTo>
                  <a:cubicBezTo>
                    <a:pt x="615" y="234"/>
                    <a:pt x="615" y="234"/>
                    <a:pt x="615" y="234"/>
                  </a:cubicBezTo>
                  <a:cubicBezTo>
                    <a:pt x="615" y="231"/>
                    <a:pt x="615" y="228"/>
                    <a:pt x="615" y="224"/>
                  </a:cubicBezTo>
                  <a:cubicBezTo>
                    <a:pt x="612" y="221"/>
                    <a:pt x="609" y="218"/>
                    <a:pt x="608" y="216"/>
                  </a:cubicBezTo>
                  <a:cubicBezTo>
                    <a:pt x="602" y="208"/>
                    <a:pt x="602" y="208"/>
                    <a:pt x="602" y="208"/>
                  </a:cubicBezTo>
                  <a:cubicBezTo>
                    <a:pt x="601" y="207"/>
                    <a:pt x="601" y="207"/>
                    <a:pt x="601" y="207"/>
                  </a:cubicBezTo>
                  <a:cubicBezTo>
                    <a:pt x="601" y="206"/>
                    <a:pt x="601" y="206"/>
                    <a:pt x="601" y="206"/>
                  </a:cubicBezTo>
                  <a:cubicBezTo>
                    <a:pt x="601" y="206"/>
                    <a:pt x="601" y="206"/>
                    <a:pt x="601" y="206"/>
                  </a:cubicBezTo>
                  <a:cubicBezTo>
                    <a:pt x="599" y="196"/>
                    <a:pt x="599" y="196"/>
                    <a:pt x="599" y="196"/>
                  </a:cubicBezTo>
                  <a:cubicBezTo>
                    <a:pt x="593" y="191"/>
                    <a:pt x="593" y="191"/>
                    <a:pt x="593" y="191"/>
                  </a:cubicBezTo>
                  <a:cubicBezTo>
                    <a:pt x="593" y="192"/>
                    <a:pt x="593" y="192"/>
                    <a:pt x="593" y="192"/>
                  </a:cubicBezTo>
                  <a:cubicBezTo>
                    <a:pt x="582" y="182"/>
                    <a:pt x="582" y="182"/>
                    <a:pt x="582" y="182"/>
                  </a:cubicBezTo>
                  <a:cubicBezTo>
                    <a:pt x="582" y="183"/>
                    <a:pt x="582" y="183"/>
                    <a:pt x="582" y="183"/>
                  </a:cubicBezTo>
                  <a:cubicBezTo>
                    <a:pt x="583" y="196"/>
                    <a:pt x="583" y="196"/>
                    <a:pt x="583" y="196"/>
                  </a:cubicBezTo>
                  <a:cubicBezTo>
                    <a:pt x="583" y="196"/>
                    <a:pt x="583" y="196"/>
                    <a:pt x="583" y="196"/>
                  </a:cubicBezTo>
                  <a:cubicBezTo>
                    <a:pt x="583" y="197"/>
                    <a:pt x="583" y="197"/>
                    <a:pt x="583" y="197"/>
                  </a:cubicBezTo>
                  <a:cubicBezTo>
                    <a:pt x="577" y="200"/>
                    <a:pt x="577" y="200"/>
                    <a:pt x="577" y="200"/>
                  </a:cubicBezTo>
                  <a:cubicBezTo>
                    <a:pt x="577" y="208"/>
                    <a:pt x="577" y="208"/>
                    <a:pt x="577" y="208"/>
                  </a:cubicBezTo>
                  <a:cubicBezTo>
                    <a:pt x="577" y="209"/>
                    <a:pt x="577" y="209"/>
                    <a:pt x="577" y="209"/>
                  </a:cubicBezTo>
                  <a:cubicBezTo>
                    <a:pt x="563" y="214"/>
                    <a:pt x="563" y="214"/>
                    <a:pt x="563" y="214"/>
                  </a:cubicBezTo>
                  <a:cubicBezTo>
                    <a:pt x="558" y="203"/>
                    <a:pt x="558" y="203"/>
                    <a:pt x="558" y="203"/>
                  </a:cubicBezTo>
                  <a:cubicBezTo>
                    <a:pt x="555" y="202"/>
                    <a:pt x="555" y="202"/>
                    <a:pt x="555" y="202"/>
                  </a:cubicBezTo>
                  <a:cubicBezTo>
                    <a:pt x="551" y="207"/>
                    <a:pt x="551" y="207"/>
                    <a:pt x="551" y="207"/>
                  </a:cubicBezTo>
                  <a:cubicBezTo>
                    <a:pt x="548" y="215"/>
                    <a:pt x="548" y="215"/>
                    <a:pt x="548" y="215"/>
                  </a:cubicBezTo>
                  <a:cubicBezTo>
                    <a:pt x="538" y="218"/>
                    <a:pt x="538" y="218"/>
                    <a:pt x="538" y="218"/>
                  </a:cubicBezTo>
                  <a:cubicBezTo>
                    <a:pt x="532" y="214"/>
                    <a:pt x="532" y="214"/>
                    <a:pt x="532" y="214"/>
                  </a:cubicBezTo>
                  <a:cubicBezTo>
                    <a:pt x="524" y="211"/>
                    <a:pt x="524" y="211"/>
                    <a:pt x="524" y="211"/>
                  </a:cubicBezTo>
                  <a:cubicBezTo>
                    <a:pt x="522" y="200"/>
                    <a:pt x="522" y="200"/>
                    <a:pt x="522" y="200"/>
                  </a:cubicBezTo>
                  <a:cubicBezTo>
                    <a:pt x="519" y="193"/>
                    <a:pt x="519" y="193"/>
                    <a:pt x="519" y="193"/>
                  </a:cubicBezTo>
                  <a:cubicBezTo>
                    <a:pt x="514" y="191"/>
                    <a:pt x="514" y="191"/>
                    <a:pt x="514" y="191"/>
                  </a:cubicBezTo>
                  <a:cubicBezTo>
                    <a:pt x="513" y="190"/>
                    <a:pt x="513" y="190"/>
                    <a:pt x="513" y="190"/>
                  </a:cubicBezTo>
                  <a:cubicBezTo>
                    <a:pt x="510" y="186"/>
                    <a:pt x="510" y="186"/>
                    <a:pt x="510" y="186"/>
                  </a:cubicBezTo>
                  <a:cubicBezTo>
                    <a:pt x="510" y="186"/>
                    <a:pt x="510" y="186"/>
                    <a:pt x="510" y="186"/>
                  </a:cubicBezTo>
                  <a:cubicBezTo>
                    <a:pt x="506" y="180"/>
                    <a:pt x="506" y="180"/>
                    <a:pt x="506" y="180"/>
                  </a:cubicBezTo>
                  <a:cubicBezTo>
                    <a:pt x="501" y="172"/>
                    <a:pt x="501" y="172"/>
                    <a:pt x="501" y="172"/>
                  </a:cubicBezTo>
                  <a:cubicBezTo>
                    <a:pt x="496" y="172"/>
                    <a:pt x="496" y="172"/>
                    <a:pt x="496" y="172"/>
                  </a:cubicBezTo>
                  <a:cubicBezTo>
                    <a:pt x="488" y="175"/>
                    <a:pt x="488" y="175"/>
                    <a:pt x="488" y="175"/>
                  </a:cubicBezTo>
                  <a:cubicBezTo>
                    <a:pt x="487" y="176"/>
                    <a:pt x="487" y="176"/>
                    <a:pt x="487" y="176"/>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60"/>
                    <a:pt x="417" y="158"/>
                    <a:pt x="415" y="156"/>
                  </a:cubicBezTo>
                  <a:cubicBezTo>
                    <a:pt x="413" y="154"/>
                    <a:pt x="413" y="154"/>
                    <a:pt x="413" y="154"/>
                  </a:cubicBezTo>
                  <a:cubicBezTo>
                    <a:pt x="411" y="154"/>
                    <a:pt x="411" y="154"/>
                    <a:pt x="411" y="154"/>
                  </a:cubicBezTo>
                  <a:cubicBezTo>
                    <a:pt x="403" y="150"/>
                    <a:pt x="403" y="150"/>
                    <a:pt x="403" y="150"/>
                  </a:cubicBezTo>
                  <a:cubicBezTo>
                    <a:pt x="403" y="149"/>
                    <a:pt x="403" y="149"/>
                    <a:pt x="403" y="149"/>
                  </a:cubicBezTo>
                  <a:cubicBezTo>
                    <a:pt x="401" y="148"/>
                    <a:pt x="400" y="146"/>
                    <a:pt x="399" y="145"/>
                  </a:cubicBezTo>
                  <a:cubicBezTo>
                    <a:pt x="398" y="141"/>
                    <a:pt x="398" y="141"/>
                    <a:pt x="398" y="141"/>
                  </a:cubicBezTo>
                  <a:cubicBezTo>
                    <a:pt x="395" y="136"/>
                    <a:pt x="395" y="136"/>
                    <a:pt x="395" y="136"/>
                  </a:cubicBezTo>
                  <a:cubicBezTo>
                    <a:pt x="389" y="134"/>
                    <a:pt x="389" y="134"/>
                    <a:pt x="389" y="134"/>
                  </a:cubicBezTo>
                  <a:cubicBezTo>
                    <a:pt x="387" y="135"/>
                    <a:pt x="387" y="135"/>
                    <a:pt x="387" y="135"/>
                  </a:cubicBezTo>
                  <a:cubicBezTo>
                    <a:pt x="385" y="137"/>
                    <a:pt x="385" y="137"/>
                    <a:pt x="385" y="137"/>
                  </a:cubicBezTo>
                  <a:cubicBezTo>
                    <a:pt x="384" y="138"/>
                    <a:pt x="384" y="138"/>
                    <a:pt x="384" y="138"/>
                  </a:cubicBezTo>
                  <a:cubicBezTo>
                    <a:pt x="382" y="139"/>
                    <a:pt x="380" y="140"/>
                    <a:pt x="379" y="140"/>
                  </a:cubicBezTo>
                  <a:cubicBezTo>
                    <a:pt x="375" y="141"/>
                    <a:pt x="372" y="140"/>
                    <a:pt x="369" y="136"/>
                  </a:cubicBezTo>
                  <a:cubicBezTo>
                    <a:pt x="361" y="128"/>
                    <a:pt x="361" y="128"/>
                    <a:pt x="361" y="128"/>
                  </a:cubicBezTo>
                  <a:cubicBezTo>
                    <a:pt x="358" y="124"/>
                    <a:pt x="356" y="121"/>
                    <a:pt x="355" y="119"/>
                  </a:cubicBezTo>
                  <a:cubicBezTo>
                    <a:pt x="353" y="116"/>
                    <a:pt x="353" y="116"/>
                    <a:pt x="353" y="116"/>
                  </a:cubicBezTo>
                  <a:cubicBezTo>
                    <a:pt x="351" y="113"/>
                    <a:pt x="349" y="110"/>
                    <a:pt x="347" y="108"/>
                  </a:cubicBezTo>
                  <a:cubicBezTo>
                    <a:pt x="346" y="104"/>
                    <a:pt x="346" y="101"/>
                    <a:pt x="347" y="98"/>
                  </a:cubicBezTo>
                  <a:cubicBezTo>
                    <a:pt x="347" y="98"/>
                    <a:pt x="347" y="98"/>
                    <a:pt x="347" y="98"/>
                  </a:cubicBezTo>
                  <a:cubicBezTo>
                    <a:pt x="347" y="98"/>
                    <a:pt x="347" y="98"/>
                    <a:pt x="347" y="98"/>
                  </a:cubicBezTo>
                  <a:cubicBezTo>
                    <a:pt x="352" y="89"/>
                    <a:pt x="352" y="89"/>
                    <a:pt x="352" y="89"/>
                  </a:cubicBezTo>
                  <a:cubicBezTo>
                    <a:pt x="355" y="80"/>
                    <a:pt x="355" y="80"/>
                    <a:pt x="355" y="80"/>
                  </a:cubicBezTo>
                  <a:cubicBezTo>
                    <a:pt x="356" y="74"/>
                    <a:pt x="356" y="74"/>
                    <a:pt x="356" y="74"/>
                  </a:cubicBezTo>
                  <a:cubicBezTo>
                    <a:pt x="354" y="64"/>
                    <a:pt x="354" y="64"/>
                    <a:pt x="354" y="64"/>
                  </a:cubicBezTo>
                  <a:cubicBezTo>
                    <a:pt x="348" y="59"/>
                    <a:pt x="348" y="59"/>
                    <a:pt x="348" y="59"/>
                  </a:cubicBezTo>
                  <a:cubicBezTo>
                    <a:pt x="349" y="52"/>
                    <a:pt x="349" y="52"/>
                    <a:pt x="349" y="52"/>
                  </a:cubicBezTo>
                  <a:cubicBezTo>
                    <a:pt x="349" y="46"/>
                    <a:pt x="351" y="43"/>
                    <a:pt x="355" y="42"/>
                  </a:cubicBezTo>
                  <a:cubicBezTo>
                    <a:pt x="357" y="42"/>
                    <a:pt x="357" y="41"/>
                    <a:pt x="357" y="40"/>
                  </a:cubicBezTo>
                  <a:cubicBezTo>
                    <a:pt x="357" y="39"/>
                    <a:pt x="357" y="39"/>
                    <a:pt x="357" y="39"/>
                  </a:cubicBezTo>
                  <a:cubicBezTo>
                    <a:pt x="357" y="31"/>
                    <a:pt x="357" y="31"/>
                    <a:pt x="357" y="31"/>
                  </a:cubicBezTo>
                  <a:cubicBezTo>
                    <a:pt x="357" y="31"/>
                    <a:pt x="357" y="31"/>
                    <a:pt x="357" y="31"/>
                  </a:cubicBezTo>
                  <a:cubicBezTo>
                    <a:pt x="357" y="31"/>
                    <a:pt x="357" y="31"/>
                    <a:pt x="357" y="31"/>
                  </a:cubicBezTo>
                  <a:cubicBezTo>
                    <a:pt x="357" y="22"/>
                    <a:pt x="357" y="22"/>
                    <a:pt x="357" y="22"/>
                  </a:cubicBezTo>
                  <a:cubicBezTo>
                    <a:pt x="357" y="22"/>
                    <a:pt x="357" y="22"/>
                    <a:pt x="357" y="22"/>
                  </a:cubicBezTo>
                  <a:cubicBezTo>
                    <a:pt x="356" y="21"/>
                    <a:pt x="356" y="21"/>
                    <a:pt x="356" y="21"/>
                  </a:cubicBezTo>
                  <a:cubicBezTo>
                    <a:pt x="356" y="21"/>
                    <a:pt x="356" y="21"/>
                    <a:pt x="356" y="21"/>
                  </a:cubicBezTo>
                  <a:cubicBezTo>
                    <a:pt x="356" y="21"/>
                    <a:pt x="356" y="21"/>
                    <a:pt x="356" y="21"/>
                  </a:cubicBezTo>
                  <a:cubicBezTo>
                    <a:pt x="355" y="20"/>
                    <a:pt x="355" y="20"/>
                    <a:pt x="355" y="20"/>
                  </a:cubicBezTo>
                  <a:cubicBezTo>
                    <a:pt x="355" y="20"/>
                    <a:pt x="355" y="20"/>
                    <a:pt x="355" y="20"/>
                  </a:cubicBezTo>
                  <a:cubicBezTo>
                    <a:pt x="354" y="20"/>
                    <a:pt x="354" y="20"/>
                    <a:pt x="354" y="20"/>
                  </a:cubicBezTo>
                  <a:cubicBezTo>
                    <a:pt x="347" y="15"/>
                    <a:pt x="347" y="15"/>
                    <a:pt x="347" y="15"/>
                  </a:cubicBezTo>
                  <a:cubicBezTo>
                    <a:pt x="347" y="15"/>
                    <a:pt x="347" y="15"/>
                    <a:pt x="347" y="15"/>
                  </a:cubicBezTo>
                  <a:cubicBezTo>
                    <a:pt x="347" y="15"/>
                    <a:pt x="347" y="15"/>
                    <a:pt x="347" y="15"/>
                  </a:cubicBezTo>
                  <a:cubicBezTo>
                    <a:pt x="341" y="10"/>
                    <a:pt x="341" y="10"/>
                    <a:pt x="341" y="10"/>
                  </a:cubicBezTo>
                  <a:cubicBezTo>
                    <a:pt x="322" y="7"/>
                    <a:pt x="322" y="7"/>
                    <a:pt x="322" y="7"/>
                  </a:cubicBezTo>
                  <a:cubicBezTo>
                    <a:pt x="322" y="7"/>
                    <a:pt x="322" y="7"/>
                    <a:pt x="322" y="7"/>
                  </a:cubicBezTo>
                  <a:cubicBezTo>
                    <a:pt x="316" y="2"/>
                    <a:pt x="316" y="2"/>
                    <a:pt x="316" y="2"/>
                  </a:cubicBezTo>
                  <a:cubicBezTo>
                    <a:pt x="305" y="2"/>
                    <a:pt x="305" y="2"/>
                    <a:pt x="305" y="2"/>
                  </a:cubicBezTo>
                  <a:cubicBezTo>
                    <a:pt x="303" y="2"/>
                    <a:pt x="301" y="4"/>
                    <a:pt x="299" y="5"/>
                  </a:cubicBezTo>
                  <a:cubicBezTo>
                    <a:pt x="298" y="5"/>
                    <a:pt x="298" y="5"/>
                    <a:pt x="298" y="5"/>
                  </a:cubicBezTo>
                  <a:cubicBezTo>
                    <a:pt x="289" y="8"/>
                    <a:pt x="289" y="8"/>
                    <a:pt x="289" y="8"/>
                  </a:cubicBezTo>
                  <a:cubicBezTo>
                    <a:pt x="267" y="8"/>
                    <a:pt x="267" y="8"/>
                    <a:pt x="267" y="8"/>
                  </a:cubicBezTo>
                  <a:cubicBezTo>
                    <a:pt x="264" y="9"/>
                    <a:pt x="261" y="10"/>
                    <a:pt x="260" y="12"/>
                  </a:cubicBezTo>
                  <a:cubicBezTo>
                    <a:pt x="257" y="14"/>
                    <a:pt x="253" y="15"/>
                    <a:pt x="247" y="17"/>
                  </a:cubicBezTo>
                  <a:cubicBezTo>
                    <a:pt x="237" y="20"/>
                    <a:pt x="237" y="20"/>
                    <a:pt x="237" y="20"/>
                  </a:cubicBezTo>
                  <a:cubicBezTo>
                    <a:pt x="237" y="20"/>
                    <a:pt x="237" y="20"/>
                    <a:pt x="237" y="20"/>
                  </a:cubicBezTo>
                  <a:cubicBezTo>
                    <a:pt x="236" y="20"/>
                    <a:pt x="236" y="20"/>
                    <a:pt x="236" y="20"/>
                  </a:cubicBezTo>
                  <a:cubicBezTo>
                    <a:pt x="221" y="18"/>
                    <a:pt x="221" y="18"/>
                    <a:pt x="221" y="18"/>
                  </a:cubicBezTo>
                  <a:cubicBezTo>
                    <a:pt x="220" y="18"/>
                    <a:pt x="220" y="18"/>
                    <a:pt x="220" y="18"/>
                  </a:cubicBezTo>
                  <a:cubicBezTo>
                    <a:pt x="220" y="18"/>
                    <a:pt x="220" y="18"/>
                    <a:pt x="220" y="18"/>
                  </a:cubicBezTo>
                  <a:cubicBezTo>
                    <a:pt x="220" y="18"/>
                    <a:pt x="220" y="18"/>
                    <a:pt x="220" y="18"/>
                  </a:cubicBezTo>
                  <a:cubicBezTo>
                    <a:pt x="215" y="18"/>
                    <a:pt x="215" y="18"/>
                    <a:pt x="215" y="18"/>
                  </a:cubicBezTo>
                  <a:cubicBezTo>
                    <a:pt x="206" y="20"/>
                    <a:pt x="206" y="20"/>
                    <a:pt x="206" y="20"/>
                  </a:cubicBezTo>
                  <a:cubicBezTo>
                    <a:pt x="188" y="22"/>
                    <a:pt x="188" y="22"/>
                    <a:pt x="188" y="22"/>
                  </a:cubicBezTo>
                  <a:cubicBezTo>
                    <a:pt x="188" y="22"/>
                    <a:pt x="188" y="22"/>
                    <a:pt x="188" y="22"/>
                  </a:cubicBezTo>
                  <a:cubicBezTo>
                    <a:pt x="187" y="22"/>
                    <a:pt x="187" y="22"/>
                    <a:pt x="187" y="22"/>
                  </a:cubicBezTo>
                  <a:cubicBezTo>
                    <a:pt x="179" y="18"/>
                    <a:pt x="179" y="18"/>
                    <a:pt x="179" y="18"/>
                  </a:cubicBezTo>
                  <a:cubicBezTo>
                    <a:pt x="171" y="18"/>
                    <a:pt x="171" y="18"/>
                    <a:pt x="171" y="18"/>
                  </a:cubicBezTo>
                  <a:cubicBezTo>
                    <a:pt x="168" y="18"/>
                    <a:pt x="165" y="15"/>
                    <a:pt x="161" y="10"/>
                  </a:cubicBezTo>
                  <a:cubicBezTo>
                    <a:pt x="160" y="10"/>
                    <a:pt x="160" y="10"/>
                    <a:pt x="160" y="10"/>
                  </a:cubicBezTo>
                  <a:cubicBezTo>
                    <a:pt x="159" y="6"/>
                    <a:pt x="158" y="4"/>
                    <a:pt x="158" y="4"/>
                  </a:cubicBezTo>
                  <a:cubicBezTo>
                    <a:pt x="156" y="2"/>
                    <a:pt x="156" y="2"/>
                    <a:pt x="156" y="2"/>
                  </a:cubicBezTo>
                  <a:cubicBezTo>
                    <a:pt x="152" y="0"/>
                    <a:pt x="152" y="0"/>
                    <a:pt x="152" y="0"/>
                  </a:cubicBezTo>
                  <a:cubicBezTo>
                    <a:pt x="149" y="4"/>
                    <a:pt x="149" y="4"/>
                    <a:pt x="149" y="4"/>
                  </a:cubicBezTo>
                  <a:cubicBezTo>
                    <a:pt x="149" y="4"/>
                    <a:pt x="149" y="4"/>
                    <a:pt x="149" y="4"/>
                  </a:cubicBezTo>
                  <a:cubicBezTo>
                    <a:pt x="136" y="10"/>
                    <a:pt x="136" y="10"/>
                    <a:pt x="136" y="10"/>
                  </a:cubicBezTo>
                  <a:cubicBezTo>
                    <a:pt x="135" y="10"/>
                    <a:pt x="135" y="10"/>
                    <a:pt x="135" y="10"/>
                  </a:cubicBezTo>
                  <a:cubicBezTo>
                    <a:pt x="135" y="10"/>
                    <a:pt x="135" y="10"/>
                    <a:pt x="135" y="10"/>
                  </a:cubicBezTo>
                  <a:cubicBezTo>
                    <a:pt x="119" y="11"/>
                    <a:pt x="119" y="11"/>
                    <a:pt x="119" y="11"/>
                  </a:cubicBezTo>
                  <a:cubicBezTo>
                    <a:pt x="117" y="11"/>
                    <a:pt x="112" y="10"/>
                    <a:pt x="106" y="8"/>
                  </a:cubicBezTo>
                  <a:cubicBezTo>
                    <a:pt x="93" y="6"/>
                    <a:pt x="93" y="6"/>
                    <a:pt x="93" y="6"/>
                  </a:cubicBezTo>
                  <a:cubicBezTo>
                    <a:pt x="92" y="6"/>
                    <a:pt x="92" y="6"/>
                    <a:pt x="92" y="6"/>
                  </a:cubicBezTo>
                  <a:cubicBezTo>
                    <a:pt x="92" y="6"/>
                    <a:pt x="92" y="6"/>
                    <a:pt x="92" y="6"/>
                  </a:cubicBezTo>
                  <a:cubicBezTo>
                    <a:pt x="84" y="2"/>
                    <a:pt x="84" y="2"/>
                    <a:pt x="84" y="2"/>
                  </a:cubicBezTo>
                  <a:lnTo>
                    <a:pt x="77" y="2"/>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23" name="Freeform 12"/>
            <p:cNvSpPr/>
            <p:nvPr/>
          </p:nvSpPr>
          <p:spPr bwMode="auto">
            <a:xfrm>
              <a:off x="3030848" y="4681516"/>
              <a:ext cx="1041400" cy="1084679"/>
            </a:xfrm>
            <a:custGeom>
              <a:gdLst>
                <a:gd fmla="*/ 10 w 284" name="T0"/>
                <a:gd fmla="*/ 182 h 296" name="T1"/>
                <a:gd fmla="*/ 41 w 284" name="T2"/>
                <a:gd fmla="*/ 181 h 296" name="T3"/>
                <a:gd fmla="*/ 42 w 284" name="T4"/>
                <a:gd fmla="*/ 195 h 296" name="T5"/>
                <a:gd fmla="*/ 68 w 284" name="T6"/>
                <a:gd fmla="*/ 221 h 296" name="T7"/>
                <a:gd fmla="*/ 72 w 284" name="T8"/>
                <a:gd fmla="*/ 260 h 296" name="T9"/>
                <a:gd fmla="*/ 110 w 284" name="T10"/>
                <a:gd fmla="*/ 270 h 296" name="T11"/>
                <a:gd fmla="*/ 118 w 284" name="T12"/>
                <a:gd fmla="*/ 282 h 296" name="T13"/>
                <a:gd fmla="*/ 136 w 284" name="T14"/>
                <a:gd fmla="*/ 296 h 296" name="T15"/>
                <a:gd fmla="*/ 136 w 284" name="T16"/>
                <a:gd fmla="*/ 284 h 296" name="T17"/>
                <a:gd fmla="*/ 135 w 284" name="T18"/>
                <a:gd fmla="*/ 244 h 296" name="T19"/>
                <a:gd fmla="*/ 162 w 284" name="T20"/>
                <a:gd fmla="*/ 236 h 296" name="T21"/>
                <a:gd fmla="*/ 190 w 284" name="T22"/>
                <a:gd fmla="*/ 236 h 296" name="T23"/>
                <a:gd fmla="*/ 220 w 284" name="T24"/>
                <a:gd fmla="*/ 233 h 296" name="T25"/>
                <a:gd fmla="*/ 256 w 284" name="T26"/>
                <a:gd fmla="*/ 211 h 296" name="T27"/>
                <a:gd fmla="*/ 265 w 284" name="T28"/>
                <a:gd fmla="*/ 214 h 296" name="T29"/>
                <a:gd fmla="*/ 270 w 284" name="T30"/>
                <a:gd fmla="*/ 216 h 296" name="T31"/>
                <a:gd fmla="*/ 284 w 284" name="T32"/>
                <a:gd fmla="*/ 205 h 296" name="T33"/>
                <a:gd fmla="*/ 274 w 284" name="T34"/>
                <a:gd fmla="*/ 194 h 296" name="T35"/>
                <a:gd fmla="*/ 252 w 284" name="T36"/>
                <a:gd fmla="*/ 180 h 296" name="T37"/>
                <a:gd fmla="*/ 236 w 284" name="T38"/>
                <a:gd fmla="*/ 182 h 296" name="T39"/>
                <a:gd fmla="*/ 230 w 284" name="T40"/>
                <a:gd fmla="*/ 170 h 296" name="T41"/>
                <a:gd fmla="*/ 234 w 284" name="T42"/>
                <a:gd fmla="*/ 155 h 296" name="T43"/>
                <a:gd fmla="*/ 226 w 284" name="T44"/>
                <a:gd fmla="*/ 136 h 296" name="T45"/>
                <a:gd fmla="*/ 232 w 284" name="T46"/>
                <a:gd fmla="*/ 106 h 296" name="T47"/>
                <a:gd fmla="*/ 216 w 284" name="T48"/>
                <a:gd fmla="*/ 102 h 296" name="T49"/>
                <a:gd fmla="*/ 200 w 284" name="T50"/>
                <a:gd fmla="*/ 84 h 296" name="T51"/>
                <a:gd fmla="*/ 198 w 284" name="T52"/>
                <a:gd fmla="*/ 74 h 296" name="T53"/>
                <a:gd fmla="*/ 206 w 284" name="T54"/>
                <a:gd fmla="*/ 66 h 296" name="T55"/>
                <a:gd fmla="*/ 236 w 284" name="T56"/>
                <a:gd fmla="*/ 63 h 296" name="T57"/>
                <a:gd fmla="*/ 243 w 284" name="T58"/>
                <a:gd fmla="*/ 66 h 296" name="T59"/>
                <a:gd fmla="*/ 256 w 284" name="T60"/>
                <a:gd fmla="*/ 54 h 296" name="T61"/>
                <a:gd fmla="*/ 235 w 284" name="T62"/>
                <a:gd fmla="*/ 52 h 296" name="T63"/>
                <a:gd fmla="*/ 227 w 284" name="T64"/>
                <a:gd fmla="*/ 44 h 296" name="T65"/>
                <a:gd fmla="*/ 222 w 284" name="T66"/>
                <a:gd fmla="*/ 22 h 296" name="T67"/>
                <a:gd fmla="*/ 198 w 284" name="T68"/>
                <a:gd fmla="*/ 34 h 296" name="T69"/>
                <a:gd fmla="*/ 201 w 284" name="T70"/>
                <a:gd fmla="*/ 50 h 296" name="T71"/>
                <a:gd fmla="*/ 193 w 284" name="T72"/>
                <a:gd fmla="*/ 62 h 296" name="T73"/>
                <a:gd fmla="*/ 183 w 284" name="T74"/>
                <a:gd fmla="*/ 85 h 296" name="T75"/>
                <a:gd fmla="*/ 183 w 284" name="T76"/>
                <a:gd fmla="*/ 98 h 296" name="T77"/>
                <a:gd fmla="*/ 178 w 284" name="T78"/>
                <a:gd fmla="*/ 104 h 296" name="T79"/>
                <a:gd fmla="*/ 173 w 284" name="T80"/>
                <a:gd fmla="*/ 107 h 296" name="T81"/>
                <a:gd fmla="*/ 154 w 284" name="T82"/>
                <a:gd fmla="*/ 112 h 296" name="T83"/>
                <a:gd fmla="*/ 138 w 284" name="T84"/>
                <a:gd fmla="*/ 110 h 296" name="T85"/>
                <a:gd fmla="*/ 129 w 284" name="T86"/>
                <a:gd fmla="*/ 106 h 296" name="T87"/>
                <a:gd fmla="*/ 122 w 284" name="T88"/>
                <a:gd fmla="*/ 84 h 296" name="T89"/>
                <a:gd fmla="*/ 113 w 284" name="T90"/>
                <a:gd fmla="*/ 64 h 296" name="T91"/>
                <a:gd fmla="*/ 110 w 284" name="T92"/>
                <a:gd fmla="*/ 57 h 296" name="T93"/>
                <a:gd fmla="*/ 100 w 284" name="T94"/>
                <a:gd fmla="*/ 52 h 296" name="T95"/>
                <a:gd fmla="*/ 86 w 284" name="T96"/>
                <a:gd fmla="*/ 44 h 296" name="T97"/>
                <a:gd fmla="*/ 86 w 284" name="T98"/>
                <a:gd fmla="*/ 35 h 296" name="T99"/>
                <a:gd fmla="*/ 77 w 284" name="T100"/>
                <a:gd fmla="*/ 29 h 296" name="T101"/>
                <a:gd fmla="*/ 61 w 284" name="T102"/>
                <a:gd fmla="*/ 42 h 296" name="T103"/>
                <a:gd fmla="*/ 50 w 284" name="T104"/>
                <a:gd fmla="*/ 21 h 296" name="T105"/>
                <a:gd fmla="*/ 40 w 284" name="T106"/>
                <a:gd fmla="*/ 10 h 296" name="T107"/>
                <a:gd fmla="*/ 28 w 284" name="T108"/>
                <a:gd fmla="*/ 33 h 296" name="T109"/>
                <a:gd fmla="*/ 28 w 284" name="T110"/>
                <a:gd fmla="*/ 54 h 296" name="T111"/>
                <a:gd fmla="*/ 46 w 284" name="T112"/>
                <a:gd fmla="*/ 70 h 296" name="T113"/>
                <a:gd fmla="*/ 31 w 284" name="T114"/>
                <a:gd fmla="*/ 128 h 296" name="T115"/>
                <a:gd fmla="*/ 2 w 284" name="T116"/>
                <a:gd fmla="*/ 174 h 296" name="T117"/>
                <a:gd fmla="*/ 2 w 284" name="T118"/>
                <a:gd fmla="*/ 182 h 29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96" w="284">
                  <a:moveTo>
                    <a:pt x="2" y="182"/>
                  </a:moveTo>
                  <a:cubicBezTo>
                    <a:pt x="0" y="187"/>
                    <a:pt x="0" y="187"/>
                    <a:pt x="0" y="187"/>
                  </a:cubicBezTo>
                  <a:cubicBezTo>
                    <a:pt x="3" y="187"/>
                    <a:pt x="6" y="185"/>
                    <a:pt x="9" y="183"/>
                  </a:cubicBezTo>
                  <a:cubicBezTo>
                    <a:pt x="10" y="182"/>
                    <a:pt x="10" y="182"/>
                    <a:pt x="10" y="182"/>
                  </a:cubicBezTo>
                  <a:cubicBezTo>
                    <a:pt x="10" y="182"/>
                    <a:pt x="10" y="182"/>
                    <a:pt x="10" y="182"/>
                  </a:cubicBezTo>
                  <a:cubicBezTo>
                    <a:pt x="26" y="180"/>
                    <a:pt x="26" y="180"/>
                    <a:pt x="26" y="180"/>
                  </a:cubicBezTo>
                  <a:cubicBezTo>
                    <a:pt x="37" y="175"/>
                    <a:pt x="37" y="175"/>
                    <a:pt x="37" y="175"/>
                  </a:cubicBezTo>
                  <a:cubicBezTo>
                    <a:pt x="41" y="181"/>
                    <a:pt x="41" y="181"/>
                    <a:pt x="41" y="181"/>
                  </a:cubicBezTo>
                  <a:cubicBezTo>
                    <a:pt x="42" y="181"/>
                    <a:pt x="42" y="181"/>
                    <a:pt x="42" y="181"/>
                  </a:cubicBezTo>
                  <a:cubicBezTo>
                    <a:pt x="37" y="189"/>
                    <a:pt x="37" y="189"/>
                    <a:pt x="37" y="189"/>
                  </a:cubicBezTo>
                  <a:cubicBezTo>
                    <a:pt x="42" y="194"/>
                    <a:pt x="42" y="194"/>
                    <a:pt x="42" y="194"/>
                  </a:cubicBezTo>
                  <a:cubicBezTo>
                    <a:pt x="42" y="195"/>
                    <a:pt x="42" y="195"/>
                    <a:pt x="42" y="195"/>
                  </a:cubicBezTo>
                  <a:cubicBezTo>
                    <a:pt x="42" y="196"/>
                    <a:pt x="42" y="196"/>
                    <a:pt x="42" y="196"/>
                  </a:cubicBezTo>
                  <a:cubicBezTo>
                    <a:pt x="38" y="213"/>
                    <a:pt x="38" y="213"/>
                    <a:pt x="38" y="213"/>
                  </a:cubicBezTo>
                  <a:cubicBezTo>
                    <a:pt x="49" y="220"/>
                    <a:pt x="49" y="220"/>
                    <a:pt x="49" y="220"/>
                  </a:cubicBezTo>
                  <a:cubicBezTo>
                    <a:pt x="68" y="221"/>
                    <a:pt x="68" y="221"/>
                    <a:pt x="68" y="221"/>
                  </a:cubicBezTo>
                  <a:cubicBezTo>
                    <a:pt x="65" y="225"/>
                    <a:pt x="65" y="225"/>
                    <a:pt x="65" y="225"/>
                  </a:cubicBezTo>
                  <a:cubicBezTo>
                    <a:pt x="53" y="240"/>
                    <a:pt x="47" y="248"/>
                    <a:pt x="48" y="251"/>
                  </a:cubicBezTo>
                  <a:cubicBezTo>
                    <a:pt x="55" y="253"/>
                    <a:pt x="55" y="253"/>
                    <a:pt x="55" y="253"/>
                  </a:cubicBezTo>
                  <a:cubicBezTo>
                    <a:pt x="64" y="254"/>
                    <a:pt x="70" y="256"/>
                    <a:pt x="72" y="260"/>
                  </a:cubicBezTo>
                  <a:cubicBezTo>
                    <a:pt x="74" y="265"/>
                    <a:pt x="77" y="270"/>
                    <a:pt x="79" y="275"/>
                  </a:cubicBezTo>
                  <a:cubicBezTo>
                    <a:pt x="90" y="281"/>
                    <a:pt x="90" y="281"/>
                    <a:pt x="90" y="281"/>
                  </a:cubicBezTo>
                  <a:cubicBezTo>
                    <a:pt x="96" y="282"/>
                    <a:pt x="96" y="282"/>
                    <a:pt x="96" y="282"/>
                  </a:cubicBezTo>
                  <a:cubicBezTo>
                    <a:pt x="110" y="270"/>
                    <a:pt x="110" y="270"/>
                    <a:pt x="110" y="270"/>
                  </a:cubicBezTo>
                  <a:cubicBezTo>
                    <a:pt x="118" y="281"/>
                    <a:pt x="118" y="281"/>
                    <a:pt x="118" y="281"/>
                  </a:cubicBezTo>
                  <a:cubicBezTo>
                    <a:pt x="118" y="282"/>
                    <a:pt x="118" y="282"/>
                    <a:pt x="118" y="282"/>
                  </a:cubicBezTo>
                  <a:cubicBezTo>
                    <a:pt x="118" y="282"/>
                    <a:pt x="118" y="282"/>
                    <a:pt x="118" y="282"/>
                  </a:cubicBezTo>
                  <a:cubicBezTo>
                    <a:pt x="118" y="282"/>
                    <a:pt x="118" y="282"/>
                    <a:pt x="118" y="282"/>
                  </a:cubicBezTo>
                  <a:cubicBezTo>
                    <a:pt x="120" y="292"/>
                    <a:pt x="120" y="292"/>
                    <a:pt x="120" y="292"/>
                  </a:cubicBezTo>
                  <a:cubicBezTo>
                    <a:pt x="126" y="293"/>
                    <a:pt x="126" y="293"/>
                    <a:pt x="126" y="293"/>
                  </a:cubicBezTo>
                  <a:cubicBezTo>
                    <a:pt x="126" y="293"/>
                    <a:pt x="126" y="293"/>
                    <a:pt x="126" y="293"/>
                  </a:cubicBezTo>
                  <a:cubicBezTo>
                    <a:pt x="136" y="296"/>
                    <a:pt x="136" y="296"/>
                    <a:pt x="136" y="296"/>
                  </a:cubicBezTo>
                  <a:cubicBezTo>
                    <a:pt x="138" y="296"/>
                    <a:pt x="138" y="296"/>
                    <a:pt x="138" y="296"/>
                  </a:cubicBezTo>
                  <a:cubicBezTo>
                    <a:pt x="138" y="295"/>
                    <a:pt x="138" y="295"/>
                    <a:pt x="138" y="295"/>
                  </a:cubicBezTo>
                  <a:cubicBezTo>
                    <a:pt x="136" y="285"/>
                    <a:pt x="136" y="285"/>
                    <a:pt x="136" y="285"/>
                  </a:cubicBezTo>
                  <a:cubicBezTo>
                    <a:pt x="136" y="284"/>
                    <a:pt x="136" y="284"/>
                    <a:pt x="136" y="284"/>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2" y="236"/>
                    <a:pt x="162" y="236"/>
                    <a:pt x="162" y="236"/>
                  </a:cubicBezTo>
                  <a:cubicBezTo>
                    <a:pt x="169" y="241"/>
                    <a:pt x="174" y="246"/>
                    <a:pt x="176" y="249"/>
                  </a:cubicBezTo>
                  <a:cubicBezTo>
                    <a:pt x="178" y="248"/>
                    <a:pt x="183" y="244"/>
                    <a:pt x="189" y="237"/>
                  </a:cubicBezTo>
                  <a:cubicBezTo>
                    <a:pt x="189" y="236"/>
                    <a:pt x="189" y="236"/>
                    <a:pt x="189" y="236"/>
                  </a:cubicBezTo>
                  <a:cubicBezTo>
                    <a:pt x="190" y="236"/>
                    <a:pt x="190" y="236"/>
                    <a:pt x="190" y="236"/>
                  </a:cubicBezTo>
                  <a:cubicBezTo>
                    <a:pt x="210" y="241"/>
                    <a:pt x="210" y="241"/>
                    <a:pt x="210" y="241"/>
                  </a:cubicBezTo>
                  <a:cubicBezTo>
                    <a:pt x="219" y="234"/>
                    <a:pt x="219" y="234"/>
                    <a:pt x="219" y="234"/>
                  </a:cubicBezTo>
                  <a:cubicBezTo>
                    <a:pt x="219" y="233"/>
                    <a:pt x="219" y="233"/>
                    <a:pt x="219" y="233"/>
                  </a:cubicBezTo>
                  <a:cubicBezTo>
                    <a:pt x="220" y="233"/>
                    <a:pt x="220" y="233"/>
                    <a:pt x="220" y="233"/>
                  </a:cubicBezTo>
                  <a:cubicBezTo>
                    <a:pt x="220" y="233"/>
                    <a:pt x="220" y="233"/>
                    <a:pt x="220" y="233"/>
                  </a:cubicBezTo>
                  <a:cubicBezTo>
                    <a:pt x="220" y="233"/>
                    <a:pt x="220" y="233"/>
                    <a:pt x="220" y="233"/>
                  </a:cubicBezTo>
                  <a:cubicBezTo>
                    <a:pt x="229" y="235"/>
                    <a:pt x="229" y="235"/>
                    <a:pt x="229" y="235"/>
                  </a:cubicBezTo>
                  <a:cubicBezTo>
                    <a:pt x="256" y="211"/>
                    <a:pt x="256" y="211"/>
                    <a:pt x="256" y="211"/>
                  </a:cubicBezTo>
                  <a:cubicBezTo>
                    <a:pt x="264" y="213"/>
                    <a:pt x="264" y="213"/>
                    <a:pt x="264" y="213"/>
                  </a:cubicBezTo>
                  <a:cubicBezTo>
                    <a:pt x="264" y="213"/>
                    <a:pt x="264" y="213"/>
                    <a:pt x="264" y="213"/>
                  </a:cubicBezTo>
                  <a:cubicBezTo>
                    <a:pt x="265" y="214"/>
                    <a:pt x="265" y="214"/>
                    <a:pt x="265" y="214"/>
                  </a:cubicBezTo>
                  <a:cubicBezTo>
                    <a:pt x="265" y="214"/>
                    <a:pt x="265" y="214"/>
                    <a:pt x="265" y="214"/>
                  </a:cubicBezTo>
                  <a:cubicBezTo>
                    <a:pt x="266" y="214"/>
                    <a:pt x="266" y="214"/>
                    <a:pt x="266" y="214"/>
                  </a:cubicBezTo>
                  <a:cubicBezTo>
                    <a:pt x="268" y="218"/>
                    <a:pt x="268" y="218"/>
                    <a:pt x="268" y="218"/>
                  </a:cubicBezTo>
                  <a:cubicBezTo>
                    <a:pt x="270" y="216"/>
                    <a:pt x="270" y="216"/>
                    <a:pt x="270" y="216"/>
                  </a:cubicBezTo>
                  <a:cubicBezTo>
                    <a:pt x="270" y="216"/>
                    <a:pt x="270" y="216"/>
                    <a:pt x="270" y="216"/>
                  </a:cubicBezTo>
                  <a:cubicBezTo>
                    <a:pt x="270" y="215"/>
                    <a:pt x="270" y="215"/>
                    <a:pt x="270" y="215"/>
                  </a:cubicBezTo>
                  <a:cubicBezTo>
                    <a:pt x="270" y="215"/>
                    <a:pt x="270" y="215"/>
                    <a:pt x="270" y="215"/>
                  </a:cubicBezTo>
                  <a:cubicBezTo>
                    <a:pt x="278" y="211"/>
                    <a:pt x="278" y="211"/>
                    <a:pt x="278" y="211"/>
                  </a:cubicBezTo>
                  <a:cubicBezTo>
                    <a:pt x="284" y="205"/>
                    <a:pt x="284" y="205"/>
                    <a:pt x="284" y="205"/>
                  </a:cubicBezTo>
                  <a:cubicBezTo>
                    <a:pt x="283" y="193"/>
                    <a:pt x="283" y="193"/>
                    <a:pt x="283" y="193"/>
                  </a:cubicBezTo>
                  <a:cubicBezTo>
                    <a:pt x="282" y="191"/>
                    <a:pt x="282" y="191"/>
                    <a:pt x="282" y="191"/>
                  </a:cubicBezTo>
                  <a:cubicBezTo>
                    <a:pt x="274" y="194"/>
                    <a:pt x="274" y="194"/>
                    <a:pt x="274" y="194"/>
                  </a:cubicBezTo>
                  <a:cubicBezTo>
                    <a:pt x="274" y="194"/>
                    <a:pt x="274" y="194"/>
                    <a:pt x="274" y="194"/>
                  </a:cubicBezTo>
                  <a:cubicBezTo>
                    <a:pt x="272" y="195"/>
                    <a:pt x="270" y="196"/>
                    <a:pt x="267" y="196"/>
                  </a:cubicBezTo>
                  <a:cubicBezTo>
                    <a:pt x="258" y="196"/>
                    <a:pt x="258" y="196"/>
                    <a:pt x="258" y="196"/>
                  </a:cubicBezTo>
                  <a:cubicBezTo>
                    <a:pt x="255" y="196"/>
                    <a:pt x="254" y="195"/>
                    <a:pt x="252" y="193"/>
                  </a:cubicBezTo>
                  <a:cubicBezTo>
                    <a:pt x="252" y="180"/>
                    <a:pt x="252" y="180"/>
                    <a:pt x="252" y="180"/>
                  </a:cubicBezTo>
                  <a:cubicBezTo>
                    <a:pt x="249" y="179"/>
                    <a:pt x="248" y="178"/>
                    <a:pt x="246" y="178"/>
                  </a:cubicBezTo>
                  <a:cubicBezTo>
                    <a:pt x="244" y="179"/>
                    <a:pt x="244" y="179"/>
                    <a:pt x="244" y="179"/>
                  </a:cubicBezTo>
                  <a:cubicBezTo>
                    <a:pt x="242" y="180"/>
                    <a:pt x="242" y="180"/>
                    <a:pt x="242" y="180"/>
                  </a:cubicBezTo>
                  <a:cubicBezTo>
                    <a:pt x="236" y="182"/>
                    <a:pt x="236" y="182"/>
                    <a:pt x="236" y="182"/>
                  </a:cubicBezTo>
                  <a:cubicBezTo>
                    <a:pt x="234" y="182"/>
                    <a:pt x="234" y="182"/>
                    <a:pt x="234" y="182"/>
                  </a:cubicBezTo>
                  <a:cubicBezTo>
                    <a:pt x="234" y="181"/>
                    <a:pt x="234" y="181"/>
                    <a:pt x="234" y="181"/>
                  </a:cubicBezTo>
                  <a:cubicBezTo>
                    <a:pt x="231" y="175"/>
                    <a:pt x="231" y="175"/>
                    <a:pt x="231" y="175"/>
                  </a:cubicBezTo>
                  <a:cubicBezTo>
                    <a:pt x="230" y="170"/>
                    <a:pt x="230" y="170"/>
                    <a:pt x="230" y="170"/>
                  </a:cubicBezTo>
                  <a:cubicBezTo>
                    <a:pt x="230" y="170"/>
                    <a:pt x="230" y="170"/>
                    <a:pt x="230" y="170"/>
                  </a:cubicBezTo>
                  <a:cubicBezTo>
                    <a:pt x="234" y="155"/>
                    <a:pt x="234" y="155"/>
                    <a:pt x="234" y="155"/>
                  </a:cubicBezTo>
                  <a:cubicBezTo>
                    <a:pt x="234" y="155"/>
                    <a:pt x="234" y="155"/>
                    <a:pt x="234" y="155"/>
                  </a:cubicBezTo>
                  <a:cubicBezTo>
                    <a:pt x="234" y="155"/>
                    <a:pt x="234" y="155"/>
                    <a:pt x="234" y="155"/>
                  </a:cubicBezTo>
                  <a:cubicBezTo>
                    <a:pt x="234" y="154"/>
                    <a:pt x="234" y="154"/>
                    <a:pt x="234" y="154"/>
                  </a:cubicBezTo>
                  <a:cubicBezTo>
                    <a:pt x="238" y="147"/>
                    <a:pt x="238" y="147"/>
                    <a:pt x="238" y="147"/>
                  </a:cubicBezTo>
                  <a:cubicBezTo>
                    <a:pt x="226" y="137"/>
                    <a:pt x="226" y="137"/>
                    <a:pt x="226" y="137"/>
                  </a:cubicBezTo>
                  <a:cubicBezTo>
                    <a:pt x="226" y="136"/>
                    <a:pt x="226" y="136"/>
                    <a:pt x="226" y="136"/>
                  </a:cubicBezTo>
                  <a:cubicBezTo>
                    <a:pt x="226" y="136"/>
                    <a:pt x="226" y="136"/>
                    <a:pt x="226" y="136"/>
                  </a:cubicBezTo>
                  <a:cubicBezTo>
                    <a:pt x="226" y="124"/>
                    <a:pt x="226" y="124"/>
                    <a:pt x="226" y="124"/>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5"/>
                    <a:pt x="220" y="95"/>
                    <a:pt x="220" y="95"/>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4"/>
                    <a:pt x="198" y="74"/>
                    <a:pt x="198" y="74"/>
                  </a:cubicBezTo>
                  <a:cubicBezTo>
                    <a:pt x="200" y="74"/>
                    <a:pt x="200" y="74"/>
                    <a:pt x="200" y="74"/>
                  </a:cubicBezTo>
                  <a:cubicBezTo>
                    <a:pt x="205" y="66"/>
                    <a:pt x="205" y="66"/>
                    <a:pt x="205" y="66"/>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6" y="63"/>
                    <a:pt x="236" y="63"/>
                    <a:pt x="236" y="63"/>
                  </a:cubicBezTo>
                  <a:cubicBezTo>
                    <a:pt x="236" y="63"/>
                    <a:pt x="236" y="63"/>
                    <a:pt x="236" y="63"/>
                  </a:cubicBezTo>
                  <a:cubicBezTo>
                    <a:pt x="239" y="64"/>
                    <a:pt x="239" y="64"/>
                    <a:pt x="239" y="64"/>
                  </a:cubicBezTo>
                  <a:cubicBezTo>
                    <a:pt x="240" y="64"/>
                    <a:pt x="240" y="64"/>
                    <a:pt x="240" y="64"/>
                  </a:cubicBezTo>
                  <a:cubicBezTo>
                    <a:pt x="243" y="66"/>
                    <a:pt x="243" y="66"/>
                    <a:pt x="243" y="66"/>
                  </a:cubicBezTo>
                  <a:cubicBezTo>
                    <a:pt x="248" y="63"/>
                    <a:pt x="248" y="63"/>
                    <a:pt x="248" y="63"/>
                  </a:cubicBezTo>
                  <a:cubicBezTo>
                    <a:pt x="253" y="60"/>
                    <a:pt x="253" y="60"/>
                    <a:pt x="253" y="60"/>
                  </a:cubicBezTo>
                  <a:cubicBezTo>
                    <a:pt x="256" y="56"/>
                    <a:pt x="256" y="56"/>
                    <a:pt x="256" y="56"/>
                  </a:cubicBezTo>
                  <a:cubicBezTo>
                    <a:pt x="256" y="54"/>
                    <a:pt x="256" y="54"/>
                    <a:pt x="256" y="54"/>
                  </a:cubicBezTo>
                  <a:cubicBezTo>
                    <a:pt x="256" y="45"/>
                    <a:pt x="256" y="45"/>
                    <a:pt x="256" y="45"/>
                  </a:cubicBezTo>
                  <a:cubicBezTo>
                    <a:pt x="251" y="44"/>
                    <a:pt x="251" y="44"/>
                    <a:pt x="251" y="44"/>
                  </a:cubicBezTo>
                  <a:cubicBezTo>
                    <a:pt x="243" y="47"/>
                    <a:pt x="243" y="47"/>
                    <a:pt x="243" y="47"/>
                  </a:cubicBezTo>
                  <a:cubicBezTo>
                    <a:pt x="240" y="50"/>
                    <a:pt x="238" y="52"/>
                    <a:pt x="235" y="52"/>
                  </a:cubicBezTo>
                  <a:cubicBezTo>
                    <a:pt x="232" y="52"/>
                    <a:pt x="230" y="49"/>
                    <a:pt x="227" y="45"/>
                  </a:cubicBezTo>
                  <a:cubicBezTo>
                    <a:pt x="227" y="45"/>
                    <a:pt x="227" y="45"/>
                    <a:pt x="227" y="45"/>
                  </a:cubicBezTo>
                  <a:cubicBezTo>
                    <a:pt x="227" y="45"/>
                    <a:pt x="227" y="45"/>
                    <a:pt x="227" y="45"/>
                  </a:cubicBezTo>
                  <a:cubicBezTo>
                    <a:pt x="227" y="44"/>
                    <a:pt x="227" y="44"/>
                    <a:pt x="227" y="44"/>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4"/>
                    <a:pt x="214" y="24"/>
                    <a:pt x="214" y="24"/>
                  </a:cubicBezTo>
                  <a:cubicBezTo>
                    <a:pt x="210" y="28"/>
                    <a:pt x="210" y="28"/>
                    <a:pt x="210" y="28"/>
                  </a:cubicBezTo>
                  <a:cubicBezTo>
                    <a:pt x="212" y="40"/>
                    <a:pt x="212" y="40"/>
                    <a:pt x="212" y="40"/>
                  </a:cubicBezTo>
                  <a:cubicBezTo>
                    <a:pt x="198" y="34"/>
                    <a:pt x="198" y="34"/>
                    <a:pt x="198" y="34"/>
                  </a:cubicBezTo>
                  <a:cubicBezTo>
                    <a:pt x="202" y="41"/>
                    <a:pt x="202" y="41"/>
                    <a:pt x="202" y="41"/>
                  </a:cubicBezTo>
                  <a:cubicBezTo>
                    <a:pt x="202" y="41"/>
                    <a:pt x="202" y="41"/>
                    <a:pt x="202" y="41"/>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69"/>
                    <a:pt x="180" y="69"/>
                    <a:pt x="180" y="69"/>
                  </a:cubicBezTo>
                  <a:cubicBezTo>
                    <a:pt x="179" y="76"/>
                    <a:pt x="179" y="76"/>
                    <a:pt x="179" y="76"/>
                  </a:cubicBezTo>
                  <a:cubicBezTo>
                    <a:pt x="179" y="78"/>
                    <a:pt x="180" y="81"/>
                    <a:pt x="182" y="85"/>
                  </a:cubicBezTo>
                  <a:cubicBezTo>
                    <a:pt x="183" y="85"/>
                    <a:pt x="183" y="85"/>
                    <a:pt x="183" y="85"/>
                  </a:cubicBezTo>
                  <a:cubicBezTo>
                    <a:pt x="183" y="86"/>
                    <a:pt x="183" y="86"/>
                    <a:pt x="183" y="86"/>
                  </a:cubicBezTo>
                  <a:cubicBezTo>
                    <a:pt x="184" y="96"/>
                    <a:pt x="184" y="96"/>
                    <a:pt x="184" y="96"/>
                  </a:cubicBezTo>
                  <a:cubicBezTo>
                    <a:pt x="184" y="97"/>
                    <a:pt x="184" y="97"/>
                    <a:pt x="184" y="97"/>
                  </a:cubicBezTo>
                  <a:cubicBezTo>
                    <a:pt x="183" y="98"/>
                    <a:pt x="183" y="98"/>
                    <a:pt x="183" y="98"/>
                  </a:cubicBezTo>
                  <a:cubicBezTo>
                    <a:pt x="178" y="104"/>
                    <a:pt x="178" y="104"/>
                    <a:pt x="178" y="104"/>
                  </a:cubicBezTo>
                  <a:cubicBezTo>
                    <a:pt x="178" y="104"/>
                    <a:pt x="178" y="104"/>
                    <a:pt x="178" y="104"/>
                  </a:cubicBezTo>
                  <a:cubicBezTo>
                    <a:pt x="178" y="104"/>
                    <a:pt x="178" y="104"/>
                    <a:pt x="178" y="104"/>
                  </a:cubicBezTo>
                  <a:cubicBezTo>
                    <a:pt x="178" y="104"/>
                    <a:pt x="178" y="104"/>
                    <a:pt x="178" y="104"/>
                  </a:cubicBezTo>
                  <a:cubicBezTo>
                    <a:pt x="174" y="107"/>
                    <a:pt x="174" y="107"/>
                    <a:pt x="174" y="107"/>
                  </a:cubicBezTo>
                  <a:cubicBezTo>
                    <a:pt x="174" y="107"/>
                    <a:pt x="174" y="107"/>
                    <a:pt x="174"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2" y="105"/>
                    <a:pt x="160" y="106"/>
                    <a:pt x="158" y="107"/>
                  </a:cubicBezTo>
                  <a:cubicBezTo>
                    <a:pt x="154" y="112"/>
                    <a:pt x="154" y="112"/>
                    <a:pt x="154" y="112"/>
                  </a:cubicBezTo>
                  <a:cubicBezTo>
                    <a:pt x="150" y="116"/>
                    <a:pt x="150" y="116"/>
                    <a:pt x="150" y="116"/>
                  </a:cubicBezTo>
                  <a:cubicBezTo>
                    <a:pt x="148" y="119"/>
                    <a:pt x="146" y="120"/>
                    <a:pt x="141" y="119"/>
                  </a:cubicBezTo>
                  <a:cubicBezTo>
                    <a:pt x="138" y="119"/>
                    <a:pt x="138" y="116"/>
                    <a:pt x="138" y="112"/>
                  </a:cubicBezTo>
                  <a:cubicBezTo>
                    <a:pt x="138" y="110"/>
                    <a:pt x="138" y="110"/>
                    <a:pt x="138" y="110"/>
                  </a:cubicBezTo>
                  <a:cubicBezTo>
                    <a:pt x="138" y="107"/>
                    <a:pt x="138" y="107"/>
                    <a:pt x="138" y="107"/>
                  </a:cubicBezTo>
                  <a:cubicBezTo>
                    <a:pt x="136" y="109"/>
                    <a:pt x="136" y="109"/>
                    <a:pt x="136" y="109"/>
                  </a:cubicBezTo>
                  <a:cubicBezTo>
                    <a:pt x="135" y="110"/>
                    <a:pt x="134" y="111"/>
                    <a:pt x="132" y="111"/>
                  </a:cubicBezTo>
                  <a:cubicBezTo>
                    <a:pt x="131" y="110"/>
                    <a:pt x="130" y="109"/>
                    <a:pt x="129" y="106"/>
                  </a:cubicBezTo>
                  <a:cubicBezTo>
                    <a:pt x="129" y="106"/>
                    <a:pt x="129" y="106"/>
                    <a:pt x="129" y="106"/>
                  </a:cubicBezTo>
                  <a:cubicBezTo>
                    <a:pt x="128" y="96"/>
                    <a:pt x="128" y="96"/>
                    <a:pt x="128" y="96"/>
                  </a:cubicBezTo>
                  <a:cubicBezTo>
                    <a:pt x="126" y="88"/>
                    <a:pt x="126" y="88"/>
                    <a:pt x="126" y="88"/>
                  </a:cubicBezTo>
                  <a:cubicBezTo>
                    <a:pt x="122" y="84"/>
                    <a:pt x="122" y="84"/>
                    <a:pt x="122" y="84"/>
                  </a:cubicBezTo>
                  <a:cubicBezTo>
                    <a:pt x="122" y="84"/>
                    <a:pt x="122" y="84"/>
                    <a:pt x="122" y="84"/>
                  </a:cubicBezTo>
                  <a:cubicBezTo>
                    <a:pt x="122" y="83"/>
                    <a:pt x="122" y="83"/>
                    <a:pt x="122" y="83"/>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7"/>
                    <a:pt x="110" y="57"/>
                    <a:pt x="110" y="57"/>
                  </a:cubicBezTo>
                  <a:cubicBezTo>
                    <a:pt x="108" y="47"/>
                    <a:pt x="108" y="47"/>
                    <a:pt x="108" y="47"/>
                  </a:cubicBezTo>
                  <a:cubicBezTo>
                    <a:pt x="107" y="45"/>
                    <a:pt x="107" y="45"/>
                    <a:pt x="107" y="45"/>
                  </a:cubicBezTo>
                  <a:cubicBezTo>
                    <a:pt x="106" y="46"/>
                    <a:pt x="106" y="46"/>
                    <a:pt x="106" y="46"/>
                  </a:cubicBezTo>
                  <a:cubicBezTo>
                    <a:pt x="103" y="50"/>
                    <a:pt x="101" y="52"/>
                    <a:pt x="100" y="52"/>
                  </a:cubicBezTo>
                  <a:cubicBezTo>
                    <a:pt x="99" y="52"/>
                    <a:pt x="97" y="50"/>
                    <a:pt x="94" y="48"/>
                  </a:cubicBezTo>
                  <a:cubicBezTo>
                    <a:pt x="88" y="45"/>
                    <a:pt x="88" y="45"/>
                    <a:pt x="88" y="45"/>
                  </a:cubicBezTo>
                  <a:cubicBezTo>
                    <a:pt x="87" y="44"/>
                    <a:pt x="87" y="44"/>
                    <a:pt x="87" y="44"/>
                  </a:cubicBezTo>
                  <a:cubicBezTo>
                    <a:pt x="86" y="44"/>
                    <a:pt x="86" y="44"/>
                    <a:pt x="86" y="44"/>
                  </a:cubicBezTo>
                  <a:cubicBezTo>
                    <a:pt x="86" y="44"/>
                    <a:pt x="86" y="44"/>
                    <a:pt x="86" y="44"/>
                  </a:cubicBezTo>
                  <a:cubicBezTo>
                    <a:pt x="86" y="43"/>
                    <a:pt x="86" y="43"/>
                    <a:pt x="86" y="43"/>
                  </a:cubicBezTo>
                  <a:cubicBezTo>
                    <a:pt x="86" y="35"/>
                    <a:pt x="86" y="35"/>
                    <a:pt x="86" y="35"/>
                  </a:cubicBezTo>
                  <a:cubicBezTo>
                    <a:pt x="86" y="35"/>
                    <a:pt x="86" y="35"/>
                    <a:pt x="86" y="35"/>
                  </a:cubicBezTo>
                  <a:cubicBezTo>
                    <a:pt x="84" y="29"/>
                    <a:pt x="84" y="29"/>
                    <a:pt x="84" y="29"/>
                  </a:cubicBezTo>
                  <a:cubicBezTo>
                    <a:pt x="81" y="21"/>
                    <a:pt x="81" y="21"/>
                    <a:pt x="81" y="21"/>
                  </a:cubicBezTo>
                  <a:cubicBezTo>
                    <a:pt x="78" y="21"/>
                    <a:pt x="78" y="21"/>
                    <a:pt x="78" y="21"/>
                  </a:cubicBezTo>
                  <a:cubicBezTo>
                    <a:pt x="78" y="24"/>
                    <a:pt x="78" y="27"/>
                    <a:pt x="77" y="29"/>
                  </a:cubicBezTo>
                  <a:cubicBezTo>
                    <a:pt x="76" y="31"/>
                    <a:pt x="75" y="33"/>
                    <a:pt x="72" y="35"/>
                  </a:cubicBezTo>
                  <a:cubicBezTo>
                    <a:pt x="72" y="38"/>
                    <a:pt x="70" y="40"/>
                    <a:pt x="69" y="41"/>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4"/>
                    <a:pt x="50" y="21"/>
                  </a:cubicBezTo>
                  <a:cubicBezTo>
                    <a:pt x="52" y="3"/>
                    <a:pt x="52" y="3"/>
                    <a:pt x="52" y="3"/>
                  </a:cubicBezTo>
                  <a:cubicBezTo>
                    <a:pt x="51" y="0"/>
                    <a:pt x="51" y="0"/>
                    <a:pt x="51" y="0"/>
                  </a:cubicBezTo>
                  <a:cubicBezTo>
                    <a:pt x="44" y="7"/>
                    <a:pt x="44" y="7"/>
                    <a:pt x="44" y="7"/>
                  </a:cubicBezTo>
                  <a:cubicBezTo>
                    <a:pt x="40" y="10"/>
                    <a:pt x="40" y="10"/>
                    <a:pt x="40" y="10"/>
                  </a:cubicBezTo>
                  <a:cubicBezTo>
                    <a:pt x="39" y="13"/>
                    <a:pt x="39" y="13"/>
                    <a:pt x="39" y="13"/>
                  </a:cubicBezTo>
                  <a:cubicBezTo>
                    <a:pt x="40" y="17"/>
                    <a:pt x="41" y="20"/>
                    <a:pt x="41" y="22"/>
                  </a:cubicBezTo>
                  <a:cubicBezTo>
                    <a:pt x="41" y="26"/>
                    <a:pt x="39" y="29"/>
                    <a:pt x="36"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6" y="53"/>
                  </a:cubicBezTo>
                  <a:cubicBezTo>
                    <a:pt x="38" y="52"/>
                    <a:pt x="38" y="52"/>
                    <a:pt x="38" y="52"/>
                  </a:cubicBezTo>
                  <a:cubicBezTo>
                    <a:pt x="46" y="69"/>
                    <a:pt x="46" y="69"/>
                    <a:pt x="46" y="69"/>
                  </a:cubicBezTo>
                  <a:cubicBezTo>
                    <a:pt x="46" y="70"/>
                    <a:pt x="46" y="70"/>
                    <a:pt x="46" y="70"/>
                  </a:cubicBezTo>
                  <a:cubicBezTo>
                    <a:pt x="46" y="70"/>
                    <a:pt x="46" y="70"/>
                    <a:pt x="46" y="70"/>
                  </a:cubicBezTo>
                  <a:cubicBezTo>
                    <a:pt x="46" y="70"/>
                    <a:pt x="46" y="70"/>
                    <a:pt x="46" y="70"/>
                  </a:cubicBezTo>
                  <a:cubicBezTo>
                    <a:pt x="43" y="102"/>
                    <a:pt x="40" y="120"/>
                    <a:pt x="36" y="125"/>
                  </a:cubicBezTo>
                  <a:cubicBezTo>
                    <a:pt x="35" y="126"/>
                    <a:pt x="34" y="127"/>
                    <a:pt x="31" y="128"/>
                  </a:cubicBezTo>
                  <a:cubicBezTo>
                    <a:pt x="28" y="128"/>
                    <a:pt x="26" y="127"/>
                    <a:pt x="24" y="126"/>
                  </a:cubicBezTo>
                  <a:cubicBezTo>
                    <a:pt x="13" y="146"/>
                    <a:pt x="6" y="157"/>
                    <a:pt x="3" y="159"/>
                  </a:cubicBezTo>
                  <a:cubicBezTo>
                    <a:pt x="4" y="159"/>
                    <a:pt x="4" y="159"/>
                    <a:pt x="4" y="159"/>
                  </a:cubicBezTo>
                  <a:cubicBezTo>
                    <a:pt x="2" y="159"/>
                    <a:pt x="1" y="164"/>
                    <a:pt x="2" y="174"/>
                  </a:cubicBezTo>
                  <a:cubicBezTo>
                    <a:pt x="4" y="176"/>
                    <a:pt x="4" y="176"/>
                    <a:pt x="4" y="176"/>
                  </a:cubicBezTo>
                  <a:cubicBezTo>
                    <a:pt x="5" y="176"/>
                    <a:pt x="5" y="176"/>
                    <a:pt x="5" y="176"/>
                  </a:cubicBezTo>
                  <a:cubicBezTo>
                    <a:pt x="6" y="177"/>
                    <a:pt x="6" y="177"/>
                    <a:pt x="6" y="177"/>
                  </a:cubicBezTo>
                  <a:lnTo>
                    <a:pt x="2" y="182"/>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24" name="Freeform 13"/>
            <p:cNvSpPr/>
            <p:nvPr/>
          </p:nvSpPr>
          <p:spPr bwMode="auto">
            <a:xfrm>
              <a:off x="3777410" y="4665286"/>
              <a:ext cx="705988" cy="608610"/>
            </a:xfrm>
            <a:custGeom>
              <a:gdLst>
                <a:gd fmla="*/ 142 w 192" name="T0"/>
                <a:gd fmla="*/ 7 h 166" name="T1"/>
                <a:gd fmla="*/ 131 w 192" name="T2"/>
                <a:gd fmla="*/ 10 h 166" name="T3"/>
                <a:gd fmla="*/ 129 w 192" name="T4"/>
                <a:gd fmla="*/ 0 h 166" name="T5"/>
                <a:gd fmla="*/ 125 w 192" name="T6"/>
                <a:gd fmla="*/ 10 h 166" name="T7"/>
                <a:gd fmla="*/ 119 w 192" name="T8"/>
                <a:gd fmla="*/ 18 h 166" name="T9"/>
                <a:gd fmla="*/ 108 w 192" name="T10"/>
                <a:gd fmla="*/ 17 h 166" name="T11"/>
                <a:gd fmla="*/ 106 w 192" name="T12"/>
                <a:gd fmla="*/ 25 h 166" name="T13"/>
                <a:gd fmla="*/ 94 w 192" name="T14"/>
                <a:gd fmla="*/ 28 h 166" name="T15"/>
                <a:gd fmla="*/ 90 w 192" name="T16"/>
                <a:gd fmla="*/ 30 h 166" name="T17"/>
                <a:gd fmla="*/ 80 w 192" name="T18"/>
                <a:gd fmla="*/ 26 h 166" name="T19"/>
                <a:gd fmla="*/ 73 w 192" name="T20"/>
                <a:gd fmla="*/ 24 h 166" name="T21"/>
                <a:gd fmla="*/ 84 w 192" name="T22"/>
                <a:gd fmla="*/ 40 h 166" name="T23"/>
                <a:gd fmla="*/ 90 w 192" name="T24"/>
                <a:gd fmla="*/ 46 h 166" name="T25"/>
                <a:gd fmla="*/ 88 w 192" name="T26"/>
                <a:gd fmla="*/ 55 h 166" name="T27"/>
                <a:gd fmla="*/ 69 w 192" name="T28"/>
                <a:gd fmla="*/ 64 h 166" name="T29"/>
                <a:gd fmla="*/ 62 w 192" name="T30"/>
                <a:gd fmla="*/ 65 h 166" name="T31"/>
                <a:gd fmla="*/ 55 w 192" name="T32"/>
                <a:gd fmla="*/ 63 h 166" name="T33"/>
                <a:gd fmla="*/ 47 w 192" name="T34"/>
                <a:gd fmla="*/ 71 h 166" name="T35"/>
                <a:gd fmla="*/ 39 w 192" name="T36"/>
                <a:gd fmla="*/ 74 h 166" name="T37"/>
                <a:gd fmla="*/ 8 w 192" name="T38"/>
                <a:gd fmla="*/ 74 h 166" name="T39"/>
                <a:gd fmla="*/ 4 w 192" name="T40"/>
                <a:gd fmla="*/ 96 h 166" name="T41"/>
                <a:gd fmla="*/ 11 w 192" name="T42"/>
                <a:gd fmla="*/ 100 h 166" name="T43"/>
                <a:gd fmla="*/ 15 w 192" name="T44"/>
                <a:gd fmla="*/ 95 h 166" name="T45"/>
                <a:gd fmla="*/ 28 w 192" name="T46"/>
                <a:gd fmla="*/ 96 h 166" name="T47"/>
                <a:gd fmla="*/ 31 w 192" name="T48"/>
                <a:gd fmla="*/ 118 h 166" name="T49"/>
                <a:gd fmla="*/ 26 w 192" name="T50"/>
                <a:gd fmla="*/ 130 h 166" name="T51"/>
                <a:gd fmla="*/ 38 w 192" name="T52"/>
                <a:gd fmla="*/ 148 h 166" name="T53"/>
                <a:gd fmla="*/ 33 w 192" name="T54"/>
                <a:gd fmla="*/ 166 h 166" name="T55"/>
                <a:gd fmla="*/ 46 w 192" name="T56"/>
                <a:gd fmla="*/ 159 h 166" name="T57"/>
                <a:gd fmla="*/ 55 w 192" name="T58"/>
                <a:gd fmla="*/ 160 h 166" name="T59"/>
                <a:gd fmla="*/ 84 w 192" name="T60"/>
                <a:gd fmla="*/ 160 h 166" name="T61"/>
                <a:gd fmla="*/ 98 w 192" name="T62"/>
                <a:gd fmla="*/ 150 h 166" name="T63"/>
                <a:gd fmla="*/ 114 w 192" name="T64"/>
                <a:gd fmla="*/ 137 h 166" name="T65"/>
                <a:gd fmla="*/ 124 w 192" name="T66"/>
                <a:gd fmla="*/ 141 h 166" name="T67"/>
                <a:gd fmla="*/ 137 w 192" name="T68"/>
                <a:gd fmla="*/ 146 h 166" name="T69"/>
                <a:gd fmla="*/ 146 w 192" name="T70"/>
                <a:gd fmla="*/ 149 h 166" name="T71"/>
                <a:gd fmla="*/ 148 w 192" name="T72"/>
                <a:gd fmla="*/ 144 h 166" name="T73"/>
                <a:gd fmla="*/ 151 w 192" name="T74"/>
                <a:gd fmla="*/ 142 h 166" name="T75"/>
                <a:gd fmla="*/ 157 w 192" name="T76"/>
                <a:gd fmla="*/ 138 h 166" name="T77"/>
                <a:gd fmla="*/ 173 w 192" name="T78"/>
                <a:gd fmla="*/ 126 h 166" name="T79"/>
                <a:gd fmla="*/ 176 w 192" name="T80"/>
                <a:gd fmla="*/ 124 h 166" name="T81"/>
                <a:gd fmla="*/ 183 w 192" name="T82"/>
                <a:gd fmla="*/ 122 h 166" name="T83"/>
                <a:gd fmla="*/ 190 w 192" name="T84"/>
                <a:gd fmla="*/ 118 h 166" name="T85"/>
                <a:gd fmla="*/ 186 w 192" name="T86"/>
                <a:gd fmla="*/ 103 h 166" name="T87"/>
                <a:gd fmla="*/ 188 w 192" name="T88"/>
                <a:gd fmla="*/ 94 h 166" name="T89"/>
                <a:gd fmla="*/ 174 w 192" name="T90"/>
                <a:gd fmla="*/ 83 h 166" name="T91"/>
                <a:gd fmla="*/ 186 w 192" name="T92"/>
                <a:gd fmla="*/ 34 h 166" name="T93"/>
                <a:gd fmla="*/ 178 w 192" name="T94"/>
                <a:gd fmla="*/ 38 h 166" name="T95"/>
                <a:gd fmla="*/ 168 w 192" name="T96"/>
                <a:gd fmla="*/ 38 h 166" name="T97"/>
                <a:gd fmla="*/ 167 w 192" name="T98"/>
                <a:gd fmla="*/ 34 h 166" name="T99"/>
                <a:gd fmla="*/ 166 w 192" name="T100"/>
                <a:gd fmla="*/ 32 h 166" name="T101"/>
                <a:gd fmla="*/ 156 w 192" name="T102"/>
                <a:gd fmla="*/ 20 h 16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66" w="192">
                  <a:moveTo>
                    <a:pt x="150" y="3"/>
                  </a:moveTo>
                  <a:cubicBezTo>
                    <a:pt x="148" y="2"/>
                    <a:pt x="148" y="2"/>
                    <a:pt x="148" y="2"/>
                  </a:cubicBezTo>
                  <a:cubicBezTo>
                    <a:pt x="144" y="4"/>
                    <a:pt x="144" y="4"/>
                    <a:pt x="144" y="4"/>
                  </a:cubicBezTo>
                  <a:cubicBezTo>
                    <a:pt x="142" y="7"/>
                    <a:pt x="142" y="7"/>
                    <a:pt x="142" y="7"/>
                  </a:cubicBezTo>
                  <a:cubicBezTo>
                    <a:pt x="141" y="11"/>
                    <a:pt x="139" y="13"/>
                    <a:pt x="136" y="13"/>
                  </a:cubicBezTo>
                  <a:cubicBezTo>
                    <a:pt x="135" y="13"/>
                    <a:pt x="133" y="12"/>
                    <a:pt x="132" y="10"/>
                  </a:cubicBezTo>
                  <a:cubicBezTo>
                    <a:pt x="131" y="10"/>
                    <a:pt x="131" y="10"/>
                    <a:pt x="131" y="10"/>
                  </a:cubicBezTo>
                  <a:cubicBezTo>
                    <a:pt x="131" y="10"/>
                    <a:pt x="131" y="10"/>
                    <a:pt x="131" y="10"/>
                  </a:cubicBezTo>
                  <a:cubicBezTo>
                    <a:pt x="131" y="10"/>
                    <a:pt x="131" y="10"/>
                    <a:pt x="131" y="10"/>
                  </a:cubicBezTo>
                  <a:cubicBezTo>
                    <a:pt x="130" y="6"/>
                    <a:pt x="130" y="6"/>
                    <a:pt x="130" y="6"/>
                  </a:cubicBezTo>
                  <a:cubicBezTo>
                    <a:pt x="130" y="5"/>
                    <a:pt x="130" y="5"/>
                    <a:pt x="130" y="5"/>
                  </a:cubicBezTo>
                  <a:cubicBezTo>
                    <a:pt x="129" y="0"/>
                    <a:pt x="129" y="0"/>
                    <a:pt x="129" y="0"/>
                  </a:cubicBezTo>
                  <a:cubicBezTo>
                    <a:pt x="127" y="0"/>
                    <a:pt x="127" y="0"/>
                    <a:pt x="127" y="0"/>
                  </a:cubicBezTo>
                  <a:cubicBezTo>
                    <a:pt x="126" y="0"/>
                    <a:pt x="126" y="0"/>
                    <a:pt x="126" y="0"/>
                  </a:cubicBezTo>
                  <a:cubicBezTo>
                    <a:pt x="125" y="4"/>
                    <a:pt x="125" y="4"/>
                    <a:pt x="125" y="4"/>
                  </a:cubicBezTo>
                  <a:cubicBezTo>
                    <a:pt x="125" y="10"/>
                    <a:pt x="125" y="10"/>
                    <a:pt x="125" y="10"/>
                  </a:cubicBezTo>
                  <a:cubicBezTo>
                    <a:pt x="125" y="10"/>
                    <a:pt x="125" y="10"/>
                    <a:pt x="125" y="10"/>
                  </a:cubicBezTo>
                  <a:cubicBezTo>
                    <a:pt x="124" y="10"/>
                    <a:pt x="124" y="10"/>
                    <a:pt x="124" y="10"/>
                  </a:cubicBezTo>
                  <a:cubicBezTo>
                    <a:pt x="120" y="17"/>
                    <a:pt x="120" y="17"/>
                    <a:pt x="120" y="17"/>
                  </a:cubicBezTo>
                  <a:cubicBezTo>
                    <a:pt x="119" y="18"/>
                    <a:pt x="119" y="18"/>
                    <a:pt x="119" y="18"/>
                  </a:cubicBezTo>
                  <a:cubicBezTo>
                    <a:pt x="118" y="18"/>
                    <a:pt x="118" y="18"/>
                    <a:pt x="118" y="18"/>
                  </a:cubicBezTo>
                  <a:cubicBezTo>
                    <a:pt x="108" y="17"/>
                    <a:pt x="108" y="17"/>
                    <a:pt x="108" y="17"/>
                  </a:cubicBezTo>
                  <a:cubicBezTo>
                    <a:pt x="108" y="17"/>
                    <a:pt x="108" y="17"/>
                    <a:pt x="108" y="17"/>
                  </a:cubicBezTo>
                  <a:cubicBezTo>
                    <a:pt x="108" y="17"/>
                    <a:pt x="108" y="17"/>
                    <a:pt x="108" y="17"/>
                  </a:cubicBezTo>
                  <a:cubicBezTo>
                    <a:pt x="108" y="17"/>
                    <a:pt x="108" y="17"/>
                    <a:pt x="108" y="17"/>
                  </a:cubicBezTo>
                  <a:cubicBezTo>
                    <a:pt x="108" y="18"/>
                    <a:pt x="108" y="18"/>
                    <a:pt x="108" y="18"/>
                  </a:cubicBezTo>
                  <a:cubicBezTo>
                    <a:pt x="104" y="22"/>
                    <a:pt x="104" y="22"/>
                    <a:pt x="104" y="22"/>
                  </a:cubicBezTo>
                  <a:cubicBezTo>
                    <a:pt x="106" y="25"/>
                    <a:pt x="106" y="25"/>
                    <a:pt x="106" y="25"/>
                  </a:cubicBezTo>
                  <a:cubicBezTo>
                    <a:pt x="106" y="25"/>
                    <a:pt x="106" y="25"/>
                    <a:pt x="106" y="25"/>
                  </a:cubicBezTo>
                  <a:cubicBezTo>
                    <a:pt x="103" y="29"/>
                    <a:pt x="103" y="29"/>
                    <a:pt x="103" y="29"/>
                  </a:cubicBezTo>
                  <a:cubicBezTo>
                    <a:pt x="94" y="29"/>
                    <a:pt x="94" y="29"/>
                    <a:pt x="94" y="29"/>
                  </a:cubicBezTo>
                  <a:cubicBezTo>
                    <a:pt x="94" y="28"/>
                    <a:pt x="94" y="28"/>
                    <a:pt x="94" y="28"/>
                  </a:cubicBezTo>
                  <a:cubicBezTo>
                    <a:pt x="94" y="27"/>
                    <a:pt x="94" y="27"/>
                    <a:pt x="94" y="27"/>
                  </a:cubicBezTo>
                  <a:cubicBezTo>
                    <a:pt x="92" y="26"/>
                    <a:pt x="92" y="26"/>
                    <a:pt x="92" y="26"/>
                  </a:cubicBezTo>
                  <a:cubicBezTo>
                    <a:pt x="91" y="29"/>
                    <a:pt x="91" y="29"/>
                    <a:pt x="91" y="29"/>
                  </a:cubicBezTo>
                  <a:cubicBezTo>
                    <a:pt x="90" y="30"/>
                    <a:pt x="90" y="30"/>
                    <a:pt x="90" y="30"/>
                  </a:cubicBezTo>
                  <a:cubicBezTo>
                    <a:pt x="84" y="30"/>
                    <a:pt x="84" y="30"/>
                    <a:pt x="84" y="30"/>
                  </a:cubicBezTo>
                  <a:cubicBezTo>
                    <a:pt x="84" y="30"/>
                    <a:pt x="84" y="30"/>
                    <a:pt x="84" y="30"/>
                  </a:cubicBezTo>
                  <a:cubicBezTo>
                    <a:pt x="80" y="27"/>
                    <a:pt x="80" y="27"/>
                    <a:pt x="80" y="27"/>
                  </a:cubicBezTo>
                  <a:cubicBezTo>
                    <a:pt x="80" y="26"/>
                    <a:pt x="80" y="26"/>
                    <a:pt x="80" y="26"/>
                  </a:cubicBezTo>
                  <a:cubicBezTo>
                    <a:pt x="80" y="26"/>
                    <a:pt x="80" y="26"/>
                    <a:pt x="80" y="26"/>
                  </a:cubicBezTo>
                  <a:cubicBezTo>
                    <a:pt x="80" y="26"/>
                    <a:pt x="80" y="26"/>
                    <a:pt x="80" y="26"/>
                  </a:cubicBezTo>
                  <a:cubicBezTo>
                    <a:pt x="80" y="25"/>
                    <a:pt x="80" y="25"/>
                    <a:pt x="80" y="25"/>
                  </a:cubicBezTo>
                  <a:cubicBezTo>
                    <a:pt x="73" y="24"/>
                    <a:pt x="73" y="24"/>
                    <a:pt x="73" y="24"/>
                  </a:cubicBezTo>
                  <a:cubicBezTo>
                    <a:pt x="68" y="26"/>
                    <a:pt x="68" y="26"/>
                    <a:pt x="68" y="26"/>
                  </a:cubicBezTo>
                  <a:cubicBezTo>
                    <a:pt x="66" y="28"/>
                    <a:pt x="66" y="28"/>
                    <a:pt x="66" y="28"/>
                  </a:cubicBezTo>
                  <a:cubicBezTo>
                    <a:pt x="74" y="37"/>
                    <a:pt x="74" y="37"/>
                    <a:pt x="74" y="37"/>
                  </a:cubicBezTo>
                  <a:cubicBezTo>
                    <a:pt x="84" y="40"/>
                    <a:pt x="84" y="40"/>
                    <a:pt x="84" y="40"/>
                  </a:cubicBezTo>
                  <a:cubicBezTo>
                    <a:pt x="84" y="40"/>
                    <a:pt x="84" y="40"/>
                    <a:pt x="84" y="40"/>
                  </a:cubicBezTo>
                  <a:cubicBezTo>
                    <a:pt x="84" y="40"/>
                    <a:pt x="84" y="40"/>
                    <a:pt x="84" y="40"/>
                  </a:cubicBezTo>
                  <a:cubicBezTo>
                    <a:pt x="85" y="41"/>
                    <a:pt x="85" y="41"/>
                    <a:pt x="85" y="41"/>
                  </a:cubicBezTo>
                  <a:cubicBezTo>
                    <a:pt x="90" y="46"/>
                    <a:pt x="90" y="46"/>
                    <a:pt x="90" y="46"/>
                  </a:cubicBezTo>
                  <a:cubicBezTo>
                    <a:pt x="88" y="54"/>
                    <a:pt x="88" y="54"/>
                    <a:pt x="88" y="54"/>
                  </a:cubicBezTo>
                  <a:cubicBezTo>
                    <a:pt x="88" y="54"/>
                    <a:pt x="88" y="54"/>
                    <a:pt x="88" y="54"/>
                  </a:cubicBezTo>
                  <a:cubicBezTo>
                    <a:pt x="88" y="55"/>
                    <a:pt x="88" y="55"/>
                    <a:pt x="88" y="55"/>
                  </a:cubicBezTo>
                  <a:cubicBezTo>
                    <a:pt x="88" y="55"/>
                    <a:pt x="88" y="55"/>
                    <a:pt x="88" y="55"/>
                  </a:cubicBezTo>
                  <a:cubicBezTo>
                    <a:pt x="81" y="60"/>
                    <a:pt x="81" y="60"/>
                    <a:pt x="81" y="60"/>
                  </a:cubicBezTo>
                  <a:cubicBezTo>
                    <a:pt x="81" y="61"/>
                    <a:pt x="81" y="61"/>
                    <a:pt x="81" y="61"/>
                  </a:cubicBezTo>
                  <a:cubicBezTo>
                    <a:pt x="80" y="61"/>
                    <a:pt x="80" y="61"/>
                    <a:pt x="80" y="61"/>
                  </a:cubicBezTo>
                  <a:cubicBezTo>
                    <a:pt x="69" y="64"/>
                    <a:pt x="69" y="64"/>
                    <a:pt x="69" y="64"/>
                  </a:cubicBezTo>
                  <a:cubicBezTo>
                    <a:pt x="69" y="64"/>
                    <a:pt x="69" y="64"/>
                    <a:pt x="69" y="64"/>
                  </a:cubicBezTo>
                  <a:cubicBezTo>
                    <a:pt x="62" y="65"/>
                    <a:pt x="62" y="65"/>
                    <a:pt x="62" y="65"/>
                  </a:cubicBezTo>
                  <a:cubicBezTo>
                    <a:pt x="62" y="65"/>
                    <a:pt x="62" y="65"/>
                    <a:pt x="62" y="65"/>
                  </a:cubicBezTo>
                  <a:cubicBezTo>
                    <a:pt x="62" y="65"/>
                    <a:pt x="62" y="65"/>
                    <a:pt x="62" y="65"/>
                  </a:cubicBezTo>
                  <a:cubicBezTo>
                    <a:pt x="62" y="65"/>
                    <a:pt x="62" y="65"/>
                    <a:pt x="62" y="65"/>
                  </a:cubicBezTo>
                  <a:cubicBezTo>
                    <a:pt x="62" y="65"/>
                    <a:pt x="62" y="65"/>
                    <a:pt x="62" y="65"/>
                  </a:cubicBezTo>
                  <a:cubicBezTo>
                    <a:pt x="57" y="63"/>
                    <a:pt x="57" y="63"/>
                    <a:pt x="57" y="63"/>
                  </a:cubicBezTo>
                  <a:cubicBezTo>
                    <a:pt x="55" y="63"/>
                    <a:pt x="55" y="63"/>
                    <a:pt x="55" y="63"/>
                  </a:cubicBezTo>
                  <a:cubicBezTo>
                    <a:pt x="52" y="67"/>
                    <a:pt x="52" y="67"/>
                    <a:pt x="52" y="67"/>
                  </a:cubicBezTo>
                  <a:cubicBezTo>
                    <a:pt x="52" y="67"/>
                    <a:pt x="52" y="67"/>
                    <a:pt x="52" y="67"/>
                  </a:cubicBezTo>
                  <a:cubicBezTo>
                    <a:pt x="52" y="67"/>
                    <a:pt x="52" y="67"/>
                    <a:pt x="52" y="67"/>
                  </a:cubicBezTo>
                  <a:cubicBezTo>
                    <a:pt x="47" y="71"/>
                    <a:pt x="47" y="71"/>
                    <a:pt x="47" y="71"/>
                  </a:cubicBezTo>
                  <a:cubicBezTo>
                    <a:pt x="46" y="71"/>
                    <a:pt x="46" y="71"/>
                    <a:pt x="46" y="71"/>
                  </a:cubicBezTo>
                  <a:cubicBezTo>
                    <a:pt x="46" y="71"/>
                    <a:pt x="46" y="71"/>
                    <a:pt x="46" y="71"/>
                  </a:cubicBezTo>
                  <a:cubicBezTo>
                    <a:pt x="39" y="74"/>
                    <a:pt x="39" y="74"/>
                    <a:pt x="39" y="74"/>
                  </a:cubicBezTo>
                  <a:cubicBezTo>
                    <a:pt x="39" y="74"/>
                    <a:pt x="39" y="74"/>
                    <a:pt x="39" y="74"/>
                  </a:cubicBezTo>
                  <a:cubicBezTo>
                    <a:pt x="30" y="71"/>
                    <a:pt x="30" y="71"/>
                    <a:pt x="30" y="71"/>
                  </a:cubicBezTo>
                  <a:cubicBezTo>
                    <a:pt x="12" y="72"/>
                    <a:pt x="12" y="72"/>
                    <a:pt x="12" y="72"/>
                  </a:cubicBezTo>
                  <a:cubicBezTo>
                    <a:pt x="8" y="73"/>
                    <a:pt x="8" y="73"/>
                    <a:pt x="8" y="73"/>
                  </a:cubicBezTo>
                  <a:cubicBezTo>
                    <a:pt x="8" y="74"/>
                    <a:pt x="8" y="74"/>
                    <a:pt x="8" y="74"/>
                  </a:cubicBezTo>
                  <a:cubicBezTo>
                    <a:pt x="4" y="74"/>
                    <a:pt x="4" y="74"/>
                    <a:pt x="4" y="74"/>
                  </a:cubicBezTo>
                  <a:cubicBezTo>
                    <a:pt x="0" y="80"/>
                    <a:pt x="0" y="80"/>
                    <a:pt x="0" y="80"/>
                  </a:cubicBezTo>
                  <a:cubicBezTo>
                    <a:pt x="0" y="86"/>
                    <a:pt x="0" y="86"/>
                    <a:pt x="0" y="86"/>
                  </a:cubicBezTo>
                  <a:cubicBezTo>
                    <a:pt x="4" y="96"/>
                    <a:pt x="4" y="96"/>
                    <a:pt x="4" y="96"/>
                  </a:cubicBezTo>
                  <a:cubicBezTo>
                    <a:pt x="9" y="98"/>
                    <a:pt x="9" y="98"/>
                    <a:pt x="9" y="98"/>
                  </a:cubicBezTo>
                  <a:cubicBezTo>
                    <a:pt x="9" y="98"/>
                    <a:pt x="9" y="98"/>
                    <a:pt x="9" y="98"/>
                  </a:cubicBezTo>
                  <a:cubicBezTo>
                    <a:pt x="9" y="98"/>
                    <a:pt x="9" y="98"/>
                    <a:pt x="9" y="98"/>
                  </a:cubicBezTo>
                  <a:cubicBezTo>
                    <a:pt x="11" y="100"/>
                    <a:pt x="11" y="100"/>
                    <a:pt x="11" y="100"/>
                  </a:cubicBezTo>
                  <a:cubicBezTo>
                    <a:pt x="14" y="96"/>
                    <a:pt x="14" y="96"/>
                    <a:pt x="14" y="96"/>
                  </a:cubicBezTo>
                  <a:cubicBezTo>
                    <a:pt x="14" y="95"/>
                    <a:pt x="14" y="95"/>
                    <a:pt x="14" y="95"/>
                  </a:cubicBezTo>
                  <a:cubicBezTo>
                    <a:pt x="14" y="95"/>
                    <a:pt x="14" y="95"/>
                    <a:pt x="14" y="95"/>
                  </a:cubicBezTo>
                  <a:cubicBezTo>
                    <a:pt x="15" y="95"/>
                    <a:pt x="15" y="95"/>
                    <a:pt x="15" y="95"/>
                  </a:cubicBezTo>
                  <a:cubicBezTo>
                    <a:pt x="21" y="94"/>
                    <a:pt x="21" y="94"/>
                    <a:pt x="21" y="94"/>
                  </a:cubicBezTo>
                  <a:cubicBezTo>
                    <a:pt x="22" y="94"/>
                    <a:pt x="22" y="94"/>
                    <a:pt x="22" y="94"/>
                  </a:cubicBezTo>
                  <a:cubicBezTo>
                    <a:pt x="22" y="94"/>
                    <a:pt x="22" y="94"/>
                    <a:pt x="22" y="94"/>
                  </a:cubicBezTo>
                  <a:cubicBezTo>
                    <a:pt x="28" y="96"/>
                    <a:pt x="28" y="96"/>
                    <a:pt x="28" y="96"/>
                  </a:cubicBezTo>
                  <a:cubicBezTo>
                    <a:pt x="34" y="110"/>
                    <a:pt x="34" y="110"/>
                    <a:pt x="34" y="110"/>
                  </a:cubicBezTo>
                  <a:cubicBezTo>
                    <a:pt x="33" y="110"/>
                    <a:pt x="33" y="110"/>
                    <a:pt x="33" y="110"/>
                  </a:cubicBezTo>
                  <a:cubicBezTo>
                    <a:pt x="33" y="110"/>
                    <a:pt x="33" y="110"/>
                    <a:pt x="33" y="110"/>
                  </a:cubicBezTo>
                  <a:cubicBezTo>
                    <a:pt x="31" y="118"/>
                    <a:pt x="31" y="118"/>
                    <a:pt x="31" y="118"/>
                  </a:cubicBezTo>
                  <a:cubicBezTo>
                    <a:pt x="31" y="118"/>
                    <a:pt x="31" y="118"/>
                    <a:pt x="31" y="118"/>
                  </a:cubicBezTo>
                  <a:cubicBezTo>
                    <a:pt x="29" y="122"/>
                    <a:pt x="29" y="122"/>
                    <a:pt x="29" y="122"/>
                  </a:cubicBezTo>
                  <a:cubicBezTo>
                    <a:pt x="29" y="123"/>
                    <a:pt x="29" y="123"/>
                    <a:pt x="29" y="123"/>
                  </a:cubicBezTo>
                  <a:cubicBezTo>
                    <a:pt x="26" y="130"/>
                    <a:pt x="26" y="130"/>
                    <a:pt x="26" y="130"/>
                  </a:cubicBezTo>
                  <a:cubicBezTo>
                    <a:pt x="26" y="138"/>
                    <a:pt x="26" y="138"/>
                    <a:pt x="26" y="138"/>
                  </a:cubicBezTo>
                  <a:cubicBezTo>
                    <a:pt x="31" y="143"/>
                    <a:pt x="31" y="143"/>
                    <a:pt x="31" y="143"/>
                  </a:cubicBezTo>
                  <a:cubicBezTo>
                    <a:pt x="31" y="143"/>
                    <a:pt x="31" y="143"/>
                    <a:pt x="31" y="143"/>
                  </a:cubicBezTo>
                  <a:cubicBezTo>
                    <a:pt x="38" y="148"/>
                    <a:pt x="38" y="148"/>
                    <a:pt x="38" y="148"/>
                  </a:cubicBezTo>
                  <a:cubicBezTo>
                    <a:pt x="38" y="149"/>
                    <a:pt x="38" y="149"/>
                    <a:pt x="38" y="149"/>
                  </a:cubicBezTo>
                  <a:cubicBezTo>
                    <a:pt x="39" y="149"/>
                    <a:pt x="39" y="149"/>
                    <a:pt x="39" y="149"/>
                  </a:cubicBezTo>
                  <a:cubicBezTo>
                    <a:pt x="34" y="160"/>
                    <a:pt x="34" y="160"/>
                    <a:pt x="34" y="160"/>
                  </a:cubicBezTo>
                  <a:cubicBezTo>
                    <a:pt x="33" y="166"/>
                    <a:pt x="33" y="166"/>
                    <a:pt x="33" y="166"/>
                  </a:cubicBezTo>
                  <a:cubicBezTo>
                    <a:pt x="34" y="165"/>
                    <a:pt x="34" y="165"/>
                    <a:pt x="34" y="165"/>
                  </a:cubicBezTo>
                  <a:cubicBezTo>
                    <a:pt x="35" y="165"/>
                    <a:pt x="35" y="165"/>
                    <a:pt x="35" y="165"/>
                  </a:cubicBezTo>
                  <a:cubicBezTo>
                    <a:pt x="39" y="163"/>
                    <a:pt x="39" y="163"/>
                    <a:pt x="39" y="163"/>
                  </a:cubicBezTo>
                  <a:cubicBezTo>
                    <a:pt x="46" y="159"/>
                    <a:pt x="46" y="159"/>
                    <a:pt x="46" y="159"/>
                  </a:cubicBezTo>
                  <a:cubicBezTo>
                    <a:pt x="46" y="159"/>
                    <a:pt x="46" y="159"/>
                    <a:pt x="46" y="159"/>
                  </a:cubicBezTo>
                  <a:cubicBezTo>
                    <a:pt x="54" y="160"/>
                    <a:pt x="54" y="160"/>
                    <a:pt x="54" y="160"/>
                  </a:cubicBezTo>
                  <a:cubicBezTo>
                    <a:pt x="55" y="160"/>
                    <a:pt x="55" y="160"/>
                    <a:pt x="55" y="160"/>
                  </a:cubicBezTo>
                  <a:cubicBezTo>
                    <a:pt x="55" y="160"/>
                    <a:pt x="55" y="160"/>
                    <a:pt x="55" y="160"/>
                  </a:cubicBezTo>
                  <a:cubicBezTo>
                    <a:pt x="67" y="165"/>
                    <a:pt x="67" y="165"/>
                    <a:pt x="67" y="165"/>
                  </a:cubicBezTo>
                  <a:cubicBezTo>
                    <a:pt x="80" y="165"/>
                    <a:pt x="80" y="165"/>
                    <a:pt x="80" y="165"/>
                  </a:cubicBezTo>
                  <a:cubicBezTo>
                    <a:pt x="84" y="160"/>
                    <a:pt x="84" y="160"/>
                    <a:pt x="84" y="160"/>
                  </a:cubicBezTo>
                  <a:cubicBezTo>
                    <a:pt x="84" y="160"/>
                    <a:pt x="84" y="160"/>
                    <a:pt x="84" y="160"/>
                  </a:cubicBezTo>
                  <a:cubicBezTo>
                    <a:pt x="84" y="160"/>
                    <a:pt x="84" y="160"/>
                    <a:pt x="84" y="160"/>
                  </a:cubicBezTo>
                  <a:cubicBezTo>
                    <a:pt x="91" y="156"/>
                    <a:pt x="91" y="156"/>
                    <a:pt x="91" y="156"/>
                  </a:cubicBezTo>
                  <a:cubicBezTo>
                    <a:pt x="98" y="151"/>
                    <a:pt x="98" y="151"/>
                    <a:pt x="98" y="151"/>
                  </a:cubicBezTo>
                  <a:cubicBezTo>
                    <a:pt x="98" y="150"/>
                    <a:pt x="98" y="150"/>
                    <a:pt x="98" y="150"/>
                  </a:cubicBezTo>
                  <a:cubicBezTo>
                    <a:pt x="98" y="150"/>
                    <a:pt x="98" y="150"/>
                    <a:pt x="98" y="150"/>
                  </a:cubicBezTo>
                  <a:cubicBezTo>
                    <a:pt x="103" y="149"/>
                    <a:pt x="103" y="149"/>
                    <a:pt x="103" y="149"/>
                  </a:cubicBezTo>
                  <a:cubicBezTo>
                    <a:pt x="108" y="145"/>
                    <a:pt x="108" y="145"/>
                    <a:pt x="108" y="145"/>
                  </a:cubicBezTo>
                  <a:cubicBezTo>
                    <a:pt x="114" y="137"/>
                    <a:pt x="114" y="137"/>
                    <a:pt x="114" y="137"/>
                  </a:cubicBezTo>
                  <a:cubicBezTo>
                    <a:pt x="123" y="140"/>
                    <a:pt x="123" y="140"/>
                    <a:pt x="123" y="140"/>
                  </a:cubicBezTo>
                  <a:cubicBezTo>
                    <a:pt x="124" y="140"/>
                    <a:pt x="124" y="140"/>
                    <a:pt x="124" y="140"/>
                  </a:cubicBezTo>
                  <a:cubicBezTo>
                    <a:pt x="124" y="141"/>
                    <a:pt x="124" y="141"/>
                    <a:pt x="124" y="141"/>
                  </a:cubicBezTo>
                  <a:cubicBezTo>
                    <a:pt x="124" y="141"/>
                    <a:pt x="124" y="141"/>
                    <a:pt x="124" y="141"/>
                  </a:cubicBezTo>
                  <a:cubicBezTo>
                    <a:pt x="126" y="144"/>
                    <a:pt x="127" y="146"/>
                    <a:pt x="128" y="146"/>
                  </a:cubicBezTo>
                  <a:cubicBezTo>
                    <a:pt x="133" y="146"/>
                    <a:pt x="133" y="146"/>
                    <a:pt x="133" y="146"/>
                  </a:cubicBezTo>
                  <a:cubicBezTo>
                    <a:pt x="134" y="146"/>
                    <a:pt x="134" y="146"/>
                    <a:pt x="134" y="146"/>
                  </a:cubicBezTo>
                  <a:cubicBezTo>
                    <a:pt x="137" y="146"/>
                    <a:pt x="137" y="146"/>
                    <a:pt x="137" y="146"/>
                  </a:cubicBezTo>
                  <a:cubicBezTo>
                    <a:pt x="138" y="146"/>
                    <a:pt x="138" y="146"/>
                    <a:pt x="138" y="146"/>
                  </a:cubicBezTo>
                  <a:cubicBezTo>
                    <a:pt x="138" y="147"/>
                    <a:pt x="138" y="147"/>
                    <a:pt x="138" y="147"/>
                  </a:cubicBezTo>
                  <a:cubicBezTo>
                    <a:pt x="144" y="149"/>
                    <a:pt x="144" y="149"/>
                    <a:pt x="144" y="149"/>
                  </a:cubicBezTo>
                  <a:cubicBezTo>
                    <a:pt x="146" y="149"/>
                    <a:pt x="146" y="149"/>
                    <a:pt x="146" y="149"/>
                  </a:cubicBezTo>
                  <a:cubicBezTo>
                    <a:pt x="147" y="148"/>
                    <a:pt x="147" y="148"/>
                    <a:pt x="147" y="148"/>
                  </a:cubicBezTo>
                  <a:cubicBezTo>
                    <a:pt x="148" y="145"/>
                    <a:pt x="148" y="145"/>
                    <a:pt x="148" y="145"/>
                  </a:cubicBezTo>
                  <a:cubicBezTo>
                    <a:pt x="148" y="145"/>
                    <a:pt x="148" y="145"/>
                    <a:pt x="148" y="145"/>
                  </a:cubicBezTo>
                  <a:cubicBezTo>
                    <a:pt x="148" y="144"/>
                    <a:pt x="148" y="144"/>
                    <a:pt x="148" y="144"/>
                  </a:cubicBezTo>
                  <a:cubicBezTo>
                    <a:pt x="148" y="144"/>
                    <a:pt x="148" y="144"/>
                    <a:pt x="148" y="144"/>
                  </a:cubicBezTo>
                  <a:cubicBezTo>
                    <a:pt x="148" y="144"/>
                    <a:pt x="148" y="144"/>
                    <a:pt x="148" y="144"/>
                  </a:cubicBezTo>
                  <a:cubicBezTo>
                    <a:pt x="151" y="142"/>
                    <a:pt x="151" y="142"/>
                    <a:pt x="151" y="142"/>
                  </a:cubicBezTo>
                  <a:cubicBezTo>
                    <a:pt x="151" y="142"/>
                    <a:pt x="151" y="142"/>
                    <a:pt x="151" y="142"/>
                  </a:cubicBezTo>
                  <a:cubicBezTo>
                    <a:pt x="156" y="138"/>
                    <a:pt x="156" y="138"/>
                    <a:pt x="156" y="138"/>
                  </a:cubicBezTo>
                  <a:cubicBezTo>
                    <a:pt x="156" y="138"/>
                    <a:pt x="156" y="138"/>
                    <a:pt x="156" y="138"/>
                  </a:cubicBezTo>
                  <a:cubicBezTo>
                    <a:pt x="156" y="138"/>
                    <a:pt x="156" y="138"/>
                    <a:pt x="156" y="138"/>
                  </a:cubicBezTo>
                  <a:cubicBezTo>
                    <a:pt x="157" y="138"/>
                    <a:pt x="157" y="138"/>
                    <a:pt x="157" y="138"/>
                  </a:cubicBezTo>
                  <a:cubicBezTo>
                    <a:pt x="161" y="138"/>
                    <a:pt x="161" y="138"/>
                    <a:pt x="161" y="138"/>
                  </a:cubicBezTo>
                  <a:cubicBezTo>
                    <a:pt x="161" y="136"/>
                    <a:pt x="162" y="133"/>
                    <a:pt x="165" y="131"/>
                  </a:cubicBezTo>
                  <a:cubicBezTo>
                    <a:pt x="168" y="129"/>
                    <a:pt x="170" y="128"/>
                    <a:pt x="171" y="128"/>
                  </a:cubicBezTo>
                  <a:cubicBezTo>
                    <a:pt x="173" y="126"/>
                    <a:pt x="173" y="126"/>
                    <a:pt x="173" y="126"/>
                  </a:cubicBezTo>
                  <a:cubicBezTo>
                    <a:pt x="174" y="126"/>
                    <a:pt x="174" y="126"/>
                    <a:pt x="174" y="126"/>
                  </a:cubicBezTo>
                  <a:cubicBezTo>
                    <a:pt x="174" y="126"/>
                    <a:pt x="174" y="126"/>
                    <a:pt x="174" y="126"/>
                  </a:cubicBezTo>
                  <a:cubicBezTo>
                    <a:pt x="176" y="124"/>
                    <a:pt x="176" y="124"/>
                    <a:pt x="176" y="124"/>
                  </a:cubicBezTo>
                  <a:cubicBezTo>
                    <a:pt x="176" y="124"/>
                    <a:pt x="176" y="124"/>
                    <a:pt x="176" y="124"/>
                  </a:cubicBezTo>
                  <a:cubicBezTo>
                    <a:pt x="176" y="124"/>
                    <a:pt x="176" y="124"/>
                    <a:pt x="176" y="124"/>
                  </a:cubicBezTo>
                  <a:cubicBezTo>
                    <a:pt x="176" y="123"/>
                    <a:pt x="176" y="123"/>
                    <a:pt x="176" y="123"/>
                  </a:cubicBezTo>
                  <a:cubicBezTo>
                    <a:pt x="177" y="123"/>
                    <a:pt x="177" y="123"/>
                    <a:pt x="177" y="123"/>
                  </a:cubicBezTo>
                  <a:cubicBezTo>
                    <a:pt x="183" y="122"/>
                    <a:pt x="183" y="122"/>
                    <a:pt x="183" y="122"/>
                  </a:cubicBezTo>
                  <a:cubicBezTo>
                    <a:pt x="187" y="122"/>
                    <a:pt x="187" y="122"/>
                    <a:pt x="187" y="122"/>
                  </a:cubicBezTo>
                  <a:cubicBezTo>
                    <a:pt x="188" y="120"/>
                    <a:pt x="188" y="120"/>
                    <a:pt x="188" y="120"/>
                  </a:cubicBezTo>
                  <a:cubicBezTo>
                    <a:pt x="190" y="118"/>
                    <a:pt x="190" y="118"/>
                    <a:pt x="190" y="118"/>
                  </a:cubicBezTo>
                  <a:cubicBezTo>
                    <a:pt x="190" y="118"/>
                    <a:pt x="190" y="118"/>
                    <a:pt x="190" y="118"/>
                  </a:cubicBezTo>
                  <a:cubicBezTo>
                    <a:pt x="192" y="114"/>
                    <a:pt x="192" y="114"/>
                    <a:pt x="192" y="114"/>
                  </a:cubicBezTo>
                  <a:cubicBezTo>
                    <a:pt x="191" y="114"/>
                    <a:pt x="191" y="114"/>
                    <a:pt x="191" y="114"/>
                  </a:cubicBezTo>
                  <a:cubicBezTo>
                    <a:pt x="188" y="111"/>
                    <a:pt x="187" y="108"/>
                    <a:pt x="186" y="103"/>
                  </a:cubicBezTo>
                  <a:cubicBezTo>
                    <a:pt x="186" y="103"/>
                    <a:pt x="186" y="103"/>
                    <a:pt x="186" y="103"/>
                  </a:cubicBezTo>
                  <a:cubicBezTo>
                    <a:pt x="186" y="103"/>
                    <a:pt x="186" y="103"/>
                    <a:pt x="186" y="103"/>
                  </a:cubicBezTo>
                  <a:cubicBezTo>
                    <a:pt x="186" y="103"/>
                    <a:pt x="186" y="103"/>
                    <a:pt x="186" y="103"/>
                  </a:cubicBezTo>
                  <a:cubicBezTo>
                    <a:pt x="186" y="102"/>
                    <a:pt x="186" y="102"/>
                    <a:pt x="186" y="102"/>
                  </a:cubicBezTo>
                  <a:cubicBezTo>
                    <a:pt x="188" y="94"/>
                    <a:pt x="188" y="94"/>
                    <a:pt x="188" y="94"/>
                  </a:cubicBezTo>
                  <a:cubicBezTo>
                    <a:pt x="188" y="91"/>
                    <a:pt x="188" y="89"/>
                    <a:pt x="190" y="87"/>
                  </a:cubicBezTo>
                  <a:cubicBezTo>
                    <a:pt x="190" y="80"/>
                    <a:pt x="190" y="80"/>
                    <a:pt x="190" y="80"/>
                  </a:cubicBezTo>
                  <a:cubicBezTo>
                    <a:pt x="189" y="79"/>
                    <a:pt x="188" y="78"/>
                    <a:pt x="186" y="78"/>
                  </a:cubicBezTo>
                  <a:cubicBezTo>
                    <a:pt x="174" y="83"/>
                    <a:pt x="174" y="83"/>
                    <a:pt x="174" y="83"/>
                  </a:cubicBezTo>
                  <a:cubicBezTo>
                    <a:pt x="174" y="70"/>
                    <a:pt x="174" y="70"/>
                    <a:pt x="174" y="70"/>
                  </a:cubicBezTo>
                  <a:cubicBezTo>
                    <a:pt x="175" y="68"/>
                    <a:pt x="179" y="64"/>
                    <a:pt x="186" y="60"/>
                  </a:cubicBezTo>
                  <a:cubicBezTo>
                    <a:pt x="183" y="46"/>
                    <a:pt x="183" y="46"/>
                    <a:pt x="183" y="46"/>
                  </a:cubicBezTo>
                  <a:cubicBezTo>
                    <a:pt x="182" y="41"/>
                    <a:pt x="183" y="37"/>
                    <a:pt x="186" y="34"/>
                  </a:cubicBezTo>
                  <a:cubicBezTo>
                    <a:pt x="186" y="32"/>
                    <a:pt x="186" y="32"/>
                    <a:pt x="186" y="32"/>
                  </a:cubicBezTo>
                  <a:cubicBezTo>
                    <a:pt x="182" y="32"/>
                    <a:pt x="182" y="32"/>
                    <a:pt x="182" y="32"/>
                  </a:cubicBezTo>
                  <a:cubicBezTo>
                    <a:pt x="180" y="32"/>
                    <a:pt x="180" y="32"/>
                    <a:pt x="180" y="32"/>
                  </a:cubicBezTo>
                  <a:cubicBezTo>
                    <a:pt x="178" y="38"/>
                    <a:pt x="178" y="38"/>
                    <a:pt x="178" y="38"/>
                  </a:cubicBezTo>
                  <a:cubicBezTo>
                    <a:pt x="177" y="40"/>
                    <a:pt x="175" y="41"/>
                    <a:pt x="174" y="41"/>
                  </a:cubicBezTo>
                  <a:cubicBezTo>
                    <a:pt x="173" y="41"/>
                    <a:pt x="173" y="41"/>
                    <a:pt x="173" y="41"/>
                  </a:cubicBezTo>
                  <a:cubicBezTo>
                    <a:pt x="169" y="38"/>
                    <a:pt x="169" y="38"/>
                    <a:pt x="169" y="38"/>
                  </a:cubicBezTo>
                  <a:cubicBezTo>
                    <a:pt x="168" y="38"/>
                    <a:pt x="168" y="38"/>
                    <a:pt x="168" y="38"/>
                  </a:cubicBezTo>
                  <a:cubicBezTo>
                    <a:pt x="168" y="38"/>
                    <a:pt x="168" y="38"/>
                    <a:pt x="168" y="38"/>
                  </a:cubicBezTo>
                  <a:cubicBezTo>
                    <a:pt x="168" y="38"/>
                    <a:pt x="168" y="38"/>
                    <a:pt x="168" y="38"/>
                  </a:cubicBezTo>
                  <a:cubicBezTo>
                    <a:pt x="168" y="37"/>
                    <a:pt x="168" y="37"/>
                    <a:pt x="168" y="37"/>
                  </a:cubicBezTo>
                  <a:cubicBezTo>
                    <a:pt x="167" y="34"/>
                    <a:pt x="167" y="34"/>
                    <a:pt x="167" y="34"/>
                  </a:cubicBezTo>
                  <a:cubicBezTo>
                    <a:pt x="166" y="30"/>
                    <a:pt x="166" y="30"/>
                    <a:pt x="166" y="30"/>
                  </a:cubicBezTo>
                  <a:cubicBezTo>
                    <a:pt x="166" y="30"/>
                    <a:pt x="166" y="30"/>
                    <a:pt x="166" y="30"/>
                  </a:cubicBezTo>
                  <a:cubicBezTo>
                    <a:pt x="166" y="30"/>
                    <a:pt x="166" y="30"/>
                    <a:pt x="166" y="30"/>
                  </a:cubicBezTo>
                  <a:cubicBezTo>
                    <a:pt x="166" y="32"/>
                    <a:pt x="166" y="32"/>
                    <a:pt x="166" y="32"/>
                  </a:cubicBezTo>
                  <a:cubicBezTo>
                    <a:pt x="158" y="32"/>
                    <a:pt x="158" y="32"/>
                    <a:pt x="158" y="32"/>
                  </a:cubicBezTo>
                  <a:cubicBezTo>
                    <a:pt x="158" y="30"/>
                    <a:pt x="158" y="30"/>
                    <a:pt x="158" y="30"/>
                  </a:cubicBezTo>
                  <a:cubicBezTo>
                    <a:pt x="156" y="26"/>
                    <a:pt x="156" y="26"/>
                    <a:pt x="156" y="26"/>
                  </a:cubicBezTo>
                  <a:cubicBezTo>
                    <a:pt x="156" y="20"/>
                    <a:pt x="156" y="20"/>
                    <a:pt x="156" y="20"/>
                  </a:cubicBezTo>
                  <a:cubicBezTo>
                    <a:pt x="152" y="12"/>
                    <a:pt x="152" y="12"/>
                    <a:pt x="152" y="12"/>
                  </a:cubicBezTo>
                  <a:cubicBezTo>
                    <a:pt x="152" y="6"/>
                    <a:pt x="152" y="6"/>
                    <a:pt x="152" y="6"/>
                  </a:cubicBezTo>
                  <a:lnTo>
                    <a:pt x="150" y="3"/>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25" name="Freeform 14"/>
            <p:cNvSpPr/>
            <p:nvPr/>
          </p:nvSpPr>
          <p:spPr bwMode="auto">
            <a:xfrm>
              <a:off x="3891017" y="5038568"/>
              <a:ext cx="922382" cy="700578"/>
            </a:xfrm>
            <a:custGeom>
              <a:gdLst>
                <a:gd fmla="*/ 202 w 251" name="T0"/>
                <a:gd fmla="*/ 6 h 191" name="T1"/>
                <a:gd fmla="*/ 188 w 251" name="T2"/>
                <a:gd fmla="*/ 18 h 191" name="T3"/>
                <a:gd fmla="*/ 172 w 251" name="T4"/>
                <a:gd fmla="*/ 22 h 191" name="T5"/>
                <a:gd fmla="*/ 161 w 251" name="T6"/>
                <a:gd fmla="*/ 21 h 191" name="T7"/>
                <a:gd fmla="*/ 161 w 251" name="T8"/>
                <a:gd fmla="*/ 21 h 191" name="T9"/>
                <a:gd fmla="*/ 147 w 251" name="T10"/>
                <a:gd fmla="*/ 26 h 191" name="T11"/>
                <a:gd fmla="*/ 137 w 251" name="T12"/>
                <a:gd fmla="*/ 32 h 191" name="T13"/>
                <a:gd fmla="*/ 127 w 251" name="T14"/>
                <a:gd fmla="*/ 40 h 191" name="T15"/>
                <a:gd fmla="*/ 120 w 251" name="T16"/>
                <a:gd fmla="*/ 47 h 191" name="T17"/>
                <a:gd fmla="*/ 118 w 251" name="T18"/>
                <a:gd fmla="*/ 51 h 191" name="T19"/>
                <a:gd fmla="*/ 103 w 251" name="T20"/>
                <a:gd fmla="*/ 48 h 191" name="T21"/>
                <a:gd fmla="*/ 85 w 251" name="T22"/>
                <a:gd fmla="*/ 40 h 191" name="T23"/>
                <a:gd fmla="*/ 80 w 251" name="T24"/>
                <a:gd fmla="*/ 46 h 191" name="T25"/>
                <a:gd fmla="*/ 74 w 251" name="T26"/>
                <a:gd fmla="*/ 51 h 191" name="T27"/>
                <a:gd fmla="*/ 63 w 251" name="T28"/>
                <a:gd fmla="*/ 58 h 191" name="T29"/>
                <a:gd fmla="*/ 51 w 251" name="T30"/>
                <a:gd fmla="*/ 67 h 191" name="T31"/>
                <a:gd fmla="*/ 23 w 251" name="T32"/>
                <a:gd fmla="*/ 62 h 191" name="T33"/>
                <a:gd fmla="*/ 9 w 251" name="T34"/>
                <a:gd fmla="*/ 65 h 191" name="T35"/>
                <a:gd fmla="*/ 1 w 251" name="T36"/>
                <a:gd fmla="*/ 69 h 191" name="T37"/>
                <a:gd fmla="*/ 2 w 251" name="T38"/>
                <a:gd fmla="*/ 79 h 191" name="T39"/>
                <a:gd fmla="*/ 21 w 251" name="T40"/>
                <a:gd fmla="*/ 79 h 191" name="T41"/>
                <a:gd fmla="*/ 23 w 251" name="T42"/>
                <a:gd fmla="*/ 94 h 191" name="T43"/>
                <a:gd fmla="*/ 38 w 251" name="T44"/>
                <a:gd fmla="*/ 92 h 191" name="T45"/>
                <a:gd fmla="*/ 50 w 251" name="T46"/>
                <a:gd fmla="*/ 89 h 191" name="T47"/>
                <a:gd fmla="*/ 53 w 251" name="T48"/>
                <a:gd fmla="*/ 108 h 191" name="T49"/>
                <a:gd fmla="*/ 46 w 251" name="T50"/>
                <a:gd fmla="*/ 116 h 191" name="T51"/>
                <a:gd fmla="*/ 35 w 251" name="T52"/>
                <a:gd fmla="*/ 124 h 191" name="T53"/>
                <a:gd fmla="*/ 53 w 251" name="T54"/>
                <a:gd fmla="*/ 128 h 191" name="T55"/>
                <a:gd fmla="*/ 61 w 251" name="T56"/>
                <a:gd fmla="*/ 133 h 191" name="T57"/>
                <a:gd fmla="*/ 77 w 251" name="T58"/>
                <a:gd fmla="*/ 142 h 191" name="T59"/>
                <a:gd fmla="*/ 70 w 251" name="T60"/>
                <a:gd fmla="*/ 150 h 191" name="T61"/>
                <a:gd fmla="*/ 97 w 251" name="T62"/>
                <a:gd fmla="*/ 178 h 191" name="T63"/>
                <a:gd fmla="*/ 107 w 251" name="T64"/>
                <a:gd fmla="*/ 174 h 191" name="T65"/>
                <a:gd fmla="*/ 123 w 251" name="T66"/>
                <a:gd fmla="*/ 184 h 191" name="T67"/>
                <a:gd fmla="*/ 127 w 251" name="T68"/>
                <a:gd fmla="*/ 179 h 191" name="T69"/>
                <a:gd fmla="*/ 135 w 251" name="T70"/>
                <a:gd fmla="*/ 180 h 191" name="T71"/>
                <a:gd fmla="*/ 155 w 251" name="T72"/>
                <a:gd fmla="*/ 185 h 191" name="T73"/>
                <a:gd fmla="*/ 157 w 251" name="T74"/>
                <a:gd fmla="*/ 186 h 191" name="T75"/>
                <a:gd fmla="*/ 173 w 251" name="T76"/>
                <a:gd fmla="*/ 173 h 191" name="T77"/>
                <a:gd fmla="*/ 179 w 251" name="T78"/>
                <a:gd fmla="*/ 178 h 191" name="T79"/>
                <a:gd fmla="*/ 183 w 251" name="T80"/>
                <a:gd fmla="*/ 170 h 191" name="T81"/>
                <a:gd fmla="*/ 198 w 251" name="T82"/>
                <a:gd fmla="*/ 152 h 191" name="T83"/>
                <a:gd fmla="*/ 207 w 251" name="T84"/>
                <a:gd fmla="*/ 154 h 191" name="T85"/>
                <a:gd fmla="*/ 205 w 251" name="T86"/>
                <a:gd fmla="*/ 143 h 191" name="T87"/>
                <a:gd fmla="*/ 207 w 251" name="T88"/>
                <a:gd fmla="*/ 137 h 191" name="T89"/>
                <a:gd fmla="*/ 229 w 251" name="T90"/>
                <a:gd fmla="*/ 126 h 191" name="T91"/>
                <a:gd fmla="*/ 228 w 251" name="T92"/>
                <a:gd fmla="*/ 114 h 191" name="T93"/>
                <a:gd fmla="*/ 233 w 251" name="T94"/>
                <a:gd fmla="*/ 105 h 191" name="T95"/>
                <a:gd fmla="*/ 239 w 251" name="T96"/>
                <a:gd fmla="*/ 90 h 191" name="T97"/>
                <a:gd fmla="*/ 248 w 251" name="T98"/>
                <a:gd fmla="*/ 78 h 191" name="T99"/>
                <a:gd fmla="*/ 248 w 251" name="T100"/>
                <a:gd fmla="*/ 67 h 191" name="T101"/>
                <a:gd fmla="*/ 248 w 251" name="T102"/>
                <a:gd fmla="*/ 60 h 191" name="T103"/>
                <a:gd fmla="*/ 227 w 251" name="T104"/>
                <a:gd fmla="*/ 61 h 191" name="T105"/>
                <a:gd fmla="*/ 221 w 251" name="T106"/>
                <a:gd fmla="*/ 51 h 191" name="T107"/>
                <a:gd fmla="*/ 211 w 251" name="T108"/>
                <a:gd fmla="*/ 50 h 191" name="T109"/>
                <a:gd fmla="*/ 222 w 251" name="T110"/>
                <a:gd fmla="*/ 29 h 191" name="T111"/>
                <a:gd fmla="*/ 221 w 251" name="T112"/>
                <a:gd fmla="*/ 14 h 191" name="T113"/>
                <a:gd fmla="*/ 217 w 251" name="T114"/>
                <a:gd fmla="*/ 0 h 191" name="T115"/>
                <a:gd fmla="*/ 208 w 251" name="T116"/>
                <a:gd fmla="*/ 4 h 191"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91" w="251">
                  <a:moveTo>
                    <a:pt x="201" y="4"/>
                  </a:moveTo>
                  <a:cubicBezTo>
                    <a:pt x="201" y="5"/>
                    <a:pt x="201" y="5"/>
                    <a:pt x="201" y="5"/>
                  </a:cubicBezTo>
                  <a:cubicBezTo>
                    <a:pt x="202" y="6"/>
                    <a:pt x="202" y="6"/>
                    <a:pt x="202" y="6"/>
                  </a:cubicBezTo>
                  <a:cubicBezTo>
                    <a:pt x="197" y="14"/>
                    <a:pt x="197" y="14"/>
                    <a:pt x="197" y="14"/>
                  </a:cubicBezTo>
                  <a:cubicBezTo>
                    <a:pt x="195" y="16"/>
                    <a:pt x="192" y="18"/>
                    <a:pt x="189" y="18"/>
                  </a:cubicBezTo>
                  <a:cubicBezTo>
                    <a:pt x="188" y="18"/>
                    <a:pt x="188" y="18"/>
                    <a:pt x="188" y="18"/>
                  </a:cubicBezTo>
                  <a:cubicBezTo>
                    <a:pt x="184" y="15"/>
                    <a:pt x="184" y="15"/>
                    <a:pt x="184" y="15"/>
                  </a:cubicBezTo>
                  <a:cubicBezTo>
                    <a:pt x="180" y="16"/>
                    <a:pt x="180" y="16"/>
                    <a:pt x="180" y="16"/>
                  </a:cubicBezTo>
                  <a:cubicBezTo>
                    <a:pt x="172" y="22"/>
                    <a:pt x="172" y="22"/>
                    <a:pt x="172" y="22"/>
                  </a:cubicBezTo>
                  <a:cubicBezTo>
                    <a:pt x="170" y="22"/>
                    <a:pt x="167" y="20"/>
                    <a:pt x="164" y="16"/>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58" y="24"/>
                    <a:pt x="158" y="24"/>
                    <a:pt x="158" y="24"/>
                  </a:cubicBezTo>
                  <a:cubicBezTo>
                    <a:pt x="153" y="24"/>
                    <a:pt x="153" y="24"/>
                    <a:pt x="153" y="24"/>
                  </a:cubicBezTo>
                  <a:cubicBezTo>
                    <a:pt x="147" y="26"/>
                    <a:pt x="147" y="26"/>
                    <a:pt x="147" y="26"/>
                  </a:cubicBezTo>
                  <a:cubicBezTo>
                    <a:pt x="141" y="30"/>
                    <a:pt x="141" y="30"/>
                    <a:pt x="141" y="30"/>
                  </a:cubicBezTo>
                  <a:cubicBezTo>
                    <a:pt x="139" y="30"/>
                    <a:pt x="139" y="30"/>
                    <a:pt x="139" y="30"/>
                  </a:cubicBezTo>
                  <a:cubicBezTo>
                    <a:pt x="137" y="32"/>
                    <a:pt x="137" y="32"/>
                    <a:pt x="137" y="32"/>
                  </a:cubicBezTo>
                  <a:cubicBezTo>
                    <a:pt x="135" y="34"/>
                    <a:pt x="134" y="36"/>
                    <a:pt x="135" y="37"/>
                  </a:cubicBezTo>
                  <a:cubicBezTo>
                    <a:pt x="138" y="41"/>
                    <a:pt x="138" y="41"/>
                    <a:pt x="138" y="41"/>
                  </a:cubicBezTo>
                  <a:cubicBezTo>
                    <a:pt x="127" y="40"/>
                    <a:pt x="127" y="40"/>
                    <a:pt x="127" y="40"/>
                  </a:cubicBezTo>
                  <a:cubicBezTo>
                    <a:pt x="121" y="45"/>
                    <a:pt x="121" y="45"/>
                    <a:pt x="121" y="45"/>
                  </a:cubicBezTo>
                  <a:cubicBezTo>
                    <a:pt x="120" y="47"/>
                    <a:pt x="120" y="47"/>
                    <a:pt x="120" y="47"/>
                  </a:cubicBezTo>
                  <a:cubicBezTo>
                    <a:pt x="120" y="47"/>
                    <a:pt x="120" y="47"/>
                    <a:pt x="120" y="47"/>
                  </a:cubicBezTo>
                  <a:cubicBezTo>
                    <a:pt x="119" y="50"/>
                    <a:pt x="119" y="50"/>
                    <a:pt x="119" y="50"/>
                  </a:cubicBezTo>
                  <a:cubicBezTo>
                    <a:pt x="118" y="51"/>
                    <a:pt x="118" y="51"/>
                    <a:pt x="118" y="51"/>
                  </a:cubicBezTo>
                  <a:cubicBezTo>
                    <a:pt x="118" y="51"/>
                    <a:pt x="118" y="51"/>
                    <a:pt x="118" y="51"/>
                  </a:cubicBezTo>
                  <a:cubicBezTo>
                    <a:pt x="112" y="51"/>
                    <a:pt x="112" y="51"/>
                    <a:pt x="112" y="51"/>
                  </a:cubicBezTo>
                  <a:cubicBezTo>
                    <a:pt x="105" y="48"/>
                    <a:pt x="105" y="48"/>
                    <a:pt x="105" y="48"/>
                  </a:cubicBezTo>
                  <a:cubicBezTo>
                    <a:pt x="103" y="48"/>
                    <a:pt x="103" y="48"/>
                    <a:pt x="103" y="48"/>
                  </a:cubicBezTo>
                  <a:cubicBezTo>
                    <a:pt x="97" y="49"/>
                    <a:pt x="97" y="49"/>
                    <a:pt x="97" y="49"/>
                  </a:cubicBezTo>
                  <a:cubicBezTo>
                    <a:pt x="95" y="49"/>
                    <a:pt x="92" y="46"/>
                    <a:pt x="89" y="42"/>
                  </a:cubicBezTo>
                  <a:cubicBezTo>
                    <a:pt x="85" y="40"/>
                    <a:pt x="85" y="40"/>
                    <a:pt x="85" y="40"/>
                  </a:cubicBezTo>
                  <a:cubicBezTo>
                    <a:pt x="81" y="46"/>
                    <a:pt x="81" y="46"/>
                    <a:pt x="81" y="46"/>
                  </a:cubicBezTo>
                  <a:cubicBezTo>
                    <a:pt x="81" y="46"/>
                    <a:pt x="81" y="46"/>
                    <a:pt x="81" y="46"/>
                  </a:cubicBezTo>
                  <a:cubicBezTo>
                    <a:pt x="80" y="46"/>
                    <a:pt x="80" y="46"/>
                    <a:pt x="80" y="46"/>
                  </a:cubicBezTo>
                  <a:cubicBezTo>
                    <a:pt x="75" y="50"/>
                    <a:pt x="75" y="50"/>
                    <a:pt x="75" y="50"/>
                  </a:cubicBezTo>
                  <a:cubicBezTo>
                    <a:pt x="74" y="50"/>
                    <a:pt x="74" y="50"/>
                    <a:pt x="74" y="50"/>
                  </a:cubicBezTo>
                  <a:cubicBezTo>
                    <a:pt x="74" y="51"/>
                    <a:pt x="74" y="51"/>
                    <a:pt x="74" y="51"/>
                  </a:cubicBezTo>
                  <a:cubicBezTo>
                    <a:pt x="73" y="51"/>
                    <a:pt x="73" y="51"/>
                    <a:pt x="73" y="51"/>
                  </a:cubicBezTo>
                  <a:cubicBezTo>
                    <a:pt x="69" y="52"/>
                    <a:pt x="69" y="52"/>
                    <a:pt x="69" y="52"/>
                  </a:cubicBezTo>
                  <a:cubicBezTo>
                    <a:pt x="63" y="58"/>
                    <a:pt x="63" y="58"/>
                    <a:pt x="63" y="58"/>
                  </a:cubicBezTo>
                  <a:cubicBezTo>
                    <a:pt x="63" y="58"/>
                    <a:pt x="63" y="58"/>
                    <a:pt x="63" y="58"/>
                  </a:cubicBezTo>
                  <a:cubicBezTo>
                    <a:pt x="56" y="61"/>
                    <a:pt x="56" y="61"/>
                    <a:pt x="56" y="61"/>
                  </a:cubicBezTo>
                  <a:cubicBezTo>
                    <a:pt x="51" y="67"/>
                    <a:pt x="51" y="67"/>
                    <a:pt x="51" y="67"/>
                  </a:cubicBezTo>
                  <a:cubicBezTo>
                    <a:pt x="35" y="67"/>
                    <a:pt x="35" y="67"/>
                    <a:pt x="35" y="67"/>
                  </a:cubicBezTo>
                  <a:cubicBezTo>
                    <a:pt x="35" y="67"/>
                    <a:pt x="35" y="67"/>
                    <a:pt x="35" y="67"/>
                  </a:cubicBezTo>
                  <a:cubicBezTo>
                    <a:pt x="23" y="62"/>
                    <a:pt x="23" y="62"/>
                    <a:pt x="23" y="62"/>
                  </a:cubicBezTo>
                  <a:cubicBezTo>
                    <a:pt x="16" y="62"/>
                    <a:pt x="16" y="62"/>
                    <a:pt x="16" y="62"/>
                  </a:cubicBezTo>
                  <a:cubicBezTo>
                    <a:pt x="10" y="65"/>
                    <a:pt x="10" y="65"/>
                    <a:pt x="10" y="65"/>
                  </a:cubicBezTo>
                  <a:cubicBezTo>
                    <a:pt x="9" y="65"/>
                    <a:pt x="9" y="65"/>
                    <a:pt x="9" y="65"/>
                  </a:cubicBezTo>
                  <a:cubicBezTo>
                    <a:pt x="9" y="65"/>
                    <a:pt x="9" y="65"/>
                    <a:pt x="9" y="65"/>
                  </a:cubicBezTo>
                  <a:cubicBezTo>
                    <a:pt x="5" y="66"/>
                    <a:pt x="5" y="66"/>
                    <a:pt x="5" y="66"/>
                  </a:cubicBezTo>
                  <a:cubicBezTo>
                    <a:pt x="3" y="67"/>
                    <a:pt x="2" y="68"/>
                    <a:pt x="1"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1" y="79"/>
                    <a:pt x="21" y="79"/>
                    <a:pt x="21" y="79"/>
                  </a:cubicBezTo>
                  <a:cubicBezTo>
                    <a:pt x="21" y="80"/>
                    <a:pt x="21" y="80"/>
                    <a:pt x="21" y="80"/>
                  </a:cubicBezTo>
                  <a:cubicBezTo>
                    <a:pt x="21" y="93"/>
                    <a:pt x="21" y="93"/>
                    <a:pt x="21" y="93"/>
                  </a:cubicBezTo>
                  <a:cubicBezTo>
                    <a:pt x="23" y="94"/>
                    <a:pt x="23" y="94"/>
                    <a:pt x="23" y="94"/>
                  </a:cubicBezTo>
                  <a:cubicBezTo>
                    <a:pt x="32" y="94"/>
                    <a:pt x="32" y="94"/>
                    <a:pt x="32" y="94"/>
                  </a:cubicBezTo>
                  <a:cubicBezTo>
                    <a:pt x="37" y="92"/>
                    <a:pt x="37" y="92"/>
                    <a:pt x="37" y="92"/>
                  </a:cubicBezTo>
                  <a:cubicBezTo>
                    <a:pt x="38" y="92"/>
                    <a:pt x="38" y="92"/>
                    <a:pt x="38" y="92"/>
                  </a:cubicBezTo>
                  <a:cubicBezTo>
                    <a:pt x="41" y="90"/>
                    <a:pt x="44" y="89"/>
                    <a:pt x="47" y="88"/>
                  </a:cubicBezTo>
                  <a:cubicBezTo>
                    <a:pt x="49" y="88"/>
                    <a:pt x="49" y="88"/>
                    <a:pt x="49" y="88"/>
                  </a:cubicBezTo>
                  <a:cubicBezTo>
                    <a:pt x="50" y="89"/>
                    <a:pt x="50" y="89"/>
                    <a:pt x="50" y="89"/>
                  </a:cubicBezTo>
                  <a:cubicBezTo>
                    <a:pt x="52" y="94"/>
                    <a:pt x="52" y="94"/>
                    <a:pt x="52" y="94"/>
                  </a:cubicBezTo>
                  <a:cubicBezTo>
                    <a:pt x="52" y="94"/>
                    <a:pt x="52" y="94"/>
                    <a:pt x="52" y="94"/>
                  </a:cubicBezTo>
                  <a:cubicBezTo>
                    <a:pt x="53" y="108"/>
                    <a:pt x="53" y="108"/>
                    <a:pt x="53" y="108"/>
                  </a:cubicBezTo>
                  <a:cubicBezTo>
                    <a:pt x="53" y="109"/>
                    <a:pt x="53" y="109"/>
                    <a:pt x="53" y="109"/>
                  </a:cubicBezTo>
                  <a:cubicBezTo>
                    <a:pt x="46" y="116"/>
                    <a:pt x="46" y="116"/>
                    <a:pt x="46" y="116"/>
                  </a:cubicBezTo>
                  <a:cubicBezTo>
                    <a:pt x="46" y="116"/>
                    <a:pt x="46" y="116"/>
                    <a:pt x="46" y="116"/>
                  </a:cubicBezTo>
                  <a:cubicBezTo>
                    <a:pt x="46" y="117"/>
                    <a:pt x="46" y="117"/>
                    <a:pt x="46" y="117"/>
                  </a:cubicBezTo>
                  <a:cubicBezTo>
                    <a:pt x="37" y="121"/>
                    <a:pt x="37" y="121"/>
                    <a:pt x="37" y="121"/>
                  </a:cubicBezTo>
                  <a:cubicBezTo>
                    <a:pt x="35" y="124"/>
                    <a:pt x="35" y="124"/>
                    <a:pt x="35" y="124"/>
                  </a:cubicBezTo>
                  <a:cubicBezTo>
                    <a:pt x="36" y="126"/>
                    <a:pt x="36" y="126"/>
                    <a:pt x="36" y="126"/>
                  </a:cubicBezTo>
                  <a:cubicBezTo>
                    <a:pt x="53" y="128"/>
                    <a:pt x="53" y="128"/>
                    <a:pt x="53" y="128"/>
                  </a:cubicBezTo>
                  <a:cubicBezTo>
                    <a:pt x="53" y="128"/>
                    <a:pt x="53" y="128"/>
                    <a:pt x="53" y="128"/>
                  </a:cubicBezTo>
                  <a:cubicBezTo>
                    <a:pt x="53" y="128"/>
                    <a:pt x="53" y="128"/>
                    <a:pt x="53" y="128"/>
                  </a:cubicBezTo>
                  <a:cubicBezTo>
                    <a:pt x="54" y="129"/>
                    <a:pt x="54" y="129"/>
                    <a:pt x="54" y="129"/>
                  </a:cubicBezTo>
                  <a:cubicBezTo>
                    <a:pt x="61" y="133"/>
                    <a:pt x="61" y="133"/>
                    <a:pt x="61" y="133"/>
                  </a:cubicBezTo>
                  <a:cubicBezTo>
                    <a:pt x="76" y="132"/>
                    <a:pt x="76" y="132"/>
                    <a:pt x="76" y="132"/>
                  </a:cubicBezTo>
                  <a:cubicBezTo>
                    <a:pt x="76" y="134"/>
                    <a:pt x="76" y="134"/>
                    <a:pt x="76" y="134"/>
                  </a:cubicBezTo>
                  <a:cubicBezTo>
                    <a:pt x="77" y="142"/>
                    <a:pt x="77" y="142"/>
                    <a:pt x="77" y="142"/>
                  </a:cubicBezTo>
                  <a:cubicBezTo>
                    <a:pt x="77" y="143"/>
                    <a:pt x="77" y="143"/>
                    <a:pt x="77" y="143"/>
                  </a:cubicBezTo>
                  <a:cubicBezTo>
                    <a:pt x="77" y="143"/>
                    <a:pt x="77" y="143"/>
                    <a:pt x="77" y="143"/>
                  </a:cubicBezTo>
                  <a:cubicBezTo>
                    <a:pt x="70" y="150"/>
                    <a:pt x="70" y="150"/>
                    <a:pt x="70" y="150"/>
                  </a:cubicBezTo>
                  <a:cubicBezTo>
                    <a:pt x="69" y="158"/>
                    <a:pt x="71" y="164"/>
                    <a:pt x="75" y="165"/>
                  </a:cubicBezTo>
                  <a:cubicBezTo>
                    <a:pt x="87" y="172"/>
                    <a:pt x="87" y="172"/>
                    <a:pt x="87" y="172"/>
                  </a:cubicBezTo>
                  <a:cubicBezTo>
                    <a:pt x="97" y="178"/>
                    <a:pt x="97" y="178"/>
                    <a:pt x="97" y="178"/>
                  </a:cubicBezTo>
                  <a:cubicBezTo>
                    <a:pt x="106" y="174"/>
                    <a:pt x="106" y="174"/>
                    <a:pt x="106" y="174"/>
                  </a:cubicBezTo>
                  <a:cubicBezTo>
                    <a:pt x="107" y="174"/>
                    <a:pt x="107" y="174"/>
                    <a:pt x="107" y="174"/>
                  </a:cubicBezTo>
                  <a:cubicBezTo>
                    <a:pt x="107" y="174"/>
                    <a:pt x="107" y="174"/>
                    <a:pt x="107" y="174"/>
                  </a:cubicBezTo>
                  <a:cubicBezTo>
                    <a:pt x="108" y="174"/>
                    <a:pt x="108" y="174"/>
                    <a:pt x="108" y="174"/>
                  </a:cubicBezTo>
                  <a:cubicBezTo>
                    <a:pt x="121" y="184"/>
                    <a:pt x="121" y="184"/>
                    <a:pt x="121" y="184"/>
                  </a:cubicBezTo>
                  <a:cubicBezTo>
                    <a:pt x="123" y="184"/>
                    <a:pt x="123" y="184"/>
                    <a:pt x="123" y="184"/>
                  </a:cubicBezTo>
                  <a:cubicBezTo>
                    <a:pt x="126" y="180"/>
                    <a:pt x="126" y="180"/>
                    <a:pt x="126" y="180"/>
                  </a:cubicBezTo>
                  <a:cubicBezTo>
                    <a:pt x="127" y="180"/>
                    <a:pt x="127" y="180"/>
                    <a:pt x="127" y="180"/>
                  </a:cubicBezTo>
                  <a:cubicBezTo>
                    <a:pt x="127" y="179"/>
                    <a:pt x="127" y="179"/>
                    <a:pt x="127" y="179"/>
                  </a:cubicBezTo>
                  <a:cubicBezTo>
                    <a:pt x="127" y="179"/>
                    <a:pt x="127" y="179"/>
                    <a:pt x="127" y="179"/>
                  </a:cubicBezTo>
                  <a:cubicBezTo>
                    <a:pt x="128" y="179"/>
                    <a:pt x="128" y="179"/>
                    <a:pt x="128" y="179"/>
                  </a:cubicBezTo>
                  <a:cubicBezTo>
                    <a:pt x="135" y="180"/>
                    <a:pt x="135" y="180"/>
                    <a:pt x="135" y="180"/>
                  </a:cubicBezTo>
                  <a:cubicBezTo>
                    <a:pt x="137" y="167"/>
                    <a:pt x="137" y="167"/>
                    <a:pt x="137" y="167"/>
                  </a:cubicBezTo>
                  <a:cubicBezTo>
                    <a:pt x="147" y="184"/>
                    <a:pt x="147" y="184"/>
                    <a:pt x="147" y="184"/>
                  </a:cubicBezTo>
                  <a:cubicBezTo>
                    <a:pt x="155" y="185"/>
                    <a:pt x="155" y="185"/>
                    <a:pt x="155" y="185"/>
                  </a:cubicBezTo>
                  <a:cubicBezTo>
                    <a:pt x="156" y="185"/>
                    <a:pt x="156" y="185"/>
                    <a:pt x="156" y="185"/>
                  </a:cubicBezTo>
                  <a:cubicBezTo>
                    <a:pt x="157" y="185"/>
                    <a:pt x="157" y="185"/>
                    <a:pt x="157" y="185"/>
                  </a:cubicBezTo>
                  <a:cubicBezTo>
                    <a:pt x="157" y="186"/>
                    <a:pt x="157" y="186"/>
                    <a:pt x="157" y="186"/>
                  </a:cubicBezTo>
                  <a:cubicBezTo>
                    <a:pt x="157" y="191"/>
                    <a:pt x="157" y="191"/>
                    <a:pt x="157" y="191"/>
                  </a:cubicBezTo>
                  <a:cubicBezTo>
                    <a:pt x="160" y="190"/>
                    <a:pt x="160" y="190"/>
                    <a:pt x="160" y="190"/>
                  </a:cubicBezTo>
                  <a:cubicBezTo>
                    <a:pt x="173" y="173"/>
                    <a:pt x="173" y="173"/>
                    <a:pt x="173" y="173"/>
                  </a:cubicBezTo>
                  <a:cubicBezTo>
                    <a:pt x="179" y="181"/>
                    <a:pt x="179" y="181"/>
                    <a:pt x="179" y="181"/>
                  </a:cubicBezTo>
                  <a:cubicBezTo>
                    <a:pt x="179" y="178"/>
                    <a:pt x="179" y="178"/>
                    <a:pt x="179" y="178"/>
                  </a:cubicBezTo>
                  <a:cubicBezTo>
                    <a:pt x="179" y="178"/>
                    <a:pt x="179" y="178"/>
                    <a:pt x="179" y="178"/>
                  </a:cubicBezTo>
                  <a:cubicBezTo>
                    <a:pt x="179" y="178"/>
                    <a:pt x="179" y="178"/>
                    <a:pt x="179" y="178"/>
                  </a:cubicBezTo>
                  <a:cubicBezTo>
                    <a:pt x="179" y="178"/>
                    <a:pt x="179" y="178"/>
                    <a:pt x="179" y="178"/>
                  </a:cubicBezTo>
                  <a:cubicBezTo>
                    <a:pt x="183" y="170"/>
                    <a:pt x="183" y="170"/>
                    <a:pt x="183" y="170"/>
                  </a:cubicBezTo>
                  <a:cubicBezTo>
                    <a:pt x="186" y="164"/>
                    <a:pt x="186" y="164"/>
                    <a:pt x="186" y="164"/>
                  </a:cubicBezTo>
                  <a:cubicBezTo>
                    <a:pt x="196" y="164"/>
                    <a:pt x="196" y="164"/>
                    <a:pt x="196" y="164"/>
                  </a:cubicBezTo>
                  <a:cubicBezTo>
                    <a:pt x="198" y="152"/>
                    <a:pt x="198" y="152"/>
                    <a:pt x="198" y="152"/>
                  </a:cubicBezTo>
                  <a:cubicBezTo>
                    <a:pt x="199" y="152"/>
                    <a:pt x="199" y="152"/>
                    <a:pt x="199" y="152"/>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8"/>
                    <a:pt x="207" y="138"/>
                    <a:pt x="207" y="138"/>
                  </a:cubicBezTo>
                  <a:cubicBezTo>
                    <a:pt x="207" y="138"/>
                    <a:pt x="207" y="138"/>
                    <a:pt x="207" y="138"/>
                  </a:cubicBezTo>
                  <a:cubicBezTo>
                    <a:pt x="207" y="137"/>
                    <a:pt x="207" y="137"/>
                    <a:pt x="207" y="137"/>
                  </a:cubicBezTo>
                  <a:cubicBezTo>
                    <a:pt x="208" y="137"/>
                    <a:pt x="208" y="137"/>
                    <a:pt x="208" y="137"/>
                  </a:cubicBezTo>
                  <a:cubicBezTo>
                    <a:pt x="208" y="137"/>
                    <a:pt x="208" y="137"/>
                    <a:pt x="208" y="137"/>
                  </a:cubicBezTo>
                  <a:cubicBezTo>
                    <a:pt x="229" y="126"/>
                    <a:pt x="229" y="126"/>
                    <a:pt x="229" y="126"/>
                  </a:cubicBezTo>
                  <a:cubicBezTo>
                    <a:pt x="228" y="115"/>
                    <a:pt x="228" y="115"/>
                    <a:pt x="228" y="115"/>
                  </a:cubicBezTo>
                  <a:cubicBezTo>
                    <a:pt x="228" y="115"/>
                    <a:pt x="228" y="115"/>
                    <a:pt x="228" y="115"/>
                  </a:cubicBezTo>
                  <a:cubicBezTo>
                    <a:pt x="228" y="114"/>
                    <a:pt x="228" y="114"/>
                    <a:pt x="228" y="114"/>
                  </a:cubicBezTo>
                  <a:cubicBezTo>
                    <a:pt x="232" y="106"/>
                    <a:pt x="232" y="106"/>
                    <a:pt x="232" y="106"/>
                  </a:cubicBezTo>
                  <a:cubicBezTo>
                    <a:pt x="233" y="105"/>
                    <a:pt x="233" y="105"/>
                    <a:pt x="233" y="105"/>
                  </a:cubicBezTo>
                  <a:cubicBezTo>
                    <a:pt x="233" y="105"/>
                    <a:pt x="233" y="105"/>
                    <a:pt x="233" y="105"/>
                  </a:cubicBezTo>
                  <a:cubicBezTo>
                    <a:pt x="239" y="90"/>
                    <a:pt x="239" y="90"/>
                    <a:pt x="239" y="90"/>
                  </a:cubicBezTo>
                  <a:cubicBezTo>
                    <a:pt x="239" y="90"/>
                    <a:pt x="239" y="90"/>
                    <a:pt x="239" y="90"/>
                  </a:cubicBezTo>
                  <a:cubicBezTo>
                    <a:pt x="239" y="90"/>
                    <a:pt x="239" y="90"/>
                    <a:pt x="239" y="90"/>
                  </a:cubicBezTo>
                  <a:cubicBezTo>
                    <a:pt x="245" y="84"/>
                    <a:pt x="245" y="84"/>
                    <a:pt x="245" y="84"/>
                  </a:cubicBezTo>
                  <a:cubicBezTo>
                    <a:pt x="248" y="78"/>
                    <a:pt x="248" y="78"/>
                    <a:pt x="248" y="78"/>
                  </a:cubicBezTo>
                  <a:cubicBezTo>
                    <a:pt x="248" y="78"/>
                    <a:pt x="248" y="78"/>
                    <a:pt x="248" y="78"/>
                  </a:cubicBezTo>
                  <a:cubicBezTo>
                    <a:pt x="248" y="78"/>
                    <a:pt x="248" y="78"/>
                    <a:pt x="248" y="78"/>
                  </a:cubicBezTo>
                  <a:cubicBezTo>
                    <a:pt x="251" y="73"/>
                    <a:pt x="251" y="73"/>
                    <a:pt x="251" y="73"/>
                  </a:cubicBezTo>
                  <a:cubicBezTo>
                    <a:pt x="248" y="67"/>
                    <a:pt x="248" y="67"/>
                    <a:pt x="248" y="67"/>
                  </a:cubicBezTo>
                  <a:cubicBezTo>
                    <a:pt x="248" y="66"/>
                    <a:pt x="248" y="66"/>
                    <a:pt x="248" y="66"/>
                  </a:cubicBezTo>
                  <a:cubicBezTo>
                    <a:pt x="248" y="66"/>
                    <a:pt x="248" y="66"/>
                    <a:pt x="248" y="66"/>
                  </a:cubicBezTo>
                  <a:cubicBezTo>
                    <a:pt x="248" y="60"/>
                    <a:pt x="248" y="60"/>
                    <a:pt x="248" y="60"/>
                  </a:cubicBezTo>
                  <a:cubicBezTo>
                    <a:pt x="245" y="60"/>
                    <a:pt x="245" y="60"/>
                    <a:pt x="245" y="60"/>
                  </a:cubicBezTo>
                  <a:cubicBezTo>
                    <a:pt x="239" y="63"/>
                    <a:pt x="239" y="63"/>
                    <a:pt x="239" y="63"/>
                  </a:cubicBezTo>
                  <a:cubicBezTo>
                    <a:pt x="236" y="65"/>
                    <a:pt x="232" y="64"/>
                    <a:pt x="227" y="61"/>
                  </a:cubicBezTo>
                  <a:cubicBezTo>
                    <a:pt x="225" y="59"/>
                    <a:pt x="225" y="55"/>
                    <a:pt x="226" y="49"/>
                  </a:cubicBezTo>
                  <a:cubicBezTo>
                    <a:pt x="223" y="49"/>
                    <a:pt x="223" y="49"/>
                    <a:pt x="223" y="49"/>
                  </a:cubicBezTo>
                  <a:cubicBezTo>
                    <a:pt x="221" y="51"/>
                    <a:pt x="221" y="51"/>
                    <a:pt x="221" y="51"/>
                  </a:cubicBezTo>
                  <a:cubicBezTo>
                    <a:pt x="217" y="55"/>
                    <a:pt x="215" y="57"/>
                    <a:pt x="214" y="57"/>
                  </a:cubicBezTo>
                  <a:cubicBezTo>
                    <a:pt x="213" y="57"/>
                    <a:pt x="213" y="57"/>
                    <a:pt x="212" y="57"/>
                  </a:cubicBezTo>
                  <a:cubicBezTo>
                    <a:pt x="211" y="56"/>
                    <a:pt x="211" y="54"/>
                    <a:pt x="211" y="50"/>
                  </a:cubicBezTo>
                  <a:cubicBezTo>
                    <a:pt x="211" y="47"/>
                    <a:pt x="211" y="44"/>
                    <a:pt x="212" y="44"/>
                  </a:cubicBezTo>
                  <a:cubicBezTo>
                    <a:pt x="213" y="42"/>
                    <a:pt x="213" y="42"/>
                    <a:pt x="214" y="43"/>
                  </a:cubicBezTo>
                  <a:cubicBezTo>
                    <a:pt x="222" y="29"/>
                    <a:pt x="222" y="29"/>
                    <a:pt x="222" y="29"/>
                  </a:cubicBezTo>
                  <a:cubicBezTo>
                    <a:pt x="224" y="24"/>
                    <a:pt x="224" y="24"/>
                    <a:pt x="224" y="24"/>
                  </a:cubicBezTo>
                  <a:cubicBezTo>
                    <a:pt x="225" y="18"/>
                    <a:pt x="225" y="18"/>
                    <a:pt x="225" y="18"/>
                  </a:cubicBezTo>
                  <a:cubicBezTo>
                    <a:pt x="221" y="14"/>
                    <a:pt x="221" y="14"/>
                    <a:pt x="221" y="14"/>
                  </a:cubicBezTo>
                  <a:cubicBezTo>
                    <a:pt x="219" y="13"/>
                    <a:pt x="219" y="10"/>
                    <a:pt x="220" y="6"/>
                  </a:cubicBezTo>
                  <a:cubicBezTo>
                    <a:pt x="220" y="4"/>
                    <a:pt x="220" y="4"/>
                    <a:pt x="220" y="4"/>
                  </a:cubicBezTo>
                  <a:cubicBezTo>
                    <a:pt x="220" y="2"/>
                    <a:pt x="219" y="1"/>
                    <a:pt x="217" y="0"/>
                  </a:cubicBezTo>
                  <a:cubicBezTo>
                    <a:pt x="217" y="0"/>
                    <a:pt x="217" y="0"/>
                    <a:pt x="217" y="0"/>
                  </a:cubicBezTo>
                  <a:cubicBezTo>
                    <a:pt x="216" y="1"/>
                    <a:pt x="216" y="1"/>
                    <a:pt x="216" y="1"/>
                  </a:cubicBezTo>
                  <a:cubicBezTo>
                    <a:pt x="215" y="4"/>
                    <a:pt x="212" y="6"/>
                    <a:pt x="208" y="4"/>
                  </a:cubicBezTo>
                  <a:cubicBezTo>
                    <a:pt x="206" y="4"/>
                    <a:pt x="203" y="4"/>
                    <a:pt x="201" y="4"/>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26" name="Freeform 15"/>
            <p:cNvSpPr/>
            <p:nvPr/>
          </p:nvSpPr>
          <p:spPr bwMode="auto">
            <a:xfrm>
              <a:off x="4020854" y="4270366"/>
              <a:ext cx="522052" cy="527462"/>
            </a:xfrm>
            <a:custGeom>
              <a:gdLst>
                <a:gd fmla="*/ 134 w 142" name="T0"/>
                <a:gd fmla="*/ 16 h 144" name="T1"/>
                <a:gd fmla="*/ 129 w 142" name="T2"/>
                <a:gd fmla="*/ 14 h 144" name="T3"/>
                <a:gd fmla="*/ 125 w 142" name="T4"/>
                <a:gd fmla="*/ 12 h 144" name="T5"/>
                <a:gd fmla="*/ 117 w 142" name="T6"/>
                <a:gd fmla="*/ 14 h 144" name="T7"/>
                <a:gd fmla="*/ 111 w 142" name="T8"/>
                <a:gd fmla="*/ 11 h 144" name="T9"/>
                <a:gd fmla="*/ 110 w 142" name="T10"/>
                <a:gd fmla="*/ 10 h 144" name="T11"/>
                <a:gd fmla="*/ 102 w 142" name="T12"/>
                <a:gd fmla="*/ 2 h 144" name="T13"/>
                <a:gd fmla="*/ 88 w 142" name="T14"/>
                <a:gd fmla="*/ 8 h 144" name="T15"/>
                <a:gd fmla="*/ 86 w 142" name="T16"/>
                <a:gd fmla="*/ 20 h 144" name="T17"/>
                <a:gd fmla="*/ 81 w 142" name="T18"/>
                <a:gd fmla="*/ 30 h 144" name="T19"/>
                <a:gd fmla="*/ 72 w 142" name="T20"/>
                <a:gd fmla="*/ 43 h 144" name="T21"/>
                <a:gd fmla="*/ 58 w 142" name="T22"/>
                <a:gd fmla="*/ 59 h 144" name="T23"/>
                <a:gd fmla="*/ 44 w 142" name="T24"/>
                <a:gd fmla="*/ 72 h 144" name="T25"/>
                <a:gd fmla="*/ 36 w 142" name="T26"/>
                <a:gd fmla="*/ 82 h 144" name="T27"/>
                <a:gd fmla="*/ 0 w 142" name="T28"/>
                <a:gd fmla="*/ 84 h 144" name="T29"/>
                <a:gd fmla="*/ 10 w 142" name="T30"/>
                <a:gd fmla="*/ 113 h 144" name="T31"/>
                <a:gd fmla="*/ 16 w 142" name="T32"/>
                <a:gd fmla="*/ 117 h 144" name="T33"/>
                <a:gd fmla="*/ 21 w 142" name="T34"/>
                <a:gd fmla="*/ 131 h 144" name="T35"/>
                <a:gd fmla="*/ 22 w 142" name="T36"/>
                <a:gd fmla="*/ 134 h 144" name="T37"/>
                <a:gd fmla="*/ 31 w 142" name="T38"/>
                <a:gd fmla="*/ 131 h 144" name="T39"/>
                <a:gd fmla="*/ 35 w 142" name="T40"/>
                <a:gd fmla="*/ 133 h 144" name="T41"/>
                <a:gd fmla="*/ 38 w 142" name="T42"/>
                <a:gd fmla="*/ 123 h 144" name="T43"/>
                <a:gd fmla="*/ 55 w 142" name="T44"/>
                <a:gd fmla="*/ 116 h 144" name="T45"/>
                <a:gd fmla="*/ 56 w 142" name="T46"/>
                <a:gd fmla="*/ 106 h 144" name="T47"/>
                <a:gd fmla="*/ 60 w 142" name="T48"/>
                <a:gd fmla="*/ 103 h 144" name="T49"/>
                <a:gd fmla="*/ 61 w 142" name="T50"/>
                <a:gd fmla="*/ 103 h 144" name="T51"/>
                <a:gd fmla="*/ 68 w 142" name="T52"/>
                <a:gd fmla="*/ 110 h 144" name="T53"/>
                <a:gd fmla="*/ 70 w 142" name="T54"/>
                <a:gd fmla="*/ 116 h 144" name="T55"/>
                <a:gd fmla="*/ 76 w 142" name="T56"/>
                <a:gd fmla="*/ 108 h 144" name="T57"/>
                <a:gd fmla="*/ 81 w 142" name="T58"/>
                <a:gd fmla="*/ 106 h 144" name="T59"/>
                <a:gd fmla="*/ 87 w 142" name="T60"/>
                <a:gd fmla="*/ 107 h 144" name="T61"/>
                <a:gd fmla="*/ 90 w 142" name="T62"/>
                <a:gd fmla="*/ 118 h 144" name="T63"/>
                <a:gd fmla="*/ 94 w 142" name="T64"/>
                <a:gd fmla="*/ 127 h 144" name="T65"/>
                <a:gd fmla="*/ 97 w 142" name="T66"/>
                <a:gd fmla="*/ 135 h 144" name="T67"/>
                <a:gd fmla="*/ 104 w 142" name="T68"/>
                <a:gd fmla="*/ 135 h 144" name="T69"/>
                <a:gd fmla="*/ 104 w 142" name="T70"/>
                <a:gd fmla="*/ 136 h 144" name="T71"/>
                <a:gd fmla="*/ 108 w 142" name="T72"/>
                <a:gd fmla="*/ 144 h 144" name="T73"/>
                <a:gd fmla="*/ 110 w 142" name="T74"/>
                <a:gd fmla="*/ 138 h 144" name="T75"/>
                <a:gd fmla="*/ 112 w 142" name="T76"/>
                <a:gd fmla="*/ 137 h 144" name="T77"/>
                <a:gd fmla="*/ 115 w 142" name="T78"/>
                <a:gd fmla="*/ 135 h 144" name="T79"/>
                <a:gd fmla="*/ 118 w 142" name="T80"/>
                <a:gd fmla="*/ 132 h 144" name="T81"/>
                <a:gd fmla="*/ 94 w 142" name="T82"/>
                <a:gd fmla="*/ 84 h 144" name="T83"/>
                <a:gd fmla="*/ 88 w 142" name="T84"/>
                <a:gd fmla="*/ 64 h 144" name="T85"/>
                <a:gd fmla="*/ 87 w 142" name="T86"/>
                <a:gd fmla="*/ 64 h 144" name="T87"/>
                <a:gd fmla="*/ 91 w 142" name="T88"/>
                <a:gd fmla="*/ 52 h 144" name="T89"/>
                <a:gd fmla="*/ 130 w 142" name="T90"/>
                <a:gd fmla="*/ 44 h 144" name="T91"/>
                <a:gd fmla="*/ 140 w 142" name="T92"/>
                <a:gd fmla="*/ 38 h 14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44" w="142">
                  <a:moveTo>
                    <a:pt x="142" y="29"/>
                  </a:moveTo>
                  <a:cubicBezTo>
                    <a:pt x="139" y="22"/>
                    <a:pt x="139" y="22"/>
                    <a:pt x="139" y="22"/>
                  </a:cubicBezTo>
                  <a:cubicBezTo>
                    <a:pt x="134" y="16"/>
                    <a:pt x="134" y="16"/>
                    <a:pt x="134" y="16"/>
                  </a:cubicBezTo>
                  <a:cubicBezTo>
                    <a:pt x="130" y="15"/>
                    <a:pt x="130" y="15"/>
                    <a:pt x="130" y="15"/>
                  </a:cubicBezTo>
                  <a:cubicBezTo>
                    <a:pt x="129" y="15"/>
                    <a:pt x="129" y="15"/>
                    <a:pt x="129" y="15"/>
                  </a:cubicBezTo>
                  <a:cubicBezTo>
                    <a:pt x="129" y="14"/>
                    <a:pt x="129" y="14"/>
                    <a:pt x="129" y="14"/>
                  </a:cubicBezTo>
                  <a:cubicBezTo>
                    <a:pt x="129" y="14"/>
                    <a:pt x="129" y="14"/>
                    <a:pt x="129" y="14"/>
                  </a:cubicBezTo>
                  <a:cubicBezTo>
                    <a:pt x="125" y="12"/>
                    <a:pt x="125" y="12"/>
                    <a:pt x="125" y="12"/>
                  </a:cubicBezTo>
                  <a:cubicBezTo>
                    <a:pt x="125" y="12"/>
                    <a:pt x="125" y="12"/>
                    <a:pt x="125" y="12"/>
                  </a:cubicBezTo>
                  <a:cubicBezTo>
                    <a:pt x="124" y="12"/>
                    <a:pt x="124" y="12"/>
                    <a:pt x="124" y="12"/>
                  </a:cubicBezTo>
                  <a:cubicBezTo>
                    <a:pt x="122" y="13"/>
                    <a:pt x="122" y="13"/>
                    <a:pt x="122" y="13"/>
                  </a:cubicBezTo>
                  <a:cubicBezTo>
                    <a:pt x="117" y="14"/>
                    <a:pt x="117" y="14"/>
                    <a:pt x="117" y="14"/>
                  </a:cubicBezTo>
                  <a:cubicBezTo>
                    <a:pt x="117" y="14"/>
                    <a:pt x="117" y="14"/>
                    <a:pt x="117" y="14"/>
                  </a:cubicBezTo>
                  <a:cubicBezTo>
                    <a:pt x="116" y="13"/>
                    <a:pt x="116" y="13"/>
                    <a:pt x="116" y="13"/>
                  </a:cubicBezTo>
                  <a:cubicBezTo>
                    <a:pt x="111" y="11"/>
                    <a:pt x="111" y="11"/>
                    <a:pt x="111" y="11"/>
                  </a:cubicBezTo>
                  <a:cubicBezTo>
                    <a:pt x="111" y="11"/>
                    <a:pt x="111" y="11"/>
                    <a:pt x="111" y="11"/>
                  </a:cubicBezTo>
                  <a:cubicBezTo>
                    <a:pt x="110" y="11"/>
                    <a:pt x="110" y="11"/>
                    <a:pt x="110" y="11"/>
                  </a:cubicBezTo>
                  <a:cubicBezTo>
                    <a:pt x="110" y="10"/>
                    <a:pt x="110" y="10"/>
                    <a:pt x="110" y="10"/>
                  </a:cubicBezTo>
                  <a:cubicBezTo>
                    <a:pt x="110" y="10"/>
                    <a:pt x="110" y="10"/>
                    <a:pt x="110" y="10"/>
                  </a:cubicBezTo>
                  <a:cubicBezTo>
                    <a:pt x="106" y="6"/>
                    <a:pt x="106" y="6"/>
                    <a:pt x="106" y="6"/>
                  </a:cubicBezTo>
                  <a:cubicBezTo>
                    <a:pt x="102" y="2"/>
                    <a:pt x="102" y="2"/>
                    <a:pt x="102" y="2"/>
                  </a:cubicBezTo>
                  <a:cubicBezTo>
                    <a:pt x="98" y="0"/>
                    <a:pt x="98" y="0"/>
                    <a:pt x="98" y="0"/>
                  </a:cubicBezTo>
                  <a:cubicBezTo>
                    <a:pt x="94" y="4"/>
                    <a:pt x="94" y="4"/>
                    <a:pt x="94"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2" y="44"/>
                    <a:pt x="72" y="44"/>
                    <a:pt x="72" y="44"/>
                  </a:cubicBezTo>
                  <a:cubicBezTo>
                    <a:pt x="68" y="46"/>
                    <a:pt x="65" y="49"/>
                    <a:pt x="62" y="52"/>
                  </a:cubicBezTo>
                  <a:cubicBezTo>
                    <a:pt x="58" y="59"/>
                    <a:pt x="58" y="59"/>
                    <a:pt x="58" y="59"/>
                  </a:cubicBezTo>
                  <a:cubicBezTo>
                    <a:pt x="57" y="61"/>
                    <a:pt x="54" y="63"/>
                    <a:pt x="48" y="66"/>
                  </a:cubicBezTo>
                  <a:cubicBezTo>
                    <a:pt x="44" y="72"/>
                    <a:pt x="44" y="72"/>
                    <a:pt x="44" y="72"/>
                  </a:cubicBezTo>
                  <a:cubicBezTo>
                    <a:pt x="44" y="72"/>
                    <a:pt x="44" y="72"/>
                    <a:pt x="44" y="72"/>
                  </a:cubicBezTo>
                  <a:cubicBezTo>
                    <a:pt x="37" y="82"/>
                    <a:pt x="37" y="82"/>
                    <a:pt x="37" y="82"/>
                  </a:cubicBezTo>
                  <a:cubicBezTo>
                    <a:pt x="36" y="82"/>
                    <a:pt x="36" y="82"/>
                    <a:pt x="36" y="82"/>
                  </a:cubicBezTo>
                  <a:cubicBezTo>
                    <a:pt x="36" y="82"/>
                    <a:pt x="36" y="82"/>
                    <a:pt x="36" y="82"/>
                  </a:cubicBezTo>
                  <a:cubicBezTo>
                    <a:pt x="36" y="82"/>
                    <a:pt x="36" y="82"/>
                    <a:pt x="36" y="82"/>
                  </a:cubicBezTo>
                  <a:cubicBezTo>
                    <a:pt x="4" y="80"/>
                    <a:pt x="4" y="80"/>
                    <a:pt x="4" y="80"/>
                  </a:cubicBezTo>
                  <a:cubicBezTo>
                    <a:pt x="0" y="84"/>
                    <a:pt x="0" y="84"/>
                    <a:pt x="0" y="84"/>
                  </a:cubicBezTo>
                  <a:cubicBezTo>
                    <a:pt x="0" y="90"/>
                    <a:pt x="0" y="90"/>
                    <a:pt x="0" y="90"/>
                  </a:cubicBezTo>
                  <a:cubicBezTo>
                    <a:pt x="3" y="104"/>
                    <a:pt x="3" y="104"/>
                    <a:pt x="3" y="104"/>
                  </a:cubicBezTo>
                  <a:cubicBezTo>
                    <a:pt x="10" y="113"/>
                    <a:pt x="10" y="113"/>
                    <a:pt x="10" y="113"/>
                  </a:cubicBezTo>
                  <a:cubicBezTo>
                    <a:pt x="16" y="116"/>
                    <a:pt x="16" y="116"/>
                    <a:pt x="16" y="116"/>
                  </a:cubicBezTo>
                  <a:cubicBezTo>
                    <a:pt x="16" y="117"/>
                    <a:pt x="16" y="117"/>
                    <a:pt x="16"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2" y="134"/>
                    <a:pt x="22" y="134"/>
                    <a:pt x="22" y="134"/>
                  </a:cubicBezTo>
                  <a:cubicBezTo>
                    <a:pt x="24" y="129"/>
                    <a:pt x="24" y="129"/>
                    <a:pt x="24" y="129"/>
                  </a:cubicBezTo>
                  <a:cubicBezTo>
                    <a:pt x="25" y="129"/>
                    <a:pt x="25" y="129"/>
                    <a:pt x="25" y="129"/>
                  </a:cubicBezTo>
                  <a:cubicBezTo>
                    <a:pt x="31" y="131"/>
                    <a:pt x="31" y="131"/>
                    <a:pt x="31" y="131"/>
                  </a:cubicBezTo>
                  <a:cubicBezTo>
                    <a:pt x="32" y="133"/>
                    <a:pt x="32" y="133"/>
                    <a:pt x="32" y="133"/>
                  </a:cubicBezTo>
                  <a:cubicBezTo>
                    <a:pt x="35" y="133"/>
                    <a:pt x="35" y="133"/>
                    <a:pt x="35" y="133"/>
                  </a:cubicBezTo>
                  <a:cubicBezTo>
                    <a:pt x="35" y="133"/>
                    <a:pt x="35" y="133"/>
                    <a:pt x="35" y="133"/>
                  </a:cubicBezTo>
                  <a:cubicBezTo>
                    <a:pt x="34" y="130"/>
                    <a:pt x="34" y="130"/>
                    <a:pt x="34" y="130"/>
                  </a:cubicBezTo>
                  <a:cubicBezTo>
                    <a:pt x="34" y="130"/>
                    <a:pt x="34" y="130"/>
                    <a:pt x="34" y="130"/>
                  </a:cubicBezTo>
                  <a:cubicBezTo>
                    <a:pt x="38" y="123"/>
                    <a:pt x="38" y="123"/>
                    <a:pt x="38" y="123"/>
                  </a:cubicBezTo>
                  <a:cubicBezTo>
                    <a:pt x="39" y="121"/>
                    <a:pt x="41" y="120"/>
                    <a:pt x="44" y="121"/>
                  </a:cubicBezTo>
                  <a:cubicBezTo>
                    <a:pt x="51" y="121"/>
                    <a:pt x="51" y="121"/>
                    <a:pt x="51" y="121"/>
                  </a:cubicBezTo>
                  <a:cubicBezTo>
                    <a:pt x="55" y="116"/>
                    <a:pt x="55" y="116"/>
                    <a:pt x="55" y="116"/>
                  </a:cubicBezTo>
                  <a:cubicBezTo>
                    <a:pt x="55" y="111"/>
                    <a:pt x="55" y="111"/>
                    <a:pt x="55" y="111"/>
                  </a:cubicBezTo>
                  <a:cubicBezTo>
                    <a:pt x="56" y="106"/>
                    <a:pt x="56" y="106"/>
                    <a:pt x="56" y="106"/>
                  </a:cubicBezTo>
                  <a:cubicBezTo>
                    <a:pt x="56" y="106"/>
                    <a:pt x="56" y="106"/>
                    <a:pt x="56" y="106"/>
                  </a:cubicBezTo>
                  <a:cubicBezTo>
                    <a:pt x="57" y="105"/>
                    <a:pt x="57" y="105"/>
                    <a:pt x="57" y="105"/>
                  </a:cubicBezTo>
                  <a:cubicBezTo>
                    <a:pt x="57" y="105"/>
                    <a:pt x="57" y="105"/>
                    <a:pt x="57" y="105"/>
                  </a:cubicBezTo>
                  <a:cubicBezTo>
                    <a:pt x="60" y="103"/>
                    <a:pt x="60" y="103"/>
                    <a:pt x="60" y="103"/>
                  </a:cubicBezTo>
                  <a:cubicBezTo>
                    <a:pt x="60" y="103"/>
                    <a:pt x="60" y="103"/>
                    <a:pt x="60" y="103"/>
                  </a:cubicBezTo>
                  <a:cubicBezTo>
                    <a:pt x="60" y="103"/>
                    <a:pt x="60" y="103"/>
                    <a:pt x="60" y="103"/>
                  </a:cubicBezTo>
                  <a:cubicBezTo>
                    <a:pt x="61" y="103"/>
                    <a:pt x="61" y="103"/>
                    <a:pt x="61" y="103"/>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3"/>
                    <a:pt x="72" y="113"/>
                    <a:pt x="72" y="113"/>
                  </a:cubicBezTo>
                  <a:cubicBezTo>
                    <a:pt x="72" y="113"/>
                    <a:pt x="72" y="113"/>
                    <a:pt x="72" y="113"/>
                  </a:cubicBezTo>
                  <a:cubicBezTo>
                    <a:pt x="76" y="108"/>
                    <a:pt x="76" y="108"/>
                    <a:pt x="76" y="108"/>
                  </a:cubicBezTo>
                  <a:cubicBezTo>
                    <a:pt x="76" y="108"/>
                    <a:pt x="76" y="108"/>
                    <a:pt x="76" y="108"/>
                  </a:cubicBezTo>
                  <a:cubicBezTo>
                    <a:pt x="80" y="106"/>
                    <a:pt x="80" y="106"/>
                    <a:pt x="80" y="106"/>
                  </a:cubicBezTo>
                  <a:cubicBezTo>
                    <a:pt x="81" y="106"/>
                    <a:pt x="81" y="106"/>
                    <a:pt x="81" y="106"/>
                  </a:cubicBezTo>
                  <a:cubicBezTo>
                    <a:pt x="81" y="105"/>
                    <a:pt x="81" y="105"/>
                    <a:pt x="81" y="105"/>
                  </a:cubicBezTo>
                  <a:cubicBezTo>
                    <a:pt x="86" y="107"/>
                    <a:pt x="86" y="107"/>
                    <a:pt x="86" y="107"/>
                  </a:cubicBezTo>
                  <a:cubicBezTo>
                    <a:pt x="87" y="107"/>
                    <a:pt x="87" y="107"/>
                    <a:pt x="87" y="107"/>
                  </a:cubicBezTo>
                  <a:cubicBezTo>
                    <a:pt x="88" y="107"/>
                    <a:pt x="88" y="107"/>
                    <a:pt x="88" y="107"/>
                  </a:cubicBezTo>
                  <a:cubicBezTo>
                    <a:pt x="90" y="113"/>
                    <a:pt x="90" y="113"/>
                    <a:pt x="90" y="113"/>
                  </a:cubicBezTo>
                  <a:cubicBezTo>
                    <a:pt x="90" y="118"/>
                    <a:pt x="90" y="118"/>
                    <a:pt x="90" y="118"/>
                  </a:cubicBezTo>
                  <a:cubicBezTo>
                    <a:pt x="94" y="126"/>
                    <a:pt x="94" y="126"/>
                    <a:pt x="94" y="126"/>
                  </a:cubicBezTo>
                  <a:cubicBezTo>
                    <a:pt x="94" y="126"/>
                    <a:pt x="94" y="126"/>
                    <a:pt x="94" y="126"/>
                  </a:cubicBezTo>
                  <a:cubicBezTo>
                    <a:pt x="94" y="127"/>
                    <a:pt x="94" y="127"/>
                    <a:pt x="94" y="127"/>
                  </a:cubicBezTo>
                  <a:cubicBezTo>
                    <a:pt x="94" y="132"/>
                    <a:pt x="94" y="132"/>
                    <a:pt x="94" y="132"/>
                  </a:cubicBezTo>
                  <a:cubicBezTo>
                    <a:pt x="96" y="135"/>
                    <a:pt x="96" y="135"/>
                    <a:pt x="96" y="135"/>
                  </a:cubicBezTo>
                  <a:cubicBezTo>
                    <a:pt x="97" y="135"/>
                    <a:pt x="97" y="135"/>
                    <a:pt x="97" y="135"/>
                  </a:cubicBezTo>
                  <a:cubicBezTo>
                    <a:pt x="98" y="133"/>
                    <a:pt x="98" y="133"/>
                    <a:pt x="98" y="133"/>
                  </a:cubicBezTo>
                  <a:cubicBezTo>
                    <a:pt x="99" y="132"/>
                    <a:pt x="99" y="132"/>
                    <a:pt x="99" y="132"/>
                  </a:cubicBezTo>
                  <a:cubicBezTo>
                    <a:pt x="104" y="135"/>
                    <a:pt x="104" y="135"/>
                    <a:pt x="104"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3"/>
                    <a:pt x="108" y="143"/>
                    <a:pt x="108" y="143"/>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2" y="137"/>
                    <a:pt x="112" y="137"/>
                    <a:pt x="112" y="137"/>
                  </a:cubicBezTo>
                  <a:cubicBezTo>
                    <a:pt x="114" y="135"/>
                    <a:pt x="114" y="135"/>
                    <a:pt x="114" y="135"/>
                  </a:cubicBezTo>
                  <a:cubicBezTo>
                    <a:pt x="115" y="135"/>
                    <a:pt x="115" y="135"/>
                    <a:pt x="115" y="135"/>
                  </a:cubicBezTo>
                  <a:cubicBezTo>
                    <a:pt x="115" y="135"/>
                    <a:pt x="115" y="135"/>
                    <a:pt x="115" y="135"/>
                  </a:cubicBezTo>
                  <a:cubicBezTo>
                    <a:pt x="118" y="135"/>
                    <a:pt x="118" y="135"/>
                    <a:pt x="118" y="135"/>
                  </a:cubicBezTo>
                  <a:cubicBezTo>
                    <a:pt x="118" y="133"/>
                    <a:pt x="118" y="133"/>
                    <a:pt x="118" y="133"/>
                  </a:cubicBezTo>
                  <a:cubicBezTo>
                    <a:pt x="118" y="132"/>
                    <a:pt x="118" y="132"/>
                    <a:pt x="118" y="132"/>
                  </a:cubicBezTo>
                  <a:cubicBezTo>
                    <a:pt x="116" y="113"/>
                    <a:pt x="116" y="113"/>
                    <a:pt x="116" y="113"/>
                  </a:cubicBezTo>
                  <a:cubicBezTo>
                    <a:pt x="108" y="101"/>
                    <a:pt x="108" y="101"/>
                    <a:pt x="108" y="101"/>
                  </a:cubicBezTo>
                  <a:cubicBezTo>
                    <a:pt x="94" y="84"/>
                    <a:pt x="94" y="84"/>
                    <a:pt x="94" y="84"/>
                  </a:cubicBezTo>
                  <a:cubicBezTo>
                    <a:pt x="93" y="84"/>
                    <a:pt x="93" y="84"/>
                    <a:pt x="93" y="84"/>
                  </a:cubicBezTo>
                  <a:cubicBezTo>
                    <a:pt x="92" y="73"/>
                    <a:pt x="92" y="73"/>
                    <a:pt x="92" y="73"/>
                  </a:cubicBezTo>
                  <a:cubicBezTo>
                    <a:pt x="88" y="64"/>
                    <a:pt x="88" y="64"/>
                    <a:pt x="88" y="64"/>
                  </a:cubicBezTo>
                  <a:cubicBezTo>
                    <a:pt x="88" y="64"/>
                    <a:pt x="88" y="64"/>
                    <a:pt x="88" y="64"/>
                  </a:cubicBezTo>
                  <a:cubicBezTo>
                    <a:pt x="87" y="64"/>
                    <a:pt x="87" y="64"/>
                    <a:pt x="87" y="64"/>
                  </a:cubicBezTo>
                  <a:cubicBezTo>
                    <a:pt x="87" y="64"/>
                    <a:pt x="87" y="64"/>
                    <a:pt x="87" y="64"/>
                  </a:cubicBezTo>
                  <a:cubicBezTo>
                    <a:pt x="88" y="63"/>
                    <a:pt x="88" y="63"/>
                    <a:pt x="88" y="63"/>
                  </a:cubicBezTo>
                  <a:cubicBezTo>
                    <a:pt x="90" y="52"/>
                    <a:pt x="90" y="52"/>
                    <a:pt x="90" y="52"/>
                  </a:cubicBezTo>
                  <a:cubicBezTo>
                    <a:pt x="91" y="52"/>
                    <a:pt x="91" y="52"/>
                    <a:pt x="91" y="52"/>
                  </a:cubicBezTo>
                  <a:cubicBezTo>
                    <a:pt x="92" y="52"/>
                    <a:pt x="92" y="52"/>
                    <a:pt x="92" y="52"/>
                  </a:cubicBezTo>
                  <a:cubicBezTo>
                    <a:pt x="117" y="51"/>
                    <a:pt x="117" y="51"/>
                    <a:pt x="117" y="51"/>
                  </a:cubicBezTo>
                  <a:cubicBezTo>
                    <a:pt x="130" y="44"/>
                    <a:pt x="130" y="44"/>
                    <a:pt x="130" y="44"/>
                  </a:cubicBezTo>
                  <a:cubicBezTo>
                    <a:pt x="130" y="44"/>
                    <a:pt x="130" y="44"/>
                    <a:pt x="130" y="44"/>
                  </a:cubicBezTo>
                  <a:cubicBezTo>
                    <a:pt x="131" y="43"/>
                    <a:pt x="131" y="43"/>
                    <a:pt x="131" y="43"/>
                  </a:cubicBezTo>
                  <a:cubicBezTo>
                    <a:pt x="136" y="42"/>
                    <a:pt x="139" y="40"/>
                    <a:pt x="140" y="38"/>
                  </a:cubicBezTo>
                  <a:cubicBezTo>
                    <a:pt x="141" y="36"/>
                    <a:pt x="142" y="33"/>
                    <a:pt x="142" y="29"/>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27" name="Freeform 16"/>
            <p:cNvSpPr/>
            <p:nvPr/>
          </p:nvSpPr>
          <p:spPr bwMode="auto">
            <a:xfrm>
              <a:off x="4020854" y="3245196"/>
              <a:ext cx="595085" cy="1057629"/>
            </a:xfrm>
            <a:custGeom>
              <a:gdLst>
                <a:gd fmla="*/ 48 w 162" name="T0"/>
                <a:gd fmla="*/ 90 h 289" name="T1"/>
                <a:gd fmla="*/ 61 w 162" name="T2"/>
                <a:gd fmla="*/ 100 h 289" name="T3"/>
                <a:gd fmla="*/ 70 w 162" name="T4"/>
                <a:gd fmla="*/ 108 h 289" name="T5"/>
                <a:gd fmla="*/ 88 w 162" name="T6"/>
                <a:gd fmla="*/ 114 h 289" name="T7"/>
                <a:gd fmla="*/ 88 w 162" name="T8"/>
                <a:gd fmla="*/ 115 h 289" name="T9"/>
                <a:gd fmla="*/ 93 w 162" name="T10"/>
                <a:gd fmla="*/ 123 h 289" name="T11"/>
                <a:gd fmla="*/ 89 w 162" name="T12"/>
                <a:gd fmla="*/ 136 h 289" name="T13"/>
                <a:gd fmla="*/ 88 w 162" name="T14"/>
                <a:gd fmla="*/ 144 h 289" name="T15"/>
                <a:gd fmla="*/ 84 w 162" name="T16"/>
                <a:gd fmla="*/ 158 h 289" name="T17"/>
                <a:gd fmla="*/ 70 w 162" name="T18"/>
                <a:gd fmla="*/ 156 h 289" name="T19"/>
                <a:gd fmla="*/ 56 w 162" name="T20"/>
                <a:gd fmla="*/ 166 h 289" name="T21"/>
                <a:gd fmla="*/ 58 w 162" name="T22"/>
                <a:gd fmla="*/ 177 h 289" name="T23"/>
                <a:gd fmla="*/ 44 w 162" name="T24"/>
                <a:gd fmla="*/ 174 h 289" name="T25"/>
                <a:gd fmla="*/ 32 w 162" name="T26"/>
                <a:gd fmla="*/ 169 h 289" name="T27"/>
                <a:gd fmla="*/ 20 w 162" name="T28"/>
                <a:gd fmla="*/ 196 h 289" name="T29"/>
                <a:gd fmla="*/ 24 w 162" name="T30"/>
                <a:gd fmla="*/ 204 h 289" name="T31"/>
                <a:gd fmla="*/ 26 w 162" name="T32"/>
                <a:gd fmla="*/ 211 h 289" name="T33"/>
                <a:gd fmla="*/ 27 w 162" name="T34"/>
                <a:gd fmla="*/ 222 h 289" name="T35"/>
                <a:gd fmla="*/ 3 w 162" name="T36"/>
                <a:gd fmla="*/ 227 h 289" name="T37"/>
                <a:gd fmla="*/ 3 w 162" name="T38"/>
                <a:gd fmla="*/ 243 h 289" name="T39"/>
                <a:gd fmla="*/ 6 w 162" name="T40"/>
                <a:gd fmla="*/ 254 h 289" name="T41"/>
                <a:gd fmla="*/ 33 w 162" name="T42"/>
                <a:gd fmla="*/ 252 h 289" name="T43"/>
                <a:gd fmla="*/ 43 w 162" name="T44"/>
                <a:gd fmla="*/ 260 h 289" name="T45"/>
                <a:gd fmla="*/ 51 w 162" name="T46"/>
                <a:gd fmla="*/ 266 h 289" name="T47"/>
                <a:gd fmla="*/ 58 w 162" name="T48"/>
                <a:gd fmla="*/ 260 h 289" name="T49"/>
                <a:gd fmla="*/ 76 w 162" name="T50"/>
                <a:gd fmla="*/ 273 h 289" name="T51"/>
                <a:gd fmla="*/ 98 w 162" name="T52"/>
                <a:gd fmla="*/ 274 h 289" name="T53"/>
                <a:gd fmla="*/ 104 w 162" name="T54"/>
                <a:gd fmla="*/ 278 h 289" name="T55"/>
                <a:gd fmla="*/ 104 w 162" name="T56"/>
                <a:gd fmla="*/ 279 h 289" name="T57"/>
                <a:gd fmla="*/ 113 w 162" name="T58"/>
                <a:gd fmla="*/ 287 h 289" name="T59"/>
                <a:gd fmla="*/ 124 w 162" name="T60"/>
                <a:gd fmla="*/ 280 h 289" name="T61"/>
                <a:gd fmla="*/ 120 w 162" name="T62"/>
                <a:gd fmla="*/ 274 h 289" name="T63"/>
                <a:gd fmla="*/ 124 w 162" name="T64"/>
                <a:gd fmla="*/ 257 h 289" name="T65"/>
                <a:gd fmla="*/ 134 w 162" name="T66"/>
                <a:gd fmla="*/ 256 h 289" name="T67"/>
                <a:gd fmla="*/ 121 w 162" name="T68"/>
                <a:gd fmla="*/ 242 h 289" name="T69"/>
                <a:gd fmla="*/ 117 w 162" name="T70"/>
                <a:gd fmla="*/ 237 h 289" name="T71"/>
                <a:gd fmla="*/ 122 w 162" name="T72"/>
                <a:gd fmla="*/ 231 h 289" name="T73"/>
                <a:gd fmla="*/ 151 w 162" name="T74"/>
                <a:gd fmla="*/ 233 h 289" name="T75"/>
                <a:gd fmla="*/ 162 w 162" name="T76"/>
                <a:gd fmla="*/ 231 h 289" name="T77"/>
                <a:gd fmla="*/ 145 w 162" name="T78"/>
                <a:gd fmla="*/ 187 h 289" name="T79"/>
                <a:gd fmla="*/ 137 w 162" name="T80"/>
                <a:gd fmla="*/ 184 h 289" name="T81"/>
                <a:gd fmla="*/ 136 w 162" name="T82"/>
                <a:gd fmla="*/ 172 h 289" name="T83"/>
                <a:gd fmla="*/ 138 w 162" name="T84"/>
                <a:gd fmla="*/ 95 h 289" name="T85"/>
                <a:gd fmla="*/ 140 w 162" name="T86"/>
                <a:gd fmla="*/ 80 h 289" name="T87"/>
                <a:gd fmla="*/ 148 w 162" name="T88"/>
                <a:gd fmla="*/ 68 h 289" name="T89"/>
                <a:gd fmla="*/ 139 w 162" name="T90"/>
                <a:gd fmla="*/ 55 h 289" name="T91"/>
                <a:gd fmla="*/ 138 w 162" name="T92"/>
                <a:gd fmla="*/ 44 h 289" name="T93"/>
                <a:gd fmla="*/ 138 w 162" name="T94"/>
                <a:gd fmla="*/ 43 h 289" name="T95"/>
                <a:gd fmla="*/ 146 w 162" name="T96"/>
                <a:gd fmla="*/ 18 h 289" name="T97"/>
                <a:gd fmla="*/ 150 w 162" name="T98"/>
                <a:gd fmla="*/ 10 h 289" name="T99"/>
                <a:gd fmla="*/ 156 w 162" name="T100"/>
                <a:gd fmla="*/ 6 h 289" name="T101"/>
                <a:gd fmla="*/ 148 w 162" name="T102"/>
                <a:gd fmla="*/ 0 h 289" name="T103"/>
                <a:gd fmla="*/ 134 w 162" name="T104"/>
                <a:gd fmla="*/ 5 h 289" name="T105"/>
                <a:gd fmla="*/ 122 w 162" name="T106"/>
                <a:gd fmla="*/ 16 h 289" name="T107"/>
                <a:gd fmla="*/ 105 w 162" name="T108"/>
                <a:gd fmla="*/ 28 h 289" name="T109"/>
                <a:gd fmla="*/ 98 w 162" name="T110"/>
                <a:gd fmla="*/ 35 h 289" name="T111"/>
                <a:gd fmla="*/ 93 w 162" name="T112"/>
                <a:gd fmla="*/ 59 h 289" name="T113"/>
                <a:gd fmla="*/ 92 w 162" name="T114"/>
                <a:gd fmla="*/ 66 h 289" name="T115"/>
                <a:gd fmla="*/ 87 w 162" name="T116"/>
                <a:gd fmla="*/ 72 h 289" name="T117"/>
                <a:gd fmla="*/ 86 w 162" name="T118"/>
                <a:gd fmla="*/ 73 h 289" name="T119"/>
                <a:gd fmla="*/ 76 w 162" name="T120"/>
                <a:gd fmla="*/ 74 h 289" name="T121"/>
                <a:gd fmla="*/ 76 w 162" name="T122"/>
                <a:gd fmla="*/ 74 h 289" name="T123"/>
                <a:gd fmla="*/ 54 w 162" name="T124"/>
                <a:gd fmla="*/ 66 h 289"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89" w="162">
                  <a:moveTo>
                    <a:pt x="54" y="66"/>
                  </a:moveTo>
                  <a:cubicBezTo>
                    <a:pt x="52" y="65"/>
                    <a:pt x="52" y="65"/>
                    <a:pt x="52" y="65"/>
                  </a:cubicBezTo>
                  <a:cubicBezTo>
                    <a:pt x="48" y="90"/>
                    <a:pt x="48" y="90"/>
                    <a:pt x="48" y="90"/>
                  </a:cubicBezTo>
                  <a:cubicBezTo>
                    <a:pt x="54" y="98"/>
                    <a:pt x="54" y="98"/>
                    <a:pt x="54" y="98"/>
                  </a:cubicBezTo>
                  <a:cubicBezTo>
                    <a:pt x="61" y="100"/>
                    <a:pt x="61" y="100"/>
                    <a:pt x="61" y="100"/>
                  </a:cubicBezTo>
                  <a:cubicBezTo>
                    <a:pt x="61" y="100"/>
                    <a:pt x="61" y="100"/>
                    <a:pt x="61" y="100"/>
                  </a:cubicBezTo>
                  <a:cubicBezTo>
                    <a:pt x="61" y="100"/>
                    <a:pt x="61" y="100"/>
                    <a:pt x="61" y="100"/>
                  </a:cubicBezTo>
                  <a:cubicBezTo>
                    <a:pt x="62" y="101"/>
                    <a:pt x="62" y="101"/>
                    <a:pt x="62" y="101"/>
                  </a:cubicBezTo>
                  <a:cubicBezTo>
                    <a:pt x="70" y="108"/>
                    <a:pt x="70" y="108"/>
                    <a:pt x="70" y="108"/>
                  </a:cubicBezTo>
                  <a:cubicBezTo>
                    <a:pt x="82" y="110"/>
                    <a:pt x="82" y="110"/>
                    <a:pt x="82" y="110"/>
                  </a:cubicBezTo>
                  <a:cubicBezTo>
                    <a:pt x="82" y="110"/>
                    <a:pt x="82" y="110"/>
                    <a:pt x="82" y="110"/>
                  </a:cubicBezTo>
                  <a:cubicBezTo>
                    <a:pt x="88" y="114"/>
                    <a:pt x="88" y="114"/>
                    <a:pt x="88" y="114"/>
                  </a:cubicBezTo>
                  <a:cubicBezTo>
                    <a:pt x="88" y="114"/>
                    <a:pt x="88" y="114"/>
                    <a:pt x="88" y="114"/>
                  </a:cubicBezTo>
                  <a:cubicBezTo>
                    <a:pt x="88" y="114"/>
                    <a:pt x="88" y="114"/>
                    <a:pt x="88" y="114"/>
                  </a:cubicBezTo>
                  <a:cubicBezTo>
                    <a:pt x="88" y="115"/>
                    <a:pt x="88" y="115"/>
                    <a:pt x="88" y="115"/>
                  </a:cubicBezTo>
                  <a:cubicBezTo>
                    <a:pt x="93" y="122"/>
                    <a:pt x="93" y="122"/>
                    <a:pt x="93" y="122"/>
                  </a:cubicBezTo>
                  <a:cubicBezTo>
                    <a:pt x="94" y="122"/>
                    <a:pt x="94" y="122"/>
                    <a:pt x="94" y="122"/>
                  </a:cubicBezTo>
                  <a:cubicBezTo>
                    <a:pt x="93" y="123"/>
                    <a:pt x="93" y="123"/>
                    <a:pt x="93" y="123"/>
                  </a:cubicBezTo>
                  <a:cubicBezTo>
                    <a:pt x="89" y="130"/>
                    <a:pt x="89" y="130"/>
                    <a:pt x="89" y="130"/>
                  </a:cubicBezTo>
                  <a:cubicBezTo>
                    <a:pt x="88" y="130"/>
                    <a:pt x="88" y="132"/>
                    <a:pt x="88" y="136"/>
                  </a:cubicBezTo>
                  <a:cubicBezTo>
                    <a:pt x="89" y="136"/>
                    <a:pt x="89" y="136"/>
                    <a:pt x="89" y="136"/>
                  </a:cubicBezTo>
                  <a:cubicBezTo>
                    <a:pt x="89" y="143"/>
                    <a:pt x="89" y="143"/>
                    <a:pt x="89" y="143"/>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4" y="158"/>
                    <a:pt x="84" y="158"/>
                    <a:pt x="84" y="158"/>
                  </a:cubicBezTo>
                  <a:cubicBezTo>
                    <a:pt x="82" y="157"/>
                    <a:pt x="82" y="157"/>
                    <a:pt x="82" y="157"/>
                  </a:cubicBezTo>
                  <a:cubicBezTo>
                    <a:pt x="77" y="156"/>
                    <a:pt x="77" y="156"/>
                    <a:pt x="77" y="156"/>
                  </a:cubicBezTo>
                  <a:cubicBezTo>
                    <a:pt x="70" y="156"/>
                    <a:pt x="70" y="156"/>
                    <a:pt x="70" y="156"/>
                  </a:cubicBezTo>
                  <a:cubicBezTo>
                    <a:pt x="64" y="158"/>
                    <a:pt x="64" y="158"/>
                    <a:pt x="64" y="158"/>
                  </a:cubicBezTo>
                  <a:cubicBezTo>
                    <a:pt x="58" y="164"/>
                    <a:pt x="58" y="164"/>
                    <a:pt x="58" y="164"/>
                  </a:cubicBezTo>
                  <a:cubicBezTo>
                    <a:pt x="56" y="166"/>
                    <a:pt x="56" y="166"/>
                    <a:pt x="56" y="166"/>
                  </a:cubicBezTo>
                  <a:cubicBezTo>
                    <a:pt x="65" y="170"/>
                    <a:pt x="65" y="170"/>
                    <a:pt x="65" y="170"/>
                  </a:cubicBezTo>
                  <a:cubicBezTo>
                    <a:pt x="64" y="172"/>
                    <a:pt x="64" y="172"/>
                    <a:pt x="64" y="172"/>
                  </a:cubicBezTo>
                  <a:cubicBezTo>
                    <a:pt x="64" y="174"/>
                    <a:pt x="62" y="176"/>
                    <a:pt x="58" y="177"/>
                  </a:cubicBezTo>
                  <a:cubicBezTo>
                    <a:pt x="53" y="177"/>
                    <a:pt x="53" y="177"/>
                    <a:pt x="53" y="177"/>
                  </a:cubicBezTo>
                  <a:cubicBezTo>
                    <a:pt x="44" y="174"/>
                    <a:pt x="44" y="174"/>
                    <a:pt x="44" y="174"/>
                  </a:cubicBezTo>
                  <a:cubicBezTo>
                    <a:pt x="44" y="174"/>
                    <a:pt x="44" y="174"/>
                    <a:pt x="44" y="174"/>
                  </a:cubicBezTo>
                  <a:cubicBezTo>
                    <a:pt x="44" y="174"/>
                    <a:pt x="44" y="174"/>
                    <a:pt x="44" y="174"/>
                  </a:cubicBezTo>
                  <a:cubicBezTo>
                    <a:pt x="35" y="169"/>
                    <a:pt x="35" y="169"/>
                    <a:pt x="35" y="169"/>
                  </a:cubicBezTo>
                  <a:cubicBezTo>
                    <a:pt x="32" y="169"/>
                    <a:pt x="32" y="169"/>
                    <a:pt x="32" y="169"/>
                  </a:cubicBezTo>
                  <a:cubicBezTo>
                    <a:pt x="22" y="183"/>
                    <a:pt x="22" y="183"/>
                    <a:pt x="22" y="183"/>
                  </a:cubicBezTo>
                  <a:cubicBezTo>
                    <a:pt x="20" y="188"/>
                    <a:pt x="20" y="188"/>
                    <a:pt x="20" y="188"/>
                  </a:cubicBezTo>
                  <a:cubicBezTo>
                    <a:pt x="20" y="196"/>
                    <a:pt x="20" y="196"/>
                    <a:pt x="20" y="196"/>
                  </a:cubicBezTo>
                  <a:cubicBezTo>
                    <a:pt x="24" y="203"/>
                    <a:pt x="24" y="203"/>
                    <a:pt x="24" y="203"/>
                  </a:cubicBezTo>
                  <a:cubicBezTo>
                    <a:pt x="24" y="204"/>
                    <a:pt x="24" y="204"/>
                    <a:pt x="24" y="204"/>
                  </a:cubicBezTo>
                  <a:cubicBezTo>
                    <a:pt x="24" y="204"/>
                    <a:pt x="24" y="204"/>
                    <a:pt x="24" y="204"/>
                  </a:cubicBezTo>
                  <a:cubicBezTo>
                    <a:pt x="24" y="204"/>
                    <a:pt x="24" y="204"/>
                    <a:pt x="24" y="204"/>
                  </a:cubicBezTo>
                  <a:cubicBezTo>
                    <a:pt x="26" y="210"/>
                    <a:pt x="26" y="210"/>
                    <a:pt x="26" y="210"/>
                  </a:cubicBezTo>
                  <a:cubicBezTo>
                    <a:pt x="26" y="211"/>
                    <a:pt x="26" y="211"/>
                    <a:pt x="26" y="211"/>
                  </a:cubicBezTo>
                  <a:cubicBezTo>
                    <a:pt x="26" y="220"/>
                    <a:pt x="26" y="220"/>
                    <a:pt x="26" y="220"/>
                  </a:cubicBezTo>
                  <a:cubicBezTo>
                    <a:pt x="26" y="221"/>
                    <a:pt x="26" y="221"/>
                    <a:pt x="26" y="221"/>
                  </a:cubicBezTo>
                  <a:cubicBezTo>
                    <a:pt x="27" y="222"/>
                    <a:pt x="27" y="222"/>
                    <a:pt x="27" y="222"/>
                  </a:cubicBezTo>
                  <a:cubicBezTo>
                    <a:pt x="20" y="223"/>
                    <a:pt x="20" y="223"/>
                    <a:pt x="20" y="223"/>
                  </a:cubicBezTo>
                  <a:cubicBezTo>
                    <a:pt x="8" y="223"/>
                    <a:pt x="8" y="223"/>
                    <a:pt x="8" y="223"/>
                  </a:cubicBezTo>
                  <a:cubicBezTo>
                    <a:pt x="3" y="227"/>
                    <a:pt x="3" y="227"/>
                    <a:pt x="3" y="227"/>
                  </a:cubicBezTo>
                  <a:cubicBezTo>
                    <a:pt x="0" y="231"/>
                    <a:pt x="0" y="231"/>
                    <a:pt x="0" y="231"/>
                  </a:cubicBezTo>
                  <a:cubicBezTo>
                    <a:pt x="1" y="231"/>
                    <a:pt x="1" y="231"/>
                    <a:pt x="1" y="231"/>
                  </a:cubicBezTo>
                  <a:cubicBezTo>
                    <a:pt x="3" y="243"/>
                    <a:pt x="3" y="243"/>
                    <a:pt x="3" y="243"/>
                  </a:cubicBezTo>
                  <a:cubicBezTo>
                    <a:pt x="4" y="243"/>
                    <a:pt x="4" y="243"/>
                    <a:pt x="4" y="243"/>
                  </a:cubicBezTo>
                  <a:cubicBezTo>
                    <a:pt x="4" y="248"/>
                    <a:pt x="4" y="248"/>
                    <a:pt x="4" y="248"/>
                  </a:cubicBezTo>
                  <a:cubicBezTo>
                    <a:pt x="6" y="254"/>
                    <a:pt x="6" y="254"/>
                    <a:pt x="6" y="254"/>
                  </a:cubicBezTo>
                  <a:cubicBezTo>
                    <a:pt x="15" y="259"/>
                    <a:pt x="15" y="259"/>
                    <a:pt x="15" y="259"/>
                  </a:cubicBezTo>
                  <a:cubicBezTo>
                    <a:pt x="27" y="256"/>
                    <a:pt x="27" y="256"/>
                    <a:pt x="27" y="256"/>
                  </a:cubicBezTo>
                  <a:cubicBezTo>
                    <a:pt x="33" y="252"/>
                    <a:pt x="33" y="252"/>
                    <a:pt x="33" y="252"/>
                  </a:cubicBezTo>
                  <a:cubicBezTo>
                    <a:pt x="34" y="252"/>
                    <a:pt x="34" y="252"/>
                    <a:pt x="34" y="252"/>
                  </a:cubicBezTo>
                  <a:cubicBezTo>
                    <a:pt x="40" y="252"/>
                    <a:pt x="40" y="252"/>
                    <a:pt x="40"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2" y="266"/>
                    <a:pt x="52" y="266"/>
                    <a:pt x="52" y="266"/>
                  </a:cubicBezTo>
                  <a:cubicBezTo>
                    <a:pt x="52" y="265"/>
                    <a:pt x="52" y="265"/>
                    <a:pt x="52" y="265"/>
                  </a:cubicBezTo>
                  <a:cubicBezTo>
                    <a:pt x="58" y="260"/>
                    <a:pt x="58" y="260"/>
                    <a:pt x="58" y="260"/>
                  </a:cubicBezTo>
                  <a:cubicBezTo>
                    <a:pt x="63" y="270"/>
                    <a:pt x="63" y="270"/>
                    <a:pt x="63" y="270"/>
                  </a:cubicBezTo>
                  <a:cubicBezTo>
                    <a:pt x="68" y="273"/>
                    <a:pt x="68" y="273"/>
                    <a:pt x="68" y="273"/>
                  </a:cubicBezTo>
                  <a:cubicBezTo>
                    <a:pt x="76" y="273"/>
                    <a:pt x="76" y="273"/>
                    <a:pt x="76" y="273"/>
                  </a:cubicBezTo>
                  <a:cubicBezTo>
                    <a:pt x="82" y="272"/>
                    <a:pt x="82" y="272"/>
                    <a:pt x="82" y="272"/>
                  </a:cubicBezTo>
                  <a:cubicBezTo>
                    <a:pt x="84" y="272"/>
                    <a:pt x="84" y="272"/>
                    <a:pt x="84" y="272"/>
                  </a:cubicBezTo>
                  <a:cubicBezTo>
                    <a:pt x="98" y="274"/>
                    <a:pt x="98" y="274"/>
                    <a:pt x="98" y="274"/>
                  </a:cubicBezTo>
                  <a:cubicBezTo>
                    <a:pt x="98" y="274"/>
                    <a:pt x="98" y="274"/>
                    <a:pt x="98" y="274"/>
                  </a:cubicBezTo>
                  <a:cubicBezTo>
                    <a:pt x="98" y="275"/>
                    <a:pt x="98" y="275"/>
                    <a:pt x="98" y="275"/>
                  </a:cubicBezTo>
                  <a:cubicBezTo>
                    <a:pt x="104" y="278"/>
                    <a:pt x="104" y="278"/>
                    <a:pt x="104" y="278"/>
                  </a:cubicBezTo>
                  <a:cubicBezTo>
                    <a:pt x="104" y="278"/>
                    <a:pt x="104" y="278"/>
                    <a:pt x="104" y="278"/>
                  </a:cubicBezTo>
                  <a:cubicBezTo>
                    <a:pt x="104" y="278"/>
                    <a:pt x="104" y="278"/>
                    <a:pt x="104" y="278"/>
                  </a:cubicBezTo>
                  <a:cubicBezTo>
                    <a:pt x="104" y="279"/>
                    <a:pt x="104" y="279"/>
                    <a:pt x="104" y="279"/>
                  </a:cubicBezTo>
                  <a:cubicBezTo>
                    <a:pt x="110" y="283"/>
                    <a:pt x="110" y="283"/>
                    <a:pt x="110" y="283"/>
                  </a:cubicBezTo>
                  <a:cubicBezTo>
                    <a:pt x="110" y="283"/>
                    <a:pt x="110" y="283"/>
                    <a:pt x="110" y="283"/>
                  </a:cubicBezTo>
                  <a:cubicBezTo>
                    <a:pt x="113" y="287"/>
                    <a:pt x="113" y="287"/>
                    <a:pt x="113" y="287"/>
                  </a:cubicBezTo>
                  <a:cubicBezTo>
                    <a:pt x="117" y="289"/>
                    <a:pt x="117" y="289"/>
                    <a:pt x="117" y="289"/>
                  </a:cubicBezTo>
                  <a:cubicBezTo>
                    <a:pt x="124" y="288"/>
                    <a:pt x="124" y="288"/>
                    <a:pt x="124" y="288"/>
                  </a:cubicBezTo>
                  <a:cubicBezTo>
                    <a:pt x="124" y="280"/>
                    <a:pt x="124" y="280"/>
                    <a:pt x="124" y="280"/>
                  </a:cubicBezTo>
                  <a:cubicBezTo>
                    <a:pt x="120" y="274"/>
                    <a:pt x="120" y="274"/>
                    <a:pt x="120" y="274"/>
                  </a:cubicBezTo>
                  <a:cubicBezTo>
                    <a:pt x="120" y="274"/>
                    <a:pt x="120" y="274"/>
                    <a:pt x="120" y="274"/>
                  </a:cubicBezTo>
                  <a:cubicBezTo>
                    <a:pt x="120" y="274"/>
                    <a:pt x="120" y="274"/>
                    <a:pt x="120" y="274"/>
                  </a:cubicBezTo>
                  <a:cubicBezTo>
                    <a:pt x="118" y="263"/>
                    <a:pt x="118" y="263"/>
                    <a:pt x="118" y="263"/>
                  </a:cubicBezTo>
                  <a:cubicBezTo>
                    <a:pt x="123" y="258"/>
                    <a:pt x="123" y="258"/>
                    <a:pt x="123" y="258"/>
                  </a:cubicBezTo>
                  <a:cubicBezTo>
                    <a:pt x="124" y="257"/>
                    <a:pt x="124" y="257"/>
                    <a:pt x="124" y="257"/>
                  </a:cubicBezTo>
                  <a:cubicBezTo>
                    <a:pt x="124" y="257"/>
                    <a:pt x="124" y="257"/>
                    <a:pt x="124" y="257"/>
                  </a:cubicBezTo>
                  <a:cubicBezTo>
                    <a:pt x="129" y="256"/>
                    <a:pt x="129" y="256"/>
                    <a:pt x="129" y="256"/>
                  </a:cubicBezTo>
                  <a:cubicBezTo>
                    <a:pt x="134" y="256"/>
                    <a:pt x="134" y="256"/>
                    <a:pt x="134" y="256"/>
                  </a:cubicBezTo>
                  <a:cubicBezTo>
                    <a:pt x="136" y="254"/>
                    <a:pt x="136" y="254"/>
                    <a:pt x="136" y="254"/>
                  </a:cubicBezTo>
                  <a:cubicBezTo>
                    <a:pt x="132" y="250"/>
                    <a:pt x="132" y="250"/>
                    <a:pt x="132" y="250"/>
                  </a:cubicBezTo>
                  <a:cubicBezTo>
                    <a:pt x="121" y="242"/>
                    <a:pt x="121" y="242"/>
                    <a:pt x="121" y="242"/>
                  </a:cubicBezTo>
                  <a:cubicBezTo>
                    <a:pt x="118" y="238"/>
                    <a:pt x="118" y="238"/>
                    <a:pt x="118" y="238"/>
                  </a:cubicBezTo>
                  <a:cubicBezTo>
                    <a:pt x="118" y="238"/>
                    <a:pt x="118" y="238"/>
                    <a:pt x="118" y="238"/>
                  </a:cubicBezTo>
                  <a:cubicBezTo>
                    <a:pt x="117" y="237"/>
                    <a:pt x="117" y="237"/>
                    <a:pt x="117" y="237"/>
                  </a:cubicBezTo>
                  <a:cubicBezTo>
                    <a:pt x="118" y="236"/>
                    <a:pt x="118" y="236"/>
                    <a:pt x="118" y="236"/>
                  </a:cubicBezTo>
                  <a:cubicBezTo>
                    <a:pt x="121" y="230"/>
                    <a:pt x="121" y="230"/>
                    <a:pt x="121" y="230"/>
                  </a:cubicBezTo>
                  <a:cubicBezTo>
                    <a:pt x="122" y="231"/>
                    <a:pt x="122" y="231"/>
                    <a:pt x="122" y="231"/>
                  </a:cubicBezTo>
                  <a:cubicBezTo>
                    <a:pt x="130" y="233"/>
                    <a:pt x="130" y="233"/>
                    <a:pt x="130" y="233"/>
                  </a:cubicBezTo>
                  <a:cubicBezTo>
                    <a:pt x="151" y="232"/>
                    <a:pt x="151" y="232"/>
                    <a:pt x="151" y="232"/>
                  </a:cubicBezTo>
                  <a:cubicBezTo>
                    <a:pt x="151" y="233"/>
                    <a:pt x="151" y="233"/>
                    <a:pt x="151" y="233"/>
                  </a:cubicBezTo>
                  <a:cubicBezTo>
                    <a:pt x="152" y="233"/>
                    <a:pt x="152" y="233"/>
                    <a:pt x="152" y="233"/>
                  </a:cubicBezTo>
                  <a:cubicBezTo>
                    <a:pt x="158" y="235"/>
                    <a:pt x="158" y="235"/>
                    <a:pt x="158" y="235"/>
                  </a:cubicBezTo>
                  <a:cubicBezTo>
                    <a:pt x="162" y="231"/>
                    <a:pt x="162" y="231"/>
                    <a:pt x="162" y="231"/>
                  </a:cubicBezTo>
                  <a:cubicBezTo>
                    <a:pt x="160" y="219"/>
                    <a:pt x="160" y="219"/>
                    <a:pt x="160" y="219"/>
                  </a:cubicBezTo>
                  <a:cubicBezTo>
                    <a:pt x="152" y="214"/>
                    <a:pt x="152" y="214"/>
                    <a:pt x="152" y="214"/>
                  </a:cubicBezTo>
                  <a:cubicBezTo>
                    <a:pt x="146" y="210"/>
                    <a:pt x="144" y="202"/>
                    <a:pt x="145" y="187"/>
                  </a:cubicBezTo>
                  <a:cubicBezTo>
                    <a:pt x="138" y="184"/>
                    <a:pt x="138" y="184"/>
                    <a:pt x="138" y="184"/>
                  </a:cubicBezTo>
                  <a:cubicBezTo>
                    <a:pt x="138" y="184"/>
                    <a:pt x="138" y="184"/>
                    <a:pt x="138" y="184"/>
                  </a:cubicBezTo>
                  <a:cubicBezTo>
                    <a:pt x="137" y="184"/>
                    <a:pt x="137" y="184"/>
                    <a:pt x="137" y="184"/>
                  </a:cubicBezTo>
                  <a:cubicBezTo>
                    <a:pt x="137" y="183"/>
                    <a:pt x="137" y="183"/>
                    <a:pt x="137" y="183"/>
                  </a:cubicBezTo>
                  <a:cubicBezTo>
                    <a:pt x="137" y="182"/>
                    <a:pt x="137" y="182"/>
                    <a:pt x="137" y="182"/>
                  </a:cubicBezTo>
                  <a:cubicBezTo>
                    <a:pt x="136" y="172"/>
                    <a:pt x="136" y="172"/>
                    <a:pt x="136" y="172"/>
                  </a:cubicBezTo>
                  <a:cubicBezTo>
                    <a:pt x="144" y="131"/>
                    <a:pt x="144" y="131"/>
                    <a:pt x="144" y="131"/>
                  </a:cubicBezTo>
                  <a:cubicBezTo>
                    <a:pt x="141" y="119"/>
                    <a:pt x="139" y="111"/>
                    <a:pt x="139" y="107"/>
                  </a:cubicBezTo>
                  <a:cubicBezTo>
                    <a:pt x="138" y="95"/>
                    <a:pt x="138" y="95"/>
                    <a:pt x="138" y="95"/>
                  </a:cubicBezTo>
                  <a:cubicBezTo>
                    <a:pt x="139" y="82"/>
                    <a:pt x="139" y="82"/>
                    <a:pt x="139" y="82"/>
                  </a:cubicBezTo>
                  <a:cubicBezTo>
                    <a:pt x="139" y="81"/>
                    <a:pt x="139" y="81"/>
                    <a:pt x="139" y="81"/>
                  </a:cubicBezTo>
                  <a:cubicBezTo>
                    <a:pt x="140" y="80"/>
                    <a:pt x="140" y="80"/>
                    <a:pt x="140" y="80"/>
                  </a:cubicBezTo>
                  <a:cubicBezTo>
                    <a:pt x="140" y="80"/>
                    <a:pt x="140" y="80"/>
                    <a:pt x="140" y="80"/>
                  </a:cubicBezTo>
                  <a:cubicBezTo>
                    <a:pt x="148" y="74"/>
                    <a:pt x="148" y="74"/>
                    <a:pt x="148" y="74"/>
                  </a:cubicBezTo>
                  <a:cubicBezTo>
                    <a:pt x="148" y="68"/>
                    <a:pt x="148" y="68"/>
                    <a:pt x="148" y="68"/>
                  </a:cubicBezTo>
                  <a:cubicBezTo>
                    <a:pt x="148" y="66"/>
                    <a:pt x="147" y="64"/>
                    <a:pt x="145" y="61"/>
                  </a:cubicBezTo>
                  <a:cubicBezTo>
                    <a:pt x="140" y="55"/>
                    <a:pt x="140" y="55"/>
                    <a:pt x="140" y="55"/>
                  </a:cubicBezTo>
                  <a:cubicBezTo>
                    <a:pt x="139" y="55"/>
                    <a:pt x="139" y="55"/>
                    <a:pt x="139" y="55"/>
                  </a:cubicBezTo>
                  <a:cubicBezTo>
                    <a:pt x="139" y="54"/>
                    <a:pt x="139" y="54"/>
                    <a:pt x="139" y="54"/>
                  </a:cubicBezTo>
                  <a:cubicBezTo>
                    <a:pt x="138" y="44"/>
                    <a:pt x="138" y="44"/>
                    <a:pt x="138" y="44"/>
                  </a:cubicBezTo>
                  <a:cubicBezTo>
                    <a:pt x="138" y="44"/>
                    <a:pt x="138" y="44"/>
                    <a:pt x="138" y="44"/>
                  </a:cubicBezTo>
                  <a:cubicBezTo>
                    <a:pt x="138" y="44"/>
                    <a:pt x="138" y="44"/>
                    <a:pt x="138" y="44"/>
                  </a:cubicBezTo>
                  <a:cubicBezTo>
                    <a:pt x="138" y="43"/>
                    <a:pt x="138" y="43"/>
                    <a:pt x="138" y="43"/>
                  </a:cubicBezTo>
                  <a:cubicBezTo>
                    <a:pt x="138" y="43"/>
                    <a:pt x="138" y="43"/>
                    <a:pt x="138" y="43"/>
                  </a:cubicBezTo>
                  <a:cubicBezTo>
                    <a:pt x="149" y="30"/>
                    <a:pt x="149" y="30"/>
                    <a:pt x="149" y="30"/>
                  </a:cubicBezTo>
                  <a:cubicBezTo>
                    <a:pt x="149" y="24"/>
                    <a:pt x="149" y="24"/>
                    <a:pt x="149" y="24"/>
                  </a:cubicBezTo>
                  <a:cubicBezTo>
                    <a:pt x="146" y="18"/>
                    <a:pt x="146" y="18"/>
                    <a:pt x="146" y="18"/>
                  </a:cubicBezTo>
                  <a:cubicBezTo>
                    <a:pt x="146" y="18"/>
                    <a:pt x="146" y="18"/>
                    <a:pt x="146" y="18"/>
                  </a:cubicBezTo>
                  <a:cubicBezTo>
                    <a:pt x="145" y="17"/>
                    <a:pt x="145" y="17"/>
                    <a:pt x="145" y="17"/>
                  </a:cubicBezTo>
                  <a:cubicBezTo>
                    <a:pt x="150" y="10"/>
                    <a:pt x="150" y="10"/>
                    <a:pt x="150" y="10"/>
                  </a:cubicBezTo>
                  <a:cubicBezTo>
                    <a:pt x="150" y="10"/>
                    <a:pt x="150" y="10"/>
                    <a:pt x="150" y="10"/>
                  </a:cubicBezTo>
                  <a:cubicBezTo>
                    <a:pt x="151" y="10"/>
                    <a:pt x="151" y="10"/>
                    <a:pt x="151" y="10"/>
                  </a:cubicBezTo>
                  <a:cubicBezTo>
                    <a:pt x="156" y="6"/>
                    <a:pt x="156" y="6"/>
                    <a:pt x="156" y="6"/>
                  </a:cubicBezTo>
                  <a:cubicBezTo>
                    <a:pt x="156" y="0"/>
                    <a:pt x="156" y="0"/>
                    <a:pt x="156" y="0"/>
                  </a:cubicBezTo>
                  <a:cubicBezTo>
                    <a:pt x="153" y="0"/>
                    <a:pt x="153" y="0"/>
                    <a:pt x="153" y="0"/>
                  </a:cubicBezTo>
                  <a:cubicBezTo>
                    <a:pt x="148" y="0"/>
                    <a:pt x="148" y="0"/>
                    <a:pt x="148" y="0"/>
                  </a:cubicBezTo>
                  <a:cubicBezTo>
                    <a:pt x="146" y="9"/>
                    <a:pt x="146" y="9"/>
                    <a:pt x="146" y="9"/>
                  </a:cubicBezTo>
                  <a:cubicBezTo>
                    <a:pt x="145" y="9"/>
                    <a:pt x="145" y="9"/>
                    <a:pt x="145" y="9"/>
                  </a:cubicBezTo>
                  <a:cubicBezTo>
                    <a:pt x="134" y="5"/>
                    <a:pt x="134" y="5"/>
                    <a:pt x="134" y="5"/>
                  </a:cubicBezTo>
                  <a:cubicBezTo>
                    <a:pt x="128" y="4"/>
                    <a:pt x="128" y="4"/>
                    <a:pt x="128" y="4"/>
                  </a:cubicBezTo>
                  <a:cubicBezTo>
                    <a:pt x="130" y="14"/>
                    <a:pt x="130" y="14"/>
                    <a:pt x="130" y="14"/>
                  </a:cubicBezTo>
                  <a:cubicBezTo>
                    <a:pt x="122" y="16"/>
                    <a:pt x="122" y="16"/>
                    <a:pt x="122" y="16"/>
                  </a:cubicBezTo>
                  <a:cubicBezTo>
                    <a:pt x="109" y="23"/>
                    <a:pt x="109" y="23"/>
                    <a:pt x="109" y="23"/>
                  </a:cubicBezTo>
                  <a:cubicBezTo>
                    <a:pt x="105" y="28"/>
                    <a:pt x="105" y="28"/>
                    <a:pt x="105" y="28"/>
                  </a:cubicBezTo>
                  <a:cubicBezTo>
                    <a:pt x="105" y="28"/>
                    <a:pt x="105" y="28"/>
                    <a:pt x="105" y="28"/>
                  </a:cubicBezTo>
                  <a:cubicBezTo>
                    <a:pt x="105" y="29"/>
                    <a:pt x="105" y="29"/>
                    <a:pt x="105" y="29"/>
                  </a:cubicBezTo>
                  <a:cubicBezTo>
                    <a:pt x="104" y="29"/>
                    <a:pt x="104" y="29"/>
                    <a:pt x="104" y="29"/>
                  </a:cubicBezTo>
                  <a:cubicBezTo>
                    <a:pt x="98" y="35"/>
                    <a:pt x="98" y="35"/>
                    <a:pt x="98" y="35"/>
                  </a:cubicBezTo>
                  <a:cubicBezTo>
                    <a:pt x="96" y="44"/>
                    <a:pt x="96" y="44"/>
                    <a:pt x="96" y="44"/>
                  </a:cubicBezTo>
                  <a:cubicBezTo>
                    <a:pt x="96" y="45"/>
                    <a:pt x="96" y="45"/>
                    <a:pt x="96" y="45"/>
                  </a:cubicBezTo>
                  <a:cubicBezTo>
                    <a:pt x="93" y="59"/>
                    <a:pt x="93" y="59"/>
                    <a:pt x="93" y="59"/>
                  </a:cubicBezTo>
                  <a:cubicBezTo>
                    <a:pt x="93" y="59"/>
                    <a:pt x="93" y="59"/>
                    <a:pt x="93" y="59"/>
                  </a:cubicBezTo>
                  <a:cubicBezTo>
                    <a:pt x="92" y="65"/>
                    <a:pt x="92" y="65"/>
                    <a:pt x="92" y="65"/>
                  </a:cubicBezTo>
                  <a:cubicBezTo>
                    <a:pt x="92" y="66"/>
                    <a:pt x="92" y="66"/>
                    <a:pt x="92" y="66"/>
                  </a:cubicBezTo>
                  <a:cubicBezTo>
                    <a:pt x="92" y="66"/>
                    <a:pt x="92" y="66"/>
                    <a:pt x="92" y="66"/>
                  </a:cubicBezTo>
                  <a:cubicBezTo>
                    <a:pt x="91" y="66"/>
                    <a:pt x="91" y="66"/>
                    <a:pt x="91" y="66"/>
                  </a:cubicBezTo>
                  <a:cubicBezTo>
                    <a:pt x="87" y="72"/>
                    <a:pt x="87" y="72"/>
                    <a:pt x="87" y="72"/>
                  </a:cubicBezTo>
                  <a:cubicBezTo>
                    <a:pt x="86" y="72"/>
                    <a:pt x="86" y="72"/>
                    <a:pt x="86" y="72"/>
                  </a:cubicBezTo>
                  <a:cubicBezTo>
                    <a:pt x="86" y="72"/>
                    <a:pt x="86" y="72"/>
                    <a:pt x="86" y="72"/>
                  </a:cubicBezTo>
                  <a:cubicBezTo>
                    <a:pt x="86" y="73"/>
                    <a:pt x="86" y="73"/>
                    <a:pt x="86" y="73"/>
                  </a:cubicBezTo>
                  <a:cubicBezTo>
                    <a:pt x="86" y="73"/>
                    <a:pt x="86" y="73"/>
                    <a:pt x="86" y="73"/>
                  </a:cubicBezTo>
                  <a:cubicBezTo>
                    <a:pt x="76" y="74"/>
                    <a:pt x="76" y="74"/>
                    <a:pt x="76" y="74"/>
                  </a:cubicBezTo>
                  <a:cubicBezTo>
                    <a:pt x="76" y="74"/>
                    <a:pt x="76" y="74"/>
                    <a:pt x="76" y="74"/>
                  </a:cubicBezTo>
                  <a:cubicBezTo>
                    <a:pt x="76" y="74"/>
                    <a:pt x="76" y="74"/>
                    <a:pt x="76" y="74"/>
                  </a:cubicBezTo>
                  <a:cubicBezTo>
                    <a:pt x="76" y="74"/>
                    <a:pt x="76" y="74"/>
                    <a:pt x="76" y="74"/>
                  </a:cubicBezTo>
                  <a:cubicBezTo>
                    <a:pt x="76" y="74"/>
                    <a:pt x="76" y="74"/>
                    <a:pt x="76" y="74"/>
                  </a:cubicBezTo>
                  <a:cubicBezTo>
                    <a:pt x="61" y="69"/>
                    <a:pt x="61" y="69"/>
                    <a:pt x="61" y="69"/>
                  </a:cubicBezTo>
                  <a:cubicBezTo>
                    <a:pt x="61" y="69"/>
                    <a:pt x="61" y="69"/>
                    <a:pt x="61" y="69"/>
                  </a:cubicBezTo>
                  <a:lnTo>
                    <a:pt x="54" y="66"/>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28" name="Freeform 17"/>
            <p:cNvSpPr/>
            <p:nvPr/>
          </p:nvSpPr>
          <p:spPr bwMode="auto">
            <a:xfrm>
              <a:off x="4534792" y="3047736"/>
              <a:ext cx="394920" cy="868284"/>
            </a:xfrm>
            <a:custGeom>
              <a:gdLst>
                <a:gd fmla="*/ 100 w 108" name="T0"/>
                <a:gd fmla="*/ 4 h 237" name="T1"/>
                <a:gd fmla="*/ 94 w 108" name="T2"/>
                <a:gd fmla="*/ 6 h 237" name="T3"/>
                <a:gd fmla="*/ 88 w 108" name="T4"/>
                <a:gd fmla="*/ 12 h 237" name="T5"/>
                <a:gd fmla="*/ 87 w 108" name="T6"/>
                <a:gd fmla="*/ 12 h 237" name="T7"/>
                <a:gd fmla="*/ 68 w 108" name="T8"/>
                <a:gd fmla="*/ 14 h 237" name="T9"/>
                <a:gd fmla="*/ 61 w 108" name="T10"/>
                <a:gd fmla="*/ 20 h 237" name="T11"/>
                <a:gd fmla="*/ 56 w 108" name="T12"/>
                <a:gd fmla="*/ 24 h 237" name="T13"/>
                <a:gd fmla="*/ 46 w 108" name="T14"/>
                <a:gd fmla="*/ 24 h 237" name="T15"/>
                <a:gd fmla="*/ 42 w 108" name="T16"/>
                <a:gd fmla="*/ 38 h 237" name="T17"/>
                <a:gd fmla="*/ 41 w 108" name="T18"/>
                <a:gd fmla="*/ 38 h 237" name="T19"/>
                <a:gd fmla="*/ 33 w 108" name="T20"/>
                <a:gd fmla="*/ 46 h 237" name="T21"/>
                <a:gd fmla="*/ 21 w 108" name="T22"/>
                <a:gd fmla="*/ 60 h 237" name="T23"/>
                <a:gd fmla="*/ 14 w 108" name="T24"/>
                <a:gd fmla="*/ 68 h 237" name="T25"/>
                <a:gd fmla="*/ 13 w 108" name="T26"/>
                <a:gd fmla="*/ 77 h 237" name="T27"/>
                <a:gd fmla="*/ 13 w 108" name="T28"/>
                <a:gd fmla="*/ 85 h 237" name="T29"/>
                <a:gd fmla="*/ 8 w 108" name="T30"/>
                <a:gd fmla="*/ 92 h 237" name="T31"/>
                <a:gd fmla="*/ 8 w 108" name="T32"/>
                <a:gd fmla="*/ 112 h 237" name="T33"/>
                <a:gd fmla="*/ 12 w 108" name="T34"/>
                <a:gd fmla="*/ 122 h 237" name="T35"/>
                <a:gd fmla="*/ 11 w 108" name="T36"/>
                <a:gd fmla="*/ 132 h 237" name="T37"/>
                <a:gd fmla="*/ 3 w 108" name="T38"/>
                <a:gd fmla="*/ 162 h 237" name="T39"/>
                <a:gd fmla="*/ 9 w 108" name="T40"/>
                <a:gd fmla="*/ 186 h 237" name="T41"/>
                <a:gd fmla="*/ 7 w 108" name="T42"/>
                <a:gd fmla="*/ 237 h 237" name="T43"/>
                <a:gd fmla="*/ 17 w 108" name="T44"/>
                <a:gd fmla="*/ 228 h 237" name="T45"/>
                <a:gd fmla="*/ 56 w 108" name="T46"/>
                <a:gd fmla="*/ 208 h 237" name="T47"/>
                <a:gd fmla="*/ 75 w 108" name="T48"/>
                <a:gd fmla="*/ 210 h 237" name="T49"/>
                <a:gd fmla="*/ 91 w 108" name="T50"/>
                <a:gd fmla="*/ 196 h 237" name="T51"/>
                <a:gd fmla="*/ 95 w 108" name="T52"/>
                <a:gd fmla="*/ 186 h 237" name="T53"/>
                <a:gd fmla="*/ 95 w 108" name="T54"/>
                <a:gd fmla="*/ 184 h 237" name="T55"/>
                <a:gd fmla="*/ 97 w 108" name="T56"/>
                <a:gd fmla="*/ 170 h 237" name="T57"/>
                <a:gd fmla="*/ 98 w 108" name="T58"/>
                <a:gd fmla="*/ 162 h 237" name="T59"/>
                <a:gd fmla="*/ 95 w 108" name="T60"/>
                <a:gd fmla="*/ 140 h 237" name="T61"/>
                <a:gd fmla="*/ 96 w 108" name="T62"/>
                <a:gd fmla="*/ 134 h 237" name="T63"/>
                <a:gd fmla="*/ 108 w 108" name="T64"/>
                <a:gd fmla="*/ 108 h 237" name="T65"/>
                <a:gd fmla="*/ 91 w 108" name="T66"/>
                <a:gd fmla="*/ 92 h 237" name="T67"/>
                <a:gd fmla="*/ 88 w 108" name="T68"/>
                <a:gd fmla="*/ 85 h 237" name="T69"/>
                <a:gd fmla="*/ 90 w 108" name="T70"/>
                <a:gd fmla="*/ 73 h 237" name="T71"/>
                <a:gd fmla="*/ 92 w 108" name="T72"/>
                <a:gd fmla="*/ 65 h 237" name="T73"/>
                <a:gd fmla="*/ 104 w 108" name="T74"/>
                <a:gd fmla="*/ 56 h 237" name="T75"/>
                <a:gd fmla="*/ 107 w 108" name="T76"/>
                <a:gd fmla="*/ 33 h 237" name="T77"/>
                <a:gd fmla="*/ 100 w 108" name="T78"/>
                <a:gd fmla="*/ 32 h 237" name="T79"/>
                <a:gd fmla="*/ 91 w 108" name="T80"/>
                <a:gd fmla="*/ 26 h 237" name="T81"/>
                <a:gd fmla="*/ 90 w 108" name="T82"/>
                <a:gd fmla="*/ 16 h 23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6" w="108">
                  <a:moveTo>
                    <a:pt x="101" y="12"/>
                  </a:moveTo>
                  <a:cubicBezTo>
                    <a:pt x="102" y="10"/>
                    <a:pt x="102" y="10"/>
                    <a:pt x="102" y="10"/>
                  </a:cubicBezTo>
                  <a:cubicBezTo>
                    <a:pt x="100" y="4"/>
                    <a:pt x="100" y="4"/>
                    <a:pt x="100" y="4"/>
                  </a:cubicBezTo>
                  <a:cubicBezTo>
                    <a:pt x="97" y="0"/>
                    <a:pt x="97" y="0"/>
                    <a:pt x="97" y="0"/>
                  </a:cubicBezTo>
                  <a:cubicBezTo>
                    <a:pt x="94" y="6"/>
                    <a:pt x="94" y="6"/>
                    <a:pt x="94" y="6"/>
                  </a:cubicBezTo>
                  <a:cubicBezTo>
                    <a:pt x="94" y="6"/>
                    <a:pt x="94" y="6"/>
                    <a:pt x="94" y="6"/>
                  </a:cubicBezTo>
                  <a:cubicBezTo>
                    <a:pt x="94" y="6"/>
                    <a:pt x="94" y="6"/>
                    <a:pt x="94" y="6"/>
                  </a:cubicBezTo>
                  <a:cubicBezTo>
                    <a:pt x="94" y="6"/>
                    <a:pt x="94" y="6"/>
                    <a:pt x="94" y="6"/>
                  </a:cubicBezTo>
                  <a:cubicBezTo>
                    <a:pt x="88" y="12"/>
                    <a:pt x="88" y="12"/>
                    <a:pt x="88" y="12"/>
                  </a:cubicBezTo>
                  <a:cubicBezTo>
                    <a:pt x="88" y="12"/>
                    <a:pt x="88" y="12"/>
                    <a:pt x="88" y="12"/>
                  </a:cubicBezTo>
                  <a:cubicBezTo>
                    <a:pt x="88" y="12"/>
                    <a:pt x="88" y="12"/>
                    <a:pt x="88" y="12"/>
                  </a:cubicBezTo>
                  <a:cubicBezTo>
                    <a:pt x="87" y="12"/>
                    <a:pt x="87" y="12"/>
                    <a:pt x="87" y="12"/>
                  </a:cubicBezTo>
                  <a:cubicBezTo>
                    <a:pt x="78" y="15"/>
                    <a:pt x="78" y="15"/>
                    <a:pt x="78" y="15"/>
                  </a:cubicBezTo>
                  <a:cubicBezTo>
                    <a:pt x="77" y="15"/>
                    <a:pt x="77" y="15"/>
                    <a:pt x="77" y="15"/>
                  </a:cubicBezTo>
                  <a:cubicBezTo>
                    <a:pt x="68" y="14"/>
                    <a:pt x="68" y="14"/>
                    <a:pt x="68" y="14"/>
                  </a:cubicBezTo>
                  <a:cubicBezTo>
                    <a:pt x="62" y="15"/>
                    <a:pt x="62" y="15"/>
                    <a:pt x="62" y="15"/>
                  </a:cubicBezTo>
                  <a:cubicBezTo>
                    <a:pt x="61" y="20"/>
                    <a:pt x="61" y="20"/>
                    <a:pt x="61" y="20"/>
                  </a:cubicBezTo>
                  <a:cubicBezTo>
                    <a:pt x="61" y="20"/>
                    <a:pt x="61" y="20"/>
                    <a:pt x="61" y="20"/>
                  </a:cubicBezTo>
                  <a:cubicBezTo>
                    <a:pt x="61" y="20"/>
                    <a:pt x="61" y="20"/>
                    <a:pt x="61" y="20"/>
                  </a:cubicBezTo>
                  <a:cubicBezTo>
                    <a:pt x="56" y="23"/>
                    <a:pt x="56" y="23"/>
                    <a:pt x="56" y="23"/>
                  </a:cubicBezTo>
                  <a:cubicBezTo>
                    <a:pt x="56" y="24"/>
                    <a:pt x="56" y="24"/>
                    <a:pt x="56" y="24"/>
                  </a:cubicBezTo>
                  <a:cubicBezTo>
                    <a:pt x="55" y="24"/>
                    <a:pt x="55" y="24"/>
                    <a:pt x="55" y="24"/>
                  </a:cubicBezTo>
                  <a:cubicBezTo>
                    <a:pt x="47" y="23"/>
                    <a:pt x="47" y="23"/>
                    <a:pt x="47" y="23"/>
                  </a:cubicBezTo>
                  <a:cubicBezTo>
                    <a:pt x="46" y="24"/>
                    <a:pt x="46" y="24"/>
                    <a:pt x="46" y="24"/>
                  </a:cubicBezTo>
                  <a:cubicBezTo>
                    <a:pt x="46" y="32"/>
                    <a:pt x="46" y="32"/>
                    <a:pt x="46" y="32"/>
                  </a:cubicBezTo>
                  <a:cubicBezTo>
                    <a:pt x="46" y="32"/>
                    <a:pt x="46" y="32"/>
                    <a:pt x="46" y="32"/>
                  </a:cubicBezTo>
                  <a:cubicBezTo>
                    <a:pt x="42" y="38"/>
                    <a:pt x="42" y="38"/>
                    <a:pt x="42" y="38"/>
                  </a:cubicBezTo>
                  <a:cubicBezTo>
                    <a:pt x="42" y="38"/>
                    <a:pt x="42" y="38"/>
                    <a:pt x="42" y="38"/>
                  </a:cubicBezTo>
                  <a:cubicBezTo>
                    <a:pt x="42" y="38"/>
                    <a:pt x="42" y="38"/>
                    <a:pt x="42" y="38"/>
                  </a:cubicBezTo>
                  <a:cubicBezTo>
                    <a:pt x="41" y="38"/>
                    <a:pt x="41" y="38"/>
                    <a:pt x="41" y="38"/>
                  </a:cubicBezTo>
                  <a:cubicBezTo>
                    <a:pt x="34" y="46"/>
                    <a:pt x="34" y="46"/>
                    <a:pt x="34" y="46"/>
                  </a:cubicBezTo>
                  <a:cubicBezTo>
                    <a:pt x="33" y="46"/>
                    <a:pt x="33" y="46"/>
                    <a:pt x="33" y="46"/>
                  </a:cubicBezTo>
                  <a:cubicBezTo>
                    <a:pt x="33" y="46"/>
                    <a:pt x="33" y="46"/>
                    <a:pt x="33" y="46"/>
                  </a:cubicBezTo>
                  <a:cubicBezTo>
                    <a:pt x="25" y="48"/>
                    <a:pt x="25" y="48"/>
                    <a:pt x="25" y="48"/>
                  </a:cubicBezTo>
                  <a:cubicBezTo>
                    <a:pt x="20" y="53"/>
                    <a:pt x="20" y="53"/>
                    <a:pt x="20" y="53"/>
                  </a:cubicBezTo>
                  <a:cubicBezTo>
                    <a:pt x="21" y="60"/>
                    <a:pt x="21" y="60"/>
                    <a:pt x="21" y="60"/>
                  </a:cubicBezTo>
                  <a:cubicBezTo>
                    <a:pt x="21" y="62"/>
                    <a:pt x="21" y="62"/>
                    <a:pt x="21" y="62"/>
                  </a:cubicBezTo>
                  <a:cubicBezTo>
                    <a:pt x="20" y="62"/>
                    <a:pt x="20" y="62"/>
                    <a:pt x="20" y="62"/>
                  </a:cubicBezTo>
                  <a:cubicBezTo>
                    <a:pt x="14" y="68"/>
                    <a:pt x="14" y="68"/>
                    <a:pt x="14" y="68"/>
                  </a:cubicBezTo>
                  <a:cubicBezTo>
                    <a:pt x="10" y="72"/>
                    <a:pt x="10" y="72"/>
                    <a:pt x="10" y="72"/>
                  </a:cubicBezTo>
                  <a:cubicBezTo>
                    <a:pt x="13" y="77"/>
                    <a:pt x="13" y="77"/>
                    <a:pt x="13" y="77"/>
                  </a:cubicBezTo>
                  <a:cubicBezTo>
                    <a:pt x="13" y="77"/>
                    <a:pt x="13" y="77"/>
                    <a:pt x="13" y="77"/>
                  </a:cubicBezTo>
                  <a:cubicBezTo>
                    <a:pt x="13" y="78"/>
                    <a:pt x="13" y="78"/>
                    <a:pt x="13" y="78"/>
                  </a:cubicBezTo>
                  <a:cubicBezTo>
                    <a:pt x="13" y="85"/>
                    <a:pt x="13" y="85"/>
                    <a:pt x="13" y="85"/>
                  </a:cubicBezTo>
                  <a:cubicBezTo>
                    <a:pt x="13" y="85"/>
                    <a:pt x="13" y="85"/>
                    <a:pt x="13" y="85"/>
                  </a:cubicBezTo>
                  <a:cubicBezTo>
                    <a:pt x="13" y="86"/>
                    <a:pt x="13" y="86"/>
                    <a:pt x="13" y="86"/>
                  </a:cubicBezTo>
                  <a:cubicBezTo>
                    <a:pt x="8" y="92"/>
                    <a:pt x="8" y="92"/>
                    <a:pt x="8" y="92"/>
                  </a:cubicBezTo>
                  <a:cubicBezTo>
                    <a:pt x="8" y="92"/>
                    <a:pt x="8" y="92"/>
                    <a:pt x="8" y="92"/>
                  </a:cubicBezTo>
                  <a:cubicBezTo>
                    <a:pt x="2" y="99"/>
                    <a:pt x="2" y="99"/>
                    <a:pt x="2" y="99"/>
                  </a:cubicBezTo>
                  <a:cubicBezTo>
                    <a:pt x="3" y="107"/>
                    <a:pt x="3" y="107"/>
                    <a:pt x="3" y="107"/>
                  </a:cubicBezTo>
                  <a:cubicBezTo>
                    <a:pt x="8" y="112"/>
                    <a:pt x="8" y="112"/>
                    <a:pt x="8" y="112"/>
                  </a:cubicBezTo>
                  <a:cubicBezTo>
                    <a:pt x="8" y="112"/>
                    <a:pt x="8" y="112"/>
                    <a:pt x="8" y="112"/>
                  </a:cubicBezTo>
                  <a:cubicBezTo>
                    <a:pt x="8" y="112"/>
                    <a:pt x="8" y="112"/>
                    <a:pt x="8" y="112"/>
                  </a:cubicBezTo>
                  <a:cubicBezTo>
                    <a:pt x="11" y="116"/>
                    <a:pt x="12" y="120"/>
                    <a:pt x="12" y="122"/>
                  </a:cubicBezTo>
                  <a:cubicBezTo>
                    <a:pt x="12" y="131"/>
                    <a:pt x="12" y="131"/>
                    <a:pt x="12" y="131"/>
                  </a:cubicBezTo>
                  <a:cubicBezTo>
                    <a:pt x="12" y="131"/>
                    <a:pt x="12" y="131"/>
                    <a:pt x="12" y="131"/>
                  </a:cubicBezTo>
                  <a:cubicBezTo>
                    <a:pt x="11" y="132"/>
                    <a:pt x="11" y="132"/>
                    <a:pt x="11" y="132"/>
                  </a:cubicBezTo>
                  <a:cubicBezTo>
                    <a:pt x="3" y="138"/>
                    <a:pt x="3" y="138"/>
                    <a:pt x="3" y="138"/>
                  </a:cubicBezTo>
                  <a:cubicBezTo>
                    <a:pt x="2" y="150"/>
                    <a:pt x="2" y="150"/>
                    <a:pt x="2" y="150"/>
                  </a:cubicBezTo>
                  <a:cubicBezTo>
                    <a:pt x="3" y="162"/>
                    <a:pt x="3" y="162"/>
                    <a:pt x="3" y="162"/>
                  </a:cubicBezTo>
                  <a:cubicBezTo>
                    <a:pt x="3" y="166"/>
                    <a:pt x="5" y="173"/>
                    <a:pt x="9" y="184"/>
                  </a:cubicBezTo>
                  <a:cubicBezTo>
                    <a:pt x="9" y="185"/>
                    <a:pt x="9" y="185"/>
                    <a:pt x="9" y="185"/>
                  </a:cubicBezTo>
                  <a:cubicBezTo>
                    <a:pt x="9" y="186"/>
                    <a:pt x="9" y="186"/>
                    <a:pt x="9" y="186"/>
                  </a:cubicBezTo>
                  <a:cubicBezTo>
                    <a:pt x="0" y="226"/>
                    <a:pt x="0" y="226"/>
                    <a:pt x="0" y="226"/>
                  </a:cubicBezTo>
                  <a:cubicBezTo>
                    <a:pt x="1" y="234"/>
                    <a:pt x="1" y="234"/>
                    <a:pt x="1" y="234"/>
                  </a:cubicBezTo>
                  <a:cubicBezTo>
                    <a:pt x="7" y="237"/>
                    <a:pt x="7" y="237"/>
                    <a:pt x="7" y="237"/>
                  </a:cubicBezTo>
                  <a:cubicBezTo>
                    <a:pt x="16" y="228"/>
                    <a:pt x="16" y="228"/>
                    <a:pt x="16" y="228"/>
                  </a:cubicBezTo>
                  <a:cubicBezTo>
                    <a:pt x="16" y="228"/>
                    <a:pt x="16" y="228"/>
                    <a:pt x="16" y="228"/>
                  </a:cubicBezTo>
                  <a:cubicBezTo>
                    <a:pt x="17" y="228"/>
                    <a:pt x="17" y="228"/>
                    <a:pt x="17" y="228"/>
                  </a:cubicBezTo>
                  <a:cubicBezTo>
                    <a:pt x="48" y="216"/>
                    <a:pt x="48" y="216"/>
                    <a:pt x="48" y="216"/>
                  </a:cubicBezTo>
                  <a:cubicBezTo>
                    <a:pt x="56" y="208"/>
                    <a:pt x="56" y="208"/>
                    <a:pt x="56" y="208"/>
                  </a:cubicBezTo>
                  <a:cubicBezTo>
                    <a:pt x="56" y="208"/>
                    <a:pt x="56" y="208"/>
                    <a:pt x="56" y="208"/>
                  </a:cubicBezTo>
                  <a:cubicBezTo>
                    <a:pt x="57" y="208"/>
                    <a:pt x="57" y="208"/>
                    <a:pt x="57" y="208"/>
                  </a:cubicBezTo>
                  <a:cubicBezTo>
                    <a:pt x="58" y="208"/>
                    <a:pt x="58" y="208"/>
                    <a:pt x="58" y="208"/>
                  </a:cubicBezTo>
                  <a:cubicBezTo>
                    <a:pt x="75" y="210"/>
                    <a:pt x="75" y="210"/>
                    <a:pt x="75" y="210"/>
                  </a:cubicBezTo>
                  <a:cubicBezTo>
                    <a:pt x="78" y="210"/>
                    <a:pt x="83" y="208"/>
                    <a:pt x="90" y="204"/>
                  </a:cubicBezTo>
                  <a:cubicBezTo>
                    <a:pt x="90" y="196"/>
                    <a:pt x="90" y="196"/>
                    <a:pt x="90" y="196"/>
                  </a:cubicBezTo>
                  <a:cubicBezTo>
                    <a:pt x="91" y="196"/>
                    <a:pt x="91" y="196"/>
                    <a:pt x="91" y="196"/>
                  </a:cubicBezTo>
                  <a:cubicBezTo>
                    <a:pt x="91" y="196"/>
                    <a:pt x="91" y="196"/>
                    <a:pt x="91" y="196"/>
                  </a:cubicBezTo>
                  <a:cubicBezTo>
                    <a:pt x="96" y="191"/>
                    <a:pt x="96" y="191"/>
                    <a:pt x="96" y="191"/>
                  </a:cubicBezTo>
                  <a:cubicBezTo>
                    <a:pt x="95" y="186"/>
                    <a:pt x="95" y="186"/>
                    <a:pt x="95" y="186"/>
                  </a:cubicBezTo>
                  <a:cubicBezTo>
                    <a:pt x="95" y="186"/>
                    <a:pt x="95" y="186"/>
                    <a:pt x="95" y="186"/>
                  </a:cubicBezTo>
                  <a:cubicBezTo>
                    <a:pt x="95" y="185"/>
                    <a:pt x="95" y="185"/>
                    <a:pt x="95" y="185"/>
                  </a:cubicBezTo>
                  <a:cubicBezTo>
                    <a:pt x="95" y="184"/>
                    <a:pt x="95" y="184"/>
                    <a:pt x="95" y="184"/>
                  </a:cubicBezTo>
                  <a:cubicBezTo>
                    <a:pt x="95" y="184"/>
                    <a:pt x="95" y="184"/>
                    <a:pt x="95" y="184"/>
                  </a:cubicBezTo>
                  <a:cubicBezTo>
                    <a:pt x="97" y="182"/>
                    <a:pt x="97" y="181"/>
                    <a:pt x="96" y="180"/>
                  </a:cubicBezTo>
                  <a:cubicBezTo>
                    <a:pt x="94" y="177"/>
                    <a:pt x="95" y="174"/>
                    <a:pt x="97" y="170"/>
                  </a:cubicBezTo>
                  <a:cubicBezTo>
                    <a:pt x="99" y="168"/>
                    <a:pt x="99" y="168"/>
                    <a:pt x="99" y="168"/>
                  </a:cubicBezTo>
                  <a:cubicBezTo>
                    <a:pt x="99" y="168"/>
                    <a:pt x="99" y="168"/>
                    <a:pt x="99" y="168"/>
                  </a:cubicBezTo>
                  <a:cubicBezTo>
                    <a:pt x="98" y="162"/>
                    <a:pt x="98" y="162"/>
                    <a:pt x="98" y="162"/>
                  </a:cubicBezTo>
                  <a:cubicBezTo>
                    <a:pt x="92" y="155"/>
                    <a:pt x="92" y="155"/>
                    <a:pt x="92" y="155"/>
                  </a:cubicBezTo>
                  <a:cubicBezTo>
                    <a:pt x="90" y="153"/>
                    <a:pt x="89" y="150"/>
                    <a:pt x="91" y="147"/>
                  </a:cubicBezTo>
                  <a:cubicBezTo>
                    <a:pt x="92" y="145"/>
                    <a:pt x="93" y="142"/>
                    <a:pt x="95" y="140"/>
                  </a:cubicBezTo>
                  <a:cubicBezTo>
                    <a:pt x="96" y="134"/>
                    <a:pt x="96" y="134"/>
                    <a:pt x="96" y="134"/>
                  </a:cubicBezTo>
                  <a:cubicBezTo>
                    <a:pt x="96" y="134"/>
                    <a:pt x="96" y="134"/>
                    <a:pt x="96" y="134"/>
                  </a:cubicBezTo>
                  <a:cubicBezTo>
                    <a:pt x="96" y="134"/>
                    <a:pt x="96" y="134"/>
                    <a:pt x="96" y="134"/>
                  </a:cubicBezTo>
                  <a:cubicBezTo>
                    <a:pt x="101" y="124"/>
                    <a:pt x="101" y="124"/>
                    <a:pt x="101" y="124"/>
                  </a:cubicBezTo>
                  <a:cubicBezTo>
                    <a:pt x="102" y="120"/>
                    <a:pt x="102" y="120"/>
                    <a:pt x="102" y="120"/>
                  </a:cubicBezTo>
                  <a:cubicBezTo>
                    <a:pt x="108" y="108"/>
                    <a:pt x="108" y="108"/>
                    <a:pt x="108" y="108"/>
                  </a:cubicBezTo>
                  <a:cubicBezTo>
                    <a:pt x="104" y="100"/>
                    <a:pt x="104" y="100"/>
                    <a:pt x="104" y="100"/>
                  </a:cubicBezTo>
                  <a:cubicBezTo>
                    <a:pt x="92" y="92"/>
                    <a:pt x="92" y="92"/>
                    <a:pt x="92" y="92"/>
                  </a:cubicBezTo>
                  <a:cubicBezTo>
                    <a:pt x="91" y="92"/>
                    <a:pt x="91" y="92"/>
                    <a:pt x="91" y="92"/>
                  </a:cubicBezTo>
                  <a:cubicBezTo>
                    <a:pt x="91" y="92"/>
                    <a:pt x="91" y="92"/>
                    <a:pt x="91" y="92"/>
                  </a:cubicBezTo>
                  <a:cubicBezTo>
                    <a:pt x="91" y="92"/>
                    <a:pt x="91" y="92"/>
                    <a:pt x="91" y="92"/>
                  </a:cubicBezTo>
                  <a:cubicBezTo>
                    <a:pt x="88" y="85"/>
                    <a:pt x="88" y="85"/>
                    <a:pt x="88" y="85"/>
                  </a:cubicBezTo>
                  <a:cubicBezTo>
                    <a:pt x="88" y="85"/>
                    <a:pt x="88" y="85"/>
                    <a:pt x="88" y="85"/>
                  </a:cubicBezTo>
                  <a:cubicBezTo>
                    <a:pt x="88" y="84"/>
                    <a:pt x="88" y="84"/>
                    <a:pt x="88" y="84"/>
                  </a:cubicBezTo>
                  <a:cubicBezTo>
                    <a:pt x="90" y="73"/>
                    <a:pt x="90" y="73"/>
                    <a:pt x="90" y="73"/>
                  </a:cubicBezTo>
                  <a:cubicBezTo>
                    <a:pt x="90" y="73"/>
                    <a:pt x="90" y="73"/>
                    <a:pt x="90" y="73"/>
                  </a:cubicBezTo>
                  <a:cubicBezTo>
                    <a:pt x="90" y="73"/>
                    <a:pt x="90" y="73"/>
                    <a:pt x="90" y="73"/>
                  </a:cubicBezTo>
                  <a:cubicBezTo>
                    <a:pt x="92" y="65"/>
                    <a:pt x="92" y="65"/>
                    <a:pt x="92" y="65"/>
                  </a:cubicBezTo>
                  <a:cubicBezTo>
                    <a:pt x="92" y="62"/>
                    <a:pt x="92" y="60"/>
                    <a:pt x="94" y="58"/>
                  </a:cubicBezTo>
                  <a:cubicBezTo>
                    <a:pt x="94" y="58"/>
                    <a:pt x="96" y="57"/>
                    <a:pt x="97" y="57"/>
                  </a:cubicBezTo>
                  <a:cubicBezTo>
                    <a:pt x="104" y="56"/>
                    <a:pt x="104" y="56"/>
                    <a:pt x="104" y="56"/>
                  </a:cubicBezTo>
                  <a:cubicBezTo>
                    <a:pt x="106" y="51"/>
                    <a:pt x="106" y="51"/>
                    <a:pt x="106" y="51"/>
                  </a:cubicBezTo>
                  <a:cubicBezTo>
                    <a:pt x="108" y="38"/>
                    <a:pt x="108" y="38"/>
                    <a:pt x="108" y="38"/>
                  </a:cubicBezTo>
                  <a:cubicBezTo>
                    <a:pt x="107" y="33"/>
                    <a:pt x="107" y="33"/>
                    <a:pt x="107" y="33"/>
                  </a:cubicBezTo>
                  <a:cubicBezTo>
                    <a:pt x="100" y="32"/>
                    <a:pt x="100" y="32"/>
                    <a:pt x="100" y="32"/>
                  </a:cubicBezTo>
                  <a:cubicBezTo>
                    <a:pt x="100" y="32"/>
                    <a:pt x="100" y="32"/>
                    <a:pt x="100" y="32"/>
                  </a:cubicBezTo>
                  <a:cubicBezTo>
                    <a:pt x="100" y="32"/>
                    <a:pt x="100" y="32"/>
                    <a:pt x="100" y="32"/>
                  </a:cubicBezTo>
                  <a:cubicBezTo>
                    <a:pt x="92" y="28"/>
                    <a:pt x="92" y="28"/>
                    <a:pt x="92" y="28"/>
                  </a:cubicBezTo>
                  <a:cubicBezTo>
                    <a:pt x="91" y="27"/>
                    <a:pt x="91" y="27"/>
                    <a:pt x="91" y="27"/>
                  </a:cubicBezTo>
                  <a:cubicBezTo>
                    <a:pt x="91" y="26"/>
                    <a:pt x="91" y="26"/>
                    <a:pt x="91" y="26"/>
                  </a:cubicBezTo>
                  <a:cubicBezTo>
                    <a:pt x="91" y="26"/>
                    <a:pt x="91" y="26"/>
                    <a:pt x="91" y="26"/>
                  </a:cubicBezTo>
                  <a:cubicBezTo>
                    <a:pt x="90" y="16"/>
                    <a:pt x="90" y="16"/>
                    <a:pt x="90" y="16"/>
                  </a:cubicBezTo>
                  <a:cubicBezTo>
                    <a:pt x="90" y="16"/>
                    <a:pt x="90" y="16"/>
                    <a:pt x="90" y="16"/>
                  </a:cubicBezTo>
                  <a:cubicBezTo>
                    <a:pt x="90" y="14"/>
                    <a:pt x="90" y="14"/>
                    <a:pt x="90" y="14"/>
                  </a:cubicBezTo>
                  <a:lnTo>
                    <a:pt x="101" y="12"/>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29" name="Freeform 18"/>
            <p:cNvSpPr/>
            <p:nvPr/>
          </p:nvSpPr>
          <p:spPr bwMode="auto">
            <a:xfrm>
              <a:off x="4432004" y="4527335"/>
              <a:ext cx="635659" cy="733037"/>
            </a:xfrm>
            <a:custGeom>
              <a:gdLst>
                <a:gd fmla="*/ 150 w 173" name="T0"/>
                <a:gd fmla="*/ 34 h 200" name="T1"/>
                <a:gd fmla="*/ 146 w 173" name="T2"/>
                <a:gd fmla="*/ 26 h 200" name="T3"/>
                <a:gd fmla="*/ 143 w 173" name="T4"/>
                <a:gd fmla="*/ 12 h 200" name="T5"/>
                <a:gd fmla="*/ 136 w 173" name="T6"/>
                <a:gd fmla="*/ 17 h 200" name="T7"/>
                <a:gd fmla="*/ 125 w 173" name="T8"/>
                <a:gd fmla="*/ 15 h 200" name="T9"/>
                <a:gd fmla="*/ 125 w 173" name="T10"/>
                <a:gd fmla="*/ 7 h 200" name="T11"/>
                <a:gd fmla="*/ 122 w 173" name="T12"/>
                <a:gd fmla="*/ 10 h 200" name="T13"/>
                <a:gd fmla="*/ 109 w 173" name="T14"/>
                <a:gd fmla="*/ 22 h 200" name="T15"/>
                <a:gd fmla="*/ 107 w 173" name="T16"/>
                <a:gd fmla="*/ 22 h 200" name="T17"/>
                <a:gd fmla="*/ 99 w 173" name="T18"/>
                <a:gd fmla="*/ 16 h 200" name="T19"/>
                <a:gd fmla="*/ 92 w 173" name="T20"/>
                <a:gd fmla="*/ 13 h 200" name="T21"/>
                <a:gd fmla="*/ 75 w 173" name="T22"/>
                <a:gd fmla="*/ 8 h 200" name="T23"/>
                <a:gd fmla="*/ 66 w 173" name="T24"/>
                <a:gd fmla="*/ 4 h 200" name="T25"/>
                <a:gd fmla="*/ 47 w 173" name="T26"/>
                <a:gd fmla="*/ 0 h 200" name="T27"/>
                <a:gd fmla="*/ 40 w 173" name="T28"/>
                <a:gd fmla="*/ 16 h 200" name="T29"/>
                <a:gd fmla="*/ 34 w 173" name="T30"/>
                <a:gd fmla="*/ 16 h 200" name="T31"/>
                <a:gd fmla="*/ 14 w 173" name="T32"/>
                <a:gd fmla="*/ 26 h 200" name="T33"/>
                <a:gd fmla="*/ 13 w 173" name="T34"/>
                <a:gd fmla="*/ 72 h 200" name="T35"/>
                <a:gd fmla="*/ 9 w 173" name="T36"/>
                <a:gd fmla="*/ 83 h 200" name="T37"/>
                <a:gd fmla="*/ 1 w 173" name="T38"/>
                <a:gd fmla="*/ 109 h 200" name="T39"/>
                <a:gd fmla="*/ 7 w 173" name="T40"/>
                <a:gd fmla="*/ 111 h 200" name="T41"/>
                <a:gd fmla="*/ 17 w 173" name="T42"/>
                <a:gd fmla="*/ 126 h 200" name="T43"/>
                <a:gd fmla="*/ 14 w 173" name="T44"/>
                <a:gd fmla="*/ 132 h 200" name="T45"/>
                <a:gd fmla="*/ 24 w 173" name="T46"/>
                <a:gd fmla="*/ 158 h 200" name="T47"/>
                <a:gd fmla="*/ 38 w 173" name="T48"/>
                <a:gd fmla="*/ 151 h 200" name="T49"/>
                <a:gd fmla="*/ 46 w 173" name="T50"/>
                <a:gd fmla="*/ 151 h 200" name="T51"/>
                <a:gd fmla="*/ 52 w 173" name="T52"/>
                <a:gd fmla="*/ 140 h 200" name="T53"/>
                <a:gd fmla="*/ 68 w 173" name="T54"/>
                <a:gd fmla="*/ 135 h 200" name="T55"/>
                <a:gd fmla="*/ 77 w 173" name="T56"/>
                <a:gd fmla="*/ 151 h 200" name="T57"/>
                <a:gd fmla="*/ 81 w 173" name="T58"/>
                <a:gd fmla="*/ 165 h 200" name="T59"/>
                <a:gd fmla="*/ 71 w 173" name="T60"/>
                <a:gd fmla="*/ 185 h 200" name="T61"/>
                <a:gd fmla="*/ 84 w 173" name="T62"/>
                <a:gd fmla="*/ 187 h 200" name="T63"/>
                <a:gd fmla="*/ 89 w 173" name="T64"/>
                <a:gd fmla="*/ 199 h 200" name="T65"/>
                <a:gd fmla="*/ 102 w 173" name="T66"/>
                <a:gd fmla="*/ 196 h 200" name="T67"/>
                <a:gd fmla="*/ 108 w 173" name="T68"/>
                <a:gd fmla="*/ 178 h 200" name="T69"/>
                <a:gd fmla="*/ 135 w 173" name="T70"/>
                <a:gd fmla="*/ 189 h 200" name="T71"/>
                <a:gd fmla="*/ 128 w 173" name="T72"/>
                <a:gd fmla="*/ 172 h 200" name="T73"/>
                <a:gd fmla="*/ 128 w 173" name="T74"/>
                <a:gd fmla="*/ 170 h 200" name="T75"/>
                <a:gd fmla="*/ 166 w 173" name="T76"/>
                <a:gd fmla="*/ 166 h 200" name="T77"/>
                <a:gd fmla="*/ 167 w 173" name="T78"/>
                <a:gd fmla="*/ 165 h 200" name="T79"/>
                <a:gd fmla="*/ 167 w 173" name="T80"/>
                <a:gd fmla="*/ 163 h 200" name="T81"/>
                <a:gd fmla="*/ 166 w 173" name="T82"/>
                <a:gd fmla="*/ 142 h 200" name="T83"/>
                <a:gd fmla="*/ 170 w 173" name="T84"/>
                <a:gd fmla="*/ 134 h 200" name="T85"/>
                <a:gd fmla="*/ 163 w 173" name="T86"/>
                <a:gd fmla="*/ 126 h 200" name="T87"/>
                <a:gd fmla="*/ 158 w 173" name="T88"/>
                <a:gd fmla="*/ 98 h 200" name="T89"/>
                <a:gd fmla="*/ 151 w 173" name="T90"/>
                <a:gd fmla="*/ 102 h 200" name="T91"/>
                <a:gd fmla="*/ 150 w 173" name="T92"/>
                <a:gd fmla="*/ 84 h 200" name="T93"/>
                <a:gd fmla="*/ 163 w 173" name="T94"/>
                <a:gd fmla="*/ 50 h 200" name="T95"/>
                <a:gd fmla="*/ 150 w 173" name="T96"/>
                <a:gd fmla="*/ 34 h 20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0" w="173">
                  <a:moveTo>
                    <a:pt x="150" y="34"/>
                  </a:moveTo>
                  <a:cubicBezTo>
                    <a:pt x="150" y="34"/>
                    <a:pt x="150" y="34"/>
                    <a:pt x="150" y="34"/>
                  </a:cubicBezTo>
                  <a:cubicBezTo>
                    <a:pt x="150" y="34"/>
                    <a:pt x="150" y="34"/>
                    <a:pt x="150" y="34"/>
                  </a:cubicBezTo>
                  <a:cubicBezTo>
                    <a:pt x="150" y="33"/>
                    <a:pt x="150" y="33"/>
                    <a:pt x="150" y="33"/>
                  </a:cubicBezTo>
                  <a:cubicBezTo>
                    <a:pt x="146" y="27"/>
                    <a:pt x="146" y="27"/>
                    <a:pt x="146" y="27"/>
                  </a:cubicBezTo>
                  <a:cubicBezTo>
                    <a:pt x="146" y="26"/>
                    <a:pt x="146" y="26"/>
                    <a:pt x="146" y="26"/>
                  </a:cubicBezTo>
                  <a:cubicBezTo>
                    <a:pt x="146" y="26"/>
                    <a:pt x="146" y="26"/>
                    <a:pt x="146" y="26"/>
                  </a:cubicBezTo>
                  <a:cubicBezTo>
                    <a:pt x="147" y="16"/>
                    <a:pt x="147" y="16"/>
                    <a:pt x="147" y="16"/>
                  </a:cubicBezTo>
                  <a:cubicBezTo>
                    <a:pt x="147" y="15"/>
                    <a:pt x="146"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6" y="11"/>
                    <a:pt x="126" y="11"/>
                    <a:pt x="126" y="11"/>
                  </a:cubicBezTo>
                  <a:cubicBezTo>
                    <a:pt x="125" y="7"/>
                    <a:pt x="125" y="7"/>
                    <a:pt x="125" y="7"/>
                  </a:cubicBezTo>
                  <a:cubicBezTo>
                    <a:pt x="124" y="6"/>
                    <a:pt x="124" y="6"/>
                    <a:pt x="124" y="6"/>
                  </a:cubicBezTo>
                  <a:cubicBezTo>
                    <a:pt x="122" y="10"/>
                    <a:pt x="122" y="10"/>
                    <a:pt x="122" y="10"/>
                  </a:cubicBezTo>
                  <a:cubicBezTo>
                    <a:pt x="122" y="10"/>
                    <a:pt x="122" y="10"/>
                    <a:pt x="122" y="10"/>
                  </a:cubicBezTo>
                  <a:cubicBezTo>
                    <a:pt x="122" y="10"/>
                    <a:pt x="122" y="10"/>
                    <a:pt x="122" y="10"/>
                  </a:cubicBezTo>
                  <a:cubicBezTo>
                    <a:pt x="109" y="21"/>
                    <a:pt x="109" y="21"/>
                    <a:pt x="109" y="21"/>
                  </a:cubicBezTo>
                  <a:cubicBezTo>
                    <a:pt x="109" y="22"/>
                    <a:pt x="109" y="22"/>
                    <a:pt x="109" y="22"/>
                  </a:cubicBezTo>
                  <a:cubicBezTo>
                    <a:pt x="108" y="22"/>
                    <a:pt x="108" y="22"/>
                    <a:pt x="108" y="22"/>
                  </a:cubicBezTo>
                  <a:cubicBezTo>
                    <a:pt x="108" y="22"/>
                    <a:pt x="108" y="22"/>
                    <a:pt x="108"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3"/>
                    <a:pt x="92" y="13"/>
                    <a:pt x="92" y="13"/>
                  </a:cubicBezTo>
                  <a:cubicBezTo>
                    <a:pt x="88" y="10"/>
                    <a:pt x="88" y="10"/>
                    <a:pt x="88" y="10"/>
                  </a:cubicBezTo>
                  <a:cubicBezTo>
                    <a:pt x="75" y="8"/>
                    <a:pt x="75" y="8"/>
                    <a:pt x="75" y="8"/>
                  </a:cubicBezTo>
                  <a:cubicBezTo>
                    <a:pt x="75" y="8"/>
                    <a:pt x="75" y="8"/>
                    <a:pt x="75" y="8"/>
                  </a:cubicBezTo>
                  <a:cubicBezTo>
                    <a:pt x="74" y="8"/>
                    <a:pt x="74" y="8"/>
                    <a:pt x="74" y="8"/>
                  </a:cubicBezTo>
                  <a:cubicBezTo>
                    <a:pt x="66" y="3"/>
                    <a:pt x="66" y="3"/>
                    <a:pt x="66" y="3"/>
                  </a:cubicBezTo>
                  <a:cubicBezTo>
                    <a:pt x="66" y="4"/>
                    <a:pt x="66" y="4"/>
                    <a:pt x="66" y="4"/>
                  </a:cubicBezTo>
                  <a:cubicBezTo>
                    <a:pt x="59" y="0"/>
                    <a:pt x="59" y="0"/>
                    <a:pt x="59" y="0"/>
                  </a:cubicBezTo>
                  <a:cubicBezTo>
                    <a:pt x="50" y="0"/>
                    <a:pt x="50" y="0"/>
                    <a:pt x="50" y="0"/>
                  </a:cubicBezTo>
                  <a:cubicBezTo>
                    <a:pt x="47" y="0"/>
                    <a:pt x="47" y="0"/>
                    <a:pt x="47" y="0"/>
                  </a:cubicBezTo>
                  <a:cubicBezTo>
                    <a:pt x="50" y="15"/>
                    <a:pt x="50" y="15"/>
                    <a:pt x="50" y="15"/>
                  </a:cubicBezTo>
                  <a:cubicBezTo>
                    <a:pt x="48" y="15"/>
                    <a:pt x="48" y="15"/>
                    <a:pt x="48" y="15"/>
                  </a:cubicBezTo>
                  <a:cubicBezTo>
                    <a:pt x="40" y="16"/>
                    <a:pt x="40" y="16"/>
                    <a:pt x="40" y="16"/>
                  </a:cubicBezTo>
                  <a:cubicBezTo>
                    <a:pt x="35" y="16"/>
                    <a:pt x="35" y="16"/>
                    <a:pt x="35" y="16"/>
                  </a:cubicBezTo>
                  <a:cubicBezTo>
                    <a:pt x="34" y="16"/>
                    <a:pt x="34" y="16"/>
                    <a:pt x="34" y="16"/>
                  </a:cubicBezTo>
                  <a:cubicBezTo>
                    <a:pt x="34" y="16"/>
                    <a:pt x="34" y="16"/>
                    <a:pt x="34" y="16"/>
                  </a:cubicBezTo>
                  <a:cubicBezTo>
                    <a:pt x="30" y="12"/>
                    <a:pt x="30" y="12"/>
                    <a:pt x="30" y="12"/>
                  </a:cubicBezTo>
                  <a:cubicBezTo>
                    <a:pt x="22" y="16"/>
                    <a:pt x="22" y="16"/>
                    <a:pt x="22" y="16"/>
                  </a:cubicBezTo>
                  <a:cubicBezTo>
                    <a:pt x="14" y="26"/>
                    <a:pt x="14" y="26"/>
                    <a:pt x="14" y="26"/>
                  </a:cubicBezTo>
                  <a:cubicBezTo>
                    <a:pt x="8" y="43"/>
                    <a:pt x="8" y="43"/>
                    <a:pt x="8" y="43"/>
                  </a:cubicBezTo>
                  <a:cubicBezTo>
                    <a:pt x="10" y="62"/>
                    <a:pt x="10" y="62"/>
                    <a:pt x="10" y="62"/>
                  </a:cubicBezTo>
                  <a:cubicBezTo>
                    <a:pt x="13" y="72"/>
                    <a:pt x="13" y="72"/>
                    <a:pt x="13" y="72"/>
                  </a:cubicBezTo>
                  <a:cubicBezTo>
                    <a:pt x="13" y="74"/>
                    <a:pt x="13" y="74"/>
                    <a:pt x="13" y="74"/>
                  </a:cubicBezTo>
                  <a:cubicBezTo>
                    <a:pt x="12" y="75"/>
                    <a:pt x="12" y="75"/>
                    <a:pt x="12" y="75"/>
                  </a:cubicBezTo>
                  <a:cubicBezTo>
                    <a:pt x="10" y="76"/>
                    <a:pt x="9" y="79"/>
                    <a:pt x="9" y="83"/>
                  </a:cubicBezTo>
                  <a:cubicBezTo>
                    <a:pt x="13" y="99"/>
                    <a:pt x="13" y="99"/>
                    <a:pt x="13" y="99"/>
                  </a:cubicBezTo>
                  <a:cubicBezTo>
                    <a:pt x="12" y="100"/>
                    <a:pt x="12" y="100"/>
                    <a:pt x="12" y="100"/>
                  </a:cubicBezTo>
                  <a:cubicBezTo>
                    <a:pt x="5" y="104"/>
                    <a:pt x="1" y="107"/>
                    <a:pt x="1" y="109"/>
                  </a:cubicBezTo>
                  <a:cubicBezTo>
                    <a:pt x="0" y="114"/>
                    <a:pt x="0" y="114"/>
                    <a:pt x="0" y="114"/>
                  </a:cubicBezTo>
                  <a:cubicBezTo>
                    <a:pt x="7" y="112"/>
                    <a:pt x="7" y="112"/>
                    <a:pt x="7" y="112"/>
                  </a:cubicBezTo>
                  <a:cubicBezTo>
                    <a:pt x="7" y="111"/>
                    <a:pt x="7" y="111"/>
                    <a:pt x="7" y="111"/>
                  </a:cubicBezTo>
                  <a:cubicBezTo>
                    <a:pt x="8" y="111"/>
                    <a:pt x="8" y="111"/>
                    <a:pt x="8" y="111"/>
                  </a:cubicBezTo>
                  <a:cubicBezTo>
                    <a:pt x="12" y="111"/>
                    <a:pt x="15" y="113"/>
                    <a:pt x="16" y="117"/>
                  </a:cubicBezTo>
                  <a:cubicBezTo>
                    <a:pt x="17" y="126"/>
                    <a:pt x="17" y="126"/>
                    <a:pt x="17" y="126"/>
                  </a:cubicBezTo>
                  <a:cubicBezTo>
                    <a:pt x="16" y="127"/>
                    <a:pt x="16" y="127"/>
                    <a:pt x="16" y="127"/>
                  </a:cubicBezTo>
                  <a:cubicBezTo>
                    <a:pt x="16" y="128"/>
                    <a:pt x="16" y="128"/>
                    <a:pt x="16" y="128"/>
                  </a:cubicBezTo>
                  <a:cubicBezTo>
                    <a:pt x="14" y="129"/>
                    <a:pt x="14" y="130"/>
                    <a:pt x="14" y="132"/>
                  </a:cubicBezTo>
                  <a:cubicBezTo>
                    <a:pt x="12" y="141"/>
                    <a:pt x="12" y="141"/>
                    <a:pt x="12" y="141"/>
                  </a:cubicBezTo>
                  <a:cubicBezTo>
                    <a:pt x="13" y="144"/>
                    <a:pt x="14" y="146"/>
                    <a:pt x="16" y="148"/>
                  </a:cubicBezTo>
                  <a:cubicBezTo>
                    <a:pt x="24" y="158"/>
                    <a:pt x="24" y="158"/>
                    <a:pt x="24" y="158"/>
                  </a:cubicBezTo>
                  <a:cubicBezTo>
                    <a:pt x="32" y="152"/>
                    <a:pt x="32" y="152"/>
                    <a:pt x="32" y="152"/>
                  </a:cubicBezTo>
                  <a:cubicBezTo>
                    <a:pt x="38" y="151"/>
                    <a:pt x="38" y="151"/>
                    <a:pt x="38" y="151"/>
                  </a:cubicBezTo>
                  <a:cubicBezTo>
                    <a:pt x="38" y="151"/>
                    <a:pt x="38" y="151"/>
                    <a:pt x="38" y="151"/>
                  </a:cubicBezTo>
                  <a:cubicBezTo>
                    <a:pt x="38" y="152"/>
                    <a:pt x="38" y="152"/>
                    <a:pt x="38" y="152"/>
                  </a:cubicBezTo>
                  <a:cubicBezTo>
                    <a:pt x="42" y="153"/>
                    <a:pt x="42" y="153"/>
                    <a:pt x="42" y="153"/>
                  </a:cubicBezTo>
                  <a:cubicBezTo>
                    <a:pt x="44" y="153"/>
                    <a:pt x="45" y="152"/>
                    <a:pt x="46" y="151"/>
                  </a:cubicBezTo>
                  <a:cubicBezTo>
                    <a:pt x="50" y="146"/>
                    <a:pt x="50" y="146"/>
                    <a:pt x="50" y="146"/>
                  </a:cubicBezTo>
                  <a:cubicBezTo>
                    <a:pt x="49" y="143"/>
                    <a:pt x="49" y="143"/>
                    <a:pt x="49" y="143"/>
                  </a:cubicBezTo>
                  <a:cubicBezTo>
                    <a:pt x="50" y="142"/>
                    <a:pt x="51" y="141"/>
                    <a:pt x="52" y="140"/>
                  </a:cubicBezTo>
                  <a:cubicBezTo>
                    <a:pt x="62" y="140"/>
                    <a:pt x="62" y="140"/>
                    <a:pt x="62" y="140"/>
                  </a:cubicBezTo>
                  <a:cubicBezTo>
                    <a:pt x="64" y="141"/>
                    <a:pt x="65" y="140"/>
                    <a:pt x="65" y="140"/>
                  </a:cubicBezTo>
                  <a:cubicBezTo>
                    <a:pt x="66" y="137"/>
                    <a:pt x="67" y="136"/>
                    <a:pt x="68" y="135"/>
                  </a:cubicBezTo>
                  <a:cubicBezTo>
                    <a:pt x="70" y="135"/>
                    <a:pt x="72" y="135"/>
                    <a:pt x="73" y="136"/>
                  </a:cubicBezTo>
                  <a:cubicBezTo>
                    <a:pt x="76" y="139"/>
                    <a:pt x="78" y="141"/>
                    <a:pt x="78"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80" y="169"/>
                    <a:pt x="78" y="172"/>
                    <a:pt x="77" y="172"/>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4" y="188"/>
                    <a:pt x="84" y="188"/>
                    <a:pt x="84" y="188"/>
                  </a:cubicBezTo>
                  <a:cubicBezTo>
                    <a:pt x="82" y="192"/>
                    <a:pt x="82" y="195"/>
                    <a:pt x="82" y="197"/>
                  </a:cubicBezTo>
                  <a:cubicBezTo>
                    <a:pt x="86" y="199"/>
                    <a:pt x="88" y="200"/>
                    <a:pt x="89" y="199"/>
                  </a:cubicBezTo>
                  <a:cubicBezTo>
                    <a:pt x="94" y="197"/>
                    <a:pt x="94" y="197"/>
                    <a:pt x="94" y="197"/>
                  </a:cubicBezTo>
                  <a:cubicBezTo>
                    <a:pt x="97" y="196"/>
                    <a:pt x="97" y="196"/>
                    <a:pt x="97" y="196"/>
                  </a:cubicBezTo>
                  <a:cubicBezTo>
                    <a:pt x="102" y="196"/>
                    <a:pt x="102" y="196"/>
                    <a:pt x="102" y="196"/>
                  </a:cubicBezTo>
                  <a:cubicBezTo>
                    <a:pt x="108" y="190"/>
                    <a:pt x="108" y="190"/>
                    <a:pt x="108" y="190"/>
                  </a:cubicBezTo>
                  <a:cubicBezTo>
                    <a:pt x="108" y="183"/>
                    <a:pt x="108" y="183"/>
                    <a:pt x="108" y="183"/>
                  </a:cubicBezTo>
                  <a:cubicBezTo>
                    <a:pt x="107" y="181"/>
                    <a:pt x="108" y="179"/>
                    <a:pt x="108" y="178"/>
                  </a:cubicBezTo>
                  <a:cubicBezTo>
                    <a:pt x="110" y="177"/>
                    <a:pt x="113" y="177"/>
                    <a:pt x="118" y="180"/>
                  </a:cubicBezTo>
                  <a:cubicBezTo>
                    <a:pt x="128" y="186"/>
                    <a:pt x="128" y="186"/>
                    <a:pt x="128" y="186"/>
                  </a:cubicBezTo>
                  <a:cubicBezTo>
                    <a:pt x="131" y="188"/>
                    <a:pt x="133" y="189"/>
                    <a:pt x="135" y="189"/>
                  </a:cubicBezTo>
                  <a:cubicBezTo>
                    <a:pt x="135" y="188"/>
                    <a:pt x="135" y="188"/>
                    <a:pt x="135" y="188"/>
                  </a:cubicBezTo>
                  <a:cubicBezTo>
                    <a:pt x="136" y="187"/>
                    <a:pt x="135" y="184"/>
                    <a:pt x="133" y="180"/>
                  </a:cubicBezTo>
                  <a:cubicBezTo>
                    <a:pt x="128" y="172"/>
                    <a:pt x="128" y="172"/>
                    <a:pt x="128" y="172"/>
                  </a:cubicBezTo>
                  <a:cubicBezTo>
                    <a:pt x="128" y="171"/>
                    <a:pt x="128" y="171"/>
                    <a:pt x="128" y="171"/>
                  </a:cubicBezTo>
                  <a:cubicBezTo>
                    <a:pt x="128" y="171"/>
                    <a:pt x="128" y="171"/>
                    <a:pt x="128" y="171"/>
                  </a:cubicBezTo>
                  <a:cubicBezTo>
                    <a:pt x="128" y="170"/>
                    <a:pt x="128" y="170"/>
                    <a:pt x="128" y="170"/>
                  </a:cubicBezTo>
                  <a:cubicBezTo>
                    <a:pt x="134" y="163"/>
                    <a:pt x="139" y="160"/>
                    <a:pt x="146" y="163"/>
                  </a:cubicBezTo>
                  <a:cubicBezTo>
                    <a:pt x="160" y="170"/>
                    <a:pt x="160" y="170"/>
                    <a:pt x="160" y="170"/>
                  </a:cubicBezTo>
                  <a:cubicBezTo>
                    <a:pt x="166" y="166"/>
                    <a:pt x="166" y="166"/>
                    <a:pt x="166" y="166"/>
                  </a:cubicBezTo>
                  <a:cubicBezTo>
                    <a:pt x="167" y="166"/>
                    <a:pt x="167" y="166"/>
                    <a:pt x="167" y="166"/>
                  </a:cubicBezTo>
                  <a:cubicBezTo>
                    <a:pt x="167" y="165"/>
                    <a:pt x="167" y="165"/>
                    <a:pt x="167" y="165"/>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2" y="155"/>
                    <a:pt x="173" y="149"/>
                    <a:pt x="172" y="146"/>
                  </a:cubicBezTo>
                  <a:cubicBezTo>
                    <a:pt x="170" y="143"/>
                    <a:pt x="168" y="142"/>
                    <a:pt x="167" y="142"/>
                  </a:cubicBezTo>
                  <a:cubicBezTo>
                    <a:pt x="166" y="142"/>
                    <a:pt x="166" y="142"/>
                    <a:pt x="166" y="142"/>
                  </a:cubicBezTo>
                  <a:cubicBezTo>
                    <a:pt x="165" y="138"/>
                    <a:pt x="165" y="138"/>
                    <a:pt x="165" y="138"/>
                  </a:cubicBezTo>
                  <a:cubicBezTo>
                    <a:pt x="166" y="138"/>
                    <a:pt x="166" y="138"/>
                    <a:pt x="166" y="138"/>
                  </a:cubicBezTo>
                  <a:cubicBezTo>
                    <a:pt x="168" y="136"/>
                    <a:pt x="170" y="135"/>
                    <a:pt x="170" y="134"/>
                  </a:cubicBezTo>
                  <a:cubicBezTo>
                    <a:pt x="169" y="132"/>
                    <a:pt x="169" y="132"/>
                    <a:pt x="169" y="132"/>
                  </a:cubicBezTo>
                  <a:cubicBezTo>
                    <a:pt x="163" y="126"/>
                    <a:pt x="163" y="126"/>
                    <a:pt x="163" y="126"/>
                  </a:cubicBezTo>
                  <a:cubicBezTo>
                    <a:pt x="163" y="126"/>
                    <a:pt x="163" y="126"/>
                    <a:pt x="163" y="126"/>
                  </a:cubicBezTo>
                  <a:cubicBezTo>
                    <a:pt x="163" y="125"/>
                    <a:pt x="163" y="125"/>
                    <a:pt x="163" y="125"/>
                  </a:cubicBezTo>
                  <a:cubicBezTo>
                    <a:pt x="160" y="116"/>
                    <a:pt x="160" y="116"/>
                    <a:pt x="160" y="116"/>
                  </a:cubicBezTo>
                  <a:cubicBezTo>
                    <a:pt x="158" y="110"/>
                    <a:pt x="158" y="104"/>
                    <a:pt x="158" y="98"/>
                  </a:cubicBezTo>
                  <a:cubicBezTo>
                    <a:pt x="158" y="94"/>
                    <a:pt x="158" y="94"/>
                    <a:pt x="158" y="94"/>
                  </a:cubicBezTo>
                  <a:cubicBezTo>
                    <a:pt x="154" y="98"/>
                    <a:pt x="154" y="98"/>
                    <a:pt x="154" y="98"/>
                  </a:cubicBezTo>
                  <a:cubicBezTo>
                    <a:pt x="151" y="102"/>
                    <a:pt x="151" y="102"/>
                    <a:pt x="151" y="102"/>
                  </a:cubicBezTo>
                  <a:cubicBezTo>
                    <a:pt x="150" y="85"/>
                    <a:pt x="150" y="85"/>
                    <a:pt x="150" y="85"/>
                  </a:cubicBezTo>
                  <a:cubicBezTo>
                    <a:pt x="150" y="85"/>
                    <a:pt x="150" y="85"/>
                    <a:pt x="150" y="85"/>
                  </a:cubicBezTo>
                  <a:cubicBezTo>
                    <a:pt x="150" y="84"/>
                    <a:pt x="150" y="84"/>
                    <a:pt x="150" y="84"/>
                  </a:cubicBezTo>
                  <a:cubicBezTo>
                    <a:pt x="150" y="84"/>
                    <a:pt x="150" y="84"/>
                    <a:pt x="150" y="84"/>
                  </a:cubicBezTo>
                  <a:cubicBezTo>
                    <a:pt x="159" y="71"/>
                    <a:pt x="165" y="64"/>
                    <a:pt x="167" y="62"/>
                  </a:cubicBezTo>
                  <a:cubicBezTo>
                    <a:pt x="163" y="50"/>
                    <a:pt x="163" y="50"/>
                    <a:pt x="163" y="50"/>
                  </a:cubicBezTo>
                  <a:cubicBezTo>
                    <a:pt x="162" y="44"/>
                    <a:pt x="161" y="40"/>
                    <a:pt x="161" y="38"/>
                  </a:cubicBezTo>
                  <a:cubicBezTo>
                    <a:pt x="154" y="35"/>
                    <a:pt x="154" y="35"/>
                    <a:pt x="154" y="35"/>
                  </a:cubicBezTo>
                  <a:lnTo>
                    <a:pt x="150" y="34"/>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30" name="Freeform 19"/>
            <p:cNvSpPr/>
            <p:nvPr/>
          </p:nvSpPr>
          <p:spPr bwMode="auto">
            <a:xfrm>
              <a:off x="4358971" y="4105365"/>
              <a:ext cx="895333" cy="559921"/>
            </a:xfrm>
            <a:custGeom>
              <a:gdLst>
                <a:gd fmla="*/ 32 w 244" name="T0"/>
                <a:gd fmla="*/ 5 h 153" name="T1"/>
                <a:gd fmla="*/ 43 w 244" name="T2"/>
                <a:gd fmla="*/ 12 h 153" name="T3"/>
                <a:gd fmla="*/ 49 w 244" name="T4"/>
                <a:gd fmla="*/ 20 h 153" name="T5"/>
                <a:gd fmla="*/ 44 w 244" name="T6"/>
                <a:gd fmla="*/ 26 h 153" name="T7"/>
                <a:gd fmla="*/ 30 w 244" name="T8"/>
                <a:gd fmla="*/ 29 h 153" name="T9"/>
                <a:gd fmla="*/ 32 w 244" name="T10"/>
                <a:gd fmla="*/ 37 h 153" name="T11"/>
                <a:gd fmla="*/ 36 w 244" name="T12"/>
                <a:gd fmla="*/ 54 h 153" name="T13"/>
                <a:gd fmla="*/ 45 w 244" name="T14"/>
                <a:gd fmla="*/ 57 h 153" name="T15"/>
                <a:gd fmla="*/ 46 w 244" name="T16"/>
                <a:gd fmla="*/ 58 h 153" name="T17"/>
                <a:gd fmla="*/ 51 w 244" name="T18"/>
                <a:gd fmla="*/ 65 h 153" name="T19"/>
                <a:gd fmla="*/ 54 w 244" name="T20"/>
                <a:gd fmla="*/ 73 h 153" name="T21"/>
                <a:gd fmla="*/ 40 w 244" name="T22"/>
                <a:gd fmla="*/ 92 h 153" name="T23"/>
                <a:gd fmla="*/ 2 w 244" name="T24"/>
                <a:gd fmla="*/ 102 h 153" name="T25"/>
                <a:gd fmla="*/ 4 w 244" name="T26"/>
                <a:gd fmla="*/ 116 h 153" name="T27"/>
                <a:gd fmla="*/ 19 w 244" name="T28"/>
                <a:gd fmla="*/ 143 h 153" name="T29"/>
                <a:gd fmla="*/ 20 w 244" name="T30"/>
                <a:gd fmla="*/ 143 h 153" name="T31"/>
                <a:gd fmla="*/ 26 w 244" name="T32"/>
                <a:gd fmla="*/ 151 h 153" name="T33"/>
                <a:gd fmla="*/ 30 w 244" name="T34"/>
                <a:gd fmla="*/ 138 h 153" name="T35"/>
                <a:gd fmla="*/ 39 w 244" name="T36"/>
                <a:gd fmla="*/ 127 h 153" name="T37"/>
                <a:gd fmla="*/ 56 w 244" name="T38"/>
                <a:gd fmla="*/ 127 h 153" name="T39"/>
                <a:gd fmla="*/ 63 w 244" name="T40"/>
                <a:gd fmla="*/ 111 h 153" name="T41"/>
                <a:gd fmla="*/ 80 w 244" name="T42"/>
                <a:gd fmla="*/ 111 h 153" name="T43"/>
                <a:gd fmla="*/ 109 w 244" name="T44"/>
                <a:gd fmla="*/ 121 h 153" name="T45"/>
                <a:gd fmla="*/ 110 w 244" name="T46"/>
                <a:gd fmla="*/ 121 h 153" name="T47"/>
                <a:gd fmla="*/ 121 w 244" name="T48"/>
                <a:gd fmla="*/ 127 h 153" name="T49"/>
                <a:gd fmla="*/ 121 w 244" name="T50"/>
                <a:gd fmla="*/ 127 h 153" name="T51"/>
                <a:gd fmla="*/ 132 w 244" name="T52"/>
                <a:gd fmla="*/ 128 h 153" name="T53"/>
                <a:gd fmla="*/ 142 w 244" name="T54"/>
                <a:gd fmla="*/ 115 h 153" name="T55"/>
                <a:gd fmla="*/ 148 w 244" name="T56"/>
                <a:gd fmla="*/ 120 h 153" name="T57"/>
                <a:gd fmla="*/ 149 w 244" name="T58"/>
                <a:gd fmla="*/ 129 h 153" name="T59"/>
                <a:gd fmla="*/ 159 w 244" name="T60"/>
                <a:gd fmla="*/ 123 h 153" name="T61"/>
                <a:gd fmla="*/ 165 w 244" name="T62"/>
                <a:gd fmla="*/ 123 h 153" name="T63"/>
                <a:gd fmla="*/ 170 w 244" name="T64"/>
                <a:gd fmla="*/ 141 h 153" name="T65"/>
                <a:gd fmla="*/ 194 w 244" name="T66"/>
                <a:gd fmla="*/ 130 h 153" name="T67"/>
                <a:gd fmla="*/ 215 w 244" name="T68"/>
                <a:gd fmla="*/ 121 h 153" name="T69"/>
                <a:gd fmla="*/ 237 w 244" name="T70"/>
                <a:gd fmla="*/ 114 h 153" name="T71"/>
                <a:gd fmla="*/ 242 w 244" name="T72"/>
                <a:gd fmla="*/ 111 h 153" name="T73"/>
                <a:gd fmla="*/ 230 w 244" name="T74"/>
                <a:gd fmla="*/ 77 h 153" name="T75"/>
                <a:gd fmla="*/ 236 w 244" name="T76"/>
                <a:gd fmla="*/ 67 h 153" name="T77"/>
                <a:gd fmla="*/ 222 w 244" name="T78"/>
                <a:gd fmla="*/ 63 h 153" name="T79"/>
                <a:gd fmla="*/ 215 w 244" name="T80"/>
                <a:gd fmla="*/ 55 h 153" name="T81"/>
                <a:gd fmla="*/ 214 w 244" name="T82"/>
                <a:gd fmla="*/ 54 h 153" name="T83"/>
                <a:gd fmla="*/ 186 w 244" name="T84"/>
                <a:gd fmla="*/ 47 h 153" name="T85"/>
                <a:gd fmla="*/ 162 w 244" name="T86"/>
                <a:gd fmla="*/ 47 h 153" name="T87"/>
                <a:gd fmla="*/ 108 w 244" name="T88"/>
                <a:gd fmla="*/ 25 h 153" name="T89"/>
                <a:gd fmla="*/ 72 w 244" name="T90"/>
                <a:gd fmla="*/ 0 h 153" name="T91"/>
                <a:gd fmla="*/ 37 w 244" name="T92"/>
                <a:gd fmla="*/ 3 h 153" name="T93"/>
                <a:gd fmla="*/ 31 w 244" name="T94"/>
                <a:gd fmla="*/ 1 h 153"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53" w="244">
                  <a:moveTo>
                    <a:pt x="31" y="1"/>
                  </a:moveTo>
                  <a:cubicBezTo>
                    <a:pt x="30" y="2"/>
                    <a:pt x="30" y="2"/>
                    <a:pt x="30" y="2"/>
                  </a:cubicBezTo>
                  <a:cubicBezTo>
                    <a:pt x="32" y="5"/>
                    <a:pt x="32" y="5"/>
                    <a:pt x="32" y="5"/>
                  </a:cubicBezTo>
                  <a:cubicBezTo>
                    <a:pt x="43" y="12"/>
                    <a:pt x="43" y="12"/>
                    <a:pt x="43" y="12"/>
                  </a:cubicBezTo>
                  <a:cubicBezTo>
                    <a:pt x="43" y="12"/>
                    <a:pt x="43" y="12"/>
                    <a:pt x="43" y="12"/>
                  </a:cubicBezTo>
                  <a:cubicBezTo>
                    <a:pt x="43" y="12"/>
                    <a:pt x="43" y="12"/>
                    <a:pt x="43" y="12"/>
                  </a:cubicBezTo>
                  <a:cubicBezTo>
                    <a:pt x="43" y="12"/>
                    <a:pt x="43" y="12"/>
                    <a:pt x="43" y="12"/>
                  </a:cubicBezTo>
                  <a:cubicBezTo>
                    <a:pt x="50" y="19"/>
                    <a:pt x="50" y="19"/>
                    <a:pt x="50" y="19"/>
                  </a:cubicBezTo>
                  <a:cubicBezTo>
                    <a:pt x="49" y="20"/>
                    <a:pt x="49" y="20"/>
                    <a:pt x="49" y="20"/>
                  </a:cubicBezTo>
                  <a:cubicBezTo>
                    <a:pt x="45" y="25"/>
                    <a:pt x="45" y="25"/>
                    <a:pt x="45" y="25"/>
                  </a:cubicBezTo>
                  <a:cubicBezTo>
                    <a:pt x="44" y="25"/>
                    <a:pt x="44" y="25"/>
                    <a:pt x="44" y="25"/>
                  </a:cubicBezTo>
                  <a:cubicBezTo>
                    <a:pt x="44" y="26"/>
                    <a:pt x="44" y="26"/>
                    <a:pt x="44" y="26"/>
                  </a:cubicBezTo>
                  <a:cubicBezTo>
                    <a:pt x="37" y="26"/>
                    <a:pt x="37" y="26"/>
                    <a:pt x="37" y="26"/>
                  </a:cubicBezTo>
                  <a:cubicBezTo>
                    <a:pt x="33" y="27"/>
                    <a:pt x="33" y="27"/>
                    <a:pt x="33" y="27"/>
                  </a:cubicBezTo>
                  <a:cubicBezTo>
                    <a:pt x="30" y="29"/>
                    <a:pt x="30" y="29"/>
                    <a:pt x="30" y="29"/>
                  </a:cubicBezTo>
                  <a:cubicBezTo>
                    <a:pt x="32" y="33"/>
                    <a:pt x="32" y="33"/>
                    <a:pt x="32" y="33"/>
                  </a:cubicBezTo>
                  <a:cubicBezTo>
                    <a:pt x="32" y="33"/>
                    <a:pt x="32" y="33"/>
                    <a:pt x="32" y="33"/>
                  </a:cubicBezTo>
                  <a:cubicBezTo>
                    <a:pt x="32" y="37"/>
                    <a:pt x="32" y="37"/>
                    <a:pt x="32" y="37"/>
                  </a:cubicBezTo>
                  <a:cubicBezTo>
                    <a:pt x="36" y="43"/>
                    <a:pt x="36" y="43"/>
                    <a:pt x="36" y="43"/>
                  </a:cubicBezTo>
                  <a:cubicBezTo>
                    <a:pt x="36" y="43"/>
                    <a:pt x="36" y="43"/>
                    <a:pt x="36" y="43"/>
                  </a:cubicBezTo>
                  <a:cubicBezTo>
                    <a:pt x="36" y="54"/>
                    <a:pt x="36" y="54"/>
                    <a:pt x="36" y="54"/>
                  </a:cubicBezTo>
                  <a:cubicBezTo>
                    <a:pt x="39" y="55"/>
                    <a:pt x="39" y="55"/>
                    <a:pt x="39" y="55"/>
                  </a:cubicBezTo>
                  <a:cubicBezTo>
                    <a:pt x="44" y="57"/>
                    <a:pt x="44" y="57"/>
                    <a:pt x="44" y="57"/>
                  </a:cubicBezTo>
                  <a:cubicBezTo>
                    <a:pt x="45" y="57"/>
                    <a:pt x="45" y="57"/>
                    <a:pt x="45" y="57"/>
                  </a:cubicBezTo>
                  <a:cubicBezTo>
                    <a:pt x="45" y="57"/>
                    <a:pt x="45" y="57"/>
                    <a:pt x="45" y="57"/>
                  </a:cubicBezTo>
                  <a:cubicBezTo>
                    <a:pt x="45" y="57"/>
                    <a:pt x="45" y="57"/>
                    <a:pt x="45" y="57"/>
                  </a:cubicBezTo>
                  <a:cubicBezTo>
                    <a:pt x="46" y="58"/>
                    <a:pt x="46" y="58"/>
                    <a:pt x="46" y="58"/>
                  </a:cubicBezTo>
                  <a:cubicBezTo>
                    <a:pt x="51" y="65"/>
                    <a:pt x="51" y="65"/>
                    <a:pt x="51" y="65"/>
                  </a:cubicBezTo>
                  <a:cubicBezTo>
                    <a:pt x="51" y="65"/>
                    <a:pt x="51" y="65"/>
                    <a:pt x="51" y="65"/>
                  </a:cubicBezTo>
                  <a:cubicBezTo>
                    <a:pt x="51" y="65"/>
                    <a:pt x="51" y="65"/>
                    <a:pt x="51" y="65"/>
                  </a:cubicBezTo>
                  <a:cubicBezTo>
                    <a:pt x="54" y="73"/>
                    <a:pt x="54" y="73"/>
                    <a:pt x="54" y="73"/>
                  </a:cubicBezTo>
                  <a:cubicBezTo>
                    <a:pt x="54" y="73"/>
                    <a:pt x="54" y="73"/>
                    <a:pt x="54" y="73"/>
                  </a:cubicBezTo>
                  <a:cubicBezTo>
                    <a:pt x="54" y="73"/>
                    <a:pt x="54" y="73"/>
                    <a:pt x="54" y="73"/>
                  </a:cubicBezTo>
                  <a:cubicBezTo>
                    <a:pt x="54" y="78"/>
                    <a:pt x="54" y="78"/>
                    <a:pt x="54" y="78"/>
                  </a:cubicBezTo>
                  <a:cubicBezTo>
                    <a:pt x="53" y="81"/>
                    <a:pt x="52" y="83"/>
                    <a:pt x="52" y="85"/>
                  </a:cubicBezTo>
                  <a:cubicBezTo>
                    <a:pt x="50" y="87"/>
                    <a:pt x="46" y="90"/>
                    <a:pt x="40" y="92"/>
                  </a:cubicBezTo>
                  <a:cubicBezTo>
                    <a:pt x="27" y="100"/>
                    <a:pt x="27" y="100"/>
                    <a:pt x="27" y="100"/>
                  </a:cubicBezTo>
                  <a:cubicBezTo>
                    <a:pt x="26" y="100"/>
                    <a:pt x="26" y="100"/>
                    <a:pt x="26" y="100"/>
                  </a:cubicBezTo>
                  <a:cubicBezTo>
                    <a:pt x="2" y="102"/>
                    <a:pt x="2" y="102"/>
                    <a:pt x="2" y="102"/>
                  </a:cubicBezTo>
                  <a:cubicBezTo>
                    <a:pt x="0" y="108"/>
                    <a:pt x="0" y="108"/>
                    <a:pt x="0" y="108"/>
                  </a:cubicBezTo>
                  <a:cubicBezTo>
                    <a:pt x="4" y="116"/>
                    <a:pt x="4" y="116"/>
                    <a:pt x="4" y="116"/>
                  </a:cubicBezTo>
                  <a:cubicBezTo>
                    <a:pt x="4" y="116"/>
                    <a:pt x="4" y="116"/>
                    <a:pt x="4" y="116"/>
                  </a:cubicBezTo>
                  <a:cubicBezTo>
                    <a:pt x="4" y="117"/>
                    <a:pt x="4" y="117"/>
                    <a:pt x="4" y="117"/>
                  </a:cubicBezTo>
                  <a:cubicBezTo>
                    <a:pt x="6" y="127"/>
                    <a:pt x="6" y="127"/>
                    <a:pt x="6" y="127"/>
                  </a:cubicBezTo>
                  <a:cubicBezTo>
                    <a:pt x="19" y="143"/>
                    <a:pt x="19" y="143"/>
                    <a:pt x="19" y="143"/>
                  </a:cubicBezTo>
                  <a:cubicBezTo>
                    <a:pt x="20" y="143"/>
                    <a:pt x="20" y="143"/>
                    <a:pt x="20" y="143"/>
                  </a:cubicBezTo>
                  <a:cubicBezTo>
                    <a:pt x="20" y="143"/>
                    <a:pt x="20" y="143"/>
                    <a:pt x="20" y="143"/>
                  </a:cubicBezTo>
                  <a:cubicBezTo>
                    <a:pt x="20" y="143"/>
                    <a:pt x="20" y="143"/>
                    <a:pt x="20" y="143"/>
                  </a:cubicBezTo>
                  <a:cubicBezTo>
                    <a:pt x="25" y="153"/>
                    <a:pt x="25" y="153"/>
                    <a:pt x="25" y="153"/>
                  </a:cubicBezTo>
                  <a:cubicBezTo>
                    <a:pt x="26" y="151"/>
                    <a:pt x="26" y="151"/>
                    <a:pt x="26" y="151"/>
                  </a:cubicBezTo>
                  <a:cubicBezTo>
                    <a:pt x="26" y="151"/>
                    <a:pt x="26" y="151"/>
                    <a:pt x="26" y="151"/>
                  </a:cubicBezTo>
                  <a:cubicBezTo>
                    <a:pt x="30" y="139"/>
                    <a:pt x="30" y="139"/>
                    <a:pt x="30" y="139"/>
                  </a:cubicBezTo>
                  <a:cubicBezTo>
                    <a:pt x="30" y="139"/>
                    <a:pt x="30" y="139"/>
                    <a:pt x="30" y="139"/>
                  </a:cubicBezTo>
                  <a:cubicBezTo>
                    <a:pt x="30" y="138"/>
                    <a:pt x="30" y="138"/>
                    <a:pt x="30" y="138"/>
                  </a:cubicBezTo>
                  <a:cubicBezTo>
                    <a:pt x="30" y="138"/>
                    <a:pt x="30" y="138"/>
                    <a:pt x="30" y="138"/>
                  </a:cubicBezTo>
                  <a:cubicBezTo>
                    <a:pt x="38" y="128"/>
                    <a:pt x="38" y="128"/>
                    <a:pt x="38" y="128"/>
                  </a:cubicBezTo>
                  <a:cubicBezTo>
                    <a:pt x="39" y="127"/>
                    <a:pt x="39" y="127"/>
                    <a:pt x="39" y="127"/>
                  </a:cubicBezTo>
                  <a:cubicBezTo>
                    <a:pt x="49" y="123"/>
                    <a:pt x="49" y="123"/>
                    <a:pt x="49" y="123"/>
                  </a:cubicBezTo>
                  <a:cubicBezTo>
                    <a:pt x="50" y="123"/>
                    <a:pt x="50" y="123"/>
                    <a:pt x="50" y="123"/>
                  </a:cubicBezTo>
                  <a:cubicBezTo>
                    <a:pt x="56" y="127"/>
                    <a:pt x="56" y="127"/>
                    <a:pt x="56" y="127"/>
                  </a:cubicBezTo>
                  <a:cubicBezTo>
                    <a:pt x="64" y="126"/>
                    <a:pt x="64" y="126"/>
                    <a:pt x="64" y="126"/>
                  </a:cubicBezTo>
                  <a:cubicBezTo>
                    <a:pt x="62" y="112"/>
                    <a:pt x="62" y="112"/>
                    <a:pt x="62" y="112"/>
                  </a:cubicBezTo>
                  <a:cubicBezTo>
                    <a:pt x="63" y="111"/>
                    <a:pt x="63" y="111"/>
                    <a:pt x="63" y="111"/>
                  </a:cubicBezTo>
                  <a:cubicBezTo>
                    <a:pt x="71" y="111"/>
                    <a:pt x="71" y="111"/>
                    <a:pt x="71" y="111"/>
                  </a:cubicBezTo>
                  <a:cubicBezTo>
                    <a:pt x="79" y="111"/>
                    <a:pt x="79" y="111"/>
                    <a:pt x="79" y="111"/>
                  </a:cubicBezTo>
                  <a:cubicBezTo>
                    <a:pt x="80" y="111"/>
                    <a:pt x="80" y="111"/>
                    <a:pt x="80" y="111"/>
                  </a:cubicBezTo>
                  <a:cubicBezTo>
                    <a:pt x="80" y="111"/>
                    <a:pt x="80" y="111"/>
                    <a:pt x="80" y="111"/>
                  </a:cubicBezTo>
                  <a:cubicBezTo>
                    <a:pt x="96" y="119"/>
                    <a:pt x="96" y="119"/>
                    <a:pt x="96" y="119"/>
                  </a:cubicBezTo>
                  <a:cubicBezTo>
                    <a:pt x="109" y="121"/>
                    <a:pt x="109" y="121"/>
                    <a:pt x="109" y="121"/>
                  </a:cubicBezTo>
                  <a:cubicBezTo>
                    <a:pt x="110" y="121"/>
                    <a:pt x="110" y="121"/>
                    <a:pt x="110" y="121"/>
                  </a:cubicBezTo>
                  <a:cubicBezTo>
                    <a:pt x="110" y="121"/>
                    <a:pt x="110" y="121"/>
                    <a:pt x="110" y="121"/>
                  </a:cubicBezTo>
                  <a:cubicBezTo>
                    <a:pt x="110" y="121"/>
                    <a:pt x="110" y="121"/>
                    <a:pt x="110" y="121"/>
                  </a:cubicBezTo>
                  <a:cubicBezTo>
                    <a:pt x="114" y="125"/>
                    <a:pt x="114" y="125"/>
                    <a:pt x="114" y="125"/>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1"/>
                    <a:pt x="125" y="131"/>
                    <a:pt x="125" y="131"/>
                  </a:cubicBezTo>
                  <a:cubicBezTo>
                    <a:pt x="127" y="132"/>
                    <a:pt x="127" y="132"/>
                    <a:pt x="127" y="132"/>
                  </a:cubicBezTo>
                  <a:cubicBezTo>
                    <a:pt x="132" y="128"/>
                    <a:pt x="132" y="128"/>
                    <a:pt x="132" y="128"/>
                  </a:cubicBezTo>
                  <a:cubicBezTo>
                    <a:pt x="132" y="127"/>
                    <a:pt x="132" y="127"/>
                    <a:pt x="132" y="127"/>
                  </a:cubicBezTo>
                  <a:cubicBezTo>
                    <a:pt x="138" y="122"/>
                    <a:pt x="138" y="122"/>
                    <a:pt x="138" y="122"/>
                  </a:cubicBezTo>
                  <a:cubicBezTo>
                    <a:pt x="142" y="115"/>
                    <a:pt x="142" y="115"/>
                    <a:pt x="142" y="115"/>
                  </a:cubicBezTo>
                  <a:cubicBezTo>
                    <a:pt x="148" y="119"/>
                    <a:pt x="148" y="119"/>
                    <a:pt x="148" y="119"/>
                  </a:cubicBezTo>
                  <a:cubicBezTo>
                    <a:pt x="148" y="119"/>
                    <a:pt x="148" y="119"/>
                    <a:pt x="148" y="119"/>
                  </a:cubicBezTo>
                  <a:cubicBezTo>
                    <a:pt x="148" y="120"/>
                    <a:pt x="148" y="120"/>
                    <a:pt x="148" y="120"/>
                  </a:cubicBezTo>
                  <a:cubicBezTo>
                    <a:pt x="150" y="125"/>
                    <a:pt x="150" y="125"/>
                    <a:pt x="150" y="125"/>
                  </a:cubicBezTo>
                  <a:cubicBezTo>
                    <a:pt x="150" y="126"/>
                    <a:pt x="150" y="126"/>
                    <a:pt x="150" y="126"/>
                  </a:cubicBezTo>
                  <a:cubicBezTo>
                    <a:pt x="149" y="129"/>
                    <a:pt x="149" y="129"/>
                    <a:pt x="149" y="129"/>
                  </a:cubicBezTo>
                  <a:cubicBezTo>
                    <a:pt x="150" y="130"/>
                    <a:pt x="150" y="130"/>
                    <a:pt x="150" y="130"/>
                  </a:cubicBezTo>
                  <a:cubicBezTo>
                    <a:pt x="154" y="128"/>
                    <a:pt x="154" y="128"/>
                    <a:pt x="154" y="128"/>
                  </a:cubicBezTo>
                  <a:cubicBezTo>
                    <a:pt x="159" y="123"/>
                    <a:pt x="159" y="123"/>
                    <a:pt x="159" y="123"/>
                  </a:cubicBezTo>
                  <a:cubicBezTo>
                    <a:pt x="164" y="123"/>
                    <a:pt x="164" y="123"/>
                    <a:pt x="164" y="123"/>
                  </a:cubicBezTo>
                  <a:cubicBezTo>
                    <a:pt x="164" y="123"/>
                    <a:pt x="164" y="123"/>
                    <a:pt x="164" y="123"/>
                  </a:cubicBezTo>
                  <a:cubicBezTo>
                    <a:pt x="165" y="123"/>
                    <a:pt x="165" y="123"/>
                    <a:pt x="165" y="123"/>
                  </a:cubicBezTo>
                  <a:cubicBezTo>
                    <a:pt x="168" y="125"/>
                    <a:pt x="168" y="125"/>
                    <a:pt x="168" y="125"/>
                  </a:cubicBezTo>
                  <a:cubicBezTo>
                    <a:pt x="171" y="128"/>
                    <a:pt x="172" y="130"/>
                    <a:pt x="171" y="132"/>
                  </a:cubicBezTo>
                  <a:cubicBezTo>
                    <a:pt x="170" y="141"/>
                    <a:pt x="170" y="141"/>
                    <a:pt x="170" y="141"/>
                  </a:cubicBezTo>
                  <a:cubicBezTo>
                    <a:pt x="173" y="145"/>
                    <a:pt x="173" y="145"/>
                    <a:pt x="173" y="145"/>
                  </a:cubicBezTo>
                  <a:cubicBezTo>
                    <a:pt x="174" y="145"/>
                    <a:pt x="174" y="145"/>
                    <a:pt x="174" y="145"/>
                  </a:cubicBezTo>
                  <a:cubicBezTo>
                    <a:pt x="183" y="135"/>
                    <a:pt x="190" y="130"/>
                    <a:pt x="194" y="130"/>
                  </a:cubicBezTo>
                  <a:cubicBezTo>
                    <a:pt x="204" y="130"/>
                    <a:pt x="204" y="130"/>
                    <a:pt x="204" y="130"/>
                  </a:cubicBezTo>
                  <a:cubicBezTo>
                    <a:pt x="207" y="125"/>
                    <a:pt x="207" y="125"/>
                    <a:pt x="207" y="125"/>
                  </a:cubicBezTo>
                  <a:cubicBezTo>
                    <a:pt x="215" y="121"/>
                    <a:pt x="215" y="121"/>
                    <a:pt x="215" y="121"/>
                  </a:cubicBezTo>
                  <a:cubicBezTo>
                    <a:pt x="216" y="121"/>
                    <a:pt x="216" y="121"/>
                    <a:pt x="216" y="121"/>
                  </a:cubicBezTo>
                  <a:cubicBezTo>
                    <a:pt x="226" y="120"/>
                    <a:pt x="226" y="120"/>
                    <a:pt x="226" y="120"/>
                  </a:cubicBezTo>
                  <a:cubicBezTo>
                    <a:pt x="237" y="114"/>
                    <a:pt x="237" y="114"/>
                    <a:pt x="237" y="114"/>
                  </a:cubicBezTo>
                  <a:cubicBezTo>
                    <a:pt x="237" y="114"/>
                    <a:pt x="237" y="114"/>
                    <a:pt x="237" y="114"/>
                  </a:cubicBezTo>
                  <a:cubicBezTo>
                    <a:pt x="244" y="114"/>
                    <a:pt x="244" y="114"/>
                    <a:pt x="244" y="114"/>
                  </a:cubicBezTo>
                  <a:cubicBezTo>
                    <a:pt x="242" y="111"/>
                    <a:pt x="242" y="111"/>
                    <a:pt x="242" y="111"/>
                  </a:cubicBezTo>
                  <a:cubicBezTo>
                    <a:pt x="243" y="110"/>
                    <a:pt x="243" y="110"/>
                    <a:pt x="243" y="110"/>
                  </a:cubicBezTo>
                  <a:cubicBezTo>
                    <a:pt x="244" y="108"/>
                    <a:pt x="244" y="108"/>
                    <a:pt x="244" y="108"/>
                  </a:cubicBezTo>
                  <a:cubicBezTo>
                    <a:pt x="230" y="77"/>
                    <a:pt x="230" y="77"/>
                    <a:pt x="230" y="77"/>
                  </a:cubicBezTo>
                  <a:cubicBezTo>
                    <a:pt x="230" y="76"/>
                    <a:pt x="230" y="76"/>
                    <a:pt x="230" y="76"/>
                  </a:cubicBezTo>
                  <a:cubicBezTo>
                    <a:pt x="229" y="75"/>
                    <a:pt x="229" y="75"/>
                    <a:pt x="229" y="75"/>
                  </a:cubicBezTo>
                  <a:cubicBezTo>
                    <a:pt x="236" y="67"/>
                    <a:pt x="236" y="67"/>
                    <a:pt x="236" y="67"/>
                  </a:cubicBezTo>
                  <a:cubicBezTo>
                    <a:pt x="234" y="65"/>
                    <a:pt x="234" y="65"/>
                    <a:pt x="234" y="65"/>
                  </a:cubicBezTo>
                  <a:cubicBezTo>
                    <a:pt x="223" y="63"/>
                    <a:pt x="223" y="63"/>
                    <a:pt x="223" y="63"/>
                  </a:cubicBezTo>
                  <a:cubicBezTo>
                    <a:pt x="222" y="63"/>
                    <a:pt x="222" y="63"/>
                    <a:pt x="222" y="63"/>
                  </a:cubicBezTo>
                  <a:cubicBezTo>
                    <a:pt x="222" y="63"/>
                    <a:pt x="222" y="63"/>
                    <a:pt x="222" y="63"/>
                  </a:cubicBezTo>
                  <a:cubicBezTo>
                    <a:pt x="222" y="62"/>
                    <a:pt x="222" y="62"/>
                    <a:pt x="222" y="62"/>
                  </a:cubicBezTo>
                  <a:cubicBezTo>
                    <a:pt x="215" y="55"/>
                    <a:pt x="215" y="55"/>
                    <a:pt x="215" y="55"/>
                  </a:cubicBezTo>
                  <a:cubicBezTo>
                    <a:pt x="215" y="53"/>
                    <a:pt x="215" y="53"/>
                    <a:pt x="215" y="53"/>
                  </a:cubicBezTo>
                  <a:cubicBezTo>
                    <a:pt x="215" y="53"/>
                    <a:pt x="215" y="53"/>
                    <a:pt x="215" y="53"/>
                  </a:cubicBezTo>
                  <a:cubicBezTo>
                    <a:pt x="214" y="54"/>
                    <a:pt x="214" y="54"/>
                    <a:pt x="214" y="54"/>
                  </a:cubicBezTo>
                  <a:cubicBezTo>
                    <a:pt x="208" y="50"/>
                    <a:pt x="208" y="50"/>
                    <a:pt x="208" y="50"/>
                  </a:cubicBezTo>
                  <a:cubicBezTo>
                    <a:pt x="206" y="53"/>
                    <a:pt x="203" y="56"/>
                    <a:pt x="200" y="57"/>
                  </a:cubicBezTo>
                  <a:cubicBezTo>
                    <a:pt x="197" y="58"/>
                    <a:pt x="192" y="55"/>
                    <a:pt x="186" y="47"/>
                  </a:cubicBezTo>
                  <a:cubicBezTo>
                    <a:pt x="183" y="43"/>
                    <a:pt x="183" y="43"/>
                    <a:pt x="183" y="43"/>
                  </a:cubicBezTo>
                  <a:cubicBezTo>
                    <a:pt x="183" y="43"/>
                    <a:pt x="180" y="43"/>
                    <a:pt x="176" y="45"/>
                  </a:cubicBezTo>
                  <a:cubicBezTo>
                    <a:pt x="169" y="47"/>
                    <a:pt x="164" y="48"/>
                    <a:pt x="162" y="47"/>
                  </a:cubicBezTo>
                  <a:cubicBezTo>
                    <a:pt x="160" y="45"/>
                    <a:pt x="160" y="41"/>
                    <a:pt x="160" y="35"/>
                  </a:cubicBezTo>
                  <a:cubicBezTo>
                    <a:pt x="161" y="31"/>
                    <a:pt x="160" y="29"/>
                    <a:pt x="160" y="27"/>
                  </a:cubicBezTo>
                  <a:cubicBezTo>
                    <a:pt x="108" y="25"/>
                    <a:pt x="108" y="25"/>
                    <a:pt x="108" y="25"/>
                  </a:cubicBezTo>
                  <a:cubicBezTo>
                    <a:pt x="103" y="23"/>
                    <a:pt x="99" y="21"/>
                    <a:pt x="97" y="19"/>
                  </a:cubicBezTo>
                  <a:cubicBezTo>
                    <a:pt x="89" y="17"/>
                    <a:pt x="89" y="17"/>
                    <a:pt x="89" y="17"/>
                  </a:cubicBezTo>
                  <a:cubicBezTo>
                    <a:pt x="86" y="15"/>
                    <a:pt x="80" y="10"/>
                    <a:pt x="72" y="0"/>
                  </a:cubicBezTo>
                  <a:cubicBezTo>
                    <a:pt x="66" y="5"/>
                    <a:pt x="66" y="5"/>
                    <a:pt x="66" y="5"/>
                  </a:cubicBezTo>
                  <a:cubicBezTo>
                    <a:pt x="58" y="2"/>
                    <a:pt x="58" y="2"/>
                    <a:pt x="58" y="2"/>
                  </a:cubicBezTo>
                  <a:cubicBezTo>
                    <a:pt x="37" y="3"/>
                    <a:pt x="37" y="3"/>
                    <a:pt x="37" y="3"/>
                  </a:cubicBezTo>
                  <a:cubicBezTo>
                    <a:pt x="37" y="3"/>
                    <a:pt x="37" y="3"/>
                    <a:pt x="37" y="3"/>
                  </a:cubicBezTo>
                  <a:cubicBezTo>
                    <a:pt x="37" y="3"/>
                    <a:pt x="37" y="3"/>
                    <a:pt x="37" y="3"/>
                  </a:cubicBezTo>
                  <a:lnTo>
                    <a:pt x="31" y="1"/>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31" name="Freeform 20"/>
            <p:cNvSpPr/>
            <p:nvPr/>
          </p:nvSpPr>
          <p:spPr bwMode="auto">
            <a:xfrm>
              <a:off x="4556431" y="5135945"/>
              <a:ext cx="933202" cy="735742"/>
            </a:xfrm>
            <a:custGeom>
              <a:gdLst>
                <a:gd fmla="*/ 244 w 254" name="T0"/>
                <a:gd fmla="*/ 64 h 201" name="T1"/>
                <a:gd fmla="*/ 254 w 254" name="T2"/>
                <a:gd fmla="*/ 63 h 201" name="T3"/>
                <a:gd fmla="*/ 236 w 254" name="T4"/>
                <a:gd fmla="*/ 44 h 201" name="T5"/>
                <a:gd fmla="*/ 223 w 254" name="T6"/>
                <a:gd fmla="*/ 22 h 201" name="T7"/>
                <a:gd fmla="*/ 202 w 254" name="T8"/>
                <a:gd fmla="*/ 27 h 201" name="T9"/>
                <a:gd fmla="*/ 200 w 254" name="T10"/>
                <a:gd fmla="*/ 29 h 201" name="T11"/>
                <a:gd fmla="*/ 182 w 254" name="T12"/>
                <a:gd fmla="*/ 25 h 201" name="T13"/>
                <a:gd fmla="*/ 150 w 254" name="T14"/>
                <a:gd fmla="*/ 40 h 201" name="T15"/>
                <a:gd fmla="*/ 150 w 254" name="T16"/>
                <a:gd fmla="*/ 19 h 201" name="T17"/>
                <a:gd fmla="*/ 149 w 254" name="T18"/>
                <a:gd fmla="*/ 10 h 201" name="T19"/>
                <a:gd fmla="*/ 138 w 254" name="T20"/>
                <a:gd fmla="*/ 10 h 201" name="T21"/>
                <a:gd fmla="*/ 126 w 254" name="T22"/>
                <a:gd fmla="*/ 9 h 201" name="T23"/>
                <a:gd fmla="*/ 110 w 254" name="T24"/>
                <a:gd fmla="*/ 1 h 201" name="T25"/>
                <a:gd fmla="*/ 105 w 254" name="T26"/>
                <a:gd fmla="*/ 24 h 201" name="T27"/>
                <a:gd fmla="*/ 82 w 254" name="T28"/>
                <a:gd fmla="*/ 18 h 201" name="T29"/>
                <a:gd fmla="*/ 78 w 254" name="T30"/>
                <a:gd fmla="*/ 16 h 201" name="T31"/>
                <a:gd fmla="*/ 72 w 254" name="T32"/>
                <a:gd fmla="*/ 33 h 201" name="T33"/>
                <a:gd fmla="*/ 75 w 254" name="T34"/>
                <a:gd fmla="*/ 47 h 201" name="T35"/>
                <a:gd fmla="*/ 68 w 254" name="T36"/>
                <a:gd fmla="*/ 61 h 201" name="T37"/>
                <a:gd fmla="*/ 52 w 254" name="T38"/>
                <a:gd fmla="*/ 102 h 201" name="T39"/>
                <a:gd fmla="*/ 29 w 254" name="T40"/>
                <a:gd fmla="*/ 117 h 201" name="T41"/>
                <a:gd fmla="*/ 32 w 254" name="T42"/>
                <a:gd fmla="*/ 124 h 201" name="T43"/>
                <a:gd fmla="*/ 19 w 254" name="T44"/>
                <a:gd fmla="*/ 142 h 201" name="T45"/>
                <a:gd fmla="*/ 5 w 254" name="T46"/>
                <a:gd fmla="*/ 146 h 201" name="T47"/>
                <a:gd fmla="*/ 2 w 254" name="T48"/>
                <a:gd fmla="*/ 184 h 201" name="T49"/>
                <a:gd fmla="*/ 8 w 254" name="T50"/>
                <a:gd fmla="*/ 196 h 201" name="T51"/>
                <a:gd fmla="*/ 21 w 254" name="T52"/>
                <a:gd fmla="*/ 200 h 201" name="T53"/>
                <a:gd fmla="*/ 22 w 254" name="T54"/>
                <a:gd fmla="*/ 199 h 201" name="T55"/>
                <a:gd fmla="*/ 18 w 254" name="T56"/>
                <a:gd fmla="*/ 186 h 201" name="T57"/>
                <a:gd fmla="*/ 12 w 254" name="T58"/>
                <a:gd fmla="*/ 182 h 201" name="T59"/>
                <a:gd fmla="*/ 18 w 254" name="T60"/>
                <a:gd fmla="*/ 173 h 201" name="T61"/>
                <a:gd fmla="*/ 32 w 254" name="T62"/>
                <a:gd fmla="*/ 162 h 201" name="T63"/>
                <a:gd fmla="*/ 64 w 254" name="T64"/>
                <a:gd fmla="*/ 141 h 201" name="T65"/>
                <a:gd fmla="*/ 70 w 254" name="T66"/>
                <a:gd fmla="*/ 145 h 201" name="T67"/>
                <a:gd fmla="*/ 75 w 254" name="T68"/>
                <a:gd fmla="*/ 141 h 201" name="T69"/>
                <a:gd fmla="*/ 96 w 254" name="T70"/>
                <a:gd fmla="*/ 137 h 201" name="T71"/>
                <a:gd fmla="*/ 98 w 254" name="T72"/>
                <a:gd fmla="*/ 136 h 201" name="T73"/>
                <a:gd fmla="*/ 119 w 254" name="T74"/>
                <a:gd fmla="*/ 128 h 201" name="T75"/>
                <a:gd fmla="*/ 124 w 254" name="T76"/>
                <a:gd fmla="*/ 96 h 201" name="T77"/>
                <a:gd fmla="*/ 130 w 254" name="T78"/>
                <a:gd fmla="*/ 94 h 201" name="T79"/>
                <a:gd fmla="*/ 132 w 254" name="T80"/>
                <a:gd fmla="*/ 95 h 201" name="T81"/>
                <a:gd fmla="*/ 159 w 254" name="T82"/>
                <a:gd fmla="*/ 112 h 201" name="T83"/>
                <a:gd fmla="*/ 156 w 254" name="T84"/>
                <a:gd fmla="*/ 103 h 201" name="T85"/>
                <a:gd fmla="*/ 166 w 254" name="T86"/>
                <a:gd fmla="*/ 99 h 201" name="T87"/>
                <a:gd fmla="*/ 173 w 254" name="T88"/>
                <a:gd fmla="*/ 95 h 201" name="T89"/>
                <a:gd fmla="*/ 193 w 254" name="T90"/>
                <a:gd fmla="*/ 101 h 201" name="T91"/>
                <a:gd fmla="*/ 206 w 254" name="T92"/>
                <a:gd fmla="*/ 92 h 201" name="T93"/>
                <a:gd fmla="*/ 207 w 254" name="T94"/>
                <a:gd fmla="*/ 94 h 201" name="T95"/>
                <a:gd fmla="*/ 238 w 254" name="T96"/>
                <a:gd fmla="*/ 69 h 201"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1" w="254">
                  <a:moveTo>
                    <a:pt x="238" y="69"/>
                  </a:moveTo>
                  <a:cubicBezTo>
                    <a:pt x="242" y="68"/>
                    <a:pt x="244" y="67"/>
                    <a:pt x="244" y="65"/>
                  </a:cubicBezTo>
                  <a:cubicBezTo>
                    <a:pt x="244" y="64"/>
                    <a:pt x="244" y="64"/>
                    <a:pt x="244" y="64"/>
                  </a:cubicBezTo>
                  <a:cubicBezTo>
                    <a:pt x="245" y="63"/>
                    <a:pt x="245" y="63"/>
                    <a:pt x="245" y="63"/>
                  </a:cubicBezTo>
                  <a:cubicBezTo>
                    <a:pt x="246" y="63"/>
                    <a:pt x="246" y="63"/>
                    <a:pt x="246" y="63"/>
                  </a:cubicBezTo>
                  <a:cubicBezTo>
                    <a:pt x="254" y="63"/>
                    <a:pt x="254" y="63"/>
                    <a:pt x="254" y="63"/>
                  </a:cubicBezTo>
                  <a:cubicBezTo>
                    <a:pt x="254" y="58"/>
                    <a:pt x="254" y="58"/>
                    <a:pt x="254" y="58"/>
                  </a:cubicBezTo>
                  <a:cubicBezTo>
                    <a:pt x="252" y="58"/>
                    <a:pt x="250" y="57"/>
                    <a:pt x="248" y="55"/>
                  </a:cubicBezTo>
                  <a:cubicBezTo>
                    <a:pt x="236" y="44"/>
                    <a:pt x="236" y="44"/>
                    <a:pt x="236" y="44"/>
                  </a:cubicBezTo>
                  <a:cubicBezTo>
                    <a:pt x="236" y="44"/>
                    <a:pt x="236" y="44"/>
                    <a:pt x="236" y="44"/>
                  </a:cubicBezTo>
                  <a:cubicBezTo>
                    <a:pt x="230" y="29"/>
                    <a:pt x="230" y="29"/>
                    <a:pt x="230" y="29"/>
                  </a:cubicBezTo>
                  <a:cubicBezTo>
                    <a:pt x="223" y="22"/>
                    <a:pt x="223" y="22"/>
                    <a:pt x="223" y="22"/>
                  </a:cubicBezTo>
                  <a:cubicBezTo>
                    <a:pt x="214" y="21"/>
                    <a:pt x="208" y="21"/>
                    <a:pt x="203" y="22"/>
                  </a:cubicBezTo>
                  <a:cubicBezTo>
                    <a:pt x="201" y="22"/>
                    <a:pt x="201" y="22"/>
                    <a:pt x="201" y="22"/>
                  </a:cubicBezTo>
                  <a:cubicBezTo>
                    <a:pt x="202" y="27"/>
                    <a:pt x="202" y="27"/>
                    <a:pt x="202" y="27"/>
                  </a:cubicBezTo>
                  <a:cubicBezTo>
                    <a:pt x="202" y="28"/>
                    <a:pt x="202" y="28"/>
                    <a:pt x="202" y="28"/>
                  </a:cubicBezTo>
                  <a:cubicBezTo>
                    <a:pt x="202" y="29"/>
                    <a:pt x="202" y="29"/>
                    <a:pt x="202" y="29"/>
                  </a:cubicBezTo>
                  <a:cubicBezTo>
                    <a:pt x="200" y="29"/>
                    <a:pt x="200" y="29"/>
                    <a:pt x="200" y="29"/>
                  </a:cubicBezTo>
                  <a:cubicBezTo>
                    <a:pt x="194" y="32"/>
                    <a:pt x="194" y="32"/>
                    <a:pt x="194" y="32"/>
                  </a:cubicBezTo>
                  <a:cubicBezTo>
                    <a:pt x="193" y="31"/>
                    <a:pt x="193" y="31"/>
                    <a:pt x="193" y="31"/>
                  </a:cubicBezTo>
                  <a:cubicBezTo>
                    <a:pt x="188" y="26"/>
                    <a:pt x="184" y="24"/>
                    <a:pt x="182" y="25"/>
                  </a:cubicBezTo>
                  <a:cubicBezTo>
                    <a:pt x="168" y="32"/>
                    <a:pt x="160" y="35"/>
                    <a:pt x="158" y="33"/>
                  </a:cubicBezTo>
                  <a:cubicBezTo>
                    <a:pt x="156" y="34"/>
                    <a:pt x="154" y="35"/>
                    <a:pt x="152" y="38"/>
                  </a:cubicBezTo>
                  <a:cubicBezTo>
                    <a:pt x="150" y="40"/>
                    <a:pt x="150" y="40"/>
                    <a:pt x="150" y="40"/>
                  </a:cubicBezTo>
                  <a:cubicBezTo>
                    <a:pt x="149" y="38"/>
                    <a:pt x="149" y="38"/>
                    <a:pt x="149" y="38"/>
                  </a:cubicBezTo>
                  <a:cubicBezTo>
                    <a:pt x="145" y="34"/>
                    <a:pt x="143" y="31"/>
                    <a:pt x="143" y="29"/>
                  </a:cubicBezTo>
                  <a:cubicBezTo>
                    <a:pt x="143" y="27"/>
                    <a:pt x="146" y="24"/>
                    <a:pt x="150" y="19"/>
                  </a:cubicBezTo>
                  <a:cubicBezTo>
                    <a:pt x="156" y="12"/>
                    <a:pt x="159" y="9"/>
                    <a:pt x="159" y="8"/>
                  </a:cubicBezTo>
                  <a:cubicBezTo>
                    <a:pt x="158" y="6"/>
                    <a:pt x="158" y="6"/>
                    <a:pt x="158" y="6"/>
                  </a:cubicBezTo>
                  <a:cubicBezTo>
                    <a:pt x="156" y="5"/>
                    <a:pt x="153" y="7"/>
                    <a:pt x="149" y="10"/>
                  </a:cubicBezTo>
                  <a:cubicBezTo>
                    <a:pt x="145" y="13"/>
                    <a:pt x="142" y="14"/>
                    <a:pt x="141" y="14"/>
                  </a:cubicBezTo>
                  <a:cubicBezTo>
                    <a:pt x="140" y="14"/>
                    <a:pt x="139" y="12"/>
                    <a:pt x="139" y="10"/>
                  </a:cubicBezTo>
                  <a:cubicBezTo>
                    <a:pt x="138" y="10"/>
                    <a:pt x="138" y="10"/>
                    <a:pt x="138" y="10"/>
                  </a:cubicBezTo>
                  <a:cubicBezTo>
                    <a:pt x="135" y="3"/>
                    <a:pt x="135" y="3"/>
                    <a:pt x="135" y="3"/>
                  </a:cubicBezTo>
                  <a:cubicBezTo>
                    <a:pt x="127" y="8"/>
                    <a:pt x="127" y="8"/>
                    <a:pt x="127" y="8"/>
                  </a:cubicBezTo>
                  <a:cubicBezTo>
                    <a:pt x="126" y="9"/>
                    <a:pt x="126" y="9"/>
                    <a:pt x="126" y="9"/>
                  </a:cubicBezTo>
                  <a:cubicBezTo>
                    <a:pt x="126" y="8"/>
                    <a:pt x="126" y="8"/>
                    <a:pt x="126" y="8"/>
                  </a:cubicBezTo>
                  <a:cubicBezTo>
                    <a:pt x="126" y="8"/>
                    <a:pt x="126" y="8"/>
                    <a:pt x="126" y="8"/>
                  </a:cubicBezTo>
                  <a:cubicBezTo>
                    <a:pt x="120" y="5"/>
                    <a:pt x="115" y="3"/>
                    <a:pt x="110" y="1"/>
                  </a:cubicBezTo>
                  <a:cubicBezTo>
                    <a:pt x="106" y="0"/>
                    <a:pt x="102" y="1"/>
                    <a:pt x="99" y="6"/>
                  </a:cubicBezTo>
                  <a:cubicBezTo>
                    <a:pt x="102" y="12"/>
                    <a:pt x="102" y="12"/>
                    <a:pt x="102" y="12"/>
                  </a:cubicBezTo>
                  <a:cubicBezTo>
                    <a:pt x="105" y="18"/>
                    <a:pt x="106" y="22"/>
                    <a:pt x="105" y="24"/>
                  </a:cubicBezTo>
                  <a:cubicBezTo>
                    <a:pt x="104" y="26"/>
                    <a:pt x="103" y="27"/>
                    <a:pt x="102" y="27"/>
                  </a:cubicBezTo>
                  <a:cubicBezTo>
                    <a:pt x="99" y="28"/>
                    <a:pt x="96" y="27"/>
                    <a:pt x="91" y="23"/>
                  </a:cubicBezTo>
                  <a:cubicBezTo>
                    <a:pt x="88" y="21"/>
                    <a:pt x="85" y="19"/>
                    <a:pt x="82" y="18"/>
                  </a:cubicBezTo>
                  <a:cubicBezTo>
                    <a:pt x="78" y="16"/>
                    <a:pt x="78" y="16"/>
                    <a:pt x="78" y="16"/>
                  </a:cubicBezTo>
                  <a:cubicBezTo>
                    <a:pt x="78" y="16"/>
                    <a:pt x="78" y="16"/>
                    <a:pt x="78" y="16"/>
                  </a:cubicBezTo>
                  <a:cubicBezTo>
                    <a:pt x="78" y="16"/>
                    <a:pt x="78" y="16"/>
                    <a:pt x="78" y="16"/>
                  </a:cubicBezTo>
                  <a:cubicBezTo>
                    <a:pt x="78" y="17"/>
                    <a:pt x="78" y="17"/>
                    <a:pt x="78" y="17"/>
                  </a:cubicBezTo>
                  <a:cubicBezTo>
                    <a:pt x="78" y="26"/>
                    <a:pt x="78" y="26"/>
                    <a:pt x="78" y="26"/>
                  </a:cubicBezTo>
                  <a:cubicBezTo>
                    <a:pt x="72" y="33"/>
                    <a:pt x="72" y="33"/>
                    <a:pt x="72" y="33"/>
                  </a:cubicBezTo>
                  <a:cubicBezTo>
                    <a:pt x="72" y="40"/>
                    <a:pt x="72" y="40"/>
                    <a:pt x="72" y="40"/>
                  </a:cubicBezTo>
                  <a:cubicBezTo>
                    <a:pt x="74" y="47"/>
                    <a:pt x="74" y="47"/>
                    <a:pt x="74" y="47"/>
                  </a:cubicBezTo>
                  <a:cubicBezTo>
                    <a:pt x="75" y="47"/>
                    <a:pt x="75" y="47"/>
                    <a:pt x="75" y="47"/>
                  </a:cubicBezTo>
                  <a:cubicBezTo>
                    <a:pt x="70" y="54"/>
                    <a:pt x="70" y="54"/>
                    <a:pt x="70" y="54"/>
                  </a:cubicBezTo>
                  <a:cubicBezTo>
                    <a:pt x="68" y="60"/>
                    <a:pt x="68" y="60"/>
                    <a:pt x="68" y="60"/>
                  </a:cubicBezTo>
                  <a:cubicBezTo>
                    <a:pt x="68" y="61"/>
                    <a:pt x="68" y="61"/>
                    <a:pt x="68" y="61"/>
                  </a:cubicBezTo>
                  <a:cubicBezTo>
                    <a:pt x="62" y="67"/>
                    <a:pt x="62" y="67"/>
                    <a:pt x="62" y="67"/>
                  </a:cubicBezTo>
                  <a:cubicBezTo>
                    <a:pt x="52" y="90"/>
                    <a:pt x="52" y="90"/>
                    <a:pt x="52" y="90"/>
                  </a:cubicBezTo>
                  <a:cubicBezTo>
                    <a:pt x="52" y="102"/>
                    <a:pt x="52" y="102"/>
                    <a:pt x="52" y="102"/>
                  </a:cubicBezTo>
                  <a:cubicBezTo>
                    <a:pt x="52" y="102"/>
                    <a:pt x="52" y="102"/>
                    <a:pt x="52" y="102"/>
                  </a:cubicBezTo>
                  <a:cubicBezTo>
                    <a:pt x="30" y="115"/>
                    <a:pt x="30" y="115"/>
                    <a:pt x="30" y="115"/>
                  </a:cubicBezTo>
                  <a:cubicBezTo>
                    <a:pt x="29" y="117"/>
                    <a:pt x="29" y="117"/>
                    <a:pt x="29" y="117"/>
                  </a:cubicBezTo>
                  <a:cubicBezTo>
                    <a:pt x="32" y="124"/>
                    <a:pt x="32" y="124"/>
                    <a:pt x="32" y="124"/>
                  </a:cubicBezTo>
                  <a:cubicBezTo>
                    <a:pt x="32" y="124"/>
                    <a:pt x="32" y="124"/>
                    <a:pt x="32" y="124"/>
                  </a:cubicBezTo>
                  <a:cubicBezTo>
                    <a:pt x="32" y="124"/>
                    <a:pt x="32" y="124"/>
                    <a:pt x="32" y="124"/>
                  </a:cubicBezTo>
                  <a:cubicBezTo>
                    <a:pt x="30" y="133"/>
                    <a:pt x="30" y="133"/>
                    <a:pt x="30" y="133"/>
                  </a:cubicBezTo>
                  <a:cubicBezTo>
                    <a:pt x="21" y="132"/>
                    <a:pt x="21" y="132"/>
                    <a:pt x="21" y="132"/>
                  </a:cubicBezTo>
                  <a:cubicBezTo>
                    <a:pt x="19" y="142"/>
                    <a:pt x="19" y="142"/>
                    <a:pt x="19" y="142"/>
                  </a:cubicBezTo>
                  <a:cubicBezTo>
                    <a:pt x="8" y="142"/>
                    <a:pt x="8" y="142"/>
                    <a:pt x="8" y="142"/>
                  </a:cubicBezTo>
                  <a:cubicBezTo>
                    <a:pt x="5" y="146"/>
                    <a:pt x="5" y="146"/>
                    <a:pt x="5" y="146"/>
                  </a:cubicBezTo>
                  <a:cubicBezTo>
                    <a:pt x="5" y="146"/>
                    <a:pt x="5" y="146"/>
                    <a:pt x="5" y="146"/>
                  </a:cubicBezTo>
                  <a:cubicBezTo>
                    <a:pt x="2" y="153"/>
                    <a:pt x="2" y="153"/>
                    <a:pt x="2" y="153"/>
                  </a:cubicBezTo>
                  <a:cubicBezTo>
                    <a:pt x="0" y="178"/>
                    <a:pt x="0" y="178"/>
                    <a:pt x="0" y="178"/>
                  </a:cubicBezTo>
                  <a:cubicBezTo>
                    <a:pt x="2" y="184"/>
                    <a:pt x="2" y="184"/>
                    <a:pt x="2" y="184"/>
                  </a:cubicBezTo>
                  <a:cubicBezTo>
                    <a:pt x="3" y="184"/>
                    <a:pt x="3" y="184"/>
                    <a:pt x="3" y="184"/>
                  </a:cubicBezTo>
                  <a:cubicBezTo>
                    <a:pt x="3" y="190"/>
                    <a:pt x="3" y="190"/>
                    <a:pt x="3" y="190"/>
                  </a:cubicBezTo>
                  <a:cubicBezTo>
                    <a:pt x="8" y="196"/>
                    <a:pt x="8" y="196"/>
                    <a:pt x="8" y="196"/>
                  </a:cubicBezTo>
                  <a:cubicBezTo>
                    <a:pt x="8" y="196"/>
                    <a:pt x="8" y="196"/>
                    <a:pt x="8" y="196"/>
                  </a:cubicBezTo>
                  <a:cubicBezTo>
                    <a:pt x="8" y="201"/>
                    <a:pt x="8" y="201"/>
                    <a:pt x="8" y="201"/>
                  </a:cubicBezTo>
                  <a:cubicBezTo>
                    <a:pt x="21" y="200"/>
                    <a:pt x="21" y="200"/>
                    <a:pt x="21" y="200"/>
                  </a:cubicBezTo>
                  <a:cubicBezTo>
                    <a:pt x="22" y="199"/>
                    <a:pt x="22" y="199"/>
                    <a:pt x="22" y="199"/>
                  </a:cubicBezTo>
                  <a:cubicBezTo>
                    <a:pt x="22" y="199"/>
                    <a:pt x="22" y="199"/>
                    <a:pt x="22" y="199"/>
                  </a:cubicBezTo>
                  <a:cubicBezTo>
                    <a:pt x="22" y="199"/>
                    <a:pt x="22" y="199"/>
                    <a:pt x="22" y="199"/>
                  </a:cubicBezTo>
                  <a:cubicBezTo>
                    <a:pt x="22" y="198"/>
                    <a:pt x="22" y="198"/>
                    <a:pt x="22" y="198"/>
                  </a:cubicBezTo>
                  <a:cubicBezTo>
                    <a:pt x="26" y="194"/>
                    <a:pt x="26" y="194"/>
                    <a:pt x="26" y="194"/>
                  </a:cubicBezTo>
                  <a:cubicBezTo>
                    <a:pt x="18" y="186"/>
                    <a:pt x="18" y="186"/>
                    <a:pt x="18" y="186"/>
                  </a:cubicBezTo>
                  <a:cubicBezTo>
                    <a:pt x="17" y="186"/>
                    <a:pt x="17" y="186"/>
                    <a:pt x="17" y="186"/>
                  </a:cubicBezTo>
                  <a:cubicBezTo>
                    <a:pt x="12" y="182"/>
                    <a:pt x="12" y="182"/>
                    <a:pt x="12" y="182"/>
                  </a:cubicBezTo>
                  <a:cubicBezTo>
                    <a:pt x="12" y="182"/>
                    <a:pt x="12" y="182"/>
                    <a:pt x="12" y="182"/>
                  </a:cubicBezTo>
                  <a:cubicBezTo>
                    <a:pt x="12" y="181"/>
                    <a:pt x="12" y="181"/>
                    <a:pt x="12" y="181"/>
                  </a:cubicBezTo>
                  <a:cubicBezTo>
                    <a:pt x="12" y="173"/>
                    <a:pt x="12" y="173"/>
                    <a:pt x="12" y="173"/>
                  </a:cubicBezTo>
                  <a:cubicBezTo>
                    <a:pt x="18" y="173"/>
                    <a:pt x="18" y="173"/>
                    <a:pt x="18" y="173"/>
                  </a:cubicBezTo>
                  <a:cubicBezTo>
                    <a:pt x="19" y="170"/>
                    <a:pt x="19" y="170"/>
                    <a:pt x="19" y="170"/>
                  </a:cubicBezTo>
                  <a:cubicBezTo>
                    <a:pt x="16" y="162"/>
                    <a:pt x="16" y="162"/>
                    <a:pt x="16" y="162"/>
                  </a:cubicBezTo>
                  <a:cubicBezTo>
                    <a:pt x="32" y="162"/>
                    <a:pt x="32" y="162"/>
                    <a:pt x="32" y="162"/>
                  </a:cubicBezTo>
                  <a:cubicBezTo>
                    <a:pt x="60" y="149"/>
                    <a:pt x="60" y="149"/>
                    <a:pt x="60" y="149"/>
                  </a:cubicBezTo>
                  <a:cubicBezTo>
                    <a:pt x="63" y="143"/>
                    <a:pt x="63" y="143"/>
                    <a:pt x="63" y="143"/>
                  </a:cubicBezTo>
                  <a:cubicBezTo>
                    <a:pt x="64" y="141"/>
                    <a:pt x="64" y="141"/>
                    <a:pt x="64" y="141"/>
                  </a:cubicBezTo>
                  <a:cubicBezTo>
                    <a:pt x="70" y="144"/>
                    <a:pt x="70" y="144"/>
                    <a:pt x="70" y="144"/>
                  </a:cubicBezTo>
                  <a:cubicBezTo>
                    <a:pt x="70" y="144"/>
                    <a:pt x="70" y="144"/>
                    <a:pt x="70" y="144"/>
                  </a:cubicBezTo>
                  <a:cubicBezTo>
                    <a:pt x="70" y="145"/>
                    <a:pt x="70" y="145"/>
                    <a:pt x="70" y="145"/>
                  </a:cubicBezTo>
                  <a:cubicBezTo>
                    <a:pt x="73" y="148"/>
                    <a:pt x="73" y="148"/>
                    <a:pt x="73" y="148"/>
                  </a:cubicBezTo>
                  <a:cubicBezTo>
                    <a:pt x="76" y="147"/>
                    <a:pt x="76" y="147"/>
                    <a:pt x="76" y="147"/>
                  </a:cubicBezTo>
                  <a:cubicBezTo>
                    <a:pt x="75" y="141"/>
                    <a:pt x="75" y="141"/>
                    <a:pt x="75" y="141"/>
                  </a:cubicBezTo>
                  <a:cubicBezTo>
                    <a:pt x="84" y="141"/>
                    <a:pt x="84" y="141"/>
                    <a:pt x="84" y="141"/>
                  </a:cubicBezTo>
                  <a:cubicBezTo>
                    <a:pt x="93" y="143"/>
                    <a:pt x="93" y="143"/>
                    <a:pt x="93" y="143"/>
                  </a:cubicBezTo>
                  <a:cubicBezTo>
                    <a:pt x="96" y="137"/>
                    <a:pt x="96" y="137"/>
                    <a:pt x="96" y="137"/>
                  </a:cubicBezTo>
                  <a:cubicBezTo>
                    <a:pt x="97" y="136"/>
                    <a:pt x="97" y="136"/>
                    <a:pt x="97" y="136"/>
                  </a:cubicBezTo>
                  <a:cubicBezTo>
                    <a:pt x="97" y="136"/>
                    <a:pt x="97" y="136"/>
                    <a:pt x="97" y="136"/>
                  </a:cubicBezTo>
                  <a:cubicBezTo>
                    <a:pt x="98" y="136"/>
                    <a:pt x="98" y="136"/>
                    <a:pt x="98" y="136"/>
                  </a:cubicBezTo>
                  <a:cubicBezTo>
                    <a:pt x="107" y="133"/>
                    <a:pt x="107" y="133"/>
                    <a:pt x="107" y="133"/>
                  </a:cubicBezTo>
                  <a:cubicBezTo>
                    <a:pt x="109" y="119"/>
                    <a:pt x="109" y="119"/>
                    <a:pt x="109" y="119"/>
                  </a:cubicBezTo>
                  <a:cubicBezTo>
                    <a:pt x="119" y="128"/>
                    <a:pt x="119" y="128"/>
                    <a:pt x="119" y="128"/>
                  </a:cubicBezTo>
                  <a:cubicBezTo>
                    <a:pt x="123" y="128"/>
                    <a:pt x="123" y="128"/>
                    <a:pt x="123" y="128"/>
                  </a:cubicBezTo>
                  <a:cubicBezTo>
                    <a:pt x="125" y="126"/>
                    <a:pt x="125" y="126"/>
                    <a:pt x="125" y="126"/>
                  </a:cubicBezTo>
                  <a:cubicBezTo>
                    <a:pt x="124" y="96"/>
                    <a:pt x="124" y="96"/>
                    <a:pt x="124" y="96"/>
                  </a:cubicBezTo>
                  <a:cubicBezTo>
                    <a:pt x="124" y="95"/>
                    <a:pt x="124" y="95"/>
                    <a:pt x="124" y="95"/>
                  </a:cubicBezTo>
                  <a:cubicBezTo>
                    <a:pt x="124" y="93"/>
                    <a:pt x="124" y="93"/>
                    <a:pt x="124" y="93"/>
                  </a:cubicBezTo>
                  <a:cubicBezTo>
                    <a:pt x="130" y="94"/>
                    <a:pt x="130" y="94"/>
                    <a:pt x="130" y="94"/>
                  </a:cubicBezTo>
                  <a:cubicBezTo>
                    <a:pt x="131" y="94"/>
                    <a:pt x="131" y="94"/>
                    <a:pt x="131" y="94"/>
                  </a:cubicBezTo>
                  <a:cubicBezTo>
                    <a:pt x="132" y="95"/>
                    <a:pt x="132" y="95"/>
                    <a:pt x="132" y="95"/>
                  </a:cubicBezTo>
                  <a:cubicBezTo>
                    <a:pt x="132" y="95"/>
                    <a:pt x="132" y="95"/>
                    <a:pt x="132" y="95"/>
                  </a:cubicBezTo>
                  <a:cubicBezTo>
                    <a:pt x="143" y="115"/>
                    <a:pt x="143" y="115"/>
                    <a:pt x="143" y="115"/>
                  </a:cubicBezTo>
                  <a:cubicBezTo>
                    <a:pt x="156" y="113"/>
                    <a:pt x="156" y="113"/>
                    <a:pt x="156" y="113"/>
                  </a:cubicBezTo>
                  <a:cubicBezTo>
                    <a:pt x="159" y="112"/>
                    <a:pt x="159" y="112"/>
                    <a:pt x="159" y="112"/>
                  </a:cubicBezTo>
                  <a:cubicBezTo>
                    <a:pt x="161" y="108"/>
                    <a:pt x="161" y="108"/>
                    <a:pt x="161" y="108"/>
                  </a:cubicBezTo>
                  <a:cubicBezTo>
                    <a:pt x="157" y="104"/>
                    <a:pt x="157" y="104"/>
                    <a:pt x="157" y="104"/>
                  </a:cubicBezTo>
                  <a:cubicBezTo>
                    <a:pt x="156" y="103"/>
                    <a:pt x="156" y="103"/>
                    <a:pt x="156" y="103"/>
                  </a:cubicBezTo>
                  <a:cubicBezTo>
                    <a:pt x="165" y="100"/>
                    <a:pt x="165" y="100"/>
                    <a:pt x="165" y="100"/>
                  </a:cubicBezTo>
                  <a:cubicBezTo>
                    <a:pt x="166" y="99"/>
                    <a:pt x="166" y="99"/>
                    <a:pt x="166" y="99"/>
                  </a:cubicBezTo>
                  <a:cubicBezTo>
                    <a:pt x="166" y="99"/>
                    <a:pt x="166" y="99"/>
                    <a:pt x="166" y="99"/>
                  </a:cubicBezTo>
                  <a:cubicBezTo>
                    <a:pt x="170" y="103"/>
                    <a:pt x="170" y="103"/>
                    <a:pt x="170" y="103"/>
                  </a:cubicBezTo>
                  <a:cubicBezTo>
                    <a:pt x="173" y="101"/>
                    <a:pt x="173" y="101"/>
                    <a:pt x="173" y="101"/>
                  </a:cubicBezTo>
                  <a:cubicBezTo>
                    <a:pt x="173" y="95"/>
                    <a:pt x="173" y="95"/>
                    <a:pt x="173" y="95"/>
                  </a:cubicBezTo>
                  <a:cubicBezTo>
                    <a:pt x="175" y="95"/>
                    <a:pt x="175" y="95"/>
                    <a:pt x="175" y="95"/>
                  </a:cubicBezTo>
                  <a:cubicBezTo>
                    <a:pt x="182" y="95"/>
                    <a:pt x="182" y="95"/>
                    <a:pt x="182" y="95"/>
                  </a:cubicBezTo>
                  <a:cubicBezTo>
                    <a:pt x="186" y="95"/>
                    <a:pt x="190" y="98"/>
                    <a:pt x="193" y="101"/>
                  </a:cubicBezTo>
                  <a:cubicBezTo>
                    <a:pt x="194" y="103"/>
                    <a:pt x="194" y="103"/>
                    <a:pt x="194" y="103"/>
                  </a:cubicBezTo>
                  <a:cubicBezTo>
                    <a:pt x="196" y="93"/>
                    <a:pt x="196" y="93"/>
                    <a:pt x="196" y="93"/>
                  </a:cubicBezTo>
                  <a:cubicBezTo>
                    <a:pt x="198" y="91"/>
                    <a:pt x="201" y="90"/>
                    <a:pt x="206" y="92"/>
                  </a:cubicBezTo>
                  <a:cubicBezTo>
                    <a:pt x="207" y="93"/>
                    <a:pt x="207" y="93"/>
                    <a:pt x="207" y="93"/>
                  </a:cubicBezTo>
                  <a:cubicBezTo>
                    <a:pt x="207" y="93"/>
                    <a:pt x="207" y="93"/>
                    <a:pt x="207" y="93"/>
                  </a:cubicBezTo>
                  <a:cubicBezTo>
                    <a:pt x="207" y="94"/>
                    <a:pt x="207" y="94"/>
                    <a:pt x="207" y="94"/>
                  </a:cubicBezTo>
                  <a:cubicBezTo>
                    <a:pt x="208" y="94"/>
                    <a:pt x="208" y="94"/>
                    <a:pt x="209" y="94"/>
                  </a:cubicBezTo>
                  <a:cubicBezTo>
                    <a:pt x="211" y="94"/>
                    <a:pt x="218" y="89"/>
                    <a:pt x="230" y="80"/>
                  </a:cubicBezTo>
                  <a:cubicBezTo>
                    <a:pt x="230" y="74"/>
                    <a:pt x="233" y="70"/>
                    <a:pt x="238" y="69"/>
                  </a:cubicBezTo>
                  <a:close/>
                </a:path>
              </a:pathLst>
            </a:custGeom>
            <a:gradFill>
              <a:gsLst>
                <a:gs pos="10000">
                  <a:srgbClr val="88493F"/>
                </a:gs>
                <a:gs pos="100000">
                  <a:srgbClr val="D2A08E"/>
                </a:gs>
              </a:gsLst>
              <a:lin ang="5400000" scaled="1"/>
            </a:gra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32" name="Freeform 21"/>
            <p:cNvSpPr/>
            <p:nvPr/>
          </p:nvSpPr>
          <p:spPr bwMode="auto">
            <a:xfrm>
              <a:off x="4997335" y="4497580"/>
              <a:ext cx="557216" cy="757382"/>
            </a:xfrm>
            <a:custGeom>
              <a:gdLst>
                <a:gd fmla="*/ 119 w 152" name="T0"/>
                <a:gd fmla="*/ 8 h 207" name="T1"/>
                <a:gd fmla="*/ 106 w 152" name="T2"/>
                <a:gd fmla="*/ 3 h 207" name="T3"/>
                <a:gd fmla="*/ 88 w 152" name="T4"/>
                <a:gd fmla="*/ 16 h 207" name="T5"/>
                <a:gd fmla="*/ 76 w 152" name="T6"/>
                <a:gd fmla="*/ 11 h 207" name="T7"/>
                <a:gd fmla="*/ 76 w 152" name="T8"/>
                <a:gd fmla="*/ 12 h 207" name="T9"/>
                <a:gd fmla="*/ 54 w 152" name="T10"/>
                <a:gd fmla="*/ 17 h 207" name="T11"/>
                <a:gd fmla="*/ 42 w 152" name="T12"/>
                <a:gd fmla="*/ 18 h 207" name="T13"/>
                <a:gd fmla="*/ 34 w 152" name="T14"/>
                <a:gd fmla="*/ 27 h 207" name="T15"/>
                <a:gd fmla="*/ 20 w 152" name="T16"/>
                <a:gd fmla="*/ 28 h 207" name="T17"/>
                <a:gd fmla="*/ 10 w 152" name="T18"/>
                <a:gd fmla="*/ 44 h 207" name="T19"/>
                <a:gd fmla="*/ 11 w 152" name="T20"/>
                <a:gd fmla="*/ 46 h 207" name="T21"/>
                <a:gd fmla="*/ 17 w 152" name="T22"/>
                <a:gd fmla="*/ 69 h 207" name="T23"/>
                <a:gd fmla="*/ 17 w 152" name="T24"/>
                <a:gd fmla="*/ 72 h 207" name="T25"/>
                <a:gd fmla="*/ 16 w 152" name="T26"/>
                <a:gd fmla="*/ 72 h 207" name="T27"/>
                <a:gd fmla="*/ 0 w 152" name="T28"/>
                <a:gd fmla="*/ 94 h 207" name="T29"/>
                <a:gd fmla="*/ 6 w 152" name="T30"/>
                <a:gd fmla="*/ 98 h 207" name="T31"/>
                <a:gd fmla="*/ 12 w 152" name="T32"/>
                <a:gd fmla="*/ 131 h 207" name="T33"/>
                <a:gd fmla="*/ 20 w 152" name="T34"/>
                <a:gd fmla="*/ 143 h 207" name="T35"/>
                <a:gd fmla="*/ 21 w 152" name="T36"/>
                <a:gd fmla="*/ 152 h 207" name="T37"/>
                <a:gd fmla="*/ 22 w 152" name="T38"/>
                <a:gd fmla="*/ 181 h 207" name="T39"/>
                <a:gd fmla="*/ 26 w 152" name="T40"/>
                <a:gd fmla="*/ 181 h 207" name="T41"/>
                <a:gd fmla="*/ 43 w 152" name="T42"/>
                <a:gd fmla="*/ 181 h 207" name="T43"/>
                <a:gd fmla="*/ 28 w 152" name="T44"/>
                <a:gd fmla="*/ 203 h 207" name="T45"/>
                <a:gd fmla="*/ 40 w 152" name="T46"/>
                <a:gd fmla="*/ 203 h 207" name="T47"/>
                <a:gd fmla="*/ 75 w 152" name="T48"/>
                <a:gd fmla="*/ 201 h 207" name="T49"/>
                <a:gd fmla="*/ 77 w 152" name="T50"/>
                <a:gd fmla="*/ 195 h 207" name="T51"/>
                <a:gd fmla="*/ 77 w 152" name="T52"/>
                <a:gd fmla="*/ 190 h 207" name="T53"/>
                <a:gd fmla="*/ 75 w 152" name="T54"/>
                <a:gd fmla="*/ 179 h 207" name="T55"/>
                <a:gd fmla="*/ 83 w 152" name="T56"/>
                <a:gd fmla="*/ 173 h 207" name="T57"/>
                <a:gd fmla="*/ 81 w 152" name="T58"/>
                <a:gd fmla="*/ 168 h 207" name="T59"/>
                <a:gd fmla="*/ 81 w 152" name="T60"/>
                <a:gd fmla="*/ 167 h 207" name="T61"/>
                <a:gd fmla="*/ 85 w 152" name="T62"/>
                <a:gd fmla="*/ 154 h 207" name="T63"/>
                <a:gd fmla="*/ 89 w 152" name="T64"/>
                <a:gd fmla="*/ 149 h 207" name="T65"/>
                <a:gd fmla="*/ 93 w 152" name="T66"/>
                <a:gd fmla="*/ 146 h 207" name="T67"/>
                <a:gd fmla="*/ 100 w 152" name="T68"/>
                <a:gd fmla="*/ 130 h 207" name="T69"/>
                <a:gd fmla="*/ 103 w 152" name="T70"/>
                <a:gd fmla="*/ 128 h 207" name="T71"/>
                <a:gd fmla="*/ 99 w 152" name="T72"/>
                <a:gd fmla="*/ 111 h 207" name="T73"/>
                <a:gd fmla="*/ 112 w 152" name="T74"/>
                <a:gd fmla="*/ 100 h 207" name="T75"/>
                <a:gd fmla="*/ 110 w 152" name="T76"/>
                <a:gd fmla="*/ 85 h 207" name="T77"/>
                <a:gd fmla="*/ 125 w 152" name="T78"/>
                <a:gd fmla="*/ 68 h 207" name="T79"/>
                <a:gd fmla="*/ 131 w 152" name="T80"/>
                <a:gd fmla="*/ 70 h 207" name="T81"/>
                <a:gd fmla="*/ 142 w 152" name="T82"/>
                <a:gd fmla="*/ 64 h 207" name="T83"/>
                <a:gd fmla="*/ 142 w 152" name="T84"/>
                <a:gd fmla="*/ 64 h 207" name="T85"/>
                <a:gd fmla="*/ 148 w 152" name="T86"/>
                <a:gd fmla="*/ 60 h 207" name="T87"/>
                <a:gd fmla="*/ 148 w 152" name="T88"/>
                <a:gd fmla="*/ 53 h 207" name="T89"/>
                <a:gd fmla="*/ 150 w 152" name="T90"/>
                <a:gd fmla="*/ 51 h 207" name="T91"/>
                <a:gd fmla="*/ 152 w 152" name="T92"/>
                <a:gd fmla="*/ 48 h 207" name="T93"/>
                <a:gd fmla="*/ 138 w 152" name="T94"/>
                <a:gd fmla="*/ 26 h 207" name="T95"/>
                <a:gd fmla="*/ 132 w 152" name="T96"/>
                <a:gd fmla="*/ 10 h 20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206" w="152">
                  <a:moveTo>
                    <a:pt x="120" y="8"/>
                  </a:moveTo>
                  <a:cubicBezTo>
                    <a:pt x="119" y="8"/>
                    <a:pt x="119" y="8"/>
                    <a:pt x="119" y="8"/>
                  </a:cubicBezTo>
                  <a:cubicBezTo>
                    <a:pt x="110" y="0"/>
                    <a:pt x="110" y="0"/>
                    <a:pt x="110" y="0"/>
                  </a:cubicBezTo>
                  <a:cubicBezTo>
                    <a:pt x="106" y="3"/>
                    <a:pt x="106" y="3"/>
                    <a:pt x="106" y="3"/>
                  </a:cubicBezTo>
                  <a:cubicBezTo>
                    <a:pt x="102" y="10"/>
                    <a:pt x="98" y="14"/>
                    <a:pt x="92" y="16"/>
                  </a:cubicBezTo>
                  <a:cubicBezTo>
                    <a:pt x="91" y="17"/>
                    <a:pt x="89" y="17"/>
                    <a:pt x="88" y="16"/>
                  </a:cubicBezTo>
                  <a:cubicBezTo>
                    <a:pt x="86" y="14"/>
                    <a:pt x="87" y="9"/>
                    <a:pt x="90" y="2"/>
                  </a:cubicBezTo>
                  <a:cubicBezTo>
                    <a:pt x="76" y="11"/>
                    <a:pt x="76" y="11"/>
                    <a:pt x="76" y="11"/>
                  </a:cubicBezTo>
                  <a:cubicBezTo>
                    <a:pt x="76" y="12"/>
                    <a:pt x="76" y="12"/>
                    <a:pt x="76" y="12"/>
                  </a:cubicBezTo>
                  <a:cubicBezTo>
                    <a:pt x="76" y="12"/>
                    <a:pt x="76" y="12"/>
                    <a:pt x="76" y="12"/>
                  </a:cubicBezTo>
                  <a:cubicBezTo>
                    <a:pt x="64" y="12"/>
                    <a:pt x="64" y="12"/>
                    <a:pt x="64" y="12"/>
                  </a:cubicBezTo>
                  <a:cubicBezTo>
                    <a:pt x="54" y="17"/>
                    <a:pt x="54" y="17"/>
                    <a:pt x="54" y="17"/>
                  </a:cubicBezTo>
                  <a:cubicBezTo>
                    <a:pt x="54" y="18"/>
                    <a:pt x="54" y="18"/>
                    <a:pt x="54" y="18"/>
                  </a:cubicBezTo>
                  <a:cubicBezTo>
                    <a:pt x="42" y="18"/>
                    <a:pt x="42" y="18"/>
                    <a:pt x="42" y="18"/>
                  </a:cubicBezTo>
                  <a:cubicBezTo>
                    <a:pt x="36" y="21"/>
                    <a:pt x="36" y="21"/>
                    <a:pt x="36" y="21"/>
                  </a:cubicBezTo>
                  <a:cubicBezTo>
                    <a:pt x="34" y="27"/>
                    <a:pt x="34" y="27"/>
                    <a:pt x="34" y="27"/>
                  </a:cubicBezTo>
                  <a:cubicBezTo>
                    <a:pt x="33" y="28"/>
                    <a:pt x="33" y="28"/>
                    <a:pt x="33" y="28"/>
                  </a:cubicBezTo>
                  <a:cubicBezTo>
                    <a:pt x="20" y="28"/>
                    <a:pt x="20" y="28"/>
                    <a:pt x="20" y="28"/>
                  </a:cubicBezTo>
                  <a:cubicBezTo>
                    <a:pt x="17" y="28"/>
                    <a:pt x="12" y="32"/>
                    <a:pt x="4" y="40"/>
                  </a:cubicBezTo>
                  <a:cubicBezTo>
                    <a:pt x="8" y="42"/>
                    <a:pt x="10" y="43"/>
                    <a:pt x="10" y="44"/>
                  </a:cubicBezTo>
                  <a:cubicBezTo>
                    <a:pt x="11" y="47"/>
                    <a:pt x="11" y="47"/>
                    <a:pt x="11" y="47"/>
                  </a:cubicBezTo>
                  <a:cubicBezTo>
                    <a:pt x="11" y="46"/>
                    <a:pt x="11" y="46"/>
                    <a:pt x="11" y="46"/>
                  </a:cubicBezTo>
                  <a:cubicBezTo>
                    <a:pt x="17" y="69"/>
                    <a:pt x="17" y="69"/>
                    <a:pt x="17" y="69"/>
                  </a:cubicBezTo>
                  <a:cubicBezTo>
                    <a:pt x="17" y="69"/>
                    <a:pt x="17" y="69"/>
                    <a:pt x="17" y="69"/>
                  </a:cubicBezTo>
                  <a:cubicBezTo>
                    <a:pt x="17" y="70"/>
                    <a:pt x="17" y="70"/>
                    <a:pt x="17" y="70"/>
                  </a:cubicBezTo>
                  <a:cubicBezTo>
                    <a:pt x="17" y="72"/>
                    <a:pt x="17" y="72"/>
                    <a:pt x="17" y="72"/>
                  </a:cubicBezTo>
                  <a:cubicBezTo>
                    <a:pt x="17" y="72"/>
                    <a:pt x="17" y="72"/>
                    <a:pt x="17" y="72"/>
                  </a:cubicBezTo>
                  <a:cubicBezTo>
                    <a:pt x="16" y="72"/>
                    <a:pt x="16" y="72"/>
                    <a:pt x="16" y="72"/>
                  </a:cubicBezTo>
                  <a:cubicBezTo>
                    <a:pt x="16" y="72"/>
                    <a:pt x="16" y="72"/>
                    <a:pt x="16" y="72"/>
                  </a:cubicBezTo>
                  <a:cubicBezTo>
                    <a:pt x="0" y="94"/>
                    <a:pt x="0" y="94"/>
                    <a:pt x="0" y="94"/>
                  </a:cubicBezTo>
                  <a:cubicBezTo>
                    <a:pt x="0" y="100"/>
                    <a:pt x="0" y="100"/>
                    <a:pt x="0" y="100"/>
                  </a:cubicBezTo>
                  <a:cubicBezTo>
                    <a:pt x="3" y="98"/>
                    <a:pt x="5" y="97"/>
                    <a:pt x="6" y="98"/>
                  </a:cubicBezTo>
                  <a:cubicBezTo>
                    <a:pt x="8" y="99"/>
                    <a:pt x="9" y="102"/>
                    <a:pt x="8" y="107"/>
                  </a:cubicBezTo>
                  <a:cubicBezTo>
                    <a:pt x="8" y="114"/>
                    <a:pt x="9" y="123"/>
                    <a:pt x="12" y="131"/>
                  </a:cubicBezTo>
                  <a:cubicBezTo>
                    <a:pt x="18" y="137"/>
                    <a:pt x="18" y="137"/>
                    <a:pt x="18" y="137"/>
                  </a:cubicBezTo>
                  <a:cubicBezTo>
                    <a:pt x="20" y="139"/>
                    <a:pt x="21" y="141"/>
                    <a:pt x="20" y="143"/>
                  </a:cubicBezTo>
                  <a:cubicBezTo>
                    <a:pt x="18" y="147"/>
                    <a:pt x="18" y="147"/>
                    <a:pt x="18" y="147"/>
                  </a:cubicBezTo>
                  <a:cubicBezTo>
                    <a:pt x="21" y="152"/>
                    <a:pt x="21" y="152"/>
                    <a:pt x="21" y="152"/>
                  </a:cubicBezTo>
                  <a:cubicBezTo>
                    <a:pt x="23" y="156"/>
                    <a:pt x="22" y="162"/>
                    <a:pt x="17" y="172"/>
                  </a:cubicBezTo>
                  <a:cubicBezTo>
                    <a:pt x="22" y="181"/>
                    <a:pt x="22" y="181"/>
                    <a:pt x="22" y="181"/>
                  </a:cubicBezTo>
                  <a:cubicBezTo>
                    <a:pt x="23" y="183"/>
                    <a:pt x="23" y="183"/>
                    <a:pt x="23" y="183"/>
                  </a:cubicBezTo>
                  <a:cubicBezTo>
                    <a:pt x="26" y="181"/>
                    <a:pt x="26" y="181"/>
                    <a:pt x="26" y="181"/>
                  </a:cubicBezTo>
                  <a:cubicBezTo>
                    <a:pt x="31" y="176"/>
                    <a:pt x="36" y="175"/>
                    <a:pt x="39" y="176"/>
                  </a:cubicBezTo>
                  <a:cubicBezTo>
                    <a:pt x="42" y="177"/>
                    <a:pt x="43" y="179"/>
                    <a:pt x="43" y="181"/>
                  </a:cubicBezTo>
                  <a:cubicBezTo>
                    <a:pt x="44" y="184"/>
                    <a:pt x="40" y="188"/>
                    <a:pt x="33" y="196"/>
                  </a:cubicBezTo>
                  <a:cubicBezTo>
                    <a:pt x="28" y="203"/>
                    <a:pt x="28" y="203"/>
                    <a:pt x="28" y="203"/>
                  </a:cubicBezTo>
                  <a:cubicBezTo>
                    <a:pt x="30" y="207"/>
                    <a:pt x="30" y="207"/>
                    <a:pt x="30" y="207"/>
                  </a:cubicBezTo>
                  <a:cubicBezTo>
                    <a:pt x="34" y="204"/>
                    <a:pt x="38" y="202"/>
                    <a:pt x="40" y="203"/>
                  </a:cubicBezTo>
                  <a:cubicBezTo>
                    <a:pt x="42" y="203"/>
                    <a:pt x="49" y="201"/>
                    <a:pt x="60" y="195"/>
                  </a:cubicBezTo>
                  <a:cubicBezTo>
                    <a:pt x="64" y="193"/>
                    <a:pt x="69" y="195"/>
                    <a:pt x="75" y="201"/>
                  </a:cubicBezTo>
                  <a:cubicBezTo>
                    <a:pt x="77" y="200"/>
                    <a:pt x="77" y="200"/>
                    <a:pt x="77" y="200"/>
                  </a:cubicBezTo>
                  <a:cubicBezTo>
                    <a:pt x="77" y="195"/>
                    <a:pt x="77" y="195"/>
                    <a:pt x="77" y="195"/>
                  </a:cubicBezTo>
                  <a:cubicBezTo>
                    <a:pt x="76" y="194"/>
                    <a:pt x="76" y="194"/>
                    <a:pt x="76" y="194"/>
                  </a:cubicBezTo>
                  <a:cubicBezTo>
                    <a:pt x="75" y="193"/>
                    <a:pt x="76" y="192"/>
                    <a:pt x="77" y="190"/>
                  </a:cubicBezTo>
                  <a:cubicBezTo>
                    <a:pt x="75" y="183"/>
                    <a:pt x="75" y="183"/>
                    <a:pt x="75" y="183"/>
                  </a:cubicBezTo>
                  <a:cubicBezTo>
                    <a:pt x="74" y="182"/>
                    <a:pt x="74" y="180"/>
                    <a:pt x="75" y="179"/>
                  </a:cubicBezTo>
                  <a:cubicBezTo>
                    <a:pt x="76" y="178"/>
                    <a:pt x="78" y="177"/>
                    <a:pt x="79" y="176"/>
                  </a:cubicBezTo>
                  <a:cubicBezTo>
                    <a:pt x="83" y="173"/>
                    <a:pt x="83" y="173"/>
                    <a:pt x="83" y="173"/>
                  </a:cubicBezTo>
                  <a:cubicBezTo>
                    <a:pt x="81" y="168"/>
                    <a:pt x="81" y="168"/>
                    <a:pt x="81" y="168"/>
                  </a:cubicBezTo>
                  <a:cubicBezTo>
                    <a:pt x="81" y="168"/>
                    <a:pt x="81" y="168"/>
                    <a:pt x="81" y="168"/>
                  </a:cubicBezTo>
                  <a:cubicBezTo>
                    <a:pt x="81" y="168"/>
                    <a:pt x="81" y="168"/>
                    <a:pt x="81" y="168"/>
                  </a:cubicBezTo>
                  <a:cubicBezTo>
                    <a:pt x="81" y="167"/>
                    <a:pt x="81" y="167"/>
                    <a:pt x="81" y="167"/>
                  </a:cubicBezTo>
                  <a:cubicBezTo>
                    <a:pt x="83" y="165"/>
                    <a:pt x="83" y="163"/>
                    <a:pt x="82" y="162"/>
                  </a:cubicBezTo>
                  <a:cubicBezTo>
                    <a:pt x="81" y="159"/>
                    <a:pt x="82" y="157"/>
                    <a:pt x="85" y="154"/>
                  </a:cubicBezTo>
                  <a:cubicBezTo>
                    <a:pt x="90" y="150"/>
                    <a:pt x="90" y="150"/>
                    <a:pt x="90" y="150"/>
                  </a:cubicBezTo>
                  <a:cubicBezTo>
                    <a:pt x="89" y="149"/>
                    <a:pt x="89" y="149"/>
                    <a:pt x="89" y="149"/>
                  </a:cubicBezTo>
                  <a:cubicBezTo>
                    <a:pt x="88" y="148"/>
                    <a:pt x="88" y="148"/>
                    <a:pt x="88" y="148"/>
                  </a:cubicBezTo>
                  <a:cubicBezTo>
                    <a:pt x="93" y="146"/>
                    <a:pt x="93" y="146"/>
                    <a:pt x="93" y="146"/>
                  </a:cubicBezTo>
                  <a:cubicBezTo>
                    <a:pt x="93" y="139"/>
                    <a:pt x="93" y="139"/>
                    <a:pt x="93" y="139"/>
                  </a:cubicBezTo>
                  <a:cubicBezTo>
                    <a:pt x="93" y="137"/>
                    <a:pt x="95" y="134"/>
                    <a:pt x="100" y="130"/>
                  </a:cubicBezTo>
                  <a:cubicBezTo>
                    <a:pt x="103" y="128"/>
                    <a:pt x="103" y="128"/>
                    <a:pt x="103" y="128"/>
                  </a:cubicBezTo>
                  <a:cubicBezTo>
                    <a:pt x="103" y="128"/>
                    <a:pt x="103" y="128"/>
                    <a:pt x="103" y="128"/>
                  </a:cubicBezTo>
                  <a:cubicBezTo>
                    <a:pt x="97" y="121"/>
                    <a:pt x="97" y="121"/>
                    <a:pt x="97" y="121"/>
                  </a:cubicBezTo>
                  <a:cubicBezTo>
                    <a:pt x="95" y="118"/>
                    <a:pt x="96" y="114"/>
                    <a:pt x="99" y="111"/>
                  </a:cubicBezTo>
                  <a:cubicBezTo>
                    <a:pt x="99" y="110"/>
                    <a:pt x="99" y="110"/>
                    <a:pt x="99" y="110"/>
                  </a:cubicBezTo>
                  <a:cubicBezTo>
                    <a:pt x="112" y="100"/>
                    <a:pt x="112" y="100"/>
                    <a:pt x="112" y="100"/>
                  </a:cubicBezTo>
                  <a:cubicBezTo>
                    <a:pt x="112" y="97"/>
                    <a:pt x="112" y="97"/>
                    <a:pt x="112" y="97"/>
                  </a:cubicBezTo>
                  <a:cubicBezTo>
                    <a:pt x="110" y="96"/>
                    <a:pt x="109" y="92"/>
                    <a:pt x="110" y="85"/>
                  </a:cubicBezTo>
                  <a:cubicBezTo>
                    <a:pt x="112" y="74"/>
                    <a:pt x="116" y="69"/>
                    <a:pt x="125" y="68"/>
                  </a:cubicBezTo>
                  <a:cubicBezTo>
                    <a:pt x="125" y="68"/>
                    <a:pt x="125" y="68"/>
                    <a:pt x="125" y="68"/>
                  </a:cubicBezTo>
                  <a:cubicBezTo>
                    <a:pt x="126" y="68"/>
                    <a:pt x="126" y="68"/>
                    <a:pt x="126" y="68"/>
                  </a:cubicBezTo>
                  <a:cubicBezTo>
                    <a:pt x="131" y="70"/>
                    <a:pt x="131" y="70"/>
                    <a:pt x="131" y="70"/>
                  </a:cubicBezTo>
                  <a:cubicBezTo>
                    <a:pt x="136" y="70"/>
                    <a:pt x="136" y="70"/>
                    <a:pt x="136" y="70"/>
                  </a:cubicBezTo>
                  <a:cubicBezTo>
                    <a:pt x="142" y="64"/>
                    <a:pt x="142" y="64"/>
                    <a:pt x="142" y="64"/>
                  </a:cubicBezTo>
                  <a:cubicBezTo>
                    <a:pt x="142" y="64"/>
                    <a:pt x="142" y="64"/>
                    <a:pt x="142" y="64"/>
                  </a:cubicBezTo>
                  <a:cubicBezTo>
                    <a:pt x="142" y="64"/>
                    <a:pt x="142" y="64"/>
                    <a:pt x="142" y="64"/>
                  </a:cubicBezTo>
                  <a:cubicBezTo>
                    <a:pt x="142" y="64"/>
                    <a:pt x="142" y="64"/>
                    <a:pt x="142" y="64"/>
                  </a:cubicBezTo>
                  <a:cubicBezTo>
                    <a:pt x="148" y="60"/>
                    <a:pt x="148" y="60"/>
                    <a:pt x="148" y="60"/>
                  </a:cubicBezTo>
                  <a:cubicBezTo>
                    <a:pt x="148" y="54"/>
                    <a:pt x="148" y="54"/>
                    <a:pt x="148" y="54"/>
                  </a:cubicBezTo>
                  <a:cubicBezTo>
                    <a:pt x="148" y="53"/>
                    <a:pt x="148" y="53"/>
                    <a:pt x="148" y="53"/>
                  </a:cubicBezTo>
                  <a:cubicBezTo>
                    <a:pt x="148" y="52"/>
                    <a:pt x="148" y="52"/>
                    <a:pt x="148" y="52"/>
                  </a:cubicBezTo>
                  <a:cubicBezTo>
                    <a:pt x="150" y="51"/>
                    <a:pt x="150" y="51"/>
                    <a:pt x="150" y="51"/>
                  </a:cubicBezTo>
                  <a:cubicBezTo>
                    <a:pt x="152" y="49"/>
                    <a:pt x="152" y="49"/>
                    <a:pt x="152" y="49"/>
                  </a:cubicBezTo>
                  <a:cubicBezTo>
                    <a:pt x="152" y="48"/>
                    <a:pt x="152" y="48"/>
                    <a:pt x="152" y="48"/>
                  </a:cubicBezTo>
                  <a:cubicBezTo>
                    <a:pt x="148" y="42"/>
                    <a:pt x="148" y="42"/>
                    <a:pt x="148" y="42"/>
                  </a:cubicBezTo>
                  <a:cubicBezTo>
                    <a:pt x="144" y="36"/>
                    <a:pt x="141" y="32"/>
                    <a:pt x="138" y="26"/>
                  </a:cubicBezTo>
                  <a:cubicBezTo>
                    <a:pt x="136" y="22"/>
                    <a:pt x="137" y="18"/>
                    <a:pt x="140" y="14"/>
                  </a:cubicBezTo>
                  <a:cubicBezTo>
                    <a:pt x="132" y="10"/>
                    <a:pt x="132" y="10"/>
                    <a:pt x="132" y="10"/>
                  </a:cubicBezTo>
                  <a:lnTo>
                    <a:pt x="120" y="8"/>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33" name="Freeform 22"/>
            <p:cNvSpPr/>
            <p:nvPr/>
          </p:nvSpPr>
          <p:spPr bwMode="auto">
            <a:xfrm>
              <a:off x="5286763" y="4695040"/>
              <a:ext cx="516642" cy="632955"/>
            </a:xfrm>
            <a:custGeom>
              <a:gdLst>
                <a:gd fmla="*/ 73 w 141" name="T0"/>
                <a:gd fmla="*/ 8 h 173" name="T1"/>
                <a:gd fmla="*/ 60 w 141" name="T2"/>
                <a:gd fmla="*/ 20 h 173" name="T3"/>
                <a:gd fmla="*/ 59 w 141" name="T4"/>
                <a:gd fmla="*/ 21 h 173" name="T5"/>
                <a:gd fmla="*/ 51 w 141" name="T6"/>
                <a:gd fmla="*/ 21 h 173" name="T7"/>
                <a:gd fmla="*/ 35 w 141" name="T8"/>
                <a:gd fmla="*/ 31 h 173" name="T9"/>
                <a:gd fmla="*/ 40 w 141" name="T10"/>
                <a:gd fmla="*/ 34 h 173" name="T11"/>
                <a:gd fmla="*/ 37 w 141" name="T12"/>
                <a:gd fmla="*/ 47 h 173" name="T13"/>
                <a:gd fmla="*/ 23 w 141" name="T14"/>
                <a:gd fmla="*/ 59 h 173" name="T15"/>
                <a:gd fmla="*/ 24 w 141" name="T16"/>
                <a:gd fmla="*/ 68 h 173" name="T17"/>
                <a:gd fmla="*/ 27 w 141" name="T18"/>
                <a:gd fmla="*/ 77 h 173" name="T19"/>
                <a:gd fmla="*/ 18 w 141" name="T20"/>
                <a:gd fmla="*/ 93 h 173" name="T21"/>
                <a:gd fmla="*/ 18 w 141" name="T22"/>
                <a:gd fmla="*/ 94 h 173" name="T23"/>
                <a:gd fmla="*/ 12 w 141" name="T24"/>
                <a:gd fmla="*/ 101 h 173" name="T25"/>
                <a:gd fmla="*/ 7 w 141" name="T26"/>
                <a:gd fmla="*/ 106 h 173" name="T27"/>
                <a:gd fmla="*/ 7 w 141" name="T28"/>
                <a:gd fmla="*/ 122 h 173" name="T29"/>
                <a:gd fmla="*/ 2 w 141" name="T30"/>
                <a:gd fmla="*/ 126 h 173" name="T31"/>
                <a:gd fmla="*/ 0 w 141" name="T32"/>
                <a:gd fmla="*/ 128 h 173" name="T33"/>
                <a:gd fmla="*/ 3 w 141" name="T34"/>
                <a:gd fmla="*/ 137 h 173" name="T35"/>
                <a:gd fmla="*/ 26 w 141" name="T36"/>
                <a:gd fmla="*/ 137 h 173" name="T37"/>
                <a:gd fmla="*/ 35 w 141" name="T38"/>
                <a:gd fmla="*/ 146 h 173" name="T39"/>
                <a:gd fmla="*/ 35 w 141" name="T40"/>
                <a:gd fmla="*/ 147 h 173" name="T41"/>
                <a:gd fmla="*/ 51 w 141" name="T42"/>
                <a:gd fmla="*/ 172 h 173" name="T43"/>
                <a:gd fmla="*/ 56 w 141" name="T44"/>
                <a:gd fmla="*/ 161 h 173" name="T45"/>
                <a:gd fmla="*/ 68 w 141" name="T46"/>
                <a:gd fmla="*/ 169 h 173" name="T47"/>
                <a:gd fmla="*/ 76 w 141" name="T48"/>
                <a:gd fmla="*/ 146 h 173" name="T49"/>
                <a:gd fmla="*/ 78 w 141" name="T50"/>
                <a:gd fmla="*/ 146 h 173" name="T51"/>
                <a:gd fmla="*/ 85 w 141" name="T52"/>
                <a:gd fmla="*/ 141 h 173" name="T53"/>
                <a:gd fmla="*/ 85 w 141" name="T54"/>
                <a:gd fmla="*/ 139 h 173" name="T55"/>
                <a:gd fmla="*/ 97 w 141" name="T56"/>
                <a:gd fmla="*/ 139 h 173" name="T57"/>
                <a:gd fmla="*/ 103 w 141" name="T58"/>
                <a:gd fmla="*/ 112 h 173" name="T59"/>
                <a:gd fmla="*/ 114 w 141" name="T60"/>
                <a:gd fmla="*/ 110 h 173" name="T61"/>
                <a:gd fmla="*/ 109 w 141" name="T62"/>
                <a:gd fmla="*/ 105 h 173" name="T63"/>
                <a:gd fmla="*/ 117 w 141" name="T64"/>
                <a:gd fmla="*/ 98 h 173" name="T65"/>
                <a:gd fmla="*/ 123 w 141" name="T66"/>
                <a:gd fmla="*/ 100 h 173" name="T67"/>
                <a:gd fmla="*/ 119 w 141" name="T68"/>
                <a:gd fmla="*/ 92 h 173" name="T69"/>
                <a:gd fmla="*/ 123 w 141" name="T70"/>
                <a:gd fmla="*/ 90 h 173" name="T71"/>
                <a:gd fmla="*/ 118 w 141" name="T72"/>
                <a:gd fmla="*/ 79 h 173" name="T73"/>
                <a:gd fmla="*/ 119 w 141" name="T74"/>
                <a:gd fmla="*/ 78 h 173" name="T75"/>
                <a:gd fmla="*/ 131 w 141" name="T76"/>
                <a:gd fmla="*/ 68 h 173" name="T77"/>
                <a:gd fmla="*/ 121 w 141" name="T78"/>
                <a:gd fmla="*/ 55 h 173" name="T79"/>
                <a:gd fmla="*/ 133 w 141" name="T80"/>
                <a:gd fmla="*/ 50 h 173" name="T81"/>
                <a:gd fmla="*/ 139 w 141" name="T82"/>
                <a:gd fmla="*/ 43 h 173" name="T83"/>
                <a:gd fmla="*/ 135 w 141" name="T84"/>
                <a:gd fmla="*/ 34 h 173" name="T85"/>
                <a:gd fmla="*/ 135 w 141" name="T86"/>
                <a:gd fmla="*/ 33 h 173" name="T87"/>
                <a:gd fmla="*/ 135 w 141" name="T88"/>
                <a:gd fmla="*/ 30 h 173" name="T89"/>
                <a:gd fmla="*/ 133 w 141" name="T90"/>
                <a:gd fmla="*/ 30 h 173" name="T91"/>
                <a:gd fmla="*/ 117 w 141" name="T92"/>
                <a:gd fmla="*/ 28 h 173" name="T93"/>
                <a:gd fmla="*/ 117 w 141" name="T94"/>
                <a:gd fmla="*/ 28 h 173" name="T95"/>
                <a:gd fmla="*/ 113 w 141" name="T96"/>
                <a:gd fmla="*/ 23 h 173" name="T97"/>
                <a:gd fmla="*/ 93 w 141" name="T98"/>
                <a:gd fmla="*/ 31 h 173" name="T99"/>
                <a:gd fmla="*/ 85 w 141" name="T100"/>
                <a:gd fmla="*/ 16 h 173" name="T101"/>
                <a:gd fmla="*/ 73 w 141" name="T102"/>
                <a:gd fmla="*/ 1 h 173" name="T103"/>
                <a:gd fmla="*/ 73 w 141" name="T104"/>
                <a:gd fmla="*/ 8 h 173"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3" w="141">
                  <a:moveTo>
                    <a:pt x="73" y="8"/>
                  </a:moveTo>
                  <a:cubicBezTo>
                    <a:pt x="73" y="8"/>
                    <a:pt x="73" y="8"/>
                    <a:pt x="73" y="8"/>
                  </a:cubicBezTo>
                  <a:cubicBezTo>
                    <a:pt x="66" y="13"/>
                    <a:pt x="66" y="13"/>
                    <a:pt x="66" y="13"/>
                  </a:cubicBezTo>
                  <a:cubicBezTo>
                    <a:pt x="60" y="20"/>
                    <a:pt x="60" y="20"/>
                    <a:pt x="60" y="20"/>
                  </a:cubicBezTo>
                  <a:cubicBezTo>
                    <a:pt x="59" y="20"/>
                    <a:pt x="59" y="20"/>
                    <a:pt x="59" y="20"/>
                  </a:cubicBezTo>
                  <a:cubicBezTo>
                    <a:pt x="59" y="21"/>
                    <a:pt x="59" y="21"/>
                    <a:pt x="59" y="21"/>
                  </a:cubicBezTo>
                  <a:cubicBezTo>
                    <a:pt x="51" y="21"/>
                    <a:pt x="51" y="21"/>
                    <a:pt x="51" y="21"/>
                  </a:cubicBezTo>
                  <a:cubicBezTo>
                    <a:pt x="51" y="21"/>
                    <a:pt x="51" y="21"/>
                    <a:pt x="51" y="21"/>
                  </a:cubicBezTo>
                  <a:cubicBezTo>
                    <a:pt x="46" y="18"/>
                    <a:pt x="46" y="18"/>
                    <a:pt x="46" y="18"/>
                  </a:cubicBezTo>
                  <a:cubicBezTo>
                    <a:pt x="40" y="20"/>
                    <a:pt x="37" y="24"/>
                    <a:pt x="35" y="31"/>
                  </a:cubicBezTo>
                  <a:cubicBezTo>
                    <a:pt x="35" y="38"/>
                    <a:pt x="35" y="38"/>
                    <a:pt x="35" y="38"/>
                  </a:cubicBezTo>
                  <a:cubicBezTo>
                    <a:pt x="40" y="34"/>
                    <a:pt x="40" y="34"/>
                    <a:pt x="40" y="34"/>
                  </a:cubicBezTo>
                  <a:cubicBezTo>
                    <a:pt x="37" y="47"/>
                    <a:pt x="37" y="47"/>
                    <a:pt x="37" y="47"/>
                  </a:cubicBezTo>
                  <a:cubicBezTo>
                    <a:pt x="37" y="47"/>
                    <a:pt x="37" y="47"/>
                    <a:pt x="37" y="47"/>
                  </a:cubicBezTo>
                  <a:cubicBezTo>
                    <a:pt x="37" y="48"/>
                    <a:pt x="37" y="48"/>
                    <a:pt x="37" y="48"/>
                  </a:cubicBezTo>
                  <a:cubicBezTo>
                    <a:pt x="23" y="59"/>
                    <a:pt x="23" y="59"/>
                    <a:pt x="23" y="59"/>
                  </a:cubicBezTo>
                  <a:cubicBezTo>
                    <a:pt x="21" y="62"/>
                    <a:pt x="21" y="64"/>
                    <a:pt x="21" y="65"/>
                  </a:cubicBezTo>
                  <a:cubicBezTo>
                    <a:pt x="24" y="68"/>
                    <a:pt x="24" y="68"/>
                    <a:pt x="24" y="68"/>
                  </a:cubicBezTo>
                  <a:cubicBezTo>
                    <a:pt x="27" y="70"/>
                    <a:pt x="28" y="72"/>
                    <a:pt x="28" y="74"/>
                  </a:cubicBezTo>
                  <a:cubicBezTo>
                    <a:pt x="28" y="75"/>
                    <a:pt x="27" y="76"/>
                    <a:pt x="27" y="77"/>
                  </a:cubicBezTo>
                  <a:cubicBezTo>
                    <a:pt x="18" y="84"/>
                    <a:pt x="18" y="84"/>
                    <a:pt x="18" y="84"/>
                  </a:cubicBezTo>
                  <a:cubicBezTo>
                    <a:pt x="19" y="86"/>
                    <a:pt x="19" y="89"/>
                    <a:pt x="18" y="93"/>
                  </a:cubicBezTo>
                  <a:cubicBezTo>
                    <a:pt x="18" y="94"/>
                    <a:pt x="18" y="94"/>
                    <a:pt x="18" y="94"/>
                  </a:cubicBezTo>
                  <a:cubicBezTo>
                    <a:pt x="18" y="94"/>
                    <a:pt x="18" y="94"/>
                    <a:pt x="18" y="94"/>
                  </a:cubicBezTo>
                  <a:cubicBezTo>
                    <a:pt x="15" y="96"/>
                    <a:pt x="15" y="96"/>
                    <a:pt x="15" y="96"/>
                  </a:cubicBezTo>
                  <a:cubicBezTo>
                    <a:pt x="15" y="98"/>
                    <a:pt x="14" y="99"/>
                    <a:pt x="12" y="101"/>
                  </a:cubicBezTo>
                  <a:cubicBezTo>
                    <a:pt x="7" y="105"/>
                    <a:pt x="7" y="105"/>
                    <a:pt x="7" y="105"/>
                  </a:cubicBezTo>
                  <a:cubicBezTo>
                    <a:pt x="7" y="106"/>
                    <a:pt x="7" y="106"/>
                    <a:pt x="7" y="106"/>
                  </a:cubicBezTo>
                  <a:cubicBezTo>
                    <a:pt x="8" y="108"/>
                    <a:pt x="8" y="110"/>
                    <a:pt x="7" y="114"/>
                  </a:cubicBezTo>
                  <a:cubicBezTo>
                    <a:pt x="9" y="118"/>
                    <a:pt x="9" y="120"/>
                    <a:pt x="7" y="122"/>
                  </a:cubicBezTo>
                  <a:cubicBezTo>
                    <a:pt x="3" y="126"/>
                    <a:pt x="3" y="126"/>
                    <a:pt x="3" y="126"/>
                  </a:cubicBezTo>
                  <a:cubicBezTo>
                    <a:pt x="2" y="126"/>
                    <a:pt x="2" y="126"/>
                    <a:pt x="2" y="126"/>
                  </a:cubicBezTo>
                  <a:cubicBezTo>
                    <a:pt x="0" y="127"/>
                    <a:pt x="0" y="127"/>
                    <a:pt x="0" y="127"/>
                  </a:cubicBezTo>
                  <a:cubicBezTo>
                    <a:pt x="0" y="128"/>
                    <a:pt x="0" y="128"/>
                    <a:pt x="0" y="128"/>
                  </a:cubicBezTo>
                  <a:cubicBezTo>
                    <a:pt x="3" y="137"/>
                    <a:pt x="3" y="137"/>
                    <a:pt x="3" y="137"/>
                  </a:cubicBezTo>
                  <a:cubicBezTo>
                    <a:pt x="3" y="137"/>
                    <a:pt x="3" y="137"/>
                    <a:pt x="3" y="137"/>
                  </a:cubicBezTo>
                  <a:cubicBezTo>
                    <a:pt x="10" y="136"/>
                    <a:pt x="17" y="136"/>
                    <a:pt x="25" y="137"/>
                  </a:cubicBezTo>
                  <a:cubicBezTo>
                    <a:pt x="26" y="137"/>
                    <a:pt x="26" y="137"/>
                    <a:pt x="26" y="137"/>
                  </a:cubicBezTo>
                  <a:cubicBezTo>
                    <a:pt x="26" y="138"/>
                    <a:pt x="26" y="138"/>
                    <a:pt x="26" y="138"/>
                  </a:cubicBezTo>
                  <a:cubicBezTo>
                    <a:pt x="35" y="146"/>
                    <a:pt x="35" y="146"/>
                    <a:pt x="35" y="146"/>
                  </a:cubicBezTo>
                  <a:cubicBezTo>
                    <a:pt x="35" y="147"/>
                    <a:pt x="35" y="147"/>
                    <a:pt x="35" y="147"/>
                  </a:cubicBezTo>
                  <a:cubicBezTo>
                    <a:pt x="35" y="147"/>
                    <a:pt x="35" y="147"/>
                    <a:pt x="35" y="147"/>
                  </a:cubicBezTo>
                  <a:cubicBezTo>
                    <a:pt x="41" y="162"/>
                    <a:pt x="41" y="162"/>
                    <a:pt x="41" y="162"/>
                  </a:cubicBezTo>
                  <a:cubicBezTo>
                    <a:pt x="51" y="172"/>
                    <a:pt x="51" y="172"/>
                    <a:pt x="51" y="172"/>
                  </a:cubicBezTo>
                  <a:cubicBezTo>
                    <a:pt x="56" y="173"/>
                    <a:pt x="56" y="173"/>
                    <a:pt x="56" y="173"/>
                  </a:cubicBezTo>
                  <a:cubicBezTo>
                    <a:pt x="56" y="161"/>
                    <a:pt x="56" y="161"/>
                    <a:pt x="56" y="161"/>
                  </a:cubicBezTo>
                  <a:cubicBezTo>
                    <a:pt x="66" y="171"/>
                    <a:pt x="66" y="171"/>
                    <a:pt x="66" y="171"/>
                  </a:cubicBezTo>
                  <a:cubicBezTo>
                    <a:pt x="68" y="169"/>
                    <a:pt x="68" y="169"/>
                    <a:pt x="68" y="169"/>
                  </a:cubicBezTo>
                  <a:cubicBezTo>
                    <a:pt x="75" y="154"/>
                    <a:pt x="75" y="154"/>
                    <a:pt x="75" y="154"/>
                  </a:cubicBezTo>
                  <a:cubicBezTo>
                    <a:pt x="76" y="146"/>
                    <a:pt x="76" y="146"/>
                    <a:pt x="76" y="146"/>
                  </a:cubicBezTo>
                  <a:cubicBezTo>
                    <a:pt x="77" y="146"/>
                    <a:pt x="77" y="146"/>
                    <a:pt x="77" y="146"/>
                  </a:cubicBezTo>
                  <a:cubicBezTo>
                    <a:pt x="78" y="146"/>
                    <a:pt x="78" y="146"/>
                    <a:pt x="78" y="146"/>
                  </a:cubicBezTo>
                  <a:cubicBezTo>
                    <a:pt x="86" y="147"/>
                    <a:pt x="86" y="147"/>
                    <a:pt x="86" y="147"/>
                  </a:cubicBezTo>
                  <a:cubicBezTo>
                    <a:pt x="85" y="141"/>
                    <a:pt x="85" y="141"/>
                    <a:pt x="85" y="141"/>
                  </a:cubicBezTo>
                  <a:cubicBezTo>
                    <a:pt x="85" y="140"/>
                    <a:pt x="85" y="140"/>
                    <a:pt x="85" y="140"/>
                  </a:cubicBezTo>
                  <a:cubicBezTo>
                    <a:pt x="85" y="139"/>
                    <a:pt x="85" y="139"/>
                    <a:pt x="85" y="139"/>
                  </a:cubicBezTo>
                  <a:cubicBezTo>
                    <a:pt x="87" y="139"/>
                    <a:pt x="87" y="139"/>
                    <a:pt x="87" y="139"/>
                  </a:cubicBezTo>
                  <a:cubicBezTo>
                    <a:pt x="97" y="139"/>
                    <a:pt x="97" y="139"/>
                    <a:pt x="97" y="139"/>
                  </a:cubicBezTo>
                  <a:cubicBezTo>
                    <a:pt x="102" y="134"/>
                    <a:pt x="104" y="130"/>
                    <a:pt x="104" y="126"/>
                  </a:cubicBezTo>
                  <a:cubicBezTo>
                    <a:pt x="103" y="112"/>
                    <a:pt x="103" y="112"/>
                    <a:pt x="103" y="112"/>
                  </a:cubicBezTo>
                  <a:cubicBezTo>
                    <a:pt x="111" y="114"/>
                    <a:pt x="111" y="114"/>
                    <a:pt x="111" y="114"/>
                  </a:cubicBezTo>
                  <a:cubicBezTo>
                    <a:pt x="114" y="110"/>
                    <a:pt x="114" y="110"/>
                    <a:pt x="114" y="110"/>
                  </a:cubicBezTo>
                  <a:cubicBezTo>
                    <a:pt x="110" y="106"/>
                    <a:pt x="110" y="106"/>
                    <a:pt x="110" y="106"/>
                  </a:cubicBezTo>
                  <a:cubicBezTo>
                    <a:pt x="109" y="105"/>
                    <a:pt x="109" y="105"/>
                    <a:pt x="109" y="105"/>
                  </a:cubicBezTo>
                  <a:cubicBezTo>
                    <a:pt x="117" y="97"/>
                    <a:pt x="117" y="97"/>
                    <a:pt x="117" y="97"/>
                  </a:cubicBezTo>
                  <a:cubicBezTo>
                    <a:pt x="117" y="98"/>
                    <a:pt x="117" y="98"/>
                    <a:pt x="117" y="98"/>
                  </a:cubicBezTo>
                  <a:cubicBezTo>
                    <a:pt x="118" y="98"/>
                    <a:pt x="118" y="98"/>
                    <a:pt x="118" y="98"/>
                  </a:cubicBezTo>
                  <a:cubicBezTo>
                    <a:pt x="123" y="100"/>
                    <a:pt x="123" y="100"/>
                    <a:pt x="123" y="100"/>
                  </a:cubicBezTo>
                  <a:cubicBezTo>
                    <a:pt x="123" y="99"/>
                    <a:pt x="123" y="99"/>
                    <a:pt x="123" y="99"/>
                  </a:cubicBezTo>
                  <a:cubicBezTo>
                    <a:pt x="119" y="92"/>
                    <a:pt x="119" y="92"/>
                    <a:pt x="119" y="92"/>
                  </a:cubicBezTo>
                  <a:cubicBezTo>
                    <a:pt x="121" y="91"/>
                    <a:pt x="121" y="91"/>
                    <a:pt x="121" y="91"/>
                  </a:cubicBezTo>
                  <a:cubicBezTo>
                    <a:pt x="123" y="90"/>
                    <a:pt x="123" y="90"/>
                    <a:pt x="123" y="90"/>
                  </a:cubicBezTo>
                  <a:cubicBezTo>
                    <a:pt x="122" y="87"/>
                    <a:pt x="122" y="87"/>
                    <a:pt x="122" y="87"/>
                  </a:cubicBezTo>
                  <a:cubicBezTo>
                    <a:pt x="118" y="79"/>
                    <a:pt x="118" y="79"/>
                    <a:pt x="118" y="79"/>
                  </a:cubicBezTo>
                  <a:cubicBezTo>
                    <a:pt x="119" y="79"/>
                    <a:pt x="119" y="79"/>
                    <a:pt x="119" y="79"/>
                  </a:cubicBezTo>
                  <a:cubicBezTo>
                    <a:pt x="119" y="78"/>
                    <a:pt x="119" y="78"/>
                    <a:pt x="119" y="78"/>
                  </a:cubicBezTo>
                  <a:cubicBezTo>
                    <a:pt x="130" y="72"/>
                    <a:pt x="130" y="72"/>
                    <a:pt x="130" y="72"/>
                  </a:cubicBezTo>
                  <a:cubicBezTo>
                    <a:pt x="131" y="68"/>
                    <a:pt x="131" y="68"/>
                    <a:pt x="131" y="68"/>
                  </a:cubicBezTo>
                  <a:cubicBezTo>
                    <a:pt x="121" y="63"/>
                    <a:pt x="117" y="59"/>
                    <a:pt x="117" y="57"/>
                  </a:cubicBezTo>
                  <a:cubicBezTo>
                    <a:pt x="118" y="55"/>
                    <a:pt x="119" y="55"/>
                    <a:pt x="121" y="55"/>
                  </a:cubicBezTo>
                  <a:cubicBezTo>
                    <a:pt x="133" y="57"/>
                    <a:pt x="133" y="57"/>
                    <a:pt x="133" y="57"/>
                  </a:cubicBezTo>
                  <a:cubicBezTo>
                    <a:pt x="133" y="50"/>
                    <a:pt x="133" y="50"/>
                    <a:pt x="133" y="50"/>
                  </a:cubicBezTo>
                  <a:cubicBezTo>
                    <a:pt x="133" y="49"/>
                    <a:pt x="133" y="49"/>
                    <a:pt x="133" y="49"/>
                  </a:cubicBezTo>
                  <a:cubicBezTo>
                    <a:pt x="139" y="43"/>
                    <a:pt x="139" y="43"/>
                    <a:pt x="139" y="43"/>
                  </a:cubicBezTo>
                  <a:cubicBezTo>
                    <a:pt x="141" y="38"/>
                    <a:pt x="141" y="38"/>
                    <a:pt x="141" y="38"/>
                  </a:cubicBezTo>
                  <a:cubicBezTo>
                    <a:pt x="138" y="38"/>
                    <a:pt x="137" y="36"/>
                    <a:pt x="135" y="34"/>
                  </a:cubicBezTo>
                  <a:cubicBezTo>
                    <a:pt x="135" y="34"/>
                    <a:pt x="135" y="34"/>
                    <a:pt x="135" y="34"/>
                  </a:cubicBezTo>
                  <a:cubicBezTo>
                    <a:pt x="135" y="33"/>
                    <a:pt x="135" y="33"/>
                    <a:pt x="135" y="33"/>
                  </a:cubicBezTo>
                  <a:cubicBezTo>
                    <a:pt x="135" y="31"/>
                    <a:pt x="135" y="31"/>
                    <a:pt x="135" y="31"/>
                  </a:cubicBezTo>
                  <a:cubicBezTo>
                    <a:pt x="135" y="30"/>
                    <a:pt x="135" y="30"/>
                    <a:pt x="135" y="30"/>
                  </a:cubicBezTo>
                  <a:cubicBezTo>
                    <a:pt x="134" y="30"/>
                    <a:pt x="134" y="30"/>
                    <a:pt x="134" y="30"/>
                  </a:cubicBezTo>
                  <a:cubicBezTo>
                    <a:pt x="133" y="30"/>
                    <a:pt x="133" y="30"/>
                    <a:pt x="133" y="30"/>
                  </a:cubicBezTo>
                  <a:cubicBezTo>
                    <a:pt x="133" y="32"/>
                    <a:pt x="131" y="33"/>
                    <a:pt x="128" y="33"/>
                  </a:cubicBezTo>
                  <a:cubicBezTo>
                    <a:pt x="123" y="33"/>
                    <a:pt x="120" y="31"/>
                    <a:pt x="117" y="28"/>
                  </a:cubicBezTo>
                  <a:cubicBezTo>
                    <a:pt x="117" y="28"/>
                    <a:pt x="117" y="28"/>
                    <a:pt x="117" y="28"/>
                  </a:cubicBezTo>
                  <a:cubicBezTo>
                    <a:pt x="117" y="28"/>
                    <a:pt x="117" y="28"/>
                    <a:pt x="117" y="28"/>
                  </a:cubicBezTo>
                  <a:cubicBezTo>
                    <a:pt x="113" y="22"/>
                    <a:pt x="113" y="22"/>
                    <a:pt x="113" y="22"/>
                  </a:cubicBezTo>
                  <a:cubicBezTo>
                    <a:pt x="113" y="23"/>
                    <a:pt x="113" y="23"/>
                    <a:pt x="113" y="23"/>
                  </a:cubicBezTo>
                  <a:cubicBezTo>
                    <a:pt x="112" y="25"/>
                    <a:pt x="111" y="28"/>
                    <a:pt x="108" y="30"/>
                  </a:cubicBezTo>
                  <a:cubicBezTo>
                    <a:pt x="103" y="32"/>
                    <a:pt x="98" y="33"/>
                    <a:pt x="93" y="31"/>
                  </a:cubicBezTo>
                  <a:cubicBezTo>
                    <a:pt x="90" y="30"/>
                    <a:pt x="88" y="27"/>
                    <a:pt x="87" y="24"/>
                  </a:cubicBezTo>
                  <a:cubicBezTo>
                    <a:pt x="85" y="16"/>
                    <a:pt x="85" y="16"/>
                    <a:pt x="85" y="16"/>
                  </a:cubicBezTo>
                  <a:cubicBezTo>
                    <a:pt x="84" y="8"/>
                    <a:pt x="83" y="4"/>
                    <a:pt x="80" y="2"/>
                  </a:cubicBezTo>
                  <a:cubicBezTo>
                    <a:pt x="78" y="1"/>
                    <a:pt x="75" y="0"/>
                    <a:pt x="73" y="1"/>
                  </a:cubicBezTo>
                  <a:cubicBezTo>
                    <a:pt x="74" y="8"/>
                    <a:pt x="74" y="8"/>
                    <a:pt x="74" y="8"/>
                  </a:cubicBezTo>
                  <a:lnTo>
                    <a:pt x="73" y="8"/>
                  </a:lnTo>
                  <a:close/>
                </a:path>
              </a:pathLst>
            </a:custGeom>
            <a:gradFill>
              <a:gsLst>
                <a:gs pos="10000">
                  <a:srgbClr val="88493F"/>
                </a:gs>
                <a:gs pos="100000">
                  <a:srgbClr val="D2A08E"/>
                </a:gs>
              </a:gsLst>
              <a:lin ang="5400000" scaled="1"/>
            </a:gra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34" name="Freeform 23"/>
            <p:cNvSpPr/>
            <p:nvPr/>
          </p:nvSpPr>
          <p:spPr bwMode="auto">
            <a:xfrm>
              <a:off x="5513978" y="4300120"/>
              <a:ext cx="449019" cy="511233"/>
            </a:xfrm>
            <a:custGeom>
              <a:gdLst>
                <a:gd fmla="*/ 64 w 122" name="T0"/>
                <a:gd fmla="*/ 6 h 140" name="T1"/>
                <a:gd fmla="*/ 43 w 122" name="T2"/>
                <a:gd fmla="*/ 2 h 140" name="T3"/>
                <a:gd fmla="*/ 38 w 122" name="T4"/>
                <a:gd fmla="*/ 26 h 140" name="T5"/>
                <a:gd fmla="*/ 28 w 122" name="T6"/>
                <a:gd fmla="*/ 32 h 140" name="T7"/>
                <a:gd fmla="*/ 23 w 122" name="T8"/>
                <a:gd fmla="*/ 41 h 140" name="T9"/>
                <a:gd fmla="*/ 17 w 122" name="T10"/>
                <a:gd fmla="*/ 53 h 140" name="T11"/>
                <a:gd fmla="*/ 6 w 122" name="T12"/>
                <a:gd fmla="*/ 68 h 140" name="T13"/>
                <a:gd fmla="*/ 1 w 122" name="T14"/>
                <a:gd fmla="*/ 78 h 140" name="T15"/>
                <a:gd fmla="*/ 11 w 122" name="T16"/>
                <a:gd fmla="*/ 93 h 140" name="T17"/>
                <a:gd fmla="*/ 16 w 122" name="T18"/>
                <a:gd fmla="*/ 101 h 140" name="T19"/>
                <a:gd fmla="*/ 16 w 122" name="T20"/>
                <a:gd fmla="*/ 102 h 140" name="T21"/>
                <a:gd fmla="*/ 16 w 122" name="T22"/>
                <a:gd fmla="*/ 104 h 140" name="T23"/>
                <a:gd fmla="*/ 15 w 122" name="T24"/>
                <a:gd fmla="*/ 105 h 140" name="T25"/>
                <a:gd fmla="*/ 27 w 122" name="T26"/>
                <a:gd fmla="*/ 123 h 140" name="T27"/>
                <a:gd fmla="*/ 33 w 122" name="T28"/>
                <a:gd fmla="*/ 135 h 140" name="T29"/>
                <a:gd fmla="*/ 46 w 122" name="T30"/>
                <a:gd fmla="*/ 130 h 140" name="T31"/>
                <a:gd fmla="*/ 46 w 122" name="T32"/>
                <a:gd fmla="*/ 129 h 140" name="T33"/>
                <a:gd fmla="*/ 53 w 122" name="T34"/>
                <a:gd fmla="*/ 125 h 140" name="T35"/>
                <a:gd fmla="*/ 66 w 122" name="T36"/>
                <a:gd fmla="*/ 136 h 140" name="T37"/>
                <a:gd fmla="*/ 68 w 122" name="T38"/>
                <a:gd fmla="*/ 136 h 140" name="T39"/>
                <a:gd fmla="*/ 74 w 122" name="T40"/>
                <a:gd fmla="*/ 134 h 140" name="T41"/>
                <a:gd fmla="*/ 76 w 122" name="T42"/>
                <a:gd fmla="*/ 134 h 140" name="T43"/>
                <a:gd fmla="*/ 84 w 122" name="T44"/>
                <a:gd fmla="*/ 140 h 140" name="T45"/>
                <a:gd fmla="*/ 85 w 122" name="T46"/>
                <a:gd fmla="*/ 124 h 140" name="T47"/>
                <a:gd fmla="*/ 86 w 122" name="T48"/>
                <a:gd fmla="*/ 123 h 140" name="T49"/>
                <a:gd fmla="*/ 89 w 122" name="T50"/>
                <a:gd fmla="*/ 113 h 140" name="T51"/>
                <a:gd fmla="*/ 88 w 122" name="T52"/>
                <a:gd fmla="*/ 111 h 140" name="T53"/>
                <a:gd fmla="*/ 90 w 122" name="T54"/>
                <a:gd fmla="*/ 110 h 140" name="T55"/>
                <a:gd fmla="*/ 101 w 122" name="T56"/>
                <a:gd fmla="*/ 94 h 140" name="T57"/>
                <a:gd fmla="*/ 103 w 122" name="T58"/>
                <a:gd fmla="*/ 94 h 140" name="T59"/>
                <a:gd fmla="*/ 103 w 122" name="T60"/>
                <a:gd fmla="*/ 102 h 140" name="T61"/>
                <a:gd fmla="*/ 115 w 122" name="T62"/>
                <a:gd fmla="*/ 92 h 140" name="T63"/>
                <a:gd fmla="*/ 112 w 122" name="T64"/>
                <a:gd fmla="*/ 86 h 140" name="T65"/>
                <a:gd fmla="*/ 115 w 122" name="T66"/>
                <a:gd fmla="*/ 68 h 140" name="T67"/>
                <a:gd fmla="*/ 109 w 122" name="T68"/>
                <a:gd fmla="*/ 68 h 140" name="T69"/>
                <a:gd fmla="*/ 108 w 122" name="T70"/>
                <a:gd fmla="*/ 67 h 140" name="T71"/>
                <a:gd fmla="*/ 106 w 122" name="T72"/>
                <a:gd fmla="*/ 58 h 140" name="T73"/>
                <a:gd fmla="*/ 122 w 122" name="T74"/>
                <a:gd fmla="*/ 58 h 140" name="T75"/>
                <a:gd fmla="*/ 109 w 122" name="T76"/>
                <a:gd fmla="*/ 43 h 140" name="T77"/>
                <a:gd fmla="*/ 117 w 122" name="T78"/>
                <a:gd fmla="*/ 33 h 140" name="T79"/>
                <a:gd fmla="*/ 111 w 122" name="T80"/>
                <a:gd fmla="*/ 34 h 140" name="T81"/>
                <a:gd fmla="*/ 111 w 122" name="T82"/>
                <a:gd fmla="*/ 33 h 140" name="T83"/>
                <a:gd fmla="*/ 103 w 122" name="T84"/>
                <a:gd fmla="*/ 24 h 140" name="T85"/>
                <a:gd fmla="*/ 81 w 122" name="T86"/>
                <a:gd fmla="*/ 32 h 140" name="T87"/>
                <a:gd fmla="*/ 79 w 122" name="T88"/>
                <a:gd fmla="*/ 32 h 140" name="T89"/>
                <a:gd fmla="*/ 78 w 122" name="T90"/>
                <a:gd fmla="*/ 18 h 140" name="T91"/>
                <a:gd fmla="*/ 82 w 122" name="T92"/>
                <a:gd fmla="*/ 0 h 140"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40" w="122">
                  <a:moveTo>
                    <a:pt x="75" y="2"/>
                  </a:moveTo>
                  <a:cubicBezTo>
                    <a:pt x="70" y="4"/>
                    <a:pt x="67" y="5"/>
                    <a:pt x="64" y="6"/>
                  </a:cubicBezTo>
                  <a:cubicBezTo>
                    <a:pt x="61" y="6"/>
                    <a:pt x="57" y="5"/>
                    <a:pt x="52" y="3"/>
                  </a:cubicBezTo>
                  <a:cubicBezTo>
                    <a:pt x="43" y="2"/>
                    <a:pt x="43" y="2"/>
                    <a:pt x="43" y="2"/>
                  </a:cubicBezTo>
                  <a:cubicBezTo>
                    <a:pt x="40" y="3"/>
                    <a:pt x="37" y="7"/>
                    <a:pt x="32" y="14"/>
                  </a:cubicBezTo>
                  <a:cubicBezTo>
                    <a:pt x="38" y="26"/>
                    <a:pt x="38" y="26"/>
                    <a:pt x="38" y="26"/>
                  </a:cubicBezTo>
                  <a:cubicBezTo>
                    <a:pt x="28" y="32"/>
                    <a:pt x="28" y="32"/>
                    <a:pt x="28" y="32"/>
                  </a:cubicBezTo>
                  <a:cubicBezTo>
                    <a:pt x="28" y="32"/>
                    <a:pt x="28" y="32"/>
                    <a:pt x="28" y="32"/>
                  </a:cubicBezTo>
                  <a:cubicBezTo>
                    <a:pt x="20" y="30"/>
                    <a:pt x="20" y="30"/>
                    <a:pt x="20" y="30"/>
                  </a:cubicBezTo>
                  <a:cubicBezTo>
                    <a:pt x="23" y="36"/>
                    <a:pt x="24" y="39"/>
                    <a:pt x="23" y="41"/>
                  </a:cubicBezTo>
                  <a:cubicBezTo>
                    <a:pt x="22" y="44"/>
                    <a:pt x="22" y="44"/>
                    <a:pt x="22" y="44"/>
                  </a:cubicBezTo>
                  <a:cubicBezTo>
                    <a:pt x="20" y="49"/>
                    <a:pt x="18" y="52"/>
                    <a:pt x="17" y="53"/>
                  </a:cubicBezTo>
                  <a:cubicBezTo>
                    <a:pt x="3" y="66"/>
                    <a:pt x="3" y="66"/>
                    <a:pt x="3" y="66"/>
                  </a:cubicBezTo>
                  <a:cubicBezTo>
                    <a:pt x="6" y="68"/>
                    <a:pt x="6" y="68"/>
                    <a:pt x="6" y="68"/>
                  </a:cubicBezTo>
                  <a:cubicBezTo>
                    <a:pt x="4" y="70"/>
                    <a:pt x="4" y="70"/>
                    <a:pt x="4" y="70"/>
                  </a:cubicBezTo>
                  <a:cubicBezTo>
                    <a:pt x="1" y="72"/>
                    <a:pt x="0" y="76"/>
                    <a:pt x="1" y="78"/>
                  </a:cubicBezTo>
                  <a:cubicBezTo>
                    <a:pt x="11" y="93"/>
                    <a:pt x="11" y="93"/>
                    <a:pt x="11" y="93"/>
                  </a:cubicBezTo>
                  <a:cubicBezTo>
                    <a:pt x="11" y="93"/>
                    <a:pt x="11" y="93"/>
                    <a:pt x="11" y="93"/>
                  </a:cubicBezTo>
                  <a:cubicBezTo>
                    <a:pt x="11" y="93"/>
                    <a:pt x="11" y="93"/>
                    <a:pt x="11" y="93"/>
                  </a:cubicBezTo>
                  <a:cubicBezTo>
                    <a:pt x="16" y="101"/>
                    <a:pt x="16" y="101"/>
                    <a:pt x="16" y="101"/>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9" y="106"/>
                    <a:pt x="21" y="107"/>
                  </a:cubicBezTo>
                  <a:cubicBezTo>
                    <a:pt x="24" y="109"/>
                    <a:pt x="26" y="114"/>
                    <a:pt x="27" y="123"/>
                  </a:cubicBezTo>
                  <a:cubicBezTo>
                    <a:pt x="29" y="131"/>
                    <a:pt x="29" y="131"/>
                    <a:pt x="29" y="131"/>
                  </a:cubicBezTo>
                  <a:cubicBezTo>
                    <a:pt x="30" y="133"/>
                    <a:pt x="31" y="134"/>
                    <a:pt x="33" y="135"/>
                  </a:cubicBezTo>
                  <a:cubicBezTo>
                    <a:pt x="36" y="136"/>
                    <a:pt x="40" y="136"/>
                    <a:pt x="43" y="134"/>
                  </a:cubicBezTo>
                  <a:cubicBezTo>
                    <a:pt x="45" y="132"/>
                    <a:pt x="47" y="131"/>
                    <a:pt x="46" y="130"/>
                  </a:cubicBezTo>
                  <a:cubicBezTo>
                    <a:pt x="46" y="130"/>
                    <a:pt x="46" y="130"/>
                    <a:pt x="46" y="130"/>
                  </a:cubicBezTo>
                  <a:cubicBezTo>
                    <a:pt x="46" y="129"/>
                    <a:pt x="46" y="129"/>
                    <a:pt x="46" y="129"/>
                  </a:cubicBezTo>
                  <a:cubicBezTo>
                    <a:pt x="53" y="124"/>
                    <a:pt x="53" y="124"/>
                    <a:pt x="53" y="124"/>
                  </a:cubicBezTo>
                  <a:cubicBezTo>
                    <a:pt x="53" y="125"/>
                    <a:pt x="53" y="125"/>
                    <a:pt x="53" y="125"/>
                  </a:cubicBezTo>
                  <a:cubicBezTo>
                    <a:pt x="59" y="134"/>
                    <a:pt x="59" y="134"/>
                    <a:pt x="59" y="134"/>
                  </a:cubicBezTo>
                  <a:cubicBezTo>
                    <a:pt x="61" y="135"/>
                    <a:pt x="63"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7" y="135"/>
                    <a:pt x="77" y="135"/>
                    <a:pt x="77" y="135"/>
                  </a:cubicBezTo>
                  <a:cubicBezTo>
                    <a:pt x="84" y="140"/>
                    <a:pt x="84" y="140"/>
                    <a:pt x="84" y="140"/>
                  </a:cubicBezTo>
                  <a:cubicBezTo>
                    <a:pt x="86" y="137"/>
                    <a:pt x="86" y="137"/>
                    <a:pt x="86" y="137"/>
                  </a:cubicBezTo>
                  <a:cubicBezTo>
                    <a:pt x="85" y="124"/>
                    <a:pt x="85" y="124"/>
                    <a:pt x="85" y="124"/>
                  </a:cubicBezTo>
                  <a:cubicBezTo>
                    <a:pt x="86" y="123"/>
                    <a:pt x="86" y="123"/>
                    <a:pt x="86" y="123"/>
                  </a:cubicBezTo>
                  <a:cubicBezTo>
                    <a:pt x="86" y="123"/>
                    <a:pt x="86" y="123"/>
                    <a:pt x="86" y="123"/>
                  </a:cubicBezTo>
                  <a:cubicBezTo>
                    <a:pt x="91" y="117"/>
                    <a:pt x="91" y="117"/>
                    <a:pt x="91" y="117"/>
                  </a:cubicBezTo>
                  <a:cubicBezTo>
                    <a:pt x="91" y="116"/>
                    <a:pt x="91" y="115"/>
                    <a:pt x="89" y="113"/>
                  </a:cubicBezTo>
                  <a:cubicBezTo>
                    <a:pt x="87" y="112"/>
                    <a:pt x="87" y="112"/>
                    <a:pt x="87" y="112"/>
                  </a:cubicBezTo>
                  <a:cubicBezTo>
                    <a:pt x="88" y="111"/>
                    <a:pt x="88" y="111"/>
                    <a:pt x="88" y="111"/>
                  </a:cubicBezTo>
                  <a:cubicBezTo>
                    <a:pt x="89" y="110"/>
                    <a:pt x="89" y="110"/>
                    <a:pt x="89" y="110"/>
                  </a:cubicBezTo>
                  <a:cubicBezTo>
                    <a:pt x="90" y="110"/>
                    <a:pt x="90" y="110"/>
                    <a:pt x="90" y="110"/>
                  </a:cubicBezTo>
                  <a:cubicBezTo>
                    <a:pt x="100" y="93"/>
                    <a:pt x="100" y="93"/>
                    <a:pt x="100" y="93"/>
                  </a:cubicBezTo>
                  <a:cubicBezTo>
                    <a:pt x="101" y="94"/>
                    <a:pt x="101" y="94"/>
                    <a:pt x="101" y="94"/>
                  </a:cubicBezTo>
                  <a:cubicBezTo>
                    <a:pt x="103" y="94"/>
                    <a:pt x="103" y="94"/>
                    <a:pt x="103" y="94"/>
                  </a:cubicBezTo>
                  <a:cubicBezTo>
                    <a:pt x="103" y="94"/>
                    <a:pt x="103" y="94"/>
                    <a:pt x="103" y="94"/>
                  </a:cubicBezTo>
                  <a:cubicBezTo>
                    <a:pt x="103" y="95"/>
                    <a:pt x="103" y="95"/>
                    <a:pt x="103" y="95"/>
                  </a:cubicBezTo>
                  <a:cubicBezTo>
                    <a:pt x="103" y="102"/>
                    <a:pt x="103" y="102"/>
                    <a:pt x="103" y="102"/>
                  </a:cubicBezTo>
                  <a:cubicBezTo>
                    <a:pt x="103" y="102"/>
                    <a:pt x="103" y="102"/>
                    <a:pt x="103" y="102"/>
                  </a:cubicBezTo>
                  <a:cubicBezTo>
                    <a:pt x="115" y="92"/>
                    <a:pt x="115" y="92"/>
                    <a:pt x="115" y="92"/>
                  </a:cubicBezTo>
                  <a:cubicBezTo>
                    <a:pt x="114" y="86"/>
                    <a:pt x="114" y="86"/>
                    <a:pt x="114" y="86"/>
                  </a:cubicBezTo>
                  <a:cubicBezTo>
                    <a:pt x="112" y="86"/>
                    <a:pt x="112" y="86"/>
                    <a:pt x="112" y="86"/>
                  </a:cubicBezTo>
                  <a:cubicBezTo>
                    <a:pt x="108" y="87"/>
                    <a:pt x="108" y="87"/>
                    <a:pt x="108" y="87"/>
                  </a:cubicBezTo>
                  <a:cubicBezTo>
                    <a:pt x="115" y="68"/>
                    <a:pt x="115" y="68"/>
                    <a:pt x="115" y="68"/>
                  </a:cubicBezTo>
                  <a:cubicBezTo>
                    <a:pt x="109" y="68"/>
                    <a:pt x="109" y="68"/>
                    <a:pt x="109" y="68"/>
                  </a:cubicBezTo>
                  <a:cubicBezTo>
                    <a:pt x="109" y="68"/>
                    <a:pt x="109" y="68"/>
                    <a:pt x="109" y="68"/>
                  </a:cubicBezTo>
                  <a:cubicBezTo>
                    <a:pt x="108" y="68"/>
                    <a:pt x="108" y="68"/>
                    <a:pt x="108" y="68"/>
                  </a:cubicBezTo>
                  <a:cubicBezTo>
                    <a:pt x="108" y="67"/>
                    <a:pt x="108" y="67"/>
                    <a:pt x="108" y="67"/>
                  </a:cubicBezTo>
                  <a:cubicBezTo>
                    <a:pt x="106" y="64"/>
                    <a:pt x="106" y="64"/>
                    <a:pt x="106" y="64"/>
                  </a:cubicBezTo>
                  <a:cubicBezTo>
                    <a:pt x="105" y="62"/>
                    <a:pt x="105" y="60"/>
                    <a:pt x="106" y="58"/>
                  </a:cubicBezTo>
                  <a:cubicBezTo>
                    <a:pt x="116" y="58"/>
                    <a:pt x="116" y="58"/>
                    <a:pt x="116" y="58"/>
                  </a:cubicBezTo>
                  <a:cubicBezTo>
                    <a:pt x="122" y="58"/>
                    <a:pt x="122" y="58"/>
                    <a:pt x="122" y="58"/>
                  </a:cubicBezTo>
                  <a:cubicBezTo>
                    <a:pt x="122" y="56"/>
                    <a:pt x="121" y="52"/>
                    <a:pt x="117" y="46"/>
                  </a:cubicBezTo>
                  <a:cubicBezTo>
                    <a:pt x="109" y="43"/>
                    <a:pt x="109" y="43"/>
                    <a:pt x="109" y="43"/>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3"/>
                    <a:pt x="111" y="33"/>
                    <a:pt x="111" y="33"/>
                  </a:cubicBezTo>
                  <a:cubicBezTo>
                    <a:pt x="111" y="33"/>
                    <a:pt x="111" y="33"/>
                    <a:pt x="111" y="33"/>
                  </a:cubicBezTo>
                  <a:cubicBezTo>
                    <a:pt x="111" y="32"/>
                    <a:pt x="111" y="32"/>
                    <a:pt x="111" y="32"/>
                  </a:cubicBezTo>
                  <a:cubicBezTo>
                    <a:pt x="109" y="28"/>
                    <a:pt x="107" y="25"/>
                    <a:pt x="103" y="24"/>
                  </a:cubicBezTo>
                  <a:cubicBezTo>
                    <a:pt x="87" y="24"/>
                    <a:pt x="87" y="24"/>
                    <a:pt x="87" y="24"/>
                  </a:cubicBezTo>
                  <a:cubicBezTo>
                    <a:pt x="81" y="32"/>
                    <a:pt x="81" y="32"/>
                    <a:pt x="81" y="32"/>
                  </a:cubicBezTo>
                  <a:cubicBezTo>
                    <a:pt x="81" y="32"/>
                    <a:pt x="81" y="32"/>
                    <a:pt x="81" y="32"/>
                  </a:cubicBezTo>
                  <a:cubicBezTo>
                    <a:pt x="79" y="32"/>
                    <a:pt x="79" y="32"/>
                    <a:pt x="79" y="32"/>
                  </a:cubicBezTo>
                  <a:cubicBezTo>
                    <a:pt x="53" y="24"/>
                    <a:pt x="53" y="24"/>
                    <a:pt x="53" y="24"/>
                  </a:cubicBezTo>
                  <a:cubicBezTo>
                    <a:pt x="78" y="18"/>
                    <a:pt x="78" y="18"/>
                    <a:pt x="78" y="18"/>
                  </a:cubicBezTo>
                  <a:cubicBezTo>
                    <a:pt x="79" y="18"/>
                    <a:pt x="83" y="14"/>
                    <a:pt x="90" y="6"/>
                  </a:cubicBezTo>
                  <a:cubicBezTo>
                    <a:pt x="82" y="0"/>
                    <a:pt x="82" y="0"/>
                    <a:pt x="82" y="0"/>
                  </a:cubicBezTo>
                  <a:lnTo>
                    <a:pt x="75" y="2"/>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35" name="Freeform 24"/>
            <p:cNvSpPr/>
            <p:nvPr/>
          </p:nvSpPr>
          <p:spPr bwMode="auto">
            <a:xfrm>
              <a:off x="5083893" y="3856511"/>
              <a:ext cx="562626" cy="684348"/>
            </a:xfrm>
            <a:custGeom>
              <a:gdLst>
                <a:gd fmla="*/ 96 w 153" name="T0"/>
                <a:gd fmla="*/ 53 h 187" name="T1"/>
                <a:gd fmla="*/ 85 w 153" name="T2"/>
                <a:gd fmla="*/ 28 h 187" name="T3"/>
                <a:gd fmla="*/ 55 w 153" name="T4"/>
                <a:gd fmla="*/ 17 h 187" name="T5"/>
                <a:gd fmla="*/ 37 w 153" name="T6"/>
                <a:gd fmla="*/ 0 h 187" name="T7"/>
                <a:gd fmla="*/ 48 w 153" name="T8"/>
                <a:gd fmla="*/ 17 h 187" name="T9"/>
                <a:gd fmla="*/ 49 w 153" name="T10"/>
                <a:gd fmla="*/ 19 h 187" name="T11"/>
                <a:gd fmla="*/ 36 w 153" name="T12"/>
                <a:gd fmla="*/ 36 h 187" name="T13"/>
                <a:gd fmla="*/ 19 w 153" name="T14"/>
                <a:gd fmla="*/ 23 h 187" name="T15"/>
                <a:gd fmla="*/ 23 w 153" name="T16"/>
                <a:gd fmla="*/ 35 h 187" name="T17"/>
                <a:gd fmla="*/ 23 w 153" name="T18"/>
                <a:gd fmla="*/ 36 h 187" name="T19"/>
                <a:gd fmla="*/ 22 w 153" name="T20"/>
                <a:gd fmla="*/ 41 h 187" name="T21"/>
                <a:gd fmla="*/ 14 w 153" name="T22"/>
                <a:gd fmla="*/ 44 h 187" name="T23"/>
                <a:gd fmla="*/ 11 w 153" name="T24"/>
                <a:gd fmla="*/ 51 h 187" name="T25"/>
                <a:gd fmla="*/ 8 w 153" name="T26"/>
                <a:gd fmla="*/ 63 h 187" name="T27"/>
                <a:gd fmla="*/ 8 w 153" name="T28"/>
                <a:gd fmla="*/ 63 h 187" name="T29"/>
                <a:gd fmla="*/ 4 w 153" name="T30"/>
                <a:gd fmla="*/ 65 h 187" name="T31"/>
                <a:gd fmla="*/ 14 w 153" name="T32"/>
                <a:gd fmla="*/ 81 h 187" name="T33"/>
                <a:gd fmla="*/ 18 w 153" name="T34"/>
                <a:gd fmla="*/ 81 h 187" name="T35"/>
                <a:gd fmla="*/ 35 w 153" name="T36"/>
                <a:gd fmla="*/ 89 h 187" name="T37"/>
                <a:gd fmla="*/ 35 w 153" name="T38"/>
                <a:gd fmla="*/ 89 h 187" name="T39"/>
                <a:gd fmla="*/ 34 w 153" name="T40"/>
                <a:gd fmla="*/ 100 h 187" name="T41"/>
                <a:gd fmla="*/ 30 w 153" name="T42"/>
                <a:gd fmla="*/ 109 h 187" name="T43"/>
                <a:gd fmla="*/ 25 w 153" name="T44"/>
                <a:gd fmla="*/ 115 h 187" name="T45"/>
                <a:gd fmla="*/ 25 w 153" name="T46"/>
                <a:gd fmla="*/ 115 h 187" name="T47"/>
                <a:gd fmla="*/ 26 w 153" name="T48"/>
                <a:gd fmla="*/ 127 h 187" name="T49"/>
                <a:gd fmla="*/ 38 w 153" name="T50"/>
                <a:gd fmla="*/ 129 h 187" name="T51"/>
                <a:gd fmla="*/ 43 w 153" name="T52"/>
                <a:gd fmla="*/ 134 h 187" name="T53"/>
                <a:gd fmla="*/ 51 w 153" name="T54"/>
                <a:gd fmla="*/ 176 h 187" name="T55"/>
                <a:gd fmla="*/ 49 w 153" name="T56"/>
                <a:gd fmla="*/ 179 h 187" name="T57"/>
                <a:gd fmla="*/ 50 w 153" name="T58"/>
                <a:gd fmla="*/ 182 h 187" name="T59"/>
                <a:gd fmla="*/ 73 w 153" name="T60"/>
                <a:gd fmla="*/ 173 h 187" name="T61"/>
                <a:gd fmla="*/ 78 w 153" name="T62"/>
                <a:gd fmla="*/ 175 h 187" name="T63"/>
                <a:gd fmla="*/ 79 w 153" name="T64"/>
                <a:gd fmla="*/ 175 h 187" name="T65"/>
                <a:gd fmla="*/ 87 w 153" name="T66"/>
                <a:gd fmla="*/ 170 h 187" name="T67"/>
                <a:gd fmla="*/ 110 w 153" name="T68"/>
                <a:gd fmla="*/ 180 h 187" name="T69"/>
                <a:gd fmla="*/ 116 w 153" name="T70"/>
                <a:gd fmla="*/ 184 h 187" name="T71"/>
                <a:gd fmla="*/ 134 w 153" name="T72"/>
                <a:gd fmla="*/ 163 h 187" name="T73"/>
                <a:gd fmla="*/ 130 w 153" name="T74"/>
                <a:gd fmla="*/ 148 h 187" name="T75"/>
                <a:gd fmla="*/ 144 w 153" name="T76"/>
                <a:gd fmla="*/ 149 h 187" name="T77"/>
                <a:gd fmla="*/ 144 w 153" name="T78"/>
                <a:gd fmla="*/ 135 h 187" name="T79"/>
                <a:gd fmla="*/ 153 w 153" name="T80"/>
                <a:gd fmla="*/ 123 h 187" name="T81"/>
                <a:gd fmla="*/ 142 w 153" name="T82"/>
                <a:gd fmla="*/ 111 h 187" name="T83"/>
                <a:gd fmla="*/ 136 w 153" name="T84"/>
                <a:gd fmla="*/ 116 h 187" name="T85"/>
                <a:gd fmla="*/ 135 w 153" name="T86"/>
                <a:gd fmla="*/ 115 h 187" name="T87"/>
                <a:gd fmla="*/ 126 w 153" name="T88"/>
                <a:gd fmla="*/ 107 h 187" name="T89"/>
                <a:gd fmla="*/ 113 w 153" name="T90"/>
                <a:gd fmla="*/ 99 h 187" name="T91"/>
                <a:gd fmla="*/ 110 w 153" name="T92"/>
                <a:gd fmla="*/ 85 h 187" name="T93"/>
                <a:gd fmla="*/ 117 w 153" name="T94"/>
                <a:gd fmla="*/ 64 h 187" name="T95"/>
                <a:gd fmla="*/ 129 w 153" name="T96"/>
                <a:gd fmla="*/ 65 h 187" name="T97"/>
                <a:gd fmla="*/ 130 w 153" name="T98"/>
                <a:gd fmla="*/ 52 h 187" name="T99"/>
                <a:gd fmla="*/ 97 w 153" name="T100"/>
                <a:gd fmla="*/ 54 h 187" name="T101"/>
                <a:gd fmla="*/ 96 w 153" name="T102"/>
                <a:gd fmla="*/ 53 h 187"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87" w="153">
                  <a:moveTo>
                    <a:pt x="96" y="53"/>
                  </a:moveTo>
                  <a:cubicBezTo>
                    <a:pt x="96" y="53"/>
                    <a:pt x="96" y="53"/>
                    <a:pt x="96" y="53"/>
                  </a:cubicBezTo>
                  <a:cubicBezTo>
                    <a:pt x="96" y="53"/>
                    <a:pt x="96" y="53"/>
                    <a:pt x="96" y="53"/>
                  </a:cubicBezTo>
                  <a:cubicBezTo>
                    <a:pt x="92" y="37"/>
                    <a:pt x="88" y="29"/>
                    <a:pt x="85" y="28"/>
                  </a:cubicBezTo>
                  <a:cubicBezTo>
                    <a:pt x="71" y="23"/>
                    <a:pt x="71" y="23"/>
                    <a:pt x="71" y="23"/>
                  </a:cubicBezTo>
                  <a:cubicBezTo>
                    <a:pt x="63" y="21"/>
                    <a:pt x="57" y="19"/>
                    <a:pt x="55" y="17"/>
                  </a:cubicBezTo>
                  <a:cubicBezTo>
                    <a:pt x="51" y="15"/>
                    <a:pt x="46" y="9"/>
                    <a:pt x="40" y="0"/>
                  </a:cubicBezTo>
                  <a:cubicBezTo>
                    <a:pt x="37" y="0"/>
                    <a:pt x="37" y="0"/>
                    <a:pt x="37" y="0"/>
                  </a:cubicBezTo>
                  <a:cubicBezTo>
                    <a:pt x="38" y="1"/>
                    <a:pt x="38" y="1"/>
                    <a:pt x="38" y="1"/>
                  </a:cubicBezTo>
                  <a:cubicBezTo>
                    <a:pt x="38" y="4"/>
                    <a:pt x="42" y="9"/>
                    <a:pt x="48" y="17"/>
                  </a:cubicBezTo>
                  <a:cubicBezTo>
                    <a:pt x="49" y="18"/>
                    <a:pt x="49" y="18"/>
                    <a:pt x="49" y="18"/>
                  </a:cubicBezTo>
                  <a:cubicBezTo>
                    <a:pt x="49" y="19"/>
                    <a:pt x="49" y="19"/>
                    <a:pt x="49" y="19"/>
                  </a:cubicBezTo>
                  <a:cubicBezTo>
                    <a:pt x="43" y="30"/>
                    <a:pt x="43" y="30"/>
                    <a:pt x="43" y="30"/>
                  </a:cubicBezTo>
                  <a:cubicBezTo>
                    <a:pt x="40" y="35"/>
                    <a:pt x="38" y="37"/>
                    <a:pt x="36" y="36"/>
                  </a:cubicBezTo>
                  <a:cubicBezTo>
                    <a:pt x="34" y="35"/>
                    <a:pt x="31" y="31"/>
                    <a:pt x="26" y="25"/>
                  </a:cubicBezTo>
                  <a:cubicBezTo>
                    <a:pt x="19" y="23"/>
                    <a:pt x="19" y="23"/>
                    <a:pt x="19" y="23"/>
                  </a:cubicBezTo>
                  <a:cubicBezTo>
                    <a:pt x="19" y="25"/>
                    <a:pt x="20" y="29"/>
                    <a:pt x="23" y="35"/>
                  </a:cubicBezTo>
                  <a:cubicBezTo>
                    <a:pt x="23" y="35"/>
                    <a:pt x="23" y="35"/>
                    <a:pt x="23" y="35"/>
                  </a:cubicBezTo>
                  <a:cubicBezTo>
                    <a:pt x="23" y="36"/>
                    <a:pt x="23" y="36"/>
                    <a:pt x="23" y="36"/>
                  </a:cubicBezTo>
                  <a:cubicBezTo>
                    <a:pt x="23" y="36"/>
                    <a:pt x="23" y="36"/>
                    <a:pt x="23" y="36"/>
                  </a:cubicBezTo>
                  <a:cubicBezTo>
                    <a:pt x="23" y="37"/>
                    <a:pt x="23" y="37"/>
                    <a:pt x="23" y="37"/>
                  </a:cubicBezTo>
                  <a:cubicBezTo>
                    <a:pt x="22" y="41"/>
                    <a:pt x="22" y="41"/>
                    <a:pt x="22" y="41"/>
                  </a:cubicBezTo>
                  <a:cubicBezTo>
                    <a:pt x="14" y="44"/>
                    <a:pt x="14" y="44"/>
                    <a:pt x="14" y="44"/>
                  </a:cubicBezTo>
                  <a:cubicBezTo>
                    <a:pt x="14" y="44"/>
                    <a:pt x="14" y="44"/>
                    <a:pt x="14" y="44"/>
                  </a:cubicBezTo>
                  <a:cubicBezTo>
                    <a:pt x="12" y="45"/>
                    <a:pt x="12" y="45"/>
                    <a:pt x="12" y="45"/>
                  </a:cubicBezTo>
                  <a:cubicBezTo>
                    <a:pt x="11" y="46"/>
                    <a:pt x="11" y="48"/>
                    <a:pt x="11" y="51"/>
                  </a:cubicBezTo>
                  <a:cubicBezTo>
                    <a:pt x="12" y="57"/>
                    <a:pt x="12" y="60"/>
                    <a:pt x="10" y="62"/>
                  </a:cubicBezTo>
                  <a:cubicBezTo>
                    <a:pt x="10" y="63"/>
                    <a:pt x="9" y="63"/>
                    <a:pt x="8" y="63"/>
                  </a:cubicBezTo>
                  <a:cubicBezTo>
                    <a:pt x="8" y="63"/>
                    <a:pt x="8" y="63"/>
                    <a:pt x="8" y="63"/>
                  </a:cubicBezTo>
                  <a:cubicBezTo>
                    <a:pt x="8" y="63"/>
                    <a:pt x="8" y="63"/>
                    <a:pt x="8" y="63"/>
                  </a:cubicBezTo>
                  <a:cubicBezTo>
                    <a:pt x="0" y="61"/>
                    <a:pt x="0" y="61"/>
                    <a:pt x="0" y="61"/>
                  </a:cubicBezTo>
                  <a:cubicBezTo>
                    <a:pt x="0" y="63"/>
                    <a:pt x="2" y="64"/>
                    <a:pt x="4" y="65"/>
                  </a:cubicBezTo>
                  <a:cubicBezTo>
                    <a:pt x="8" y="69"/>
                    <a:pt x="11" y="74"/>
                    <a:pt x="14" y="80"/>
                  </a:cubicBezTo>
                  <a:cubicBezTo>
                    <a:pt x="14" y="81"/>
                    <a:pt x="14" y="81"/>
                    <a:pt x="14" y="81"/>
                  </a:cubicBezTo>
                  <a:cubicBezTo>
                    <a:pt x="14" y="81"/>
                    <a:pt x="14" y="81"/>
                    <a:pt x="14" y="81"/>
                  </a:cubicBezTo>
                  <a:cubicBezTo>
                    <a:pt x="18" y="81"/>
                    <a:pt x="18" y="81"/>
                    <a:pt x="18" y="81"/>
                  </a:cubicBezTo>
                  <a:cubicBezTo>
                    <a:pt x="22" y="80"/>
                    <a:pt x="26" y="81"/>
                    <a:pt x="30" y="83"/>
                  </a:cubicBezTo>
                  <a:cubicBezTo>
                    <a:pt x="35" y="89"/>
                    <a:pt x="35" y="89"/>
                    <a:pt x="35" y="89"/>
                  </a:cubicBezTo>
                  <a:cubicBezTo>
                    <a:pt x="35" y="89"/>
                    <a:pt x="35" y="89"/>
                    <a:pt x="35" y="89"/>
                  </a:cubicBezTo>
                  <a:cubicBezTo>
                    <a:pt x="35" y="89"/>
                    <a:pt x="35" y="89"/>
                    <a:pt x="35" y="89"/>
                  </a:cubicBezTo>
                  <a:cubicBezTo>
                    <a:pt x="35" y="89"/>
                    <a:pt x="35" y="89"/>
                    <a:pt x="35" y="89"/>
                  </a:cubicBezTo>
                  <a:cubicBezTo>
                    <a:pt x="34" y="100"/>
                    <a:pt x="34" y="100"/>
                    <a:pt x="34" y="100"/>
                  </a:cubicBezTo>
                  <a:cubicBezTo>
                    <a:pt x="36" y="101"/>
                    <a:pt x="36" y="103"/>
                    <a:pt x="36" y="105"/>
                  </a:cubicBezTo>
                  <a:cubicBezTo>
                    <a:pt x="35" y="107"/>
                    <a:pt x="33" y="108"/>
                    <a:pt x="30" y="109"/>
                  </a:cubicBezTo>
                  <a:cubicBezTo>
                    <a:pt x="27" y="109"/>
                    <a:pt x="26" y="111"/>
                    <a:pt x="25" y="115"/>
                  </a:cubicBezTo>
                  <a:cubicBezTo>
                    <a:pt x="25" y="115"/>
                    <a:pt x="25" y="115"/>
                    <a:pt x="25" y="115"/>
                  </a:cubicBezTo>
                  <a:cubicBezTo>
                    <a:pt x="25" y="115"/>
                    <a:pt x="25" y="115"/>
                    <a:pt x="25" y="115"/>
                  </a:cubicBezTo>
                  <a:cubicBezTo>
                    <a:pt x="25" y="115"/>
                    <a:pt x="25" y="115"/>
                    <a:pt x="25" y="115"/>
                  </a:cubicBezTo>
                  <a:cubicBezTo>
                    <a:pt x="22" y="122"/>
                    <a:pt x="22" y="122"/>
                    <a:pt x="22" y="122"/>
                  </a:cubicBezTo>
                  <a:cubicBezTo>
                    <a:pt x="26" y="127"/>
                    <a:pt x="26" y="127"/>
                    <a:pt x="26" y="127"/>
                  </a:cubicBezTo>
                  <a:cubicBezTo>
                    <a:pt x="37" y="129"/>
                    <a:pt x="37" y="129"/>
                    <a:pt x="37" y="129"/>
                  </a:cubicBezTo>
                  <a:cubicBezTo>
                    <a:pt x="38" y="129"/>
                    <a:pt x="38" y="129"/>
                    <a:pt x="38" y="129"/>
                  </a:cubicBezTo>
                  <a:cubicBezTo>
                    <a:pt x="38" y="129"/>
                    <a:pt x="38" y="129"/>
                    <a:pt x="38" y="129"/>
                  </a:cubicBezTo>
                  <a:cubicBezTo>
                    <a:pt x="43" y="134"/>
                    <a:pt x="43" y="134"/>
                    <a:pt x="43" y="134"/>
                  </a:cubicBezTo>
                  <a:cubicBezTo>
                    <a:pt x="36" y="144"/>
                    <a:pt x="36" y="144"/>
                    <a:pt x="36" y="144"/>
                  </a:cubicBezTo>
                  <a:cubicBezTo>
                    <a:pt x="51" y="176"/>
                    <a:pt x="51" y="176"/>
                    <a:pt x="51" y="176"/>
                  </a:cubicBezTo>
                  <a:cubicBezTo>
                    <a:pt x="52" y="177"/>
                    <a:pt x="52" y="177"/>
                    <a:pt x="52" y="177"/>
                  </a:cubicBezTo>
                  <a:cubicBezTo>
                    <a:pt x="49" y="179"/>
                    <a:pt x="49" y="179"/>
                    <a:pt x="49" y="179"/>
                  </a:cubicBezTo>
                  <a:cubicBezTo>
                    <a:pt x="50" y="182"/>
                    <a:pt x="50" y="182"/>
                    <a:pt x="50" y="182"/>
                  </a:cubicBezTo>
                  <a:cubicBezTo>
                    <a:pt x="50" y="182"/>
                    <a:pt x="50" y="182"/>
                    <a:pt x="50" y="182"/>
                  </a:cubicBezTo>
                  <a:cubicBezTo>
                    <a:pt x="78" y="165"/>
                    <a:pt x="78" y="165"/>
                    <a:pt x="78" y="165"/>
                  </a:cubicBezTo>
                  <a:cubicBezTo>
                    <a:pt x="73" y="173"/>
                    <a:pt x="73" y="173"/>
                    <a:pt x="73" y="173"/>
                  </a:cubicBezTo>
                  <a:cubicBezTo>
                    <a:pt x="70" y="179"/>
                    <a:pt x="68" y="184"/>
                    <a:pt x="67" y="187"/>
                  </a:cubicBezTo>
                  <a:cubicBezTo>
                    <a:pt x="72" y="185"/>
                    <a:pt x="76" y="182"/>
                    <a:pt x="78" y="175"/>
                  </a:cubicBezTo>
                  <a:cubicBezTo>
                    <a:pt x="78" y="175"/>
                    <a:pt x="78" y="175"/>
                    <a:pt x="78" y="175"/>
                  </a:cubicBezTo>
                  <a:cubicBezTo>
                    <a:pt x="79" y="175"/>
                    <a:pt x="79" y="175"/>
                    <a:pt x="79" y="175"/>
                  </a:cubicBezTo>
                  <a:cubicBezTo>
                    <a:pt x="86" y="171"/>
                    <a:pt x="86" y="171"/>
                    <a:pt x="86" y="171"/>
                  </a:cubicBezTo>
                  <a:cubicBezTo>
                    <a:pt x="87" y="170"/>
                    <a:pt x="87" y="170"/>
                    <a:pt x="87" y="170"/>
                  </a:cubicBezTo>
                  <a:cubicBezTo>
                    <a:pt x="98" y="179"/>
                    <a:pt x="98" y="179"/>
                    <a:pt x="98" y="179"/>
                  </a:cubicBezTo>
                  <a:cubicBezTo>
                    <a:pt x="110" y="180"/>
                    <a:pt x="110" y="180"/>
                    <a:pt x="110" y="180"/>
                  </a:cubicBezTo>
                  <a:cubicBezTo>
                    <a:pt x="110" y="180"/>
                    <a:pt x="110" y="180"/>
                    <a:pt x="110" y="180"/>
                  </a:cubicBezTo>
                  <a:cubicBezTo>
                    <a:pt x="116" y="184"/>
                    <a:pt x="116" y="184"/>
                    <a:pt x="116" y="184"/>
                  </a:cubicBezTo>
                  <a:cubicBezTo>
                    <a:pt x="130" y="171"/>
                    <a:pt x="130" y="171"/>
                    <a:pt x="130" y="171"/>
                  </a:cubicBezTo>
                  <a:cubicBezTo>
                    <a:pt x="132" y="170"/>
                    <a:pt x="133" y="167"/>
                    <a:pt x="134" y="163"/>
                  </a:cubicBezTo>
                  <a:cubicBezTo>
                    <a:pt x="136" y="160"/>
                    <a:pt x="136" y="160"/>
                    <a:pt x="136" y="160"/>
                  </a:cubicBezTo>
                  <a:cubicBezTo>
                    <a:pt x="136" y="159"/>
                    <a:pt x="134" y="155"/>
                    <a:pt x="130" y="148"/>
                  </a:cubicBezTo>
                  <a:cubicBezTo>
                    <a:pt x="127" y="143"/>
                    <a:pt x="127" y="143"/>
                    <a:pt x="127" y="143"/>
                  </a:cubicBezTo>
                  <a:cubicBezTo>
                    <a:pt x="144" y="149"/>
                    <a:pt x="144" y="149"/>
                    <a:pt x="144" y="149"/>
                  </a:cubicBezTo>
                  <a:cubicBezTo>
                    <a:pt x="150" y="146"/>
                    <a:pt x="150" y="146"/>
                    <a:pt x="150" y="146"/>
                  </a:cubicBezTo>
                  <a:cubicBezTo>
                    <a:pt x="144" y="135"/>
                    <a:pt x="144" y="135"/>
                    <a:pt x="144" y="135"/>
                  </a:cubicBezTo>
                  <a:cubicBezTo>
                    <a:pt x="144" y="134"/>
                    <a:pt x="144" y="134"/>
                    <a:pt x="144" y="134"/>
                  </a:cubicBezTo>
                  <a:cubicBezTo>
                    <a:pt x="153" y="123"/>
                    <a:pt x="153" y="123"/>
                    <a:pt x="153" y="123"/>
                  </a:cubicBezTo>
                  <a:cubicBezTo>
                    <a:pt x="149" y="117"/>
                    <a:pt x="149" y="117"/>
                    <a:pt x="149" y="117"/>
                  </a:cubicBezTo>
                  <a:cubicBezTo>
                    <a:pt x="146" y="113"/>
                    <a:pt x="143" y="111"/>
                    <a:pt x="142" y="111"/>
                  </a:cubicBezTo>
                  <a:cubicBezTo>
                    <a:pt x="141" y="111"/>
                    <a:pt x="141" y="111"/>
                    <a:pt x="141" y="111"/>
                  </a:cubicBezTo>
                  <a:cubicBezTo>
                    <a:pt x="136" y="116"/>
                    <a:pt x="136" y="116"/>
                    <a:pt x="136" y="116"/>
                  </a:cubicBezTo>
                  <a:cubicBezTo>
                    <a:pt x="136" y="115"/>
                    <a:pt x="136" y="115"/>
                    <a:pt x="136" y="115"/>
                  </a:cubicBezTo>
                  <a:cubicBezTo>
                    <a:pt x="135" y="115"/>
                    <a:pt x="135" y="115"/>
                    <a:pt x="135" y="115"/>
                  </a:cubicBezTo>
                  <a:cubicBezTo>
                    <a:pt x="128" y="113"/>
                    <a:pt x="128" y="113"/>
                    <a:pt x="128" y="113"/>
                  </a:cubicBezTo>
                  <a:cubicBezTo>
                    <a:pt x="126" y="107"/>
                    <a:pt x="126" y="107"/>
                    <a:pt x="126" y="107"/>
                  </a:cubicBezTo>
                  <a:cubicBezTo>
                    <a:pt x="123" y="106"/>
                    <a:pt x="120" y="105"/>
                    <a:pt x="118" y="102"/>
                  </a:cubicBezTo>
                  <a:cubicBezTo>
                    <a:pt x="113" y="99"/>
                    <a:pt x="113" y="99"/>
                    <a:pt x="113" y="99"/>
                  </a:cubicBezTo>
                  <a:cubicBezTo>
                    <a:pt x="110" y="97"/>
                    <a:pt x="108" y="95"/>
                    <a:pt x="108" y="93"/>
                  </a:cubicBezTo>
                  <a:cubicBezTo>
                    <a:pt x="107" y="91"/>
                    <a:pt x="108" y="88"/>
                    <a:pt x="110" y="85"/>
                  </a:cubicBezTo>
                  <a:cubicBezTo>
                    <a:pt x="114" y="78"/>
                    <a:pt x="117" y="73"/>
                    <a:pt x="117" y="69"/>
                  </a:cubicBezTo>
                  <a:cubicBezTo>
                    <a:pt x="117" y="64"/>
                    <a:pt x="117" y="64"/>
                    <a:pt x="117" y="64"/>
                  </a:cubicBezTo>
                  <a:cubicBezTo>
                    <a:pt x="120" y="64"/>
                    <a:pt x="120" y="64"/>
                    <a:pt x="120" y="64"/>
                  </a:cubicBezTo>
                  <a:cubicBezTo>
                    <a:pt x="129" y="65"/>
                    <a:pt x="129" y="65"/>
                    <a:pt x="129" y="65"/>
                  </a:cubicBezTo>
                  <a:cubicBezTo>
                    <a:pt x="130" y="64"/>
                    <a:pt x="131" y="60"/>
                    <a:pt x="132" y="53"/>
                  </a:cubicBezTo>
                  <a:cubicBezTo>
                    <a:pt x="130" y="52"/>
                    <a:pt x="130" y="52"/>
                    <a:pt x="130" y="52"/>
                  </a:cubicBezTo>
                  <a:cubicBezTo>
                    <a:pt x="123" y="57"/>
                    <a:pt x="118" y="59"/>
                    <a:pt x="115" y="61"/>
                  </a:cubicBezTo>
                  <a:cubicBezTo>
                    <a:pt x="110" y="62"/>
                    <a:pt x="105" y="59"/>
                    <a:pt x="97" y="54"/>
                  </a:cubicBezTo>
                  <a:cubicBezTo>
                    <a:pt x="97" y="53"/>
                    <a:pt x="97" y="53"/>
                    <a:pt x="97" y="53"/>
                  </a:cubicBezTo>
                  <a:lnTo>
                    <a:pt x="96" y="53"/>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36" name="Freeform 25"/>
            <p:cNvSpPr/>
            <p:nvPr/>
          </p:nvSpPr>
          <p:spPr bwMode="auto">
            <a:xfrm>
              <a:off x="5192090" y="3066670"/>
              <a:ext cx="148771" cy="210985"/>
            </a:xfrm>
            <a:custGeom>
              <a:gdLst>
                <a:gd fmla="*/ 24 w 41" name="T0"/>
                <a:gd fmla="*/ 1 h 58" name="T1"/>
                <a:gd fmla="*/ 23 w 41" name="T2"/>
                <a:gd fmla="*/ 0 h 58" name="T3"/>
                <a:gd fmla="*/ 17 w 41" name="T4"/>
                <a:gd fmla="*/ 7 h 58" name="T5"/>
                <a:gd fmla="*/ 15 w 41" name="T6"/>
                <a:gd fmla="*/ 6 h 58" name="T7"/>
                <a:gd fmla="*/ 15 w 41" name="T8"/>
                <a:gd fmla="*/ 6 h 58" name="T9"/>
                <a:gd fmla="*/ 15 w 41" name="T10"/>
                <a:gd fmla="*/ 7 h 58" name="T11"/>
                <a:gd fmla="*/ 12 w 41" name="T12"/>
                <a:gd fmla="*/ 10 h 58" name="T13"/>
                <a:gd fmla="*/ 10 w 41" name="T14"/>
                <a:gd fmla="*/ 11 h 58" name="T15"/>
                <a:gd fmla="*/ 6 w 41" name="T16"/>
                <a:gd fmla="*/ 13 h 58" name="T17"/>
                <a:gd fmla="*/ 5 w 41" name="T18"/>
                <a:gd fmla="*/ 16 h 58" name="T19"/>
                <a:gd fmla="*/ 3 w 41" name="T20"/>
                <a:gd fmla="*/ 25 h 58" name="T21"/>
                <a:gd fmla="*/ 1 w 41" name="T22"/>
                <a:gd fmla="*/ 30 h 58" name="T23"/>
                <a:gd fmla="*/ 1 w 41" name="T24"/>
                <a:gd fmla="*/ 39 h 58" name="T25"/>
                <a:gd fmla="*/ 3 w 41" name="T26"/>
                <a:gd fmla="*/ 51 h 58" name="T27"/>
                <a:gd fmla="*/ 10 w 41" name="T28"/>
                <a:gd fmla="*/ 56 h 58" name="T29"/>
                <a:gd fmla="*/ 19 w 41" name="T30"/>
                <a:gd fmla="*/ 58 h 58" name="T31"/>
                <a:gd fmla="*/ 28 w 41" name="T32"/>
                <a:gd fmla="*/ 55 h 58" name="T33"/>
                <a:gd fmla="*/ 26 w 41" name="T34"/>
                <a:gd fmla="*/ 50 h 58" name="T35"/>
                <a:gd fmla="*/ 26 w 41" name="T36"/>
                <a:gd fmla="*/ 49 h 58" name="T37"/>
                <a:gd fmla="*/ 26 w 41" name="T38"/>
                <a:gd fmla="*/ 49 h 58" name="T39"/>
                <a:gd fmla="*/ 27 w 41" name="T40"/>
                <a:gd fmla="*/ 45 h 58" name="T41"/>
                <a:gd fmla="*/ 27 w 41" name="T42"/>
                <a:gd fmla="*/ 45 h 58" name="T43"/>
                <a:gd fmla="*/ 31 w 41" name="T44"/>
                <a:gd fmla="*/ 37 h 58" name="T45"/>
                <a:gd fmla="*/ 39 w 41" name="T46"/>
                <a:gd fmla="*/ 37 h 58" name="T47"/>
                <a:gd fmla="*/ 41 w 41" name="T48"/>
                <a:gd fmla="*/ 37 h 58" name="T49"/>
                <a:gd fmla="*/ 33 w 41" name="T50"/>
                <a:gd fmla="*/ 24 h 58" name="T51"/>
                <a:gd fmla="*/ 30 w 41" name="T52"/>
                <a:gd fmla="*/ 20 h 58" name="T53"/>
                <a:gd fmla="*/ 27 w 41" name="T54"/>
                <a:gd fmla="*/ 9 h 58" name="T55"/>
                <a:gd fmla="*/ 24 w 41" name="T56"/>
                <a:gd fmla="*/ 1 h 5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57" w="41">
                  <a:moveTo>
                    <a:pt x="24" y="1"/>
                  </a:moveTo>
                  <a:cubicBezTo>
                    <a:pt x="23" y="0"/>
                    <a:pt x="23" y="0"/>
                    <a:pt x="23" y="0"/>
                  </a:cubicBezTo>
                  <a:cubicBezTo>
                    <a:pt x="21" y="0"/>
                    <a:pt x="19" y="2"/>
                    <a:pt x="17" y="7"/>
                  </a:cubicBezTo>
                  <a:cubicBezTo>
                    <a:pt x="15" y="6"/>
                    <a:pt x="15" y="6"/>
                    <a:pt x="15" y="6"/>
                  </a:cubicBezTo>
                  <a:cubicBezTo>
                    <a:pt x="15" y="6"/>
                    <a:pt x="15" y="6"/>
                    <a:pt x="15" y="6"/>
                  </a:cubicBezTo>
                  <a:cubicBezTo>
                    <a:pt x="15" y="7"/>
                    <a:pt x="15" y="7"/>
                    <a:pt x="15" y="7"/>
                  </a:cubicBezTo>
                  <a:cubicBezTo>
                    <a:pt x="12" y="10"/>
                    <a:pt x="12" y="10"/>
                    <a:pt x="12" y="10"/>
                  </a:cubicBezTo>
                  <a:cubicBezTo>
                    <a:pt x="10" y="11"/>
                    <a:pt x="10" y="11"/>
                    <a:pt x="10" y="11"/>
                  </a:cubicBezTo>
                  <a:cubicBezTo>
                    <a:pt x="6" y="13"/>
                    <a:pt x="6" y="13"/>
                    <a:pt x="6" y="13"/>
                  </a:cubicBezTo>
                  <a:cubicBezTo>
                    <a:pt x="5" y="16"/>
                    <a:pt x="5" y="16"/>
                    <a:pt x="5" y="16"/>
                  </a:cubicBezTo>
                  <a:cubicBezTo>
                    <a:pt x="6" y="21"/>
                    <a:pt x="5" y="24"/>
                    <a:pt x="3" y="25"/>
                  </a:cubicBezTo>
                  <a:cubicBezTo>
                    <a:pt x="1" y="30"/>
                    <a:pt x="1" y="30"/>
                    <a:pt x="1" y="30"/>
                  </a:cubicBezTo>
                  <a:cubicBezTo>
                    <a:pt x="1" y="31"/>
                    <a:pt x="0" y="34"/>
                    <a:pt x="1" y="39"/>
                  </a:cubicBezTo>
                  <a:cubicBezTo>
                    <a:pt x="3" y="51"/>
                    <a:pt x="3" y="51"/>
                    <a:pt x="3" y="51"/>
                  </a:cubicBezTo>
                  <a:cubicBezTo>
                    <a:pt x="4" y="52"/>
                    <a:pt x="6" y="54"/>
                    <a:pt x="10" y="56"/>
                  </a:cubicBezTo>
                  <a:cubicBezTo>
                    <a:pt x="19" y="58"/>
                    <a:pt x="19" y="58"/>
                    <a:pt x="19" y="58"/>
                  </a:cubicBezTo>
                  <a:cubicBezTo>
                    <a:pt x="21" y="58"/>
                    <a:pt x="25" y="57"/>
                    <a:pt x="28" y="55"/>
                  </a:cubicBezTo>
                  <a:cubicBezTo>
                    <a:pt x="26" y="50"/>
                    <a:pt x="26" y="50"/>
                    <a:pt x="26" y="50"/>
                  </a:cubicBezTo>
                  <a:cubicBezTo>
                    <a:pt x="26" y="49"/>
                    <a:pt x="26" y="49"/>
                    <a:pt x="26" y="49"/>
                  </a:cubicBezTo>
                  <a:cubicBezTo>
                    <a:pt x="26" y="49"/>
                    <a:pt x="26" y="49"/>
                    <a:pt x="26" y="49"/>
                  </a:cubicBezTo>
                  <a:cubicBezTo>
                    <a:pt x="27" y="45"/>
                    <a:pt x="27" y="45"/>
                    <a:pt x="27" y="45"/>
                  </a:cubicBezTo>
                  <a:cubicBezTo>
                    <a:pt x="27" y="45"/>
                    <a:pt x="27" y="45"/>
                    <a:pt x="27" y="45"/>
                  </a:cubicBezTo>
                  <a:cubicBezTo>
                    <a:pt x="31" y="37"/>
                    <a:pt x="31" y="37"/>
                    <a:pt x="31" y="37"/>
                  </a:cubicBezTo>
                  <a:cubicBezTo>
                    <a:pt x="39" y="37"/>
                    <a:pt x="39" y="37"/>
                    <a:pt x="39" y="37"/>
                  </a:cubicBezTo>
                  <a:cubicBezTo>
                    <a:pt x="41" y="37"/>
                    <a:pt x="41" y="37"/>
                    <a:pt x="41" y="37"/>
                  </a:cubicBezTo>
                  <a:cubicBezTo>
                    <a:pt x="40" y="34"/>
                    <a:pt x="37" y="30"/>
                    <a:pt x="33" y="24"/>
                  </a:cubicBezTo>
                  <a:cubicBezTo>
                    <a:pt x="30" y="20"/>
                    <a:pt x="30" y="20"/>
                    <a:pt x="30" y="20"/>
                  </a:cubicBezTo>
                  <a:cubicBezTo>
                    <a:pt x="29" y="17"/>
                    <a:pt x="27" y="13"/>
                    <a:pt x="27" y="9"/>
                  </a:cubicBezTo>
                  <a:cubicBezTo>
                    <a:pt x="26" y="5"/>
                    <a:pt x="25" y="3"/>
                    <a:pt x="24" y="1"/>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37" name="Freeform 26"/>
            <p:cNvSpPr/>
            <p:nvPr/>
          </p:nvSpPr>
          <p:spPr bwMode="auto">
            <a:xfrm>
              <a:off x="5048729" y="2969292"/>
              <a:ext cx="194755" cy="210985"/>
            </a:xfrm>
            <a:custGeom>
              <a:gdLst>
                <a:gd fmla="*/ 26 w 53" name="T0"/>
                <a:gd fmla="*/ 12 h 57" name="T1"/>
                <a:gd fmla="*/ 26 w 53" name="T2"/>
                <a:gd fmla="*/ 13 h 57" name="T3"/>
                <a:gd fmla="*/ 24 w 53" name="T4"/>
                <a:gd fmla="*/ 13 h 57" name="T5"/>
                <a:gd fmla="*/ 19 w 53" name="T6"/>
                <a:gd fmla="*/ 12 h 57" name="T7"/>
                <a:gd fmla="*/ 19 w 53" name="T8"/>
                <a:gd fmla="*/ 14 h 57" name="T9"/>
                <a:gd fmla="*/ 19 w 53" name="T10"/>
                <a:gd fmla="*/ 15 h 57" name="T11"/>
                <a:gd fmla="*/ 18 w 53" name="T12"/>
                <a:gd fmla="*/ 15 h 57" name="T13"/>
                <a:gd fmla="*/ 9 w 53" name="T14"/>
                <a:gd fmla="*/ 19 h 57" name="T15"/>
                <a:gd fmla="*/ 9 w 53" name="T16"/>
                <a:gd fmla="*/ 20 h 57" name="T17"/>
                <a:gd fmla="*/ 12 w 53" name="T18"/>
                <a:gd fmla="*/ 28 h 57" name="T19"/>
                <a:gd fmla="*/ 12 w 53" name="T20"/>
                <a:gd fmla="*/ 29 h 57" name="T21"/>
                <a:gd fmla="*/ 12 w 53" name="T22"/>
                <a:gd fmla="*/ 30 h 57" name="T23"/>
                <a:gd fmla="*/ 2 w 53" name="T24"/>
                <a:gd fmla="*/ 41 h 57" name="T25"/>
                <a:gd fmla="*/ 0 w 53" name="T26"/>
                <a:gd fmla="*/ 45 h 57" name="T27"/>
                <a:gd fmla="*/ 2 w 53" name="T28"/>
                <a:gd fmla="*/ 48 h 57" name="T29"/>
                <a:gd fmla="*/ 7 w 53" name="T30"/>
                <a:gd fmla="*/ 50 h 57" name="T31"/>
                <a:gd fmla="*/ 10 w 53" name="T32"/>
                <a:gd fmla="*/ 50 h 57" name="T33"/>
                <a:gd fmla="*/ 20 w 53" name="T34"/>
                <a:gd fmla="*/ 53 h 57" name="T35"/>
                <a:gd fmla="*/ 24 w 53" name="T36"/>
                <a:gd fmla="*/ 55 h 57" name="T37"/>
                <a:gd fmla="*/ 31 w 53" name="T38"/>
                <a:gd fmla="*/ 57 h 57" name="T39"/>
                <a:gd fmla="*/ 36 w 53" name="T40"/>
                <a:gd fmla="*/ 53 h 57" name="T41"/>
                <a:gd fmla="*/ 39 w 53" name="T42"/>
                <a:gd fmla="*/ 49 h 57" name="T43"/>
                <a:gd fmla="*/ 42 w 53" name="T44"/>
                <a:gd fmla="*/ 42 h 57" name="T45"/>
                <a:gd fmla="*/ 40 w 53" name="T46"/>
                <a:gd fmla="*/ 33 h 57" name="T47"/>
                <a:gd fmla="*/ 43 w 53" name="T48"/>
                <a:gd fmla="*/ 34 h 57" name="T49"/>
                <a:gd fmla="*/ 48 w 53" name="T50"/>
                <a:gd fmla="*/ 34 h 57" name="T51"/>
                <a:gd fmla="*/ 50 w 53" name="T52"/>
                <a:gd fmla="*/ 33 h 57" name="T53"/>
                <a:gd fmla="*/ 51 w 53" name="T54"/>
                <a:gd fmla="*/ 31 h 57" name="T55"/>
                <a:gd fmla="*/ 47 w 53" name="T56"/>
                <a:gd fmla="*/ 19 h 57" name="T57"/>
                <a:gd fmla="*/ 48 w 53" name="T58"/>
                <a:gd fmla="*/ 15 h 57" name="T59"/>
                <a:gd fmla="*/ 53 w 53" name="T60"/>
                <a:gd fmla="*/ 11 h 57" name="T61"/>
                <a:gd fmla="*/ 53 w 53" name="T62"/>
                <a:gd fmla="*/ 11 h 57" name="T63"/>
                <a:gd fmla="*/ 52 w 53" name="T64"/>
                <a:gd fmla="*/ 9 h 57" name="T65"/>
                <a:gd fmla="*/ 43 w 53" name="T66"/>
                <a:gd fmla="*/ 9 h 57" name="T67"/>
                <a:gd fmla="*/ 43 w 53" name="T68"/>
                <a:gd fmla="*/ 9 h 57" name="T69"/>
                <a:gd fmla="*/ 34 w 53" name="T70"/>
                <a:gd fmla="*/ 3 h 57" name="T71"/>
                <a:gd fmla="*/ 24 w 53" name="T72"/>
                <a:gd fmla="*/ 1 h 57" name="T73"/>
                <a:gd fmla="*/ 22 w 53" name="T74"/>
                <a:gd fmla="*/ 1 h 57" name="T75"/>
                <a:gd fmla="*/ 25 w 53" name="T76"/>
                <a:gd fmla="*/ 5 h 57" name="T77"/>
                <a:gd fmla="*/ 26 w 53" name="T78"/>
                <a:gd fmla="*/ 12 h 5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7" w="52">
                  <a:moveTo>
                    <a:pt x="26" y="12"/>
                  </a:moveTo>
                  <a:cubicBezTo>
                    <a:pt x="26" y="13"/>
                    <a:pt x="26" y="13"/>
                    <a:pt x="26" y="13"/>
                  </a:cubicBezTo>
                  <a:cubicBezTo>
                    <a:pt x="24" y="13"/>
                    <a:pt x="24" y="13"/>
                    <a:pt x="24" y="13"/>
                  </a:cubicBezTo>
                  <a:cubicBezTo>
                    <a:pt x="19" y="12"/>
                    <a:pt x="19" y="12"/>
                    <a:pt x="19" y="12"/>
                  </a:cubicBezTo>
                  <a:cubicBezTo>
                    <a:pt x="19" y="14"/>
                    <a:pt x="19" y="14"/>
                    <a:pt x="19" y="14"/>
                  </a:cubicBezTo>
                  <a:cubicBezTo>
                    <a:pt x="19" y="15"/>
                    <a:pt x="19" y="15"/>
                    <a:pt x="19" y="15"/>
                  </a:cubicBezTo>
                  <a:cubicBezTo>
                    <a:pt x="18" y="15"/>
                    <a:pt x="18" y="15"/>
                    <a:pt x="18" y="15"/>
                  </a:cubicBezTo>
                  <a:cubicBezTo>
                    <a:pt x="9" y="19"/>
                    <a:pt x="9" y="19"/>
                    <a:pt x="9" y="19"/>
                  </a:cubicBezTo>
                  <a:cubicBezTo>
                    <a:pt x="9" y="20"/>
                    <a:pt x="9" y="20"/>
                    <a:pt x="9" y="20"/>
                  </a:cubicBezTo>
                  <a:cubicBezTo>
                    <a:pt x="8" y="23"/>
                    <a:pt x="9" y="25"/>
                    <a:pt x="12" y="28"/>
                  </a:cubicBezTo>
                  <a:cubicBezTo>
                    <a:pt x="12" y="29"/>
                    <a:pt x="12" y="29"/>
                    <a:pt x="12" y="29"/>
                  </a:cubicBezTo>
                  <a:cubicBezTo>
                    <a:pt x="12" y="30"/>
                    <a:pt x="12" y="30"/>
                    <a:pt x="12" y="30"/>
                  </a:cubicBezTo>
                  <a:cubicBezTo>
                    <a:pt x="9" y="34"/>
                    <a:pt x="6" y="38"/>
                    <a:pt x="2" y="41"/>
                  </a:cubicBezTo>
                  <a:cubicBezTo>
                    <a:pt x="0" y="42"/>
                    <a:pt x="0" y="43"/>
                    <a:pt x="0" y="45"/>
                  </a:cubicBezTo>
                  <a:cubicBezTo>
                    <a:pt x="2" y="48"/>
                    <a:pt x="2" y="48"/>
                    <a:pt x="2" y="48"/>
                  </a:cubicBezTo>
                  <a:cubicBezTo>
                    <a:pt x="7" y="50"/>
                    <a:pt x="7" y="50"/>
                    <a:pt x="7" y="50"/>
                  </a:cubicBezTo>
                  <a:cubicBezTo>
                    <a:pt x="10" y="50"/>
                    <a:pt x="10" y="50"/>
                    <a:pt x="10" y="50"/>
                  </a:cubicBezTo>
                  <a:cubicBezTo>
                    <a:pt x="15" y="50"/>
                    <a:pt x="18" y="51"/>
                    <a:pt x="20" y="53"/>
                  </a:cubicBezTo>
                  <a:cubicBezTo>
                    <a:pt x="24" y="55"/>
                    <a:pt x="24" y="55"/>
                    <a:pt x="24" y="55"/>
                  </a:cubicBezTo>
                  <a:cubicBezTo>
                    <a:pt x="26" y="57"/>
                    <a:pt x="29" y="57"/>
                    <a:pt x="31" y="57"/>
                  </a:cubicBezTo>
                  <a:cubicBezTo>
                    <a:pt x="32" y="57"/>
                    <a:pt x="34" y="56"/>
                    <a:pt x="36" y="53"/>
                  </a:cubicBezTo>
                  <a:cubicBezTo>
                    <a:pt x="39" y="49"/>
                    <a:pt x="39" y="49"/>
                    <a:pt x="39" y="49"/>
                  </a:cubicBezTo>
                  <a:cubicBezTo>
                    <a:pt x="42" y="42"/>
                    <a:pt x="42" y="42"/>
                    <a:pt x="42" y="42"/>
                  </a:cubicBezTo>
                  <a:cubicBezTo>
                    <a:pt x="40" y="33"/>
                    <a:pt x="40" y="33"/>
                    <a:pt x="40" y="33"/>
                  </a:cubicBezTo>
                  <a:cubicBezTo>
                    <a:pt x="43" y="34"/>
                    <a:pt x="43" y="34"/>
                    <a:pt x="43" y="34"/>
                  </a:cubicBezTo>
                  <a:cubicBezTo>
                    <a:pt x="48" y="34"/>
                    <a:pt x="48" y="34"/>
                    <a:pt x="48" y="34"/>
                  </a:cubicBezTo>
                  <a:cubicBezTo>
                    <a:pt x="50" y="33"/>
                    <a:pt x="50" y="33"/>
                    <a:pt x="50" y="33"/>
                  </a:cubicBezTo>
                  <a:cubicBezTo>
                    <a:pt x="51" y="31"/>
                    <a:pt x="51" y="31"/>
                    <a:pt x="51" y="31"/>
                  </a:cubicBezTo>
                  <a:cubicBezTo>
                    <a:pt x="47" y="19"/>
                    <a:pt x="47" y="19"/>
                    <a:pt x="47" y="19"/>
                  </a:cubicBezTo>
                  <a:cubicBezTo>
                    <a:pt x="48" y="15"/>
                    <a:pt x="48" y="15"/>
                    <a:pt x="48" y="15"/>
                  </a:cubicBezTo>
                  <a:cubicBezTo>
                    <a:pt x="50" y="13"/>
                    <a:pt x="51" y="12"/>
                    <a:pt x="53" y="11"/>
                  </a:cubicBezTo>
                  <a:cubicBezTo>
                    <a:pt x="53" y="11"/>
                    <a:pt x="53" y="11"/>
                    <a:pt x="53" y="11"/>
                  </a:cubicBezTo>
                  <a:cubicBezTo>
                    <a:pt x="52" y="9"/>
                    <a:pt x="52" y="9"/>
                    <a:pt x="52" y="9"/>
                  </a:cubicBezTo>
                  <a:cubicBezTo>
                    <a:pt x="43" y="9"/>
                    <a:pt x="43" y="9"/>
                    <a:pt x="43" y="9"/>
                  </a:cubicBezTo>
                  <a:cubicBezTo>
                    <a:pt x="43" y="9"/>
                    <a:pt x="43" y="9"/>
                    <a:pt x="43" y="9"/>
                  </a:cubicBezTo>
                  <a:cubicBezTo>
                    <a:pt x="34" y="3"/>
                    <a:pt x="34" y="3"/>
                    <a:pt x="34" y="3"/>
                  </a:cubicBezTo>
                  <a:cubicBezTo>
                    <a:pt x="30" y="0"/>
                    <a:pt x="27" y="0"/>
                    <a:pt x="24" y="1"/>
                  </a:cubicBezTo>
                  <a:cubicBezTo>
                    <a:pt x="22" y="1"/>
                    <a:pt x="22" y="1"/>
                    <a:pt x="22" y="1"/>
                  </a:cubicBezTo>
                  <a:cubicBezTo>
                    <a:pt x="22" y="3"/>
                    <a:pt x="22" y="5"/>
                    <a:pt x="25" y="5"/>
                  </a:cubicBezTo>
                  <a:cubicBezTo>
                    <a:pt x="27" y="7"/>
                    <a:pt x="28" y="9"/>
                    <a:pt x="26" y="12"/>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38" name="Freeform 27"/>
            <p:cNvSpPr/>
            <p:nvPr/>
          </p:nvSpPr>
          <p:spPr bwMode="auto">
            <a:xfrm>
              <a:off x="5378731" y="2555438"/>
              <a:ext cx="689758" cy="657299"/>
            </a:xfrm>
            <a:custGeom>
              <a:gdLst>
                <a:gd fmla="*/ 80 w 188" name="T0"/>
                <a:gd fmla="*/ 37 h 179" name="T1"/>
                <a:gd fmla="*/ 70 w 188" name="T2"/>
                <a:gd fmla="*/ 40 h 179" name="T3"/>
                <a:gd fmla="*/ 58 w 188" name="T4"/>
                <a:gd fmla="*/ 46 h 179" name="T5"/>
                <a:gd fmla="*/ 46 w 188" name="T6"/>
                <a:gd fmla="*/ 56 h 179" name="T7"/>
                <a:gd fmla="*/ 45 w 188" name="T8"/>
                <a:gd fmla="*/ 58 h 179" name="T9"/>
                <a:gd fmla="*/ 34 w 188" name="T10"/>
                <a:gd fmla="*/ 70 h 179" name="T11"/>
                <a:gd fmla="*/ 21 w 188" name="T12"/>
                <a:gd fmla="*/ 69 h 179" name="T13"/>
                <a:gd fmla="*/ 15 w 188" name="T14"/>
                <a:gd fmla="*/ 63 h 179" name="T15"/>
                <a:gd fmla="*/ 17 w 188" name="T16"/>
                <a:gd fmla="*/ 86 h 179" name="T17"/>
                <a:gd fmla="*/ 2 w 188" name="T18"/>
                <a:gd fmla="*/ 110 h 179" name="T19"/>
                <a:gd fmla="*/ 0 w 188" name="T20"/>
                <a:gd fmla="*/ 113 h 179" name="T21"/>
                <a:gd fmla="*/ 16 w 188" name="T22"/>
                <a:gd fmla="*/ 119 h 179" name="T23"/>
                <a:gd fmla="*/ 17 w 188" name="T24"/>
                <a:gd fmla="*/ 120 h 179" name="T25"/>
                <a:gd fmla="*/ 23 w 188" name="T26"/>
                <a:gd fmla="*/ 124 h 179" name="T27"/>
                <a:gd fmla="*/ 24 w 188" name="T28"/>
                <a:gd fmla="*/ 124 h 179" name="T29"/>
                <a:gd fmla="*/ 39 w 188" name="T30"/>
                <a:gd fmla="*/ 136 h 179" name="T31"/>
                <a:gd fmla="*/ 56 w 188" name="T32"/>
                <a:gd fmla="*/ 112 h 179" name="T33"/>
                <a:gd fmla="*/ 61 w 188" name="T34"/>
                <a:gd fmla="*/ 106 h 179" name="T35"/>
                <a:gd fmla="*/ 74 w 188" name="T36"/>
                <a:gd fmla="*/ 101 h 179" name="T37"/>
                <a:gd fmla="*/ 87 w 188" name="T38"/>
                <a:gd fmla="*/ 99 h 179" name="T39"/>
                <a:gd fmla="*/ 94 w 188" name="T40"/>
                <a:gd fmla="*/ 110 h 179" name="T41"/>
                <a:gd fmla="*/ 95 w 188" name="T42"/>
                <a:gd fmla="*/ 119 h 179" name="T43"/>
                <a:gd fmla="*/ 92 w 188" name="T44"/>
                <a:gd fmla="*/ 134 h 179" name="T45"/>
                <a:gd fmla="*/ 92 w 188" name="T46"/>
                <a:gd fmla="*/ 135 h 179" name="T47"/>
                <a:gd fmla="*/ 85 w 188" name="T48"/>
                <a:gd fmla="*/ 156 h 179" name="T49"/>
                <a:gd fmla="*/ 92 w 188" name="T50"/>
                <a:gd fmla="*/ 152 h 179" name="T51"/>
                <a:gd fmla="*/ 97 w 188" name="T52"/>
                <a:gd fmla="*/ 154 h 179" name="T53"/>
                <a:gd fmla="*/ 96 w 188" name="T54"/>
                <a:gd fmla="*/ 160 h 179" name="T55"/>
                <a:gd fmla="*/ 92 w 188" name="T56"/>
                <a:gd fmla="*/ 167 h 179" name="T57"/>
                <a:gd fmla="*/ 89 w 188" name="T58"/>
                <a:gd fmla="*/ 172 h 179" name="T59"/>
                <a:gd fmla="*/ 84 w 188" name="T60"/>
                <a:gd fmla="*/ 173 h 179" name="T61"/>
                <a:gd fmla="*/ 79 w 188" name="T62"/>
                <a:gd fmla="*/ 179 h 179" name="T63"/>
                <a:gd fmla="*/ 99 w 188" name="T64"/>
                <a:gd fmla="*/ 164 h 179" name="T65"/>
                <a:gd fmla="*/ 130 w 188" name="T66"/>
                <a:gd fmla="*/ 133 h 179" name="T67"/>
                <a:gd fmla="*/ 136 w 188" name="T68"/>
                <a:gd fmla="*/ 130 h 179" name="T69"/>
                <a:gd fmla="*/ 152 w 188" name="T70"/>
                <a:gd fmla="*/ 126 h 179" name="T71"/>
                <a:gd fmla="*/ 163 w 188" name="T72"/>
                <a:gd fmla="*/ 104 h 179" name="T73"/>
                <a:gd fmla="*/ 188 w 188" name="T74"/>
                <a:gd fmla="*/ 78 h 179" name="T75"/>
                <a:gd fmla="*/ 182 w 188" name="T76"/>
                <a:gd fmla="*/ 60 h 179" name="T77"/>
                <a:gd fmla="*/ 173 w 188" name="T78"/>
                <a:gd fmla="*/ 58 h 179" name="T79"/>
                <a:gd fmla="*/ 171 w 188" name="T80"/>
                <a:gd fmla="*/ 54 h 179" name="T81"/>
                <a:gd fmla="*/ 158 w 188" name="T82"/>
                <a:gd fmla="*/ 22 h 179" name="T83"/>
                <a:gd fmla="*/ 154 w 188" name="T84"/>
                <a:gd fmla="*/ 6 h 179" name="T85"/>
                <a:gd fmla="*/ 147 w 188" name="T86"/>
                <a:gd fmla="*/ 12 h 179" name="T87"/>
                <a:gd fmla="*/ 134 w 188" name="T88"/>
                <a:gd fmla="*/ 5 h 179" name="T89"/>
                <a:gd fmla="*/ 124 w 188" name="T90"/>
                <a:gd fmla="*/ 6 h 179" name="T91"/>
                <a:gd fmla="*/ 114 w 188" name="T92"/>
                <a:gd fmla="*/ 2 h 179" name="T93"/>
                <a:gd fmla="*/ 114 w 188" name="T94"/>
                <a:gd fmla="*/ 15 h 179" name="T95"/>
                <a:gd fmla="*/ 113 w 188" name="T96"/>
                <a:gd fmla="*/ 16 h 179" name="T97"/>
                <a:gd fmla="*/ 104 w 188" name="T98"/>
                <a:gd fmla="*/ 24 h 17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79" w="188">
                  <a:moveTo>
                    <a:pt x="86" y="23"/>
                  </a:moveTo>
                  <a:cubicBezTo>
                    <a:pt x="81" y="30"/>
                    <a:pt x="81" y="30"/>
                    <a:pt x="81" y="30"/>
                  </a:cubicBezTo>
                  <a:cubicBezTo>
                    <a:pt x="80" y="31"/>
                    <a:pt x="80" y="33"/>
                    <a:pt x="80" y="37"/>
                  </a:cubicBezTo>
                  <a:cubicBezTo>
                    <a:pt x="80" y="40"/>
                    <a:pt x="80" y="40"/>
                    <a:pt x="80" y="40"/>
                  </a:cubicBezTo>
                  <a:cubicBezTo>
                    <a:pt x="71" y="40"/>
                    <a:pt x="71" y="40"/>
                    <a:pt x="71" y="40"/>
                  </a:cubicBezTo>
                  <a:cubicBezTo>
                    <a:pt x="70" y="40"/>
                    <a:pt x="70" y="40"/>
                    <a:pt x="70" y="40"/>
                  </a:cubicBezTo>
                  <a:cubicBezTo>
                    <a:pt x="70" y="40"/>
                    <a:pt x="70" y="40"/>
                    <a:pt x="70" y="40"/>
                  </a:cubicBezTo>
                  <a:cubicBezTo>
                    <a:pt x="64" y="38"/>
                    <a:pt x="64" y="38"/>
                    <a:pt x="64" y="38"/>
                  </a:cubicBezTo>
                  <a:cubicBezTo>
                    <a:pt x="58" y="46"/>
                    <a:pt x="58" y="46"/>
                    <a:pt x="58" y="46"/>
                  </a:cubicBezTo>
                  <a:cubicBezTo>
                    <a:pt x="58" y="46"/>
                    <a:pt x="58" y="46"/>
                    <a:pt x="58" y="46"/>
                  </a:cubicBezTo>
                  <a:cubicBezTo>
                    <a:pt x="51" y="50"/>
                    <a:pt x="51" y="50"/>
                    <a:pt x="51" y="50"/>
                  </a:cubicBezTo>
                  <a:cubicBezTo>
                    <a:pt x="46" y="56"/>
                    <a:pt x="46" y="56"/>
                    <a:pt x="46" y="56"/>
                  </a:cubicBezTo>
                  <a:cubicBezTo>
                    <a:pt x="46" y="56"/>
                    <a:pt x="46" y="56"/>
                    <a:pt x="46" y="56"/>
                  </a:cubicBezTo>
                  <a:cubicBezTo>
                    <a:pt x="45" y="58"/>
                    <a:pt x="45" y="58"/>
                    <a:pt x="45" y="58"/>
                  </a:cubicBezTo>
                  <a:cubicBezTo>
                    <a:pt x="45" y="58"/>
                    <a:pt x="45" y="58"/>
                    <a:pt x="45" y="58"/>
                  </a:cubicBezTo>
                  <a:cubicBezTo>
                    <a:pt x="35" y="69"/>
                    <a:pt x="35" y="69"/>
                    <a:pt x="35" y="69"/>
                  </a:cubicBezTo>
                  <a:cubicBezTo>
                    <a:pt x="35" y="70"/>
                    <a:pt x="35" y="70"/>
                    <a:pt x="35" y="70"/>
                  </a:cubicBezTo>
                  <a:cubicBezTo>
                    <a:pt x="34" y="70"/>
                    <a:pt x="34" y="70"/>
                    <a:pt x="34" y="70"/>
                  </a:cubicBezTo>
                  <a:cubicBezTo>
                    <a:pt x="27" y="74"/>
                    <a:pt x="27" y="74"/>
                    <a:pt x="27" y="74"/>
                  </a:cubicBezTo>
                  <a:cubicBezTo>
                    <a:pt x="21" y="70"/>
                    <a:pt x="21" y="70"/>
                    <a:pt x="21" y="70"/>
                  </a:cubicBezTo>
                  <a:cubicBezTo>
                    <a:pt x="21" y="69"/>
                    <a:pt x="21" y="69"/>
                    <a:pt x="21" y="69"/>
                  </a:cubicBezTo>
                  <a:cubicBezTo>
                    <a:pt x="21" y="69"/>
                    <a:pt x="21" y="69"/>
                    <a:pt x="21" y="69"/>
                  </a:cubicBezTo>
                  <a:cubicBezTo>
                    <a:pt x="21" y="69"/>
                    <a:pt x="21" y="69"/>
                    <a:pt x="21" y="69"/>
                  </a:cubicBezTo>
                  <a:cubicBezTo>
                    <a:pt x="15" y="63"/>
                    <a:pt x="15" y="63"/>
                    <a:pt x="15" y="63"/>
                  </a:cubicBezTo>
                  <a:cubicBezTo>
                    <a:pt x="12" y="61"/>
                    <a:pt x="12" y="61"/>
                    <a:pt x="12" y="61"/>
                  </a:cubicBezTo>
                  <a:cubicBezTo>
                    <a:pt x="14" y="78"/>
                    <a:pt x="14" y="78"/>
                    <a:pt x="14" y="78"/>
                  </a:cubicBezTo>
                  <a:cubicBezTo>
                    <a:pt x="17" y="86"/>
                    <a:pt x="17" y="86"/>
                    <a:pt x="17" y="86"/>
                  </a:cubicBezTo>
                  <a:cubicBezTo>
                    <a:pt x="11" y="92"/>
                    <a:pt x="11" y="92"/>
                    <a:pt x="11" y="92"/>
                  </a:cubicBezTo>
                  <a:cubicBezTo>
                    <a:pt x="2" y="104"/>
                    <a:pt x="2" y="104"/>
                    <a:pt x="2" y="104"/>
                  </a:cubicBezTo>
                  <a:cubicBezTo>
                    <a:pt x="2" y="110"/>
                    <a:pt x="2" y="110"/>
                    <a:pt x="2" y="110"/>
                  </a:cubicBezTo>
                  <a:cubicBezTo>
                    <a:pt x="2" y="110"/>
                    <a:pt x="2" y="110"/>
                    <a:pt x="2" y="110"/>
                  </a:cubicBezTo>
                  <a:cubicBezTo>
                    <a:pt x="2" y="110"/>
                    <a:pt x="2" y="110"/>
                    <a:pt x="2" y="110"/>
                  </a:cubicBezTo>
                  <a:cubicBezTo>
                    <a:pt x="0" y="113"/>
                    <a:pt x="0" y="113"/>
                    <a:pt x="0" y="113"/>
                  </a:cubicBezTo>
                  <a:cubicBezTo>
                    <a:pt x="1" y="116"/>
                    <a:pt x="1" y="116"/>
                    <a:pt x="1" y="116"/>
                  </a:cubicBezTo>
                  <a:cubicBezTo>
                    <a:pt x="4" y="116"/>
                    <a:pt x="4" y="116"/>
                    <a:pt x="4" y="116"/>
                  </a:cubicBezTo>
                  <a:cubicBezTo>
                    <a:pt x="16" y="119"/>
                    <a:pt x="16" y="119"/>
                    <a:pt x="16" y="119"/>
                  </a:cubicBezTo>
                  <a:cubicBezTo>
                    <a:pt x="16" y="119"/>
                    <a:pt x="16" y="119"/>
                    <a:pt x="16" y="119"/>
                  </a:cubicBezTo>
                  <a:cubicBezTo>
                    <a:pt x="17" y="119"/>
                    <a:pt x="17" y="119"/>
                    <a:pt x="17" y="119"/>
                  </a:cubicBezTo>
                  <a:cubicBezTo>
                    <a:pt x="17" y="120"/>
                    <a:pt x="17" y="120"/>
                    <a:pt x="17" y="120"/>
                  </a:cubicBezTo>
                  <a:cubicBezTo>
                    <a:pt x="17" y="120"/>
                    <a:pt x="17" y="120"/>
                    <a:pt x="17" y="120"/>
                  </a:cubicBezTo>
                  <a:cubicBezTo>
                    <a:pt x="20" y="122"/>
                    <a:pt x="20" y="122"/>
                    <a:pt x="20" y="122"/>
                  </a:cubicBezTo>
                  <a:cubicBezTo>
                    <a:pt x="23" y="124"/>
                    <a:pt x="23" y="124"/>
                    <a:pt x="23" y="124"/>
                  </a:cubicBezTo>
                  <a:cubicBezTo>
                    <a:pt x="23" y="124"/>
                    <a:pt x="23" y="124"/>
                    <a:pt x="23" y="124"/>
                  </a:cubicBezTo>
                  <a:cubicBezTo>
                    <a:pt x="24" y="124"/>
                    <a:pt x="24" y="124"/>
                    <a:pt x="24" y="124"/>
                  </a:cubicBezTo>
                  <a:cubicBezTo>
                    <a:pt x="24" y="124"/>
                    <a:pt x="24" y="124"/>
                    <a:pt x="24" y="124"/>
                  </a:cubicBezTo>
                  <a:cubicBezTo>
                    <a:pt x="25" y="126"/>
                    <a:pt x="26" y="127"/>
                    <a:pt x="26" y="129"/>
                  </a:cubicBezTo>
                  <a:cubicBezTo>
                    <a:pt x="27" y="132"/>
                    <a:pt x="27" y="132"/>
                    <a:pt x="27" y="132"/>
                  </a:cubicBezTo>
                  <a:cubicBezTo>
                    <a:pt x="39" y="136"/>
                    <a:pt x="39" y="136"/>
                    <a:pt x="39" y="136"/>
                  </a:cubicBezTo>
                  <a:cubicBezTo>
                    <a:pt x="43" y="135"/>
                    <a:pt x="43" y="135"/>
                    <a:pt x="43" y="135"/>
                  </a:cubicBezTo>
                  <a:cubicBezTo>
                    <a:pt x="46" y="130"/>
                    <a:pt x="46" y="130"/>
                    <a:pt x="46" y="130"/>
                  </a:cubicBezTo>
                  <a:cubicBezTo>
                    <a:pt x="56" y="112"/>
                    <a:pt x="56" y="112"/>
                    <a:pt x="56" y="112"/>
                  </a:cubicBezTo>
                  <a:cubicBezTo>
                    <a:pt x="56" y="112"/>
                    <a:pt x="56" y="112"/>
                    <a:pt x="56" y="112"/>
                  </a:cubicBezTo>
                  <a:cubicBezTo>
                    <a:pt x="56" y="112"/>
                    <a:pt x="56" y="112"/>
                    <a:pt x="56" y="112"/>
                  </a:cubicBezTo>
                  <a:cubicBezTo>
                    <a:pt x="61" y="106"/>
                    <a:pt x="61" y="106"/>
                    <a:pt x="61" y="106"/>
                  </a:cubicBezTo>
                  <a:cubicBezTo>
                    <a:pt x="61" y="105"/>
                    <a:pt x="61" y="105"/>
                    <a:pt x="61" y="105"/>
                  </a:cubicBezTo>
                  <a:cubicBezTo>
                    <a:pt x="69" y="102"/>
                    <a:pt x="69" y="102"/>
                    <a:pt x="69" y="102"/>
                  </a:cubicBezTo>
                  <a:cubicBezTo>
                    <a:pt x="74" y="101"/>
                    <a:pt x="74" y="101"/>
                    <a:pt x="74" y="101"/>
                  </a:cubicBezTo>
                  <a:cubicBezTo>
                    <a:pt x="76" y="98"/>
                    <a:pt x="78" y="96"/>
                    <a:pt x="80" y="96"/>
                  </a:cubicBezTo>
                  <a:cubicBezTo>
                    <a:pt x="81" y="96"/>
                    <a:pt x="83" y="97"/>
                    <a:pt x="86" y="99"/>
                  </a:cubicBezTo>
                  <a:cubicBezTo>
                    <a:pt x="87" y="99"/>
                    <a:pt x="87" y="99"/>
                    <a:pt x="87" y="99"/>
                  </a:cubicBezTo>
                  <a:cubicBezTo>
                    <a:pt x="87" y="100"/>
                    <a:pt x="87" y="100"/>
                    <a:pt x="87" y="100"/>
                  </a:cubicBezTo>
                  <a:cubicBezTo>
                    <a:pt x="94" y="110"/>
                    <a:pt x="94" y="110"/>
                    <a:pt x="94" y="110"/>
                  </a:cubicBezTo>
                  <a:cubicBezTo>
                    <a:pt x="94" y="110"/>
                    <a:pt x="94" y="110"/>
                    <a:pt x="94" y="110"/>
                  </a:cubicBezTo>
                  <a:cubicBezTo>
                    <a:pt x="94" y="110"/>
                    <a:pt x="94" y="110"/>
                    <a:pt x="94" y="110"/>
                  </a:cubicBezTo>
                  <a:cubicBezTo>
                    <a:pt x="94" y="111"/>
                    <a:pt x="94" y="111"/>
                    <a:pt x="94" y="111"/>
                  </a:cubicBezTo>
                  <a:cubicBezTo>
                    <a:pt x="95" y="119"/>
                    <a:pt x="95" y="119"/>
                    <a:pt x="95" y="119"/>
                  </a:cubicBezTo>
                  <a:cubicBezTo>
                    <a:pt x="94" y="127"/>
                    <a:pt x="94" y="127"/>
                    <a:pt x="94" y="127"/>
                  </a:cubicBezTo>
                  <a:cubicBezTo>
                    <a:pt x="94" y="127"/>
                    <a:pt x="94" y="127"/>
                    <a:pt x="94" y="127"/>
                  </a:cubicBezTo>
                  <a:cubicBezTo>
                    <a:pt x="92" y="134"/>
                    <a:pt x="92" y="134"/>
                    <a:pt x="92" y="134"/>
                  </a:cubicBezTo>
                  <a:cubicBezTo>
                    <a:pt x="92" y="134"/>
                    <a:pt x="92" y="134"/>
                    <a:pt x="92" y="134"/>
                  </a:cubicBezTo>
                  <a:cubicBezTo>
                    <a:pt x="92" y="135"/>
                    <a:pt x="92" y="135"/>
                    <a:pt x="92" y="135"/>
                  </a:cubicBezTo>
                  <a:cubicBezTo>
                    <a:pt x="92" y="135"/>
                    <a:pt x="92" y="135"/>
                    <a:pt x="92" y="135"/>
                  </a:cubicBezTo>
                  <a:cubicBezTo>
                    <a:pt x="87" y="142"/>
                    <a:pt x="87" y="142"/>
                    <a:pt x="87" y="142"/>
                  </a:cubicBezTo>
                  <a:cubicBezTo>
                    <a:pt x="84" y="147"/>
                    <a:pt x="84" y="147"/>
                    <a:pt x="84" y="147"/>
                  </a:cubicBezTo>
                  <a:cubicBezTo>
                    <a:pt x="85" y="156"/>
                    <a:pt x="85" y="156"/>
                    <a:pt x="85" y="156"/>
                  </a:cubicBezTo>
                  <a:cubicBezTo>
                    <a:pt x="86" y="156"/>
                    <a:pt x="86" y="156"/>
                    <a:pt x="86" y="156"/>
                  </a:cubicBezTo>
                  <a:cubicBezTo>
                    <a:pt x="88" y="154"/>
                    <a:pt x="88" y="154"/>
                    <a:pt x="88" y="154"/>
                  </a:cubicBezTo>
                  <a:cubicBezTo>
                    <a:pt x="92" y="152"/>
                    <a:pt x="92" y="152"/>
                    <a:pt x="92" y="152"/>
                  </a:cubicBezTo>
                  <a:cubicBezTo>
                    <a:pt x="92" y="151"/>
                    <a:pt x="92" y="151"/>
                    <a:pt x="92" y="151"/>
                  </a:cubicBezTo>
                  <a:cubicBezTo>
                    <a:pt x="93" y="150"/>
                    <a:pt x="93" y="150"/>
                    <a:pt x="93" y="150"/>
                  </a:cubicBezTo>
                  <a:cubicBezTo>
                    <a:pt x="97" y="154"/>
                    <a:pt x="97" y="154"/>
                    <a:pt x="97" y="154"/>
                  </a:cubicBezTo>
                  <a:cubicBezTo>
                    <a:pt x="97" y="154"/>
                    <a:pt x="97" y="154"/>
                    <a:pt x="97" y="154"/>
                  </a:cubicBezTo>
                  <a:cubicBezTo>
                    <a:pt x="97" y="160"/>
                    <a:pt x="97" y="160"/>
                    <a:pt x="97" y="160"/>
                  </a:cubicBezTo>
                  <a:cubicBezTo>
                    <a:pt x="96" y="160"/>
                    <a:pt x="96" y="160"/>
                    <a:pt x="96" y="160"/>
                  </a:cubicBezTo>
                  <a:cubicBezTo>
                    <a:pt x="93" y="162"/>
                    <a:pt x="93" y="162"/>
                    <a:pt x="93" y="162"/>
                  </a:cubicBezTo>
                  <a:cubicBezTo>
                    <a:pt x="92" y="164"/>
                    <a:pt x="92" y="164"/>
                    <a:pt x="92" y="164"/>
                  </a:cubicBezTo>
                  <a:cubicBezTo>
                    <a:pt x="92" y="167"/>
                    <a:pt x="92" y="167"/>
                    <a:pt x="92" y="167"/>
                  </a:cubicBezTo>
                  <a:cubicBezTo>
                    <a:pt x="91" y="168"/>
                    <a:pt x="91" y="168"/>
                    <a:pt x="91" y="168"/>
                  </a:cubicBezTo>
                  <a:cubicBezTo>
                    <a:pt x="91" y="168"/>
                    <a:pt x="91" y="168"/>
                    <a:pt x="91" y="168"/>
                  </a:cubicBezTo>
                  <a:cubicBezTo>
                    <a:pt x="89" y="172"/>
                    <a:pt x="89" y="172"/>
                    <a:pt x="89" y="172"/>
                  </a:cubicBezTo>
                  <a:cubicBezTo>
                    <a:pt x="88" y="172"/>
                    <a:pt x="88" y="172"/>
                    <a:pt x="88" y="172"/>
                  </a:cubicBezTo>
                  <a:cubicBezTo>
                    <a:pt x="88" y="172"/>
                    <a:pt x="88" y="172"/>
                    <a:pt x="88" y="172"/>
                  </a:cubicBezTo>
                  <a:cubicBezTo>
                    <a:pt x="84" y="173"/>
                    <a:pt x="84" y="173"/>
                    <a:pt x="84" y="173"/>
                  </a:cubicBezTo>
                  <a:cubicBezTo>
                    <a:pt x="81" y="174"/>
                    <a:pt x="81" y="174"/>
                    <a:pt x="81" y="174"/>
                  </a:cubicBezTo>
                  <a:cubicBezTo>
                    <a:pt x="79" y="178"/>
                    <a:pt x="79" y="178"/>
                    <a:pt x="79" y="178"/>
                  </a:cubicBezTo>
                  <a:cubicBezTo>
                    <a:pt x="79" y="179"/>
                    <a:pt x="79" y="179"/>
                    <a:pt x="79" y="179"/>
                  </a:cubicBezTo>
                  <a:cubicBezTo>
                    <a:pt x="92" y="177"/>
                    <a:pt x="92" y="177"/>
                    <a:pt x="92" y="177"/>
                  </a:cubicBezTo>
                  <a:cubicBezTo>
                    <a:pt x="95" y="175"/>
                    <a:pt x="95" y="175"/>
                    <a:pt x="95" y="175"/>
                  </a:cubicBezTo>
                  <a:cubicBezTo>
                    <a:pt x="99" y="164"/>
                    <a:pt x="99" y="164"/>
                    <a:pt x="99" y="164"/>
                  </a:cubicBezTo>
                  <a:cubicBezTo>
                    <a:pt x="99" y="164"/>
                    <a:pt x="99" y="164"/>
                    <a:pt x="99" y="164"/>
                  </a:cubicBezTo>
                  <a:cubicBezTo>
                    <a:pt x="129" y="133"/>
                    <a:pt x="129" y="133"/>
                    <a:pt x="129" y="133"/>
                  </a:cubicBezTo>
                  <a:cubicBezTo>
                    <a:pt x="130" y="133"/>
                    <a:pt x="130" y="133"/>
                    <a:pt x="130" y="133"/>
                  </a:cubicBezTo>
                  <a:cubicBezTo>
                    <a:pt x="136" y="130"/>
                    <a:pt x="136" y="130"/>
                    <a:pt x="136" y="130"/>
                  </a:cubicBezTo>
                  <a:cubicBezTo>
                    <a:pt x="136" y="130"/>
                    <a:pt x="136" y="130"/>
                    <a:pt x="136" y="130"/>
                  </a:cubicBezTo>
                  <a:cubicBezTo>
                    <a:pt x="136" y="130"/>
                    <a:pt x="136" y="130"/>
                    <a:pt x="136" y="130"/>
                  </a:cubicBezTo>
                  <a:cubicBezTo>
                    <a:pt x="142" y="130"/>
                    <a:pt x="142" y="130"/>
                    <a:pt x="142" y="130"/>
                  </a:cubicBezTo>
                  <a:cubicBezTo>
                    <a:pt x="147" y="129"/>
                    <a:pt x="147" y="129"/>
                    <a:pt x="147" y="129"/>
                  </a:cubicBezTo>
                  <a:cubicBezTo>
                    <a:pt x="152" y="126"/>
                    <a:pt x="152" y="126"/>
                    <a:pt x="152" y="126"/>
                  </a:cubicBezTo>
                  <a:cubicBezTo>
                    <a:pt x="156" y="122"/>
                    <a:pt x="156" y="122"/>
                    <a:pt x="156" y="122"/>
                  </a:cubicBezTo>
                  <a:cubicBezTo>
                    <a:pt x="163" y="104"/>
                    <a:pt x="163" y="104"/>
                    <a:pt x="163" y="104"/>
                  </a:cubicBezTo>
                  <a:cubicBezTo>
                    <a:pt x="163" y="104"/>
                    <a:pt x="163" y="104"/>
                    <a:pt x="163" y="104"/>
                  </a:cubicBezTo>
                  <a:cubicBezTo>
                    <a:pt x="163" y="104"/>
                    <a:pt x="163" y="104"/>
                    <a:pt x="163" y="104"/>
                  </a:cubicBezTo>
                  <a:cubicBezTo>
                    <a:pt x="188" y="78"/>
                    <a:pt x="188" y="78"/>
                    <a:pt x="188" y="78"/>
                  </a:cubicBezTo>
                  <a:cubicBezTo>
                    <a:pt x="188" y="78"/>
                    <a:pt x="188" y="78"/>
                    <a:pt x="188" y="78"/>
                  </a:cubicBezTo>
                  <a:cubicBezTo>
                    <a:pt x="186" y="64"/>
                    <a:pt x="186" y="64"/>
                    <a:pt x="186" y="64"/>
                  </a:cubicBezTo>
                  <a:cubicBezTo>
                    <a:pt x="185" y="63"/>
                    <a:pt x="183" y="62"/>
                    <a:pt x="182" y="61"/>
                  </a:cubicBezTo>
                  <a:cubicBezTo>
                    <a:pt x="182" y="60"/>
                    <a:pt x="182" y="60"/>
                    <a:pt x="182" y="60"/>
                  </a:cubicBezTo>
                  <a:cubicBezTo>
                    <a:pt x="182" y="61"/>
                    <a:pt x="182" y="61"/>
                    <a:pt x="182" y="61"/>
                  </a:cubicBezTo>
                  <a:cubicBezTo>
                    <a:pt x="178" y="61"/>
                    <a:pt x="178" y="61"/>
                    <a:pt x="178" y="61"/>
                  </a:cubicBezTo>
                  <a:cubicBezTo>
                    <a:pt x="176" y="60"/>
                    <a:pt x="174" y="60"/>
                    <a:pt x="173" y="58"/>
                  </a:cubicBezTo>
                  <a:cubicBezTo>
                    <a:pt x="172" y="55"/>
                    <a:pt x="172" y="55"/>
                    <a:pt x="172" y="55"/>
                  </a:cubicBezTo>
                  <a:cubicBezTo>
                    <a:pt x="172" y="55"/>
                    <a:pt x="172" y="55"/>
                    <a:pt x="172" y="55"/>
                  </a:cubicBezTo>
                  <a:cubicBezTo>
                    <a:pt x="171" y="54"/>
                    <a:pt x="171" y="54"/>
                    <a:pt x="171" y="54"/>
                  </a:cubicBezTo>
                  <a:cubicBezTo>
                    <a:pt x="171" y="33"/>
                    <a:pt x="171" y="33"/>
                    <a:pt x="171" y="33"/>
                  </a:cubicBezTo>
                  <a:cubicBezTo>
                    <a:pt x="169" y="32"/>
                    <a:pt x="166" y="30"/>
                    <a:pt x="164" y="28"/>
                  </a:cubicBezTo>
                  <a:cubicBezTo>
                    <a:pt x="158" y="22"/>
                    <a:pt x="158" y="22"/>
                    <a:pt x="158" y="22"/>
                  </a:cubicBezTo>
                  <a:cubicBezTo>
                    <a:pt x="154" y="15"/>
                    <a:pt x="154" y="15"/>
                    <a:pt x="154" y="15"/>
                  </a:cubicBezTo>
                  <a:cubicBezTo>
                    <a:pt x="153" y="14"/>
                    <a:pt x="153" y="11"/>
                    <a:pt x="153" y="8"/>
                  </a:cubicBezTo>
                  <a:cubicBezTo>
                    <a:pt x="154" y="6"/>
                    <a:pt x="154" y="6"/>
                    <a:pt x="154" y="6"/>
                  </a:cubicBezTo>
                  <a:cubicBezTo>
                    <a:pt x="151" y="2"/>
                    <a:pt x="151" y="2"/>
                    <a:pt x="151" y="2"/>
                  </a:cubicBezTo>
                  <a:cubicBezTo>
                    <a:pt x="150" y="5"/>
                    <a:pt x="150" y="5"/>
                    <a:pt x="150" y="5"/>
                  </a:cubicBezTo>
                  <a:cubicBezTo>
                    <a:pt x="147" y="12"/>
                    <a:pt x="147" y="12"/>
                    <a:pt x="147" y="12"/>
                  </a:cubicBezTo>
                  <a:cubicBezTo>
                    <a:pt x="146" y="12"/>
                    <a:pt x="146" y="12"/>
                    <a:pt x="146" y="12"/>
                  </a:cubicBezTo>
                  <a:cubicBezTo>
                    <a:pt x="143" y="12"/>
                    <a:pt x="140" y="12"/>
                    <a:pt x="137" y="10"/>
                  </a:cubicBezTo>
                  <a:cubicBezTo>
                    <a:pt x="135" y="10"/>
                    <a:pt x="134" y="8"/>
                    <a:pt x="134" y="5"/>
                  </a:cubicBezTo>
                  <a:cubicBezTo>
                    <a:pt x="134" y="4"/>
                    <a:pt x="134" y="4"/>
                    <a:pt x="134" y="4"/>
                  </a:cubicBezTo>
                  <a:cubicBezTo>
                    <a:pt x="132" y="4"/>
                    <a:pt x="132" y="4"/>
                    <a:pt x="132" y="4"/>
                  </a:cubicBezTo>
                  <a:cubicBezTo>
                    <a:pt x="124" y="6"/>
                    <a:pt x="124" y="6"/>
                    <a:pt x="124" y="6"/>
                  </a:cubicBezTo>
                  <a:cubicBezTo>
                    <a:pt x="118" y="0"/>
                    <a:pt x="118" y="0"/>
                    <a:pt x="118" y="0"/>
                  </a:cubicBezTo>
                  <a:cubicBezTo>
                    <a:pt x="116" y="0"/>
                    <a:pt x="116" y="0"/>
                    <a:pt x="116" y="0"/>
                  </a:cubicBezTo>
                  <a:cubicBezTo>
                    <a:pt x="114" y="2"/>
                    <a:pt x="114" y="2"/>
                    <a:pt x="114" y="2"/>
                  </a:cubicBezTo>
                  <a:cubicBezTo>
                    <a:pt x="117" y="6"/>
                    <a:pt x="117" y="6"/>
                    <a:pt x="117" y="6"/>
                  </a:cubicBezTo>
                  <a:cubicBezTo>
                    <a:pt x="118" y="7"/>
                    <a:pt x="118" y="7"/>
                    <a:pt x="118" y="7"/>
                  </a:cubicBezTo>
                  <a:cubicBezTo>
                    <a:pt x="114" y="15"/>
                    <a:pt x="114" y="15"/>
                    <a:pt x="114" y="15"/>
                  </a:cubicBezTo>
                  <a:cubicBezTo>
                    <a:pt x="113" y="15"/>
                    <a:pt x="113" y="15"/>
                    <a:pt x="113" y="15"/>
                  </a:cubicBezTo>
                  <a:cubicBezTo>
                    <a:pt x="113" y="16"/>
                    <a:pt x="113" y="16"/>
                    <a:pt x="113" y="16"/>
                  </a:cubicBezTo>
                  <a:cubicBezTo>
                    <a:pt x="113" y="16"/>
                    <a:pt x="113" y="16"/>
                    <a:pt x="113" y="16"/>
                  </a:cubicBezTo>
                  <a:cubicBezTo>
                    <a:pt x="106" y="24"/>
                    <a:pt x="106" y="24"/>
                    <a:pt x="106" y="24"/>
                  </a:cubicBezTo>
                  <a:cubicBezTo>
                    <a:pt x="105" y="24"/>
                    <a:pt x="105" y="24"/>
                    <a:pt x="105" y="24"/>
                  </a:cubicBezTo>
                  <a:cubicBezTo>
                    <a:pt x="104" y="24"/>
                    <a:pt x="104" y="24"/>
                    <a:pt x="104" y="24"/>
                  </a:cubicBezTo>
                  <a:cubicBezTo>
                    <a:pt x="93" y="25"/>
                    <a:pt x="93" y="25"/>
                    <a:pt x="93" y="25"/>
                  </a:cubicBezTo>
                  <a:lnTo>
                    <a:pt x="86" y="23"/>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39" name="Freeform 28"/>
            <p:cNvSpPr/>
            <p:nvPr/>
          </p:nvSpPr>
          <p:spPr bwMode="auto">
            <a:xfrm>
              <a:off x="5532912" y="2160517"/>
              <a:ext cx="984596" cy="668119"/>
            </a:xfrm>
            <a:custGeom>
              <a:gdLst>
                <a:gd fmla="*/ 47 w 268" name="T0"/>
                <a:gd fmla="*/ 3 h 182" name="T1"/>
                <a:gd fmla="*/ 36 w 268" name="T2"/>
                <a:gd fmla="*/ 6 h 182" name="T3"/>
                <a:gd fmla="*/ 34 w 268" name="T4"/>
                <a:gd fmla="*/ 10 h 182" name="T5"/>
                <a:gd fmla="*/ 29 w 268" name="T6"/>
                <a:gd fmla="*/ 18 h 182" name="T7"/>
                <a:gd fmla="*/ 21 w 268" name="T8"/>
                <a:gd fmla="*/ 24 h 182" name="T9"/>
                <a:gd fmla="*/ 11 w 268" name="T10"/>
                <a:gd fmla="*/ 17 h 182" name="T11"/>
                <a:gd fmla="*/ 0 w 268" name="T12"/>
                <a:gd fmla="*/ 20 h 182" name="T13"/>
                <a:gd fmla="*/ 16 w 268" name="T14"/>
                <a:gd fmla="*/ 30 h 182" name="T15"/>
                <a:gd fmla="*/ 17 w 268" name="T16"/>
                <a:gd fmla="*/ 32 h 182" name="T17"/>
                <a:gd fmla="*/ 18 w 268" name="T18"/>
                <a:gd fmla="*/ 52 h 182" name="T19"/>
                <a:gd fmla="*/ 30 w 268" name="T20"/>
                <a:gd fmla="*/ 76 h 182" name="T21"/>
                <a:gd fmla="*/ 38 w 268" name="T22"/>
                <a:gd fmla="*/ 68 h 182" name="T23"/>
                <a:gd fmla="*/ 49 w 268" name="T24"/>
                <a:gd fmla="*/ 66 h 182" name="T25"/>
                <a:gd fmla="*/ 49 w 268" name="T26"/>
                <a:gd fmla="*/ 66 h 182" name="T27"/>
                <a:gd fmla="*/ 60 w 268" name="T28"/>
                <a:gd fmla="*/ 78 h 182" name="T29"/>
                <a:gd fmla="*/ 63 w 268" name="T30"/>
                <a:gd fmla="*/ 88 h 182" name="T31"/>
                <a:gd fmla="*/ 62 w 268" name="T32"/>
                <a:gd fmla="*/ 98 h 182" name="T33"/>
                <a:gd fmla="*/ 69 w 268" name="T34"/>
                <a:gd fmla="*/ 107 h 182" name="T35"/>
                <a:gd fmla="*/ 79 w 268" name="T36"/>
                <a:gd fmla="*/ 104 h 182" name="T37"/>
                <a:gd fmla="*/ 84 w 268" name="T38"/>
                <a:gd fmla="*/ 109 h 182" name="T39"/>
                <a:gd fmla="*/ 96 w 268" name="T40"/>
                <a:gd fmla="*/ 114 h 182" name="T41"/>
                <a:gd fmla="*/ 105 w 268" name="T42"/>
                <a:gd fmla="*/ 111 h 182" name="T43"/>
                <a:gd fmla="*/ 110 w 268" name="T44"/>
                <a:gd fmla="*/ 106 h 182" name="T45"/>
                <a:gd fmla="*/ 116 w 268" name="T46"/>
                <a:gd fmla="*/ 121 h 182" name="T47"/>
                <a:gd fmla="*/ 131 w 268" name="T48"/>
                <a:gd fmla="*/ 137 h 182" name="T49"/>
                <a:gd fmla="*/ 134 w 268" name="T50"/>
                <a:gd fmla="*/ 162 h 182" name="T51"/>
                <a:gd fmla="*/ 144 w 268" name="T52"/>
                <a:gd fmla="*/ 166 h 182" name="T53"/>
                <a:gd fmla="*/ 150 w 268" name="T54"/>
                <a:gd fmla="*/ 182 h 182" name="T55"/>
                <a:gd fmla="*/ 186 w 268" name="T56"/>
                <a:gd fmla="*/ 152 h 182" name="T57"/>
                <a:gd fmla="*/ 200 w 268" name="T58"/>
                <a:gd fmla="*/ 136 h 182" name="T59"/>
                <a:gd fmla="*/ 226 w 268" name="T60"/>
                <a:gd fmla="*/ 114 h 182" name="T61"/>
                <a:gd fmla="*/ 236 w 268" name="T62"/>
                <a:gd fmla="*/ 106 h 182" name="T63"/>
                <a:gd fmla="*/ 238 w 268" name="T64"/>
                <a:gd fmla="*/ 85 h 182" name="T65"/>
                <a:gd fmla="*/ 247 w 268" name="T66"/>
                <a:gd fmla="*/ 84 h 182" name="T67"/>
                <a:gd fmla="*/ 262 w 268" name="T68"/>
                <a:gd fmla="*/ 99 h 182" name="T69"/>
                <a:gd fmla="*/ 259 w 268" name="T70"/>
                <a:gd fmla="*/ 88 h 182" name="T71"/>
                <a:gd fmla="*/ 268 w 268" name="T72"/>
                <a:gd fmla="*/ 79 h 182" name="T73"/>
                <a:gd fmla="*/ 263 w 268" name="T74"/>
                <a:gd fmla="*/ 63 h 182" name="T75"/>
                <a:gd fmla="*/ 246 w 268" name="T76"/>
                <a:gd fmla="*/ 55 h 182" name="T77"/>
                <a:gd fmla="*/ 240 w 268" name="T78"/>
                <a:gd fmla="*/ 54 h 182" name="T79"/>
                <a:gd fmla="*/ 234 w 268" name="T80"/>
                <a:gd fmla="*/ 55 h 182" name="T81"/>
                <a:gd fmla="*/ 223 w 268" name="T82"/>
                <a:gd fmla="*/ 55 h 182" name="T83"/>
                <a:gd fmla="*/ 222 w 268" name="T84"/>
                <a:gd fmla="*/ 69 h 182" name="T85"/>
                <a:gd fmla="*/ 208 w 268" name="T86"/>
                <a:gd fmla="*/ 72 h 182" name="T87"/>
                <a:gd fmla="*/ 188 w 268" name="T88"/>
                <a:gd fmla="*/ 54 h 182" name="T89"/>
                <a:gd fmla="*/ 183 w 268" name="T90"/>
                <a:gd fmla="*/ 44 h 182" name="T91"/>
                <a:gd fmla="*/ 184 w 268" name="T92"/>
                <a:gd fmla="*/ 50 h 182" name="T93"/>
                <a:gd fmla="*/ 179 w 268" name="T94"/>
                <a:gd fmla="*/ 60 h 182" name="T95"/>
                <a:gd fmla="*/ 168 w 268" name="T96"/>
                <a:gd fmla="*/ 57 h 182" name="T97"/>
                <a:gd fmla="*/ 166 w 268" name="T98"/>
                <a:gd fmla="*/ 47 h 182" name="T99"/>
                <a:gd fmla="*/ 156 w 268" name="T100"/>
                <a:gd fmla="*/ 43 h 182" name="T101"/>
                <a:gd fmla="*/ 144 w 268" name="T102"/>
                <a:gd fmla="*/ 35 h 182" name="T103"/>
                <a:gd fmla="*/ 128 w 268" name="T104"/>
                <a:gd fmla="*/ 29 h 182" name="T105"/>
                <a:gd fmla="*/ 117 w 268" name="T106"/>
                <a:gd fmla="*/ 34 h 182" name="T107"/>
                <a:gd fmla="*/ 112 w 268" name="T108"/>
                <a:gd fmla="*/ 24 h 182" name="T109"/>
                <a:gd fmla="*/ 98 w 268" name="T110"/>
                <a:gd fmla="*/ 24 h 182" name="T111"/>
                <a:gd fmla="*/ 82 w 268" name="T112"/>
                <a:gd fmla="*/ 27 h 182" name="T113"/>
                <a:gd fmla="*/ 67 w 268" name="T114"/>
                <a:gd fmla="*/ 26 h 18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82" w="268">
                  <a:moveTo>
                    <a:pt x="52" y="9"/>
                  </a:moveTo>
                  <a:cubicBezTo>
                    <a:pt x="51" y="0"/>
                    <a:pt x="51" y="0"/>
                    <a:pt x="51" y="0"/>
                  </a:cubicBezTo>
                  <a:cubicBezTo>
                    <a:pt x="47" y="3"/>
                    <a:pt x="47" y="3"/>
                    <a:pt x="47" y="3"/>
                  </a:cubicBezTo>
                  <a:cubicBezTo>
                    <a:pt x="46" y="3"/>
                    <a:pt x="46" y="3"/>
                    <a:pt x="46" y="3"/>
                  </a:cubicBezTo>
                  <a:cubicBezTo>
                    <a:pt x="37" y="6"/>
                    <a:pt x="37" y="6"/>
                    <a:pt x="37" y="6"/>
                  </a:cubicBezTo>
                  <a:cubicBezTo>
                    <a:pt x="36" y="6"/>
                    <a:pt x="36" y="6"/>
                    <a:pt x="36" y="6"/>
                  </a:cubicBezTo>
                  <a:cubicBezTo>
                    <a:pt x="35" y="5"/>
                    <a:pt x="35" y="5"/>
                    <a:pt x="35" y="5"/>
                  </a:cubicBezTo>
                  <a:cubicBezTo>
                    <a:pt x="35" y="10"/>
                    <a:pt x="35" y="10"/>
                    <a:pt x="35" y="10"/>
                  </a:cubicBezTo>
                  <a:cubicBezTo>
                    <a:pt x="34" y="10"/>
                    <a:pt x="34" y="10"/>
                    <a:pt x="34" y="10"/>
                  </a:cubicBezTo>
                  <a:cubicBezTo>
                    <a:pt x="30" y="17"/>
                    <a:pt x="30" y="17"/>
                    <a:pt x="30" y="17"/>
                  </a:cubicBezTo>
                  <a:cubicBezTo>
                    <a:pt x="29" y="17"/>
                    <a:pt x="29" y="17"/>
                    <a:pt x="29" y="17"/>
                  </a:cubicBezTo>
                  <a:cubicBezTo>
                    <a:pt x="29" y="18"/>
                    <a:pt x="29" y="18"/>
                    <a:pt x="29" y="18"/>
                  </a:cubicBezTo>
                  <a:cubicBezTo>
                    <a:pt x="29" y="18"/>
                    <a:pt x="29" y="18"/>
                    <a:pt x="29" y="18"/>
                  </a:cubicBezTo>
                  <a:cubicBezTo>
                    <a:pt x="22" y="24"/>
                    <a:pt x="22" y="24"/>
                    <a:pt x="22" y="24"/>
                  </a:cubicBezTo>
                  <a:cubicBezTo>
                    <a:pt x="21" y="24"/>
                    <a:pt x="21" y="24"/>
                    <a:pt x="21" y="24"/>
                  </a:cubicBezTo>
                  <a:cubicBezTo>
                    <a:pt x="21" y="24"/>
                    <a:pt x="21" y="24"/>
                    <a:pt x="21" y="24"/>
                  </a:cubicBezTo>
                  <a:cubicBezTo>
                    <a:pt x="20" y="24"/>
                    <a:pt x="20" y="24"/>
                    <a:pt x="20" y="24"/>
                  </a:cubicBezTo>
                  <a:cubicBezTo>
                    <a:pt x="15" y="22"/>
                    <a:pt x="12" y="19"/>
                    <a:pt x="11" y="17"/>
                  </a:cubicBezTo>
                  <a:cubicBezTo>
                    <a:pt x="10" y="16"/>
                    <a:pt x="10" y="16"/>
                    <a:pt x="9" y="16"/>
                  </a:cubicBezTo>
                  <a:cubicBezTo>
                    <a:pt x="4" y="17"/>
                    <a:pt x="4" y="17"/>
                    <a:pt x="4" y="17"/>
                  </a:cubicBezTo>
                  <a:cubicBezTo>
                    <a:pt x="0" y="20"/>
                    <a:pt x="0" y="20"/>
                    <a:pt x="0" y="20"/>
                  </a:cubicBezTo>
                  <a:cubicBezTo>
                    <a:pt x="9" y="27"/>
                    <a:pt x="9" y="27"/>
                    <a:pt x="9" y="27"/>
                  </a:cubicBezTo>
                  <a:cubicBezTo>
                    <a:pt x="16" y="30"/>
                    <a:pt x="16" y="30"/>
                    <a:pt x="16" y="30"/>
                  </a:cubicBezTo>
                  <a:cubicBezTo>
                    <a:pt x="16" y="30"/>
                    <a:pt x="16" y="30"/>
                    <a:pt x="16" y="30"/>
                  </a:cubicBezTo>
                  <a:cubicBezTo>
                    <a:pt x="16" y="30"/>
                    <a:pt x="16" y="30"/>
                    <a:pt x="16" y="30"/>
                  </a:cubicBezTo>
                  <a:cubicBezTo>
                    <a:pt x="17" y="31"/>
                    <a:pt x="17" y="31"/>
                    <a:pt x="17" y="31"/>
                  </a:cubicBezTo>
                  <a:cubicBezTo>
                    <a:pt x="17" y="32"/>
                    <a:pt x="17" y="32"/>
                    <a:pt x="17" y="32"/>
                  </a:cubicBezTo>
                  <a:cubicBezTo>
                    <a:pt x="18" y="40"/>
                    <a:pt x="18" y="40"/>
                    <a:pt x="18" y="40"/>
                  </a:cubicBezTo>
                  <a:cubicBezTo>
                    <a:pt x="18" y="40"/>
                    <a:pt x="18" y="40"/>
                    <a:pt x="18" y="40"/>
                  </a:cubicBezTo>
                  <a:cubicBezTo>
                    <a:pt x="18" y="52"/>
                    <a:pt x="18" y="52"/>
                    <a:pt x="18" y="52"/>
                  </a:cubicBezTo>
                  <a:cubicBezTo>
                    <a:pt x="20" y="59"/>
                    <a:pt x="20" y="59"/>
                    <a:pt x="20" y="59"/>
                  </a:cubicBezTo>
                  <a:cubicBezTo>
                    <a:pt x="25" y="70"/>
                    <a:pt x="25" y="70"/>
                    <a:pt x="25" y="70"/>
                  </a:cubicBezTo>
                  <a:cubicBezTo>
                    <a:pt x="30" y="76"/>
                    <a:pt x="30" y="76"/>
                    <a:pt x="30" y="76"/>
                  </a:cubicBezTo>
                  <a:cubicBezTo>
                    <a:pt x="35" y="72"/>
                    <a:pt x="35" y="72"/>
                    <a:pt x="35" y="72"/>
                  </a:cubicBezTo>
                  <a:cubicBezTo>
                    <a:pt x="38" y="68"/>
                    <a:pt x="38" y="68"/>
                    <a:pt x="38" y="68"/>
                  </a:cubicBezTo>
                  <a:cubicBezTo>
                    <a:pt x="38" y="68"/>
                    <a:pt x="38" y="68"/>
                    <a:pt x="38" y="68"/>
                  </a:cubicBezTo>
                  <a:cubicBezTo>
                    <a:pt x="38" y="68"/>
                    <a:pt x="38" y="68"/>
                    <a:pt x="38" y="68"/>
                  </a:cubicBezTo>
                  <a:cubicBezTo>
                    <a:pt x="44" y="61"/>
                    <a:pt x="44" y="61"/>
                    <a:pt x="44" y="61"/>
                  </a:cubicBezTo>
                  <a:cubicBezTo>
                    <a:pt x="49" y="66"/>
                    <a:pt x="49" y="66"/>
                    <a:pt x="49" y="66"/>
                  </a:cubicBezTo>
                  <a:cubicBezTo>
                    <a:pt x="49" y="66"/>
                    <a:pt x="49" y="66"/>
                    <a:pt x="49" y="66"/>
                  </a:cubicBezTo>
                  <a:cubicBezTo>
                    <a:pt x="49" y="66"/>
                    <a:pt x="49" y="66"/>
                    <a:pt x="49" y="66"/>
                  </a:cubicBezTo>
                  <a:cubicBezTo>
                    <a:pt x="49" y="66"/>
                    <a:pt x="49" y="66"/>
                    <a:pt x="49" y="66"/>
                  </a:cubicBezTo>
                  <a:cubicBezTo>
                    <a:pt x="49" y="66"/>
                    <a:pt x="49" y="66"/>
                    <a:pt x="49" y="66"/>
                  </a:cubicBezTo>
                  <a:cubicBezTo>
                    <a:pt x="54" y="76"/>
                    <a:pt x="54" y="76"/>
                    <a:pt x="54" y="76"/>
                  </a:cubicBezTo>
                  <a:cubicBezTo>
                    <a:pt x="60" y="78"/>
                    <a:pt x="60" y="78"/>
                    <a:pt x="60" y="78"/>
                  </a:cubicBezTo>
                  <a:cubicBezTo>
                    <a:pt x="63" y="88"/>
                    <a:pt x="63" y="88"/>
                    <a:pt x="63" y="88"/>
                  </a:cubicBezTo>
                  <a:cubicBezTo>
                    <a:pt x="63" y="88"/>
                    <a:pt x="63" y="88"/>
                    <a:pt x="63" y="88"/>
                  </a:cubicBezTo>
                  <a:cubicBezTo>
                    <a:pt x="63" y="88"/>
                    <a:pt x="63" y="88"/>
                    <a:pt x="63" y="88"/>
                  </a:cubicBezTo>
                  <a:cubicBezTo>
                    <a:pt x="62" y="97"/>
                    <a:pt x="62" y="97"/>
                    <a:pt x="62" y="97"/>
                  </a:cubicBezTo>
                  <a:cubicBezTo>
                    <a:pt x="62" y="98"/>
                    <a:pt x="62" y="98"/>
                    <a:pt x="62" y="98"/>
                  </a:cubicBezTo>
                  <a:cubicBezTo>
                    <a:pt x="62" y="98"/>
                    <a:pt x="62" y="98"/>
                    <a:pt x="62" y="98"/>
                  </a:cubicBezTo>
                  <a:cubicBezTo>
                    <a:pt x="60" y="106"/>
                    <a:pt x="60" y="106"/>
                    <a:pt x="60" y="106"/>
                  </a:cubicBezTo>
                  <a:cubicBezTo>
                    <a:pt x="64" y="110"/>
                    <a:pt x="64" y="110"/>
                    <a:pt x="64" y="110"/>
                  </a:cubicBezTo>
                  <a:cubicBezTo>
                    <a:pt x="69" y="107"/>
                    <a:pt x="69" y="107"/>
                    <a:pt x="69" y="107"/>
                  </a:cubicBezTo>
                  <a:cubicBezTo>
                    <a:pt x="74" y="102"/>
                    <a:pt x="74" y="102"/>
                    <a:pt x="74"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4" y="109"/>
                    <a:pt x="84" y="109"/>
                    <a:pt x="84" y="109"/>
                  </a:cubicBezTo>
                  <a:cubicBezTo>
                    <a:pt x="89" y="108"/>
                    <a:pt x="89" y="108"/>
                    <a:pt x="89" y="108"/>
                  </a:cubicBezTo>
                  <a:cubicBezTo>
                    <a:pt x="93" y="106"/>
                    <a:pt x="95" y="108"/>
                    <a:pt x="96" y="110"/>
                  </a:cubicBezTo>
                  <a:cubicBezTo>
                    <a:pt x="96" y="114"/>
                    <a:pt x="96" y="114"/>
                    <a:pt x="96" y="114"/>
                  </a:cubicBezTo>
                  <a:cubicBezTo>
                    <a:pt x="97" y="114"/>
                    <a:pt x="97" y="114"/>
                    <a:pt x="97" y="114"/>
                  </a:cubicBezTo>
                  <a:cubicBezTo>
                    <a:pt x="102" y="116"/>
                    <a:pt x="102" y="116"/>
                    <a:pt x="102" y="116"/>
                  </a:cubicBezTo>
                  <a:cubicBezTo>
                    <a:pt x="105" y="111"/>
                    <a:pt x="105" y="111"/>
                    <a:pt x="105" y="111"/>
                  </a:cubicBezTo>
                  <a:cubicBezTo>
                    <a:pt x="105" y="109"/>
                    <a:pt x="105" y="109"/>
                    <a:pt x="105" y="109"/>
                  </a:cubicBezTo>
                  <a:cubicBezTo>
                    <a:pt x="105" y="107"/>
                    <a:pt x="105" y="106"/>
                    <a:pt x="106" y="105"/>
                  </a:cubicBezTo>
                  <a:cubicBezTo>
                    <a:pt x="110" y="106"/>
                    <a:pt x="110" y="106"/>
                    <a:pt x="110" y="106"/>
                  </a:cubicBezTo>
                  <a:cubicBezTo>
                    <a:pt x="114" y="108"/>
                    <a:pt x="116" y="110"/>
                    <a:pt x="116" y="114"/>
                  </a:cubicBezTo>
                  <a:cubicBezTo>
                    <a:pt x="116" y="116"/>
                    <a:pt x="116" y="116"/>
                    <a:pt x="116" y="116"/>
                  </a:cubicBezTo>
                  <a:cubicBezTo>
                    <a:pt x="116" y="121"/>
                    <a:pt x="116" y="121"/>
                    <a:pt x="116" y="121"/>
                  </a:cubicBezTo>
                  <a:cubicBezTo>
                    <a:pt x="120" y="128"/>
                    <a:pt x="120" y="128"/>
                    <a:pt x="120" y="128"/>
                  </a:cubicBezTo>
                  <a:cubicBezTo>
                    <a:pt x="125" y="133"/>
                    <a:pt x="125" y="133"/>
                    <a:pt x="125" y="133"/>
                  </a:cubicBezTo>
                  <a:cubicBezTo>
                    <a:pt x="127" y="135"/>
                    <a:pt x="129" y="136"/>
                    <a:pt x="131" y="137"/>
                  </a:cubicBezTo>
                  <a:cubicBezTo>
                    <a:pt x="132" y="137"/>
                    <a:pt x="132" y="137"/>
                    <a:pt x="132" y="137"/>
                  </a:cubicBezTo>
                  <a:cubicBezTo>
                    <a:pt x="133" y="138"/>
                    <a:pt x="134" y="140"/>
                    <a:pt x="134" y="144"/>
                  </a:cubicBezTo>
                  <a:cubicBezTo>
                    <a:pt x="134" y="162"/>
                    <a:pt x="134" y="162"/>
                    <a:pt x="134" y="162"/>
                  </a:cubicBezTo>
                  <a:cubicBezTo>
                    <a:pt x="134" y="164"/>
                    <a:pt x="136" y="165"/>
                    <a:pt x="137" y="165"/>
                  </a:cubicBezTo>
                  <a:cubicBezTo>
                    <a:pt x="138" y="165"/>
                    <a:pt x="138" y="165"/>
                    <a:pt x="138" y="165"/>
                  </a:cubicBezTo>
                  <a:cubicBezTo>
                    <a:pt x="140" y="164"/>
                    <a:pt x="142" y="164"/>
                    <a:pt x="144" y="166"/>
                  </a:cubicBezTo>
                  <a:cubicBezTo>
                    <a:pt x="145" y="167"/>
                    <a:pt x="145" y="167"/>
                    <a:pt x="145" y="167"/>
                  </a:cubicBezTo>
                  <a:cubicBezTo>
                    <a:pt x="147" y="168"/>
                    <a:pt x="148" y="169"/>
                    <a:pt x="149" y="172"/>
                  </a:cubicBezTo>
                  <a:cubicBezTo>
                    <a:pt x="150" y="182"/>
                    <a:pt x="150" y="182"/>
                    <a:pt x="150" y="182"/>
                  </a:cubicBezTo>
                  <a:cubicBezTo>
                    <a:pt x="159" y="164"/>
                    <a:pt x="159" y="164"/>
                    <a:pt x="159" y="164"/>
                  </a:cubicBezTo>
                  <a:cubicBezTo>
                    <a:pt x="162" y="154"/>
                    <a:pt x="165" y="148"/>
                    <a:pt x="169" y="147"/>
                  </a:cubicBezTo>
                  <a:cubicBezTo>
                    <a:pt x="173" y="146"/>
                    <a:pt x="178" y="148"/>
                    <a:pt x="186" y="152"/>
                  </a:cubicBezTo>
                  <a:cubicBezTo>
                    <a:pt x="212" y="154"/>
                    <a:pt x="212" y="154"/>
                    <a:pt x="212" y="154"/>
                  </a:cubicBezTo>
                  <a:cubicBezTo>
                    <a:pt x="212" y="148"/>
                    <a:pt x="212" y="148"/>
                    <a:pt x="212" y="148"/>
                  </a:cubicBezTo>
                  <a:cubicBezTo>
                    <a:pt x="200" y="136"/>
                    <a:pt x="200" y="136"/>
                    <a:pt x="200" y="136"/>
                  </a:cubicBezTo>
                  <a:cubicBezTo>
                    <a:pt x="195" y="133"/>
                    <a:pt x="192" y="131"/>
                    <a:pt x="193" y="129"/>
                  </a:cubicBezTo>
                  <a:cubicBezTo>
                    <a:pt x="202" y="130"/>
                    <a:pt x="202" y="130"/>
                    <a:pt x="202" y="130"/>
                  </a:cubicBezTo>
                  <a:cubicBezTo>
                    <a:pt x="211" y="132"/>
                    <a:pt x="219" y="128"/>
                    <a:pt x="226" y="114"/>
                  </a:cubicBezTo>
                  <a:cubicBezTo>
                    <a:pt x="226" y="114"/>
                    <a:pt x="226" y="114"/>
                    <a:pt x="226" y="114"/>
                  </a:cubicBezTo>
                  <a:cubicBezTo>
                    <a:pt x="227" y="114"/>
                    <a:pt x="227" y="114"/>
                    <a:pt x="227" y="114"/>
                  </a:cubicBezTo>
                  <a:cubicBezTo>
                    <a:pt x="236" y="106"/>
                    <a:pt x="236" y="106"/>
                    <a:pt x="236" y="106"/>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6" y="84"/>
                    <a:pt x="246" y="84"/>
                    <a:pt x="246" y="84"/>
                  </a:cubicBezTo>
                  <a:cubicBezTo>
                    <a:pt x="247" y="84"/>
                    <a:pt x="247" y="84"/>
                    <a:pt x="247" y="84"/>
                  </a:cubicBezTo>
                  <a:cubicBezTo>
                    <a:pt x="248" y="84"/>
                    <a:pt x="248" y="84"/>
                    <a:pt x="248" y="84"/>
                  </a:cubicBezTo>
                  <a:cubicBezTo>
                    <a:pt x="248" y="84"/>
                    <a:pt x="248" y="84"/>
                    <a:pt x="248" y="84"/>
                  </a:cubicBezTo>
                  <a:cubicBezTo>
                    <a:pt x="262" y="99"/>
                    <a:pt x="262" y="99"/>
                    <a:pt x="262" y="99"/>
                  </a:cubicBezTo>
                  <a:cubicBezTo>
                    <a:pt x="266" y="98"/>
                    <a:pt x="266" y="98"/>
                    <a:pt x="266" y="98"/>
                  </a:cubicBezTo>
                  <a:cubicBezTo>
                    <a:pt x="266" y="95"/>
                    <a:pt x="266" y="95"/>
                    <a:pt x="266" y="95"/>
                  </a:cubicBezTo>
                  <a:cubicBezTo>
                    <a:pt x="259" y="88"/>
                    <a:pt x="259" y="88"/>
                    <a:pt x="259" y="88"/>
                  </a:cubicBezTo>
                  <a:cubicBezTo>
                    <a:pt x="258" y="87"/>
                    <a:pt x="258" y="87"/>
                    <a:pt x="258" y="87"/>
                  </a:cubicBezTo>
                  <a:cubicBezTo>
                    <a:pt x="257" y="86"/>
                    <a:pt x="257" y="86"/>
                    <a:pt x="257" y="86"/>
                  </a:cubicBezTo>
                  <a:cubicBezTo>
                    <a:pt x="268" y="79"/>
                    <a:pt x="268" y="79"/>
                    <a:pt x="268" y="79"/>
                  </a:cubicBezTo>
                  <a:cubicBezTo>
                    <a:pt x="268" y="62"/>
                    <a:pt x="268" y="62"/>
                    <a:pt x="268" y="62"/>
                  </a:cubicBezTo>
                  <a:cubicBezTo>
                    <a:pt x="263" y="63"/>
                    <a:pt x="263" y="63"/>
                    <a:pt x="263" y="63"/>
                  </a:cubicBezTo>
                  <a:cubicBezTo>
                    <a:pt x="263" y="63"/>
                    <a:pt x="263" y="63"/>
                    <a:pt x="263" y="63"/>
                  </a:cubicBezTo>
                  <a:cubicBezTo>
                    <a:pt x="262" y="63"/>
                    <a:pt x="262" y="63"/>
                    <a:pt x="262" y="63"/>
                  </a:cubicBezTo>
                  <a:cubicBezTo>
                    <a:pt x="256" y="60"/>
                    <a:pt x="256" y="60"/>
                    <a:pt x="256" y="60"/>
                  </a:cubicBezTo>
                  <a:cubicBezTo>
                    <a:pt x="254" y="60"/>
                    <a:pt x="250" y="58"/>
                    <a:pt x="246" y="55"/>
                  </a:cubicBezTo>
                  <a:cubicBezTo>
                    <a:pt x="243" y="54"/>
                    <a:pt x="242" y="53"/>
                    <a:pt x="242" y="51"/>
                  </a:cubicBezTo>
                  <a:cubicBezTo>
                    <a:pt x="242" y="52"/>
                    <a:pt x="242" y="52"/>
                    <a:pt x="242" y="52"/>
                  </a:cubicBezTo>
                  <a:cubicBezTo>
                    <a:pt x="242" y="53"/>
                    <a:pt x="241" y="54"/>
                    <a:pt x="240" y="54"/>
                  </a:cubicBezTo>
                  <a:cubicBezTo>
                    <a:pt x="239" y="55"/>
                    <a:pt x="238" y="56"/>
                    <a:pt x="235" y="56"/>
                  </a:cubicBezTo>
                  <a:cubicBezTo>
                    <a:pt x="234" y="56"/>
                    <a:pt x="234" y="56"/>
                    <a:pt x="234" y="56"/>
                  </a:cubicBezTo>
                  <a:cubicBezTo>
                    <a:pt x="234" y="55"/>
                    <a:pt x="234" y="55"/>
                    <a:pt x="234" y="55"/>
                  </a:cubicBezTo>
                  <a:cubicBezTo>
                    <a:pt x="234" y="55"/>
                    <a:pt x="234" y="55"/>
                    <a:pt x="234" y="55"/>
                  </a:cubicBezTo>
                  <a:cubicBezTo>
                    <a:pt x="228" y="51"/>
                    <a:pt x="228" y="51"/>
                    <a:pt x="228" y="51"/>
                  </a:cubicBezTo>
                  <a:cubicBezTo>
                    <a:pt x="223" y="55"/>
                    <a:pt x="223" y="55"/>
                    <a:pt x="223" y="55"/>
                  </a:cubicBezTo>
                  <a:cubicBezTo>
                    <a:pt x="221" y="57"/>
                    <a:pt x="219" y="59"/>
                    <a:pt x="219" y="60"/>
                  </a:cubicBezTo>
                  <a:cubicBezTo>
                    <a:pt x="222" y="66"/>
                    <a:pt x="222" y="66"/>
                    <a:pt x="222" y="66"/>
                  </a:cubicBezTo>
                  <a:cubicBezTo>
                    <a:pt x="223" y="67"/>
                    <a:pt x="223" y="68"/>
                    <a:pt x="222" y="69"/>
                  </a:cubicBezTo>
                  <a:cubicBezTo>
                    <a:pt x="222" y="70"/>
                    <a:pt x="220" y="72"/>
                    <a:pt x="217" y="72"/>
                  </a:cubicBezTo>
                  <a:cubicBezTo>
                    <a:pt x="214" y="73"/>
                    <a:pt x="214" y="73"/>
                    <a:pt x="214" y="73"/>
                  </a:cubicBezTo>
                  <a:cubicBezTo>
                    <a:pt x="212" y="74"/>
                    <a:pt x="209" y="74"/>
                    <a:pt x="208" y="72"/>
                  </a:cubicBezTo>
                  <a:cubicBezTo>
                    <a:pt x="207" y="70"/>
                    <a:pt x="207" y="70"/>
                    <a:pt x="207" y="70"/>
                  </a:cubicBezTo>
                  <a:cubicBezTo>
                    <a:pt x="196" y="60"/>
                    <a:pt x="196" y="60"/>
                    <a:pt x="196" y="60"/>
                  </a:cubicBezTo>
                  <a:cubicBezTo>
                    <a:pt x="192" y="58"/>
                    <a:pt x="189" y="56"/>
                    <a:pt x="188" y="54"/>
                  </a:cubicBezTo>
                  <a:cubicBezTo>
                    <a:pt x="187" y="52"/>
                    <a:pt x="186" y="51"/>
                    <a:pt x="187" y="50"/>
                  </a:cubicBezTo>
                  <a:cubicBezTo>
                    <a:pt x="186" y="47"/>
                    <a:pt x="186" y="44"/>
                    <a:pt x="185" y="43"/>
                  </a:cubicBezTo>
                  <a:cubicBezTo>
                    <a:pt x="183" y="44"/>
                    <a:pt x="183" y="44"/>
                    <a:pt x="183" y="44"/>
                  </a:cubicBezTo>
                  <a:cubicBezTo>
                    <a:pt x="182" y="45"/>
                    <a:pt x="182" y="45"/>
                    <a:pt x="182" y="45"/>
                  </a:cubicBezTo>
                  <a:cubicBezTo>
                    <a:pt x="182" y="46"/>
                    <a:pt x="183" y="48"/>
                    <a:pt x="184" y="49"/>
                  </a:cubicBezTo>
                  <a:cubicBezTo>
                    <a:pt x="184" y="50"/>
                    <a:pt x="184" y="50"/>
                    <a:pt x="184" y="50"/>
                  </a:cubicBezTo>
                  <a:cubicBezTo>
                    <a:pt x="185" y="50"/>
                    <a:pt x="185" y="50"/>
                    <a:pt x="185" y="50"/>
                  </a:cubicBezTo>
                  <a:cubicBezTo>
                    <a:pt x="184" y="51"/>
                    <a:pt x="184" y="51"/>
                    <a:pt x="184" y="51"/>
                  </a:cubicBezTo>
                  <a:cubicBezTo>
                    <a:pt x="179" y="60"/>
                    <a:pt x="179" y="60"/>
                    <a:pt x="179" y="60"/>
                  </a:cubicBezTo>
                  <a:cubicBezTo>
                    <a:pt x="170" y="58"/>
                    <a:pt x="170" y="58"/>
                    <a:pt x="170" y="58"/>
                  </a:cubicBezTo>
                  <a:cubicBezTo>
                    <a:pt x="168" y="57"/>
                    <a:pt x="168" y="57"/>
                    <a:pt x="168" y="57"/>
                  </a:cubicBezTo>
                  <a:cubicBezTo>
                    <a:pt x="168" y="57"/>
                    <a:pt x="168" y="57"/>
                    <a:pt x="168" y="57"/>
                  </a:cubicBezTo>
                  <a:cubicBezTo>
                    <a:pt x="168" y="56"/>
                    <a:pt x="168" y="56"/>
                    <a:pt x="168" y="56"/>
                  </a:cubicBezTo>
                  <a:cubicBezTo>
                    <a:pt x="168" y="54"/>
                    <a:pt x="168" y="52"/>
                    <a:pt x="168" y="50"/>
                  </a:cubicBezTo>
                  <a:cubicBezTo>
                    <a:pt x="166" y="47"/>
                    <a:pt x="166" y="47"/>
                    <a:pt x="166" y="47"/>
                  </a:cubicBezTo>
                  <a:cubicBezTo>
                    <a:pt x="159" y="42"/>
                    <a:pt x="159" y="42"/>
                    <a:pt x="159" y="42"/>
                  </a:cubicBezTo>
                  <a:cubicBezTo>
                    <a:pt x="158" y="41"/>
                    <a:pt x="158" y="41"/>
                    <a:pt x="158" y="41"/>
                  </a:cubicBezTo>
                  <a:cubicBezTo>
                    <a:pt x="158" y="42"/>
                    <a:pt x="157" y="42"/>
                    <a:pt x="156" y="43"/>
                  </a:cubicBezTo>
                  <a:cubicBezTo>
                    <a:pt x="149" y="42"/>
                    <a:pt x="149" y="42"/>
                    <a:pt x="149" y="42"/>
                  </a:cubicBezTo>
                  <a:cubicBezTo>
                    <a:pt x="146" y="42"/>
                    <a:pt x="145" y="41"/>
                    <a:pt x="144" y="40"/>
                  </a:cubicBezTo>
                  <a:cubicBezTo>
                    <a:pt x="144" y="39"/>
                    <a:pt x="144" y="37"/>
                    <a:pt x="144" y="35"/>
                  </a:cubicBezTo>
                  <a:cubicBezTo>
                    <a:pt x="145" y="34"/>
                    <a:pt x="145" y="34"/>
                    <a:pt x="145" y="34"/>
                  </a:cubicBezTo>
                  <a:cubicBezTo>
                    <a:pt x="142" y="28"/>
                    <a:pt x="142" y="28"/>
                    <a:pt x="142" y="28"/>
                  </a:cubicBezTo>
                  <a:cubicBezTo>
                    <a:pt x="128" y="29"/>
                    <a:pt x="128" y="29"/>
                    <a:pt x="128" y="29"/>
                  </a:cubicBezTo>
                  <a:cubicBezTo>
                    <a:pt x="128" y="31"/>
                    <a:pt x="128" y="32"/>
                    <a:pt x="127" y="34"/>
                  </a:cubicBezTo>
                  <a:cubicBezTo>
                    <a:pt x="126" y="35"/>
                    <a:pt x="125" y="36"/>
                    <a:pt x="124" y="36"/>
                  </a:cubicBezTo>
                  <a:cubicBezTo>
                    <a:pt x="122" y="36"/>
                    <a:pt x="119" y="36"/>
                    <a:pt x="117" y="34"/>
                  </a:cubicBezTo>
                  <a:cubicBezTo>
                    <a:pt x="117" y="33"/>
                    <a:pt x="117" y="33"/>
                    <a:pt x="117" y="33"/>
                  </a:cubicBezTo>
                  <a:cubicBezTo>
                    <a:pt x="117" y="33"/>
                    <a:pt x="117" y="33"/>
                    <a:pt x="117" y="33"/>
                  </a:cubicBezTo>
                  <a:cubicBezTo>
                    <a:pt x="114" y="30"/>
                    <a:pt x="112" y="27"/>
                    <a:pt x="112" y="24"/>
                  </a:cubicBezTo>
                  <a:cubicBezTo>
                    <a:pt x="110" y="20"/>
                    <a:pt x="110" y="20"/>
                    <a:pt x="110" y="20"/>
                  </a:cubicBezTo>
                  <a:cubicBezTo>
                    <a:pt x="106" y="23"/>
                    <a:pt x="106" y="23"/>
                    <a:pt x="106" y="23"/>
                  </a:cubicBezTo>
                  <a:cubicBezTo>
                    <a:pt x="102" y="25"/>
                    <a:pt x="100" y="25"/>
                    <a:pt x="98" y="24"/>
                  </a:cubicBezTo>
                  <a:cubicBezTo>
                    <a:pt x="97" y="23"/>
                    <a:pt x="97" y="23"/>
                    <a:pt x="97" y="23"/>
                  </a:cubicBezTo>
                  <a:cubicBezTo>
                    <a:pt x="93" y="24"/>
                    <a:pt x="93" y="24"/>
                    <a:pt x="93" y="24"/>
                  </a:cubicBezTo>
                  <a:cubicBezTo>
                    <a:pt x="82" y="27"/>
                    <a:pt x="82" y="27"/>
                    <a:pt x="82" y="27"/>
                  </a:cubicBezTo>
                  <a:cubicBezTo>
                    <a:pt x="80" y="29"/>
                    <a:pt x="78" y="29"/>
                    <a:pt x="76" y="29"/>
                  </a:cubicBezTo>
                  <a:cubicBezTo>
                    <a:pt x="75" y="29"/>
                    <a:pt x="75" y="29"/>
                    <a:pt x="75" y="29"/>
                  </a:cubicBezTo>
                  <a:cubicBezTo>
                    <a:pt x="71" y="29"/>
                    <a:pt x="68" y="28"/>
                    <a:pt x="67" y="26"/>
                  </a:cubicBezTo>
                  <a:cubicBezTo>
                    <a:pt x="60" y="21"/>
                    <a:pt x="60" y="21"/>
                    <a:pt x="60" y="21"/>
                  </a:cubicBezTo>
                  <a:lnTo>
                    <a:pt x="52" y="9"/>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40" name="Freeform 29"/>
            <p:cNvSpPr/>
            <p:nvPr/>
          </p:nvSpPr>
          <p:spPr bwMode="auto">
            <a:xfrm>
              <a:off x="5324632" y="1211085"/>
              <a:ext cx="1320008" cy="1203696"/>
            </a:xfrm>
            <a:custGeom>
              <a:gdLst>
                <a:gd fmla="*/ 353 w 360" name="T0"/>
                <a:gd fmla="*/ 153 h 328" name="T1"/>
                <a:gd fmla="*/ 346 w 360" name="T2"/>
                <a:gd fmla="*/ 119 h 328" name="T3"/>
                <a:gd fmla="*/ 314 w 360" name="T4"/>
                <a:gd fmla="*/ 153 h 328" name="T5"/>
                <a:gd fmla="*/ 309 w 360" name="T6"/>
                <a:gd fmla="*/ 162 h 328" name="T7"/>
                <a:gd fmla="*/ 268 w 360" name="T8"/>
                <a:gd fmla="*/ 169 h 328" name="T9"/>
                <a:gd fmla="*/ 259 w 360" name="T10"/>
                <a:gd fmla="*/ 153 h 328" name="T11"/>
                <a:gd fmla="*/ 248 w 360" name="T12"/>
                <a:gd fmla="*/ 142 h 328" name="T13"/>
                <a:gd fmla="*/ 235 w 360" name="T14"/>
                <a:gd fmla="*/ 131 h 328" name="T15"/>
                <a:gd fmla="*/ 168 w 360" name="T16"/>
                <a:gd fmla="*/ 119 h 328" name="T17"/>
                <a:gd fmla="*/ 129 w 360" name="T18"/>
                <a:gd fmla="*/ 57 h 328" name="T19"/>
                <a:gd fmla="*/ 54 w 360" name="T20"/>
                <a:gd fmla="*/ 8 h 328" name="T21"/>
                <a:gd fmla="*/ 4 w 360" name="T22"/>
                <a:gd fmla="*/ 14 h 328" name="T23"/>
                <a:gd fmla="*/ 4 w 360" name="T24"/>
                <a:gd fmla="*/ 21 h 328" name="T25"/>
                <a:gd fmla="*/ 1 w 360" name="T26"/>
                <a:gd fmla="*/ 28 h 328" name="T27"/>
                <a:gd fmla="*/ 5 w 360" name="T28"/>
                <a:gd fmla="*/ 45 h 328" name="T29"/>
                <a:gd fmla="*/ 21 w 360" name="T30"/>
                <a:gd fmla="*/ 37 h 328" name="T31"/>
                <a:gd fmla="*/ 37 w 360" name="T32"/>
                <a:gd fmla="*/ 49 h 328" name="T33"/>
                <a:gd fmla="*/ 60 w 360" name="T34"/>
                <a:gd fmla="*/ 77 h 328" name="T35"/>
                <a:gd fmla="*/ 74 w 360" name="T36"/>
                <a:gd fmla="*/ 66 h 328" name="T37"/>
                <a:gd fmla="*/ 97 w 360" name="T38"/>
                <a:gd fmla="*/ 52 h 328" name="T39"/>
                <a:gd fmla="*/ 115 w 360" name="T40"/>
                <a:gd fmla="*/ 71 h 328" name="T41"/>
                <a:gd fmla="*/ 119 w 360" name="T42"/>
                <a:gd fmla="*/ 100 h 328" name="T43"/>
                <a:gd fmla="*/ 121 w 360" name="T44"/>
                <a:gd fmla="*/ 131 h 328" name="T45"/>
                <a:gd fmla="*/ 116 w 360" name="T46"/>
                <a:gd fmla="*/ 144 h 328" name="T47"/>
                <a:gd fmla="*/ 112 w 360" name="T48"/>
                <a:gd fmla="*/ 149 h 328" name="T49"/>
                <a:gd fmla="*/ 114 w 360" name="T50"/>
                <a:gd fmla="*/ 168 h 328" name="T51"/>
                <a:gd fmla="*/ 109 w 360" name="T52"/>
                <a:gd fmla="*/ 184 h 328" name="T53"/>
                <a:gd fmla="*/ 95 w 360" name="T54"/>
                <a:gd fmla="*/ 181 h 328" name="T55"/>
                <a:gd fmla="*/ 84 w 360" name="T56"/>
                <a:gd fmla="*/ 204 h 328" name="T57"/>
                <a:gd fmla="*/ 68 w 360" name="T58"/>
                <a:gd fmla="*/ 219 h 328" name="T59"/>
                <a:gd fmla="*/ 80 w 360" name="T60"/>
                <a:gd fmla="*/ 236 h 328" name="T61"/>
                <a:gd fmla="*/ 90 w 360" name="T62"/>
                <a:gd fmla="*/ 249 h 328" name="T63"/>
                <a:gd fmla="*/ 109 w 360" name="T64"/>
                <a:gd fmla="*/ 253 h 328" name="T65"/>
                <a:gd fmla="*/ 118 w 360" name="T66"/>
                <a:gd fmla="*/ 272 h 328" name="T67"/>
                <a:gd fmla="*/ 133 w 360" name="T68"/>
                <a:gd fmla="*/ 284 h 328" name="T69"/>
                <a:gd fmla="*/ 154 w 360" name="T70"/>
                <a:gd fmla="*/ 278 h 328" name="T71"/>
                <a:gd fmla="*/ 167 w 360" name="T72"/>
                <a:gd fmla="*/ 275 h 328" name="T73"/>
                <a:gd fmla="*/ 177 w 360" name="T74"/>
                <a:gd fmla="*/ 289 h 328" name="T75"/>
                <a:gd fmla="*/ 180 w 360" name="T76"/>
                <a:gd fmla="*/ 289 h 328" name="T77"/>
                <a:gd fmla="*/ 200 w 360" name="T78"/>
                <a:gd fmla="*/ 283 h 328" name="T79"/>
                <a:gd fmla="*/ 206 w 360" name="T80"/>
                <a:gd fmla="*/ 292 h 328" name="T81"/>
                <a:gd fmla="*/ 211 w 360" name="T82"/>
                <a:gd fmla="*/ 297 h 328" name="T83"/>
                <a:gd fmla="*/ 229 w 360" name="T84"/>
                <a:gd fmla="*/ 308 h 328" name="T85"/>
                <a:gd fmla="*/ 235 w 360" name="T86"/>
                <a:gd fmla="*/ 303 h 328" name="T87"/>
                <a:gd fmla="*/ 243 w 360" name="T88"/>
                <a:gd fmla="*/ 297 h 328" name="T89"/>
                <a:gd fmla="*/ 255 w 360" name="T90"/>
                <a:gd fmla="*/ 315 h 328" name="T91"/>
                <a:gd fmla="*/ 269 w 360" name="T92"/>
                <a:gd fmla="*/ 328 h 328" name="T93"/>
                <a:gd fmla="*/ 278 w 360" name="T94"/>
                <a:gd fmla="*/ 311 h 328" name="T95"/>
                <a:gd fmla="*/ 296 w 360" name="T96"/>
                <a:gd fmla="*/ 301 h 328" name="T97"/>
                <a:gd fmla="*/ 306 w 360" name="T98"/>
                <a:gd fmla="*/ 305 h 328" name="T99"/>
                <a:gd fmla="*/ 315 w 360" name="T100"/>
                <a:gd fmla="*/ 315 h 328" name="T101"/>
                <a:gd fmla="*/ 318 w 360" name="T102"/>
                <a:gd fmla="*/ 288 h 328" name="T103"/>
                <a:gd fmla="*/ 325 w 360" name="T104"/>
                <a:gd fmla="*/ 243 h 328" name="T105"/>
                <a:gd fmla="*/ 336 w 360" name="T106"/>
                <a:gd fmla="*/ 245 h 3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28" w="360">
                  <a:moveTo>
                    <a:pt x="358" y="193"/>
                  </a:moveTo>
                  <a:cubicBezTo>
                    <a:pt x="352" y="153"/>
                    <a:pt x="352" y="153"/>
                    <a:pt x="352" y="153"/>
                  </a:cubicBezTo>
                  <a:cubicBezTo>
                    <a:pt x="353" y="153"/>
                    <a:pt x="353" y="153"/>
                    <a:pt x="353" y="153"/>
                  </a:cubicBezTo>
                  <a:cubicBezTo>
                    <a:pt x="353" y="153"/>
                    <a:pt x="353" y="153"/>
                    <a:pt x="353" y="153"/>
                  </a:cubicBezTo>
                  <a:cubicBezTo>
                    <a:pt x="356" y="148"/>
                    <a:pt x="357" y="145"/>
                    <a:pt x="357" y="142"/>
                  </a:cubicBezTo>
                  <a:cubicBezTo>
                    <a:pt x="355" y="139"/>
                    <a:pt x="355" y="139"/>
                    <a:pt x="355" y="139"/>
                  </a:cubicBezTo>
                  <a:cubicBezTo>
                    <a:pt x="351" y="137"/>
                    <a:pt x="349" y="130"/>
                    <a:pt x="350" y="119"/>
                  </a:cubicBezTo>
                  <a:cubicBezTo>
                    <a:pt x="346" y="119"/>
                    <a:pt x="346" y="119"/>
                    <a:pt x="346" y="119"/>
                  </a:cubicBezTo>
                  <a:cubicBezTo>
                    <a:pt x="343" y="119"/>
                    <a:pt x="340" y="120"/>
                    <a:pt x="337" y="122"/>
                  </a:cubicBezTo>
                  <a:cubicBezTo>
                    <a:pt x="334" y="125"/>
                    <a:pt x="332" y="127"/>
                    <a:pt x="331" y="129"/>
                  </a:cubicBezTo>
                  <a:cubicBezTo>
                    <a:pt x="330" y="134"/>
                    <a:pt x="325" y="137"/>
                    <a:pt x="316" y="140"/>
                  </a:cubicBezTo>
                  <a:cubicBezTo>
                    <a:pt x="314" y="153"/>
                    <a:pt x="314" y="153"/>
                    <a:pt x="314" y="153"/>
                  </a:cubicBezTo>
                  <a:cubicBezTo>
                    <a:pt x="314" y="153"/>
                    <a:pt x="314" y="153"/>
                    <a:pt x="314" y="153"/>
                  </a:cubicBezTo>
                  <a:cubicBezTo>
                    <a:pt x="313" y="153"/>
                    <a:pt x="313" y="153"/>
                    <a:pt x="313" y="153"/>
                  </a:cubicBezTo>
                  <a:cubicBezTo>
                    <a:pt x="309" y="161"/>
                    <a:pt x="309" y="161"/>
                    <a:pt x="309" y="161"/>
                  </a:cubicBezTo>
                  <a:cubicBezTo>
                    <a:pt x="309" y="162"/>
                    <a:pt x="309" y="162"/>
                    <a:pt x="309"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7" y="169"/>
                    <a:pt x="267" y="169"/>
                    <a:pt x="267" y="169"/>
                  </a:cubicBezTo>
                  <a:cubicBezTo>
                    <a:pt x="267" y="169"/>
                    <a:pt x="267" y="169"/>
                    <a:pt x="267" y="169"/>
                  </a:cubicBezTo>
                  <a:cubicBezTo>
                    <a:pt x="255" y="156"/>
                    <a:pt x="255" y="156"/>
                    <a:pt x="255" y="156"/>
                  </a:cubicBezTo>
                  <a:cubicBezTo>
                    <a:pt x="259" y="153"/>
                    <a:pt x="259" y="153"/>
                    <a:pt x="259" y="153"/>
                  </a:cubicBezTo>
                  <a:cubicBezTo>
                    <a:pt x="254" y="147"/>
                    <a:pt x="254" y="147"/>
                    <a:pt x="254" y="147"/>
                  </a:cubicBezTo>
                  <a:cubicBezTo>
                    <a:pt x="249" y="143"/>
                    <a:pt x="249" y="143"/>
                    <a:pt x="249" y="143"/>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6" y="131"/>
                    <a:pt x="246" y="131"/>
                    <a:pt x="246" y="131"/>
                  </a:cubicBezTo>
                  <a:cubicBezTo>
                    <a:pt x="235" y="131"/>
                    <a:pt x="235" y="131"/>
                    <a:pt x="235" y="131"/>
                  </a:cubicBezTo>
                  <a:cubicBezTo>
                    <a:pt x="235" y="131"/>
                    <a:pt x="235" y="131"/>
                    <a:pt x="235" y="131"/>
                  </a:cubicBezTo>
                  <a:cubicBezTo>
                    <a:pt x="226" y="125"/>
                    <a:pt x="226" y="125"/>
                    <a:pt x="226" y="125"/>
                  </a:cubicBezTo>
                  <a:cubicBezTo>
                    <a:pt x="194" y="120"/>
                    <a:pt x="194" y="120"/>
                    <a:pt x="194" y="120"/>
                  </a:cubicBezTo>
                  <a:cubicBezTo>
                    <a:pt x="168" y="119"/>
                    <a:pt x="168" y="119"/>
                    <a:pt x="168" y="119"/>
                  </a:cubicBezTo>
                  <a:cubicBezTo>
                    <a:pt x="167" y="119"/>
                    <a:pt x="167" y="119"/>
                    <a:pt x="167" y="119"/>
                  </a:cubicBezTo>
                  <a:cubicBezTo>
                    <a:pt x="166" y="119"/>
                    <a:pt x="165" y="119"/>
                    <a:pt x="165" y="118"/>
                  </a:cubicBezTo>
                  <a:cubicBezTo>
                    <a:pt x="149" y="84"/>
                    <a:pt x="149" y="84"/>
                    <a:pt x="149" y="84"/>
                  </a:cubicBezTo>
                  <a:cubicBezTo>
                    <a:pt x="148" y="81"/>
                    <a:pt x="141" y="72"/>
                    <a:pt x="129" y="57"/>
                  </a:cubicBezTo>
                  <a:cubicBezTo>
                    <a:pt x="117" y="42"/>
                    <a:pt x="110" y="34"/>
                    <a:pt x="108" y="33"/>
                  </a:cubicBezTo>
                  <a:cubicBezTo>
                    <a:pt x="85" y="11"/>
                    <a:pt x="85" y="11"/>
                    <a:pt x="85" y="11"/>
                  </a:cubicBezTo>
                  <a:cubicBezTo>
                    <a:pt x="82" y="9"/>
                    <a:pt x="82" y="9"/>
                    <a:pt x="82" y="9"/>
                  </a:cubicBezTo>
                  <a:cubicBezTo>
                    <a:pt x="54" y="8"/>
                    <a:pt x="54" y="8"/>
                    <a:pt x="54" y="8"/>
                  </a:cubicBezTo>
                  <a:cubicBezTo>
                    <a:pt x="53" y="8"/>
                    <a:pt x="53" y="8"/>
                    <a:pt x="53" y="8"/>
                  </a:cubicBezTo>
                  <a:cubicBezTo>
                    <a:pt x="53" y="7"/>
                    <a:pt x="53" y="7"/>
                    <a:pt x="53" y="7"/>
                  </a:cubicBezTo>
                  <a:cubicBezTo>
                    <a:pt x="50" y="5"/>
                    <a:pt x="46" y="3"/>
                    <a:pt x="40" y="2"/>
                  </a:cubicBezTo>
                  <a:cubicBezTo>
                    <a:pt x="35" y="0"/>
                    <a:pt x="23" y="4"/>
                    <a:pt x="4" y="14"/>
                  </a:cubicBezTo>
                  <a:cubicBezTo>
                    <a:pt x="3" y="15"/>
                    <a:pt x="3" y="15"/>
                    <a:pt x="3" y="15"/>
                  </a:cubicBezTo>
                  <a:cubicBezTo>
                    <a:pt x="4" y="20"/>
                    <a:pt x="4" y="20"/>
                    <a:pt x="4" y="20"/>
                  </a:cubicBezTo>
                  <a:cubicBezTo>
                    <a:pt x="4" y="20"/>
                    <a:pt x="4" y="20"/>
                    <a:pt x="4" y="20"/>
                  </a:cubicBezTo>
                  <a:cubicBezTo>
                    <a:pt x="4" y="21"/>
                    <a:pt x="4" y="21"/>
                    <a:pt x="4" y="21"/>
                  </a:cubicBezTo>
                  <a:cubicBezTo>
                    <a:pt x="4" y="21"/>
                    <a:pt x="4" y="21"/>
                    <a:pt x="4" y="21"/>
                  </a:cubicBezTo>
                  <a:cubicBezTo>
                    <a:pt x="4" y="21"/>
                    <a:pt x="4" y="21"/>
                    <a:pt x="4" y="21"/>
                  </a:cubicBezTo>
                  <a:cubicBezTo>
                    <a:pt x="1" y="28"/>
                    <a:pt x="1" y="28"/>
                    <a:pt x="1" y="28"/>
                  </a:cubicBezTo>
                  <a:cubicBezTo>
                    <a:pt x="1" y="28"/>
                    <a:pt x="1" y="28"/>
                    <a:pt x="1" y="28"/>
                  </a:cubicBezTo>
                  <a:cubicBezTo>
                    <a:pt x="0" y="28"/>
                    <a:pt x="0" y="28"/>
                    <a:pt x="0" y="28"/>
                  </a:cubicBezTo>
                  <a:cubicBezTo>
                    <a:pt x="0" y="33"/>
                    <a:pt x="0" y="33"/>
                    <a:pt x="0" y="33"/>
                  </a:cubicBezTo>
                  <a:cubicBezTo>
                    <a:pt x="0" y="36"/>
                    <a:pt x="1" y="40"/>
                    <a:pt x="2" y="43"/>
                  </a:cubicBezTo>
                  <a:cubicBezTo>
                    <a:pt x="5" y="45"/>
                    <a:pt x="5" y="45"/>
                    <a:pt x="5" y="45"/>
                  </a:cubicBezTo>
                  <a:cubicBezTo>
                    <a:pt x="11" y="45"/>
                    <a:pt x="11" y="45"/>
                    <a:pt x="11" y="45"/>
                  </a:cubicBezTo>
                  <a:cubicBezTo>
                    <a:pt x="16" y="46"/>
                    <a:pt x="16" y="46"/>
                    <a:pt x="16" y="46"/>
                  </a:cubicBezTo>
                  <a:cubicBezTo>
                    <a:pt x="18" y="45"/>
                    <a:pt x="18" y="45"/>
                    <a:pt x="18" y="45"/>
                  </a:cubicBezTo>
                  <a:cubicBezTo>
                    <a:pt x="18" y="41"/>
                    <a:pt x="19" y="38"/>
                    <a:pt x="21" y="37"/>
                  </a:cubicBezTo>
                  <a:cubicBezTo>
                    <a:pt x="25" y="37"/>
                    <a:pt x="25" y="37"/>
                    <a:pt x="25" y="37"/>
                  </a:cubicBezTo>
                  <a:cubicBezTo>
                    <a:pt x="39" y="41"/>
                    <a:pt x="39" y="41"/>
                    <a:pt x="39" y="41"/>
                  </a:cubicBezTo>
                  <a:cubicBezTo>
                    <a:pt x="42" y="42"/>
                    <a:pt x="42" y="42"/>
                    <a:pt x="42" y="42"/>
                  </a:cubicBezTo>
                  <a:cubicBezTo>
                    <a:pt x="37" y="49"/>
                    <a:pt x="37" y="49"/>
                    <a:pt x="37" y="49"/>
                  </a:cubicBezTo>
                  <a:cubicBezTo>
                    <a:pt x="37" y="59"/>
                    <a:pt x="37" y="59"/>
                    <a:pt x="37" y="59"/>
                  </a:cubicBezTo>
                  <a:cubicBezTo>
                    <a:pt x="37" y="61"/>
                    <a:pt x="41" y="65"/>
                    <a:pt x="48" y="72"/>
                  </a:cubicBezTo>
                  <a:cubicBezTo>
                    <a:pt x="53" y="75"/>
                    <a:pt x="55" y="77"/>
                    <a:pt x="58" y="77"/>
                  </a:cubicBezTo>
                  <a:cubicBezTo>
                    <a:pt x="60" y="77"/>
                    <a:pt x="60" y="77"/>
                    <a:pt x="60" y="77"/>
                  </a:cubicBezTo>
                  <a:cubicBezTo>
                    <a:pt x="62" y="76"/>
                    <a:pt x="62" y="76"/>
                    <a:pt x="62" y="76"/>
                  </a:cubicBezTo>
                  <a:cubicBezTo>
                    <a:pt x="69" y="69"/>
                    <a:pt x="69" y="69"/>
                    <a:pt x="69" y="69"/>
                  </a:cubicBezTo>
                  <a:cubicBezTo>
                    <a:pt x="74" y="66"/>
                    <a:pt x="74" y="66"/>
                    <a:pt x="74" y="66"/>
                  </a:cubicBezTo>
                  <a:cubicBezTo>
                    <a:pt x="74" y="66"/>
                    <a:pt x="74" y="66"/>
                    <a:pt x="74" y="66"/>
                  </a:cubicBezTo>
                  <a:cubicBezTo>
                    <a:pt x="74" y="66"/>
                    <a:pt x="74" y="66"/>
                    <a:pt x="74" y="66"/>
                  </a:cubicBezTo>
                  <a:cubicBezTo>
                    <a:pt x="85" y="64"/>
                    <a:pt x="85" y="64"/>
                    <a:pt x="85" y="64"/>
                  </a:cubicBezTo>
                  <a:cubicBezTo>
                    <a:pt x="88" y="57"/>
                    <a:pt x="88" y="57"/>
                    <a:pt x="88" y="57"/>
                  </a:cubicBezTo>
                  <a:cubicBezTo>
                    <a:pt x="97" y="52"/>
                    <a:pt x="97" y="52"/>
                    <a:pt x="97" y="52"/>
                  </a:cubicBezTo>
                  <a:cubicBezTo>
                    <a:pt x="106" y="57"/>
                    <a:pt x="106" y="57"/>
                    <a:pt x="106" y="57"/>
                  </a:cubicBezTo>
                  <a:cubicBezTo>
                    <a:pt x="106" y="57"/>
                    <a:pt x="106" y="57"/>
                    <a:pt x="106" y="57"/>
                  </a:cubicBezTo>
                  <a:cubicBezTo>
                    <a:pt x="107" y="57"/>
                    <a:pt x="107" y="57"/>
                    <a:pt x="107" y="57"/>
                  </a:cubicBezTo>
                  <a:cubicBezTo>
                    <a:pt x="115" y="71"/>
                    <a:pt x="115" y="71"/>
                    <a:pt x="115" y="71"/>
                  </a:cubicBezTo>
                  <a:cubicBezTo>
                    <a:pt x="118" y="80"/>
                    <a:pt x="118" y="80"/>
                    <a:pt x="118" y="80"/>
                  </a:cubicBezTo>
                  <a:cubicBezTo>
                    <a:pt x="118" y="81"/>
                    <a:pt x="118" y="81"/>
                    <a:pt x="118" y="81"/>
                  </a:cubicBezTo>
                  <a:cubicBezTo>
                    <a:pt x="116" y="93"/>
                    <a:pt x="116" y="93"/>
                    <a:pt x="116" y="93"/>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1" y="130"/>
                    <a:pt x="121" y="131"/>
                  </a:cubicBezTo>
                  <a:cubicBezTo>
                    <a:pt x="120" y="138"/>
                    <a:pt x="120" y="138"/>
                    <a:pt x="120" y="138"/>
                  </a:cubicBezTo>
                  <a:cubicBezTo>
                    <a:pt x="120" y="138"/>
                    <a:pt x="120" y="138"/>
                    <a:pt x="120" y="138"/>
                  </a:cubicBezTo>
                  <a:cubicBezTo>
                    <a:pt x="120" y="139"/>
                    <a:pt x="120" y="139"/>
                    <a:pt x="120" y="139"/>
                  </a:cubicBezTo>
                  <a:cubicBezTo>
                    <a:pt x="116" y="144"/>
                    <a:pt x="116" y="144"/>
                    <a:pt x="116" y="144"/>
                  </a:cubicBezTo>
                  <a:cubicBezTo>
                    <a:pt x="116" y="145"/>
                    <a:pt x="116" y="145"/>
                    <a:pt x="116" y="145"/>
                  </a:cubicBezTo>
                  <a:cubicBezTo>
                    <a:pt x="116" y="145"/>
                    <a:pt x="116" y="145"/>
                    <a:pt x="116" y="145"/>
                  </a:cubicBezTo>
                  <a:cubicBezTo>
                    <a:pt x="116" y="145"/>
                    <a:pt x="116" y="145"/>
                    <a:pt x="116" y="145"/>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3" y="184"/>
                    <a:pt x="103" y="184"/>
                    <a:pt x="103" y="184"/>
                  </a:cubicBezTo>
                  <a:cubicBezTo>
                    <a:pt x="99" y="180"/>
                    <a:pt x="99" y="180"/>
                    <a:pt x="99" y="180"/>
                  </a:cubicBezTo>
                  <a:cubicBezTo>
                    <a:pt x="95" y="181"/>
                    <a:pt x="95" y="181"/>
                    <a:pt x="95" y="181"/>
                  </a:cubicBezTo>
                  <a:cubicBezTo>
                    <a:pt x="90" y="187"/>
                    <a:pt x="90" y="187"/>
                    <a:pt x="90" y="187"/>
                  </a:cubicBezTo>
                  <a:cubicBezTo>
                    <a:pt x="84" y="203"/>
                    <a:pt x="84" y="203"/>
                    <a:pt x="84" y="203"/>
                  </a:cubicBezTo>
                  <a:cubicBezTo>
                    <a:pt x="84" y="204"/>
                    <a:pt x="84" y="204"/>
                    <a:pt x="84" y="204"/>
                  </a:cubicBezTo>
                  <a:cubicBezTo>
                    <a:pt x="84" y="204"/>
                    <a:pt x="84" y="204"/>
                    <a:pt x="84" y="204"/>
                  </a:cubicBezTo>
                  <a:cubicBezTo>
                    <a:pt x="78" y="209"/>
                    <a:pt x="78" y="209"/>
                    <a:pt x="78" y="209"/>
                  </a:cubicBezTo>
                  <a:cubicBezTo>
                    <a:pt x="77" y="209"/>
                    <a:pt x="77" y="209"/>
                    <a:pt x="77" y="209"/>
                  </a:cubicBezTo>
                  <a:cubicBezTo>
                    <a:pt x="74" y="209"/>
                    <a:pt x="74" y="209"/>
                    <a:pt x="74" y="209"/>
                  </a:cubicBezTo>
                  <a:cubicBezTo>
                    <a:pt x="68" y="219"/>
                    <a:pt x="68" y="219"/>
                    <a:pt x="68" y="219"/>
                  </a:cubicBezTo>
                  <a:cubicBezTo>
                    <a:pt x="71" y="225"/>
                    <a:pt x="71" y="225"/>
                    <a:pt x="71" y="225"/>
                  </a:cubicBezTo>
                  <a:cubicBezTo>
                    <a:pt x="72" y="225"/>
                    <a:pt x="72" y="225"/>
                    <a:pt x="72" y="225"/>
                  </a:cubicBezTo>
                  <a:cubicBezTo>
                    <a:pt x="80" y="235"/>
                    <a:pt x="80" y="235"/>
                    <a:pt x="80" y="235"/>
                  </a:cubicBezTo>
                  <a:cubicBezTo>
                    <a:pt x="80" y="236"/>
                    <a:pt x="80" y="236"/>
                    <a:pt x="80" y="236"/>
                  </a:cubicBezTo>
                  <a:cubicBezTo>
                    <a:pt x="80" y="239"/>
                    <a:pt x="80" y="239"/>
                    <a:pt x="80" y="239"/>
                  </a:cubicBezTo>
                  <a:cubicBezTo>
                    <a:pt x="89" y="240"/>
                    <a:pt x="89" y="240"/>
                    <a:pt x="89" y="240"/>
                  </a:cubicBezTo>
                  <a:cubicBezTo>
                    <a:pt x="90" y="248"/>
                    <a:pt x="90" y="248"/>
                    <a:pt x="90" y="248"/>
                  </a:cubicBezTo>
                  <a:cubicBezTo>
                    <a:pt x="90" y="249"/>
                    <a:pt x="90" y="249"/>
                    <a:pt x="90" y="249"/>
                  </a:cubicBezTo>
                  <a:cubicBezTo>
                    <a:pt x="91" y="258"/>
                    <a:pt x="91" y="258"/>
                    <a:pt x="91" y="258"/>
                  </a:cubicBezTo>
                  <a:cubicBezTo>
                    <a:pt x="94" y="260"/>
                    <a:pt x="94" y="260"/>
                    <a:pt x="94" y="260"/>
                  </a:cubicBezTo>
                  <a:cubicBezTo>
                    <a:pt x="102" y="258"/>
                    <a:pt x="102" y="258"/>
                    <a:pt x="102" y="258"/>
                  </a:cubicBezTo>
                  <a:cubicBezTo>
                    <a:pt x="109" y="253"/>
                    <a:pt x="109" y="253"/>
                    <a:pt x="109" y="253"/>
                  </a:cubicBezTo>
                  <a:cubicBezTo>
                    <a:pt x="111" y="253"/>
                    <a:pt x="111" y="253"/>
                    <a:pt x="111" y="253"/>
                  </a:cubicBezTo>
                  <a:cubicBezTo>
                    <a:pt x="113" y="266"/>
                    <a:pt x="113" y="266"/>
                    <a:pt x="113" y="266"/>
                  </a:cubicBezTo>
                  <a:cubicBezTo>
                    <a:pt x="117" y="271"/>
                    <a:pt x="117" y="271"/>
                    <a:pt x="117" y="271"/>
                  </a:cubicBezTo>
                  <a:cubicBezTo>
                    <a:pt x="118" y="272"/>
                    <a:pt x="118" y="272"/>
                    <a:pt x="118" y="272"/>
                  </a:cubicBezTo>
                  <a:cubicBezTo>
                    <a:pt x="121" y="277"/>
                    <a:pt x="121" y="277"/>
                    <a:pt x="121" y="277"/>
                  </a:cubicBezTo>
                  <a:cubicBezTo>
                    <a:pt x="127" y="282"/>
                    <a:pt x="127" y="282"/>
                    <a:pt x="127" y="282"/>
                  </a:cubicBezTo>
                  <a:cubicBezTo>
                    <a:pt x="127" y="283"/>
                    <a:pt x="129" y="283"/>
                    <a:pt x="131" y="283"/>
                  </a:cubicBezTo>
                  <a:cubicBezTo>
                    <a:pt x="133" y="284"/>
                    <a:pt x="133" y="284"/>
                    <a:pt x="133" y="284"/>
                  </a:cubicBezTo>
                  <a:cubicBezTo>
                    <a:pt x="137" y="282"/>
                    <a:pt x="137" y="282"/>
                    <a:pt x="137" y="282"/>
                  </a:cubicBezTo>
                  <a:cubicBezTo>
                    <a:pt x="140" y="281"/>
                    <a:pt x="143" y="280"/>
                    <a:pt x="146" y="279"/>
                  </a:cubicBezTo>
                  <a:cubicBezTo>
                    <a:pt x="148" y="278"/>
                    <a:pt x="148" y="278"/>
                    <a:pt x="148" y="278"/>
                  </a:cubicBezTo>
                  <a:cubicBezTo>
                    <a:pt x="154" y="278"/>
                    <a:pt x="154" y="278"/>
                    <a:pt x="154" y="278"/>
                  </a:cubicBezTo>
                  <a:cubicBezTo>
                    <a:pt x="156" y="278"/>
                    <a:pt x="157" y="278"/>
                    <a:pt x="158" y="279"/>
                  </a:cubicBezTo>
                  <a:cubicBezTo>
                    <a:pt x="166" y="274"/>
                    <a:pt x="166" y="274"/>
                    <a:pt x="166" y="274"/>
                  </a:cubicBezTo>
                  <a:cubicBezTo>
                    <a:pt x="167" y="274"/>
                    <a:pt x="167" y="274"/>
                    <a:pt x="167" y="274"/>
                  </a:cubicBezTo>
                  <a:cubicBezTo>
                    <a:pt x="167" y="275"/>
                    <a:pt x="167" y="275"/>
                    <a:pt x="167" y="275"/>
                  </a:cubicBezTo>
                  <a:cubicBezTo>
                    <a:pt x="168" y="274"/>
                    <a:pt x="168" y="274"/>
                    <a:pt x="168" y="274"/>
                  </a:cubicBezTo>
                  <a:cubicBezTo>
                    <a:pt x="169" y="275"/>
                    <a:pt x="169" y="275"/>
                    <a:pt x="169" y="275"/>
                  </a:cubicBezTo>
                  <a:cubicBezTo>
                    <a:pt x="172" y="279"/>
                    <a:pt x="173" y="282"/>
                    <a:pt x="173" y="283"/>
                  </a:cubicBezTo>
                  <a:cubicBezTo>
                    <a:pt x="177" y="289"/>
                    <a:pt x="177" y="289"/>
                    <a:pt x="177" y="289"/>
                  </a:cubicBezTo>
                  <a:cubicBezTo>
                    <a:pt x="180" y="290"/>
                    <a:pt x="180" y="290"/>
                    <a:pt x="180" y="290"/>
                  </a:cubicBezTo>
                  <a:cubicBezTo>
                    <a:pt x="180" y="290"/>
                    <a:pt x="180" y="290"/>
                    <a:pt x="180" y="290"/>
                  </a:cubicBezTo>
                  <a:cubicBezTo>
                    <a:pt x="181" y="290"/>
                    <a:pt x="181" y="290"/>
                    <a:pt x="181" y="290"/>
                  </a:cubicBezTo>
                  <a:cubicBezTo>
                    <a:pt x="180" y="289"/>
                    <a:pt x="180" y="289"/>
                    <a:pt x="180" y="289"/>
                  </a:cubicBezTo>
                  <a:cubicBezTo>
                    <a:pt x="179" y="287"/>
                    <a:pt x="179" y="286"/>
                    <a:pt x="180" y="285"/>
                  </a:cubicBezTo>
                  <a:cubicBezTo>
                    <a:pt x="181" y="284"/>
                    <a:pt x="182" y="283"/>
                    <a:pt x="185" y="283"/>
                  </a:cubicBezTo>
                  <a:cubicBezTo>
                    <a:pt x="199" y="283"/>
                    <a:pt x="199" y="283"/>
                    <a:pt x="199" y="283"/>
                  </a:cubicBezTo>
                  <a:cubicBezTo>
                    <a:pt x="200" y="283"/>
                    <a:pt x="200" y="283"/>
                    <a:pt x="200" y="283"/>
                  </a:cubicBezTo>
                  <a:cubicBezTo>
                    <a:pt x="201" y="283"/>
                    <a:pt x="201" y="283"/>
                    <a:pt x="201" y="283"/>
                  </a:cubicBezTo>
                  <a:cubicBezTo>
                    <a:pt x="201" y="283"/>
                    <a:pt x="201" y="283"/>
                    <a:pt x="201" y="283"/>
                  </a:cubicBezTo>
                  <a:cubicBezTo>
                    <a:pt x="201" y="283"/>
                    <a:pt x="201" y="283"/>
                    <a:pt x="201" y="283"/>
                  </a:cubicBezTo>
                  <a:cubicBezTo>
                    <a:pt x="206" y="292"/>
                    <a:pt x="206" y="292"/>
                    <a:pt x="206" y="292"/>
                  </a:cubicBezTo>
                  <a:cubicBezTo>
                    <a:pt x="205" y="296"/>
                    <a:pt x="205" y="296"/>
                    <a:pt x="205" y="296"/>
                  </a:cubicBezTo>
                  <a:cubicBezTo>
                    <a:pt x="205" y="296"/>
                    <a:pt x="205" y="296"/>
                    <a:pt x="205" y="296"/>
                  </a:cubicBezTo>
                  <a:cubicBezTo>
                    <a:pt x="211" y="297"/>
                    <a:pt x="211" y="297"/>
                    <a:pt x="211" y="297"/>
                  </a:cubicBezTo>
                  <a:cubicBezTo>
                    <a:pt x="211" y="297"/>
                    <a:pt x="211" y="297"/>
                    <a:pt x="211" y="297"/>
                  </a:cubicBezTo>
                  <a:cubicBezTo>
                    <a:pt x="211" y="296"/>
                    <a:pt x="211" y="295"/>
                    <a:pt x="211" y="295"/>
                  </a:cubicBezTo>
                  <a:cubicBezTo>
                    <a:pt x="213" y="294"/>
                    <a:pt x="213" y="294"/>
                    <a:pt x="213" y="294"/>
                  </a:cubicBezTo>
                  <a:cubicBezTo>
                    <a:pt x="227" y="303"/>
                    <a:pt x="227" y="303"/>
                    <a:pt x="227" y="303"/>
                  </a:cubicBezTo>
                  <a:cubicBezTo>
                    <a:pt x="228" y="305"/>
                    <a:pt x="229" y="306"/>
                    <a:pt x="229" y="308"/>
                  </a:cubicBezTo>
                  <a:cubicBezTo>
                    <a:pt x="229" y="314"/>
                    <a:pt x="229" y="314"/>
                    <a:pt x="229" y="314"/>
                  </a:cubicBezTo>
                  <a:cubicBezTo>
                    <a:pt x="234" y="315"/>
                    <a:pt x="234" y="315"/>
                    <a:pt x="234" y="315"/>
                  </a:cubicBezTo>
                  <a:cubicBezTo>
                    <a:pt x="237" y="310"/>
                    <a:pt x="237" y="310"/>
                    <a:pt x="237" y="310"/>
                  </a:cubicBezTo>
                  <a:cubicBezTo>
                    <a:pt x="235" y="307"/>
                    <a:pt x="235" y="305"/>
                    <a:pt x="235" y="303"/>
                  </a:cubicBezTo>
                  <a:cubicBezTo>
                    <a:pt x="235" y="302"/>
                    <a:pt x="236" y="301"/>
                    <a:pt x="237" y="300"/>
                  </a:cubicBezTo>
                  <a:cubicBezTo>
                    <a:pt x="239" y="299"/>
                    <a:pt x="239" y="299"/>
                    <a:pt x="239" y="299"/>
                  </a:cubicBezTo>
                  <a:cubicBezTo>
                    <a:pt x="239" y="298"/>
                    <a:pt x="239" y="297"/>
                    <a:pt x="240" y="297"/>
                  </a:cubicBezTo>
                  <a:cubicBezTo>
                    <a:pt x="243" y="297"/>
                    <a:pt x="243" y="297"/>
                    <a:pt x="243" y="297"/>
                  </a:cubicBezTo>
                  <a:cubicBezTo>
                    <a:pt x="245" y="299"/>
                    <a:pt x="247" y="303"/>
                    <a:pt x="248" y="309"/>
                  </a:cubicBezTo>
                  <a:cubicBezTo>
                    <a:pt x="248" y="310"/>
                    <a:pt x="248" y="310"/>
                    <a:pt x="248" y="310"/>
                  </a:cubicBezTo>
                  <a:cubicBezTo>
                    <a:pt x="249" y="311"/>
                    <a:pt x="249" y="311"/>
                    <a:pt x="249" y="311"/>
                  </a:cubicBezTo>
                  <a:cubicBezTo>
                    <a:pt x="249" y="312"/>
                    <a:pt x="251" y="313"/>
                    <a:pt x="255" y="315"/>
                  </a:cubicBezTo>
                  <a:cubicBezTo>
                    <a:pt x="255" y="315"/>
                    <a:pt x="255" y="315"/>
                    <a:pt x="255" y="315"/>
                  </a:cubicBezTo>
                  <a:cubicBezTo>
                    <a:pt x="256" y="315"/>
                    <a:pt x="256" y="315"/>
                    <a:pt x="256" y="315"/>
                  </a:cubicBezTo>
                  <a:cubicBezTo>
                    <a:pt x="269" y="328"/>
                    <a:pt x="269" y="328"/>
                    <a:pt x="269" y="328"/>
                  </a:cubicBezTo>
                  <a:cubicBezTo>
                    <a:pt x="269" y="328"/>
                    <a:pt x="269" y="328"/>
                    <a:pt x="269" y="328"/>
                  </a:cubicBezTo>
                  <a:cubicBezTo>
                    <a:pt x="275" y="326"/>
                    <a:pt x="275" y="326"/>
                    <a:pt x="275" y="326"/>
                  </a:cubicBezTo>
                  <a:cubicBezTo>
                    <a:pt x="274" y="324"/>
                    <a:pt x="274" y="324"/>
                    <a:pt x="274" y="324"/>
                  </a:cubicBezTo>
                  <a:cubicBezTo>
                    <a:pt x="272" y="322"/>
                    <a:pt x="272" y="320"/>
                    <a:pt x="272" y="319"/>
                  </a:cubicBezTo>
                  <a:cubicBezTo>
                    <a:pt x="272" y="316"/>
                    <a:pt x="274" y="313"/>
                    <a:pt x="278" y="311"/>
                  </a:cubicBezTo>
                  <a:cubicBezTo>
                    <a:pt x="285" y="305"/>
                    <a:pt x="285" y="305"/>
                    <a:pt x="285" y="305"/>
                  </a:cubicBezTo>
                  <a:cubicBezTo>
                    <a:pt x="293" y="310"/>
                    <a:pt x="293" y="310"/>
                    <a:pt x="293" y="310"/>
                  </a:cubicBezTo>
                  <a:cubicBezTo>
                    <a:pt x="294" y="310"/>
                    <a:pt x="294" y="310"/>
                    <a:pt x="294" y="310"/>
                  </a:cubicBezTo>
                  <a:cubicBezTo>
                    <a:pt x="296" y="301"/>
                    <a:pt x="296" y="301"/>
                    <a:pt x="296" y="301"/>
                  </a:cubicBezTo>
                  <a:cubicBezTo>
                    <a:pt x="296" y="300"/>
                    <a:pt x="296" y="300"/>
                    <a:pt x="296" y="300"/>
                  </a:cubicBezTo>
                  <a:cubicBezTo>
                    <a:pt x="297" y="299"/>
                    <a:pt x="297" y="299"/>
                    <a:pt x="297" y="299"/>
                  </a:cubicBezTo>
                  <a:cubicBezTo>
                    <a:pt x="304" y="300"/>
                    <a:pt x="304" y="300"/>
                    <a:pt x="304" y="300"/>
                  </a:cubicBezTo>
                  <a:cubicBezTo>
                    <a:pt x="305" y="301"/>
                    <a:pt x="306" y="303"/>
                    <a:pt x="306" y="305"/>
                  </a:cubicBezTo>
                  <a:cubicBezTo>
                    <a:pt x="306" y="306"/>
                    <a:pt x="305" y="308"/>
                    <a:pt x="303" y="310"/>
                  </a:cubicBezTo>
                  <a:cubicBezTo>
                    <a:pt x="305" y="311"/>
                    <a:pt x="305" y="311"/>
                    <a:pt x="305" y="311"/>
                  </a:cubicBezTo>
                  <a:cubicBezTo>
                    <a:pt x="309" y="313"/>
                    <a:pt x="312" y="314"/>
                    <a:pt x="314" y="315"/>
                  </a:cubicBezTo>
                  <a:cubicBezTo>
                    <a:pt x="315" y="315"/>
                    <a:pt x="315" y="315"/>
                    <a:pt x="315" y="315"/>
                  </a:cubicBezTo>
                  <a:cubicBezTo>
                    <a:pt x="315" y="315"/>
                    <a:pt x="315" y="315"/>
                    <a:pt x="315" y="315"/>
                  </a:cubicBezTo>
                  <a:cubicBezTo>
                    <a:pt x="320" y="317"/>
                    <a:pt x="320" y="317"/>
                    <a:pt x="320" y="317"/>
                  </a:cubicBezTo>
                  <a:cubicBezTo>
                    <a:pt x="324" y="317"/>
                    <a:pt x="324" y="317"/>
                    <a:pt x="324" y="317"/>
                  </a:cubicBezTo>
                  <a:cubicBezTo>
                    <a:pt x="318" y="288"/>
                    <a:pt x="318" y="288"/>
                    <a:pt x="318" y="288"/>
                  </a:cubicBezTo>
                  <a:cubicBezTo>
                    <a:pt x="314" y="285"/>
                    <a:pt x="310" y="281"/>
                    <a:pt x="307" y="275"/>
                  </a:cubicBezTo>
                  <a:cubicBezTo>
                    <a:pt x="304" y="270"/>
                    <a:pt x="305" y="263"/>
                    <a:pt x="312" y="255"/>
                  </a:cubicBezTo>
                  <a:cubicBezTo>
                    <a:pt x="315" y="251"/>
                    <a:pt x="320" y="247"/>
                    <a:pt x="325" y="243"/>
                  </a:cubicBezTo>
                  <a:cubicBezTo>
                    <a:pt x="325" y="243"/>
                    <a:pt x="325" y="243"/>
                    <a:pt x="325" y="243"/>
                  </a:cubicBezTo>
                  <a:cubicBezTo>
                    <a:pt x="325" y="243"/>
                    <a:pt x="325" y="243"/>
                    <a:pt x="325" y="243"/>
                  </a:cubicBezTo>
                  <a:cubicBezTo>
                    <a:pt x="331" y="243"/>
                    <a:pt x="331" y="243"/>
                    <a:pt x="331" y="243"/>
                  </a:cubicBezTo>
                  <a:cubicBezTo>
                    <a:pt x="331" y="243"/>
                    <a:pt x="331" y="243"/>
                    <a:pt x="331" y="243"/>
                  </a:cubicBezTo>
                  <a:cubicBezTo>
                    <a:pt x="336" y="245"/>
                    <a:pt x="336" y="245"/>
                    <a:pt x="336" y="245"/>
                  </a:cubicBezTo>
                  <a:cubicBezTo>
                    <a:pt x="346" y="245"/>
                    <a:pt x="346" y="245"/>
                    <a:pt x="346" y="245"/>
                  </a:cubicBezTo>
                  <a:cubicBezTo>
                    <a:pt x="350" y="243"/>
                    <a:pt x="353" y="237"/>
                    <a:pt x="357" y="228"/>
                  </a:cubicBezTo>
                  <a:cubicBezTo>
                    <a:pt x="360" y="222"/>
                    <a:pt x="360" y="211"/>
                    <a:pt x="358" y="193"/>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41" name="Freeform 30"/>
            <p:cNvSpPr/>
            <p:nvPr/>
          </p:nvSpPr>
          <p:spPr bwMode="auto">
            <a:xfrm>
              <a:off x="5062254" y="3361508"/>
              <a:ext cx="797956" cy="497708"/>
            </a:xfrm>
            <a:custGeom>
              <a:gdLst>
                <a:gd fmla="*/ 198 w 217" name="T0"/>
                <a:gd fmla="*/ 4 h 136" name="T1"/>
                <a:gd fmla="*/ 179 w 217" name="T2"/>
                <a:gd fmla="*/ 6 h 136" name="T3"/>
                <a:gd fmla="*/ 135 w 217" name="T4"/>
                <a:gd fmla="*/ 21 h 136" name="T5"/>
                <a:gd fmla="*/ 136 w 217" name="T6"/>
                <a:gd fmla="*/ 30 h 136" name="T7"/>
                <a:gd fmla="*/ 106 w 217" name="T8"/>
                <a:gd fmla="*/ 26 h 136" name="T9"/>
                <a:gd fmla="*/ 84 w 217" name="T10"/>
                <a:gd fmla="*/ 0 h 136" name="T11"/>
                <a:gd fmla="*/ 75 w 217" name="T12"/>
                <a:gd fmla="*/ 10 h 136" name="T13"/>
                <a:gd fmla="*/ 64 w 217" name="T14"/>
                <a:gd fmla="*/ 4 h 136" name="T15"/>
                <a:gd fmla="*/ 59 w 217" name="T16"/>
                <a:gd fmla="*/ 10 h 136" name="T17"/>
                <a:gd fmla="*/ 51 w 217" name="T18"/>
                <a:gd fmla="*/ 12 h 136" name="T19"/>
                <a:gd fmla="*/ 6 w 217" name="T20"/>
                <a:gd fmla="*/ 64 h 136" name="T21"/>
                <a:gd fmla="*/ 11 w 217" name="T22"/>
                <a:gd fmla="*/ 76 h 136" name="T23"/>
                <a:gd fmla="*/ 10 w 217" name="T24"/>
                <a:gd fmla="*/ 76 h 136" name="T25"/>
                <a:gd fmla="*/ 17 w 217" name="T26"/>
                <a:gd fmla="*/ 103 h 136" name="T27"/>
                <a:gd fmla="*/ 0 w 217" name="T28"/>
                <a:gd fmla="*/ 114 h 136" name="T29"/>
                <a:gd fmla="*/ 8 w 217" name="T30"/>
                <a:gd fmla="*/ 122 h 136" name="T31"/>
                <a:gd fmla="*/ 9 w 217" name="T32"/>
                <a:gd fmla="*/ 124 h 136" name="T33"/>
                <a:gd fmla="*/ 32 w 217" name="T34"/>
                <a:gd fmla="*/ 136 h 136" name="T35"/>
                <a:gd fmla="*/ 42 w 217" name="T36"/>
                <a:gd fmla="*/ 126 h 136" name="T37"/>
                <a:gd fmla="*/ 57 w 217" name="T38"/>
                <a:gd fmla="*/ 119 h 136" name="T39"/>
                <a:gd fmla="*/ 59 w 217" name="T40"/>
                <a:gd fmla="*/ 121 h 136" name="T41"/>
                <a:gd fmla="*/ 59 w 217" name="T42"/>
                <a:gd fmla="*/ 122 h 136" name="T43"/>
                <a:gd fmla="*/ 74 w 217" name="T44"/>
                <a:gd fmla="*/ 132 h 136" name="T45"/>
                <a:gd fmla="*/ 92 w 217" name="T46"/>
                <a:gd fmla="*/ 126 h 136" name="T47"/>
                <a:gd fmla="*/ 106 w 217" name="T48"/>
                <a:gd fmla="*/ 125 h 136" name="T49"/>
                <a:gd fmla="*/ 108 w 217" name="T50"/>
                <a:gd fmla="*/ 124 h 136" name="T51"/>
                <a:gd fmla="*/ 119 w 217" name="T52"/>
                <a:gd fmla="*/ 110 h 136" name="T53"/>
                <a:gd fmla="*/ 125 w 217" name="T54"/>
                <a:gd fmla="*/ 106 h 136" name="T55"/>
                <a:gd fmla="*/ 126 w 217" name="T56"/>
                <a:gd fmla="*/ 107 h 136" name="T57"/>
                <a:gd fmla="*/ 129 w 217" name="T58"/>
                <a:gd fmla="*/ 108 h 136" name="T59"/>
                <a:gd fmla="*/ 134 w 217" name="T60"/>
                <a:gd fmla="*/ 88 h 136" name="T61"/>
                <a:gd fmla="*/ 140 w 217" name="T62"/>
                <a:gd fmla="*/ 86 h 136" name="T63"/>
                <a:gd fmla="*/ 148 w 217" name="T64"/>
                <a:gd fmla="*/ 69 h 136" name="T65"/>
                <a:gd fmla="*/ 151 w 217" name="T66"/>
                <a:gd fmla="*/ 60 h 136" name="T67"/>
                <a:gd fmla="*/ 161 w 217" name="T68"/>
                <a:gd fmla="*/ 56 h 136" name="T69"/>
                <a:gd fmla="*/ 161 w 217" name="T70"/>
                <a:gd fmla="*/ 54 h 136" name="T71"/>
                <a:gd fmla="*/ 169 w 217" name="T72"/>
                <a:gd fmla="*/ 48 h 136" name="T73"/>
                <a:gd fmla="*/ 164 w 217" name="T74"/>
                <a:gd fmla="*/ 47 h 136" name="T75"/>
                <a:gd fmla="*/ 164 w 217" name="T76"/>
                <a:gd fmla="*/ 44 h 136" name="T77"/>
                <a:gd fmla="*/ 166 w 217" name="T78"/>
                <a:gd fmla="*/ 43 h 136" name="T79"/>
                <a:gd fmla="*/ 176 w 217" name="T80"/>
                <a:gd fmla="*/ 38 h 136" name="T81"/>
                <a:gd fmla="*/ 202 w 217" name="T82"/>
                <a:gd fmla="*/ 20 h 136" name="T83"/>
                <a:gd fmla="*/ 214 w 217" name="T84"/>
                <a:gd fmla="*/ 24 h 136" name="T85"/>
                <a:gd fmla="*/ 212 w 217" name="T86"/>
                <a:gd fmla="*/ 14 h 136" name="T87"/>
                <a:gd fmla="*/ 212 w 217" name="T88"/>
                <a:gd fmla="*/ 14 h 136" name="T89"/>
                <a:gd fmla="*/ 216 w 217" name="T90"/>
                <a:gd fmla="*/ 6 h 136" name="T91"/>
                <a:gd fmla="*/ 213 w 217" name="T92"/>
                <a:gd fmla="*/ 7 h 136" name="T93"/>
                <a:gd fmla="*/ 204 w 217" name="T94"/>
                <a:gd fmla="*/ 8 h 136" name="T95"/>
                <a:gd fmla="*/ 202 w 217" name="T96"/>
                <a:gd fmla="*/ 8 h 136" name="T97"/>
                <a:gd fmla="*/ 202 w 217" name="T98"/>
                <a:gd fmla="*/ 6 h 136" name="T99"/>
                <a:gd fmla="*/ 198 w 217" name="T100"/>
                <a:gd fmla="*/ 4 h 13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36" w="216">
                  <a:moveTo>
                    <a:pt x="198" y="4"/>
                  </a:moveTo>
                  <a:cubicBezTo>
                    <a:pt x="198" y="4"/>
                    <a:pt x="198" y="4"/>
                    <a:pt x="198" y="4"/>
                  </a:cubicBezTo>
                  <a:cubicBezTo>
                    <a:pt x="198" y="6"/>
                    <a:pt x="196" y="7"/>
                    <a:pt x="194" y="7"/>
                  </a:cubicBezTo>
                  <a:cubicBezTo>
                    <a:pt x="179" y="6"/>
                    <a:pt x="179" y="6"/>
                    <a:pt x="179" y="6"/>
                  </a:cubicBezTo>
                  <a:cubicBezTo>
                    <a:pt x="168" y="4"/>
                    <a:pt x="161" y="2"/>
                    <a:pt x="157" y="0"/>
                  </a:cubicBezTo>
                  <a:cubicBezTo>
                    <a:pt x="135" y="21"/>
                    <a:pt x="135" y="21"/>
                    <a:pt x="135" y="21"/>
                  </a:cubicBezTo>
                  <a:cubicBezTo>
                    <a:pt x="136" y="30"/>
                    <a:pt x="136" y="30"/>
                    <a:pt x="136" y="30"/>
                  </a:cubicBezTo>
                  <a:cubicBezTo>
                    <a:pt x="136" y="30"/>
                    <a:pt x="136" y="30"/>
                    <a:pt x="136" y="30"/>
                  </a:cubicBezTo>
                  <a:cubicBezTo>
                    <a:pt x="134" y="31"/>
                    <a:pt x="134" y="31"/>
                    <a:pt x="134" y="31"/>
                  </a:cubicBezTo>
                  <a:cubicBezTo>
                    <a:pt x="117" y="33"/>
                    <a:pt x="108" y="32"/>
                    <a:pt x="106" y="26"/>
                  </a:cubicBezTo>
                  <a:cubicBezTo>
                    <a:pt x="104" y="1"/>
                    <a:pt x="104" y="1"/>
                    <a:pt x="104" y="1"/>
                  </a:cubicBezTo>
                  <a:cubicBezTo>
                    <a:pt x="84" y="0"/>
                    <a:pt x="84" y="0"/>
                    <a:pt x="84" y="0"/>
                  </a:cubicBezTo>
                  <a:cubicBezTo>
                    <a:pt x="76" y="18"/>
                    <a:pt x="76" y="18"/>
                    <a:pt x="76" y="18"/>
                  </a:cubicBezTo>
                  <a:cubicBezTo>
                    <a:pt x="75" y="10"/>
                    <a:pt x="75" y="10"/>
                    <a:pt x="75" y="10"/>
                  </a:cubicBezTo>
                  <a:cubicBezTo>
                    <a:pt x="75" y="4"/>
                    <a:pt x="74" y="0"/>
                    <a:pt x="72" y="0"/>
                  </a:cubicBezTo>
                  <a:cubicBezTo>
                    <a:pt x="64" y="4"/>
                    <a:pt x="64" y="4"/>
                    <a:pt x="64" y="4"/>
                  </a:cubicBezTo>
                  <a:cubicBezTo>
                    <a:pt x="60" y="9"/>
                    <a:pt x="60" y="9"/>
                    <a:pt x="60" y="9"/>
                  </a:cubicBezTo>
                  <a:cubicBezTo>
                    <a:pt x="59" y="10"/>
                    <a:pt x="59" y="10"/>
                    <a:pt x="59" y="10"/>
                  </a:cubicBezTo>
                  <a:cubicBezTo>
                    <a:pt x="59" y="10"/>
                    <a:pt x="59" y="10"/>
                    <a:pt x="59" y="10"/>
                  </a:cubicBezTo>
                  <a:cubicBezTo>
                    <a:pt x="51" y="12"/>
                    <a:pt x="51" y="12"/>
                    <a:pt x="51" y="12"/>
                  </a:cubicBezTo>
                  <a:cubicBezTo>
                    <a:pt x="42" y="20"/>
                    <a:pt x="34" y="27"/>
                    <a:pt x="28" y="35"/>
                  </a:cubicBezTo>
                  <a:cubicBezTo>
                    <a:pt x="6" y="64"/>
                    <a:pt x="6" y="64"/>
                    <a:pt x="6" y="64"/>
                  </a:cubicBezTo>
                  <a:cubicBezTo>
                    <a:pt x="11" y="74"/>
                    <a:pt x="11" y="74"/>
                    <a:pt x="11" y="74"/>
                  </a:cubicBezTo>
                  <a:cubicBezTo>
                    <a:pt x="11" y="76"/>
                    <a:pt x="11" y="76"/>
                    <a:pt x="11" y="76"/>
                  </a:cubicBezTo>
                  <a:cubicBezTo>
                    <a:pt x="11" y="76"/>
                    <a:pt x="11" y="76"/>
                    <a:pt x="11" y="76"/>
                  </a:cubicBezTo>
                  <a:cubicBezTo>
                    <a:pt x="10" y="76"/>
                    <a:pt x="10" y="76"/>
                    <a:pt x="10" y="76"/>
                  </a:cubicBezTo>
                  <a:cubicBezTo>
                    <a:pt x="9" y="78"/>
                    <a:pt x="10" y="82"/>
                    <a:pt x="12" y="86"/>
                  </a:cubicBezTo>
                  <a:cubicBezTo>
                    <a:pt x="15" y="91"/>
                    <a:pt x="17" y="97"/>
                    <a:pt x="17" y="103"/>
                  </a:cubicBezTo>
                  <a:cubicBezTo>
                    <a:pt x="17" y="104"/>
                    <a:pt x="17" y="104"/>
                    <a:pt x="17" y="104"/>
                  </a:cubicBezTo>
                  <a:cubicBezTo>
                    <a:pt x="0" y="114"/>
                    <a:pt x="0" y="114"/>
                    <a:pt x="0" y="114"/>
                  </a:cubicBezTo>
                  <a:cubicBezTo>
                    <a:pt x="0" y="118"/>
                    <a:pt x="0" y="118"/>
                    <a:pt x="0" y="118"/>
                  </a:cubicBezTo>
                  <a:cubicBezTo>
                    <a:pt x="8" y="122"/>
                    <a:pt x="8" y="122"/>
                    <a:pt x="8" y="122"/>
                  </a:cubicBezTo>
                  <a:cubicBezTo>
                    <a:pt x="8" y="122"/>
                    <a:pt x="9" y="123"/>
                    <a:pt x="9" y="124"/>
                  </a:cubicBezTo>
                  <a:cubicBezTo>
                    <a:pt x="9" y="124"/>
                    <a:pt x="9" y="124"/>
                    <a:pt x="9" y="124"/>
                  </a:cubicBezTo>
                  <a:cubicBezTo>
                    <a:pt x="8" y="126"/>
                    <a:pt x="12" y="129"/>
                    <a:pt x="18" y="132"/>
                  </a:cubicBezTo>
                  <a:cubicBezTo>
                    <a:pt x="32" y="136"/>
                    <a:pt x="32" y="136"/>
                    <a:pt x="32" y="136"/>
                  </a:cubicBezTo>
                  <a:cubicBezTo>
                    <a:pt x="37" y="133"/>
                    <a:pt x="37" y="133"/>
                    <a:pt x="37" y="133"/>
                  </a:cubicBezTo>
                  <a:cubicBezTo>
                    <a:pt x="42" y="126"/>
                    <a:pt x="42" y="126"/>
                    <a:pt x="42" y="126"/>
                  </a:cubicBezTo>
                  <a:cubicBezTo>
                    <a:pt x="46" y="115"/>
                    <a:pt x="46" y="115"/>
                    <a:pt x="46" y="115"/>
                  </a:cubicBezTo>
                  <a:cubicBezTo>
                    <a:pt x="57" y="119"/>
                    <a:pt x="57" y="119"/>
                    <a:pt x="57" y="119"/>
                  </a:cubicBezTo>
                  <a:cubicBezTo>
                    <a:pt x="59" y="120"/>
                    <a:pt x="59" y="120"/>
                    <a:pt x="59" y="120"/>
                  </a:cubicBezTo>
                  <a:cubicBezTo>
                    <a:pt x="59" y="121"/>
                    <a:pt x="59" y="121"/>
                    <a:pt x="59" y="121"/>
                  </a:cubicBezTo>
                  <a:cubicBezTo>
                    <a:pt x="59" y="121"/>
                    <a:pt x="59" y="121"/>
                    <a:pt x="59" y="121"/>
                  </a:cubicBezTo>
                  <a:cubicBezTo>
                    <a:pt x="59" y="122"/>
                    <a:pt x="59" y="122"/>
                    <a:pt x="59" y="122"/>
                  </a:cubicBezTo>
                  <a:cubicBezTo>
                    <a:pt x="57" y="126"/>
                    <a:pt x="58" y="130"/>
                    <a:pt x="62" y="132"/>
                  </a:cubicBezTo>
                  <a:cubicBezTo>
                    <a:pt x="74" y="132"/>
                    <a:pt x="74" y="132"/>
                    <a:pt x="74" y="132"/>
                  </a:cubicBezTo>
                  <a:cubicBezTo>
                    <a:pt x="79" y="131"/>
                    <a:pt x="82" y="130"/>
                    <a:pt x="85" y="128"/>
                  </a:cubicBezTo>
                  <a:cubicBezTo>
                    <a:pt x="86" y="126"/>
                    <a:pt x="89" y="125"/>
                    <a:pt x="92" y="126"/>
                  </a:cubicBezTo>
                  <a:cubicBezTo>
                    <a:pt x="97" y="126"/>
                    <a:pt x="101" y="128"/>
                    <a:pt x="104" y="132"/>
                  </a:cubicBezTo>
                  <a:cubicBezTo>
                    <a:pt x="106" y="125"/>
                    <a:pt x="106" y="125"/>
                    <a:pt x="106" y="125"/>
                  </a:cubicBezTo>
                  <a:cubicBezTo>
                    <a:pt x="107" y="124"/>
                    <a:pt x="107" y="124"/>
                    <a:pt x="107" y="124"/>
                  </a:cubicBezTo>
                  <a:cubicBezTo>
                    <a:pt x="108" y="124"/>
                    <a:pt x="108" y="124"/>
                    <a:pt x="108" y="124"/>
                  </a:cubicBezTo>
                  <a:cubicBezTo>
                    <a:pt x="110" y="122"/>
                    <a:pt x="111" y="120"/>
                    <a:pt x="112" y="118"/>
                  </a:cubicBezTo>
                  <a:cubicBezTo>
                    <a:pt x="114" y="115"/>
                    <a:pt x="116" y="112"/>
                    <a:pt x="119" y="110"/>
                  </a:cubicBezTo>
                  <a:cubicBezTo>
                    <a:pt x="124" y="107"/>
                    <a:pt x="124" y="107"/>
                    <a:pt x="124" y="107"/>
                  </a:cubicBezTo>
                  <a:cubicBezTo>
                    <a:pt x="125" y="106"/>
                    <a:pt x="125" y="106"/>
                    <a:pt x="125" y="106"/>
                  </a:cubicBezTo>
                  <a:cubicBezTo>
                    <a:pt x="125" y="107"/>
                    <a:pt x="125" y="107"/>
                    <a:pt x="125" y="107"/>
                  </a:cubicBezTo>
                  <a:cubicBezTo>
                    <a:pt x="126" y="107"/>
                    <a:pt x="126" y="107"/>
                    <a:pt x="126" y="107"/>
                  </a:cubicBezTo>
                  <a:cubicBezTo>
                    <a:pt x="129" y="108"/>
                    <a:pt x="129" y="108"/>
                    <a:pt x="129" y="108"/>
                  </a:cubicBezTo>
                  <a:cubicBezTo>
                    <a:pt x="129" y="108"/>
                    <a:pt x="129" y="108"/>
                    <a:pt x="129" y="108"/>
                  </a:cubicBezTo>
                  <a:cubicBezTo>
                    <a:pt x="130" y="108"/>
                    <a:pt x="130" y="108"/>
                    <a:pt x="130" y="108"/>
                  </a:cubicBezTo>
                  <a:cubicBezTo>
                    <a:pt x="134" y="88"/>
                    <a:pt x="134" y="88"/>
                    <a:pt x="134" y="88"/>
                  </a:cubicBezTo>
                  <a:cubicBezTo>
                    <a:pt x="134" y="88"/>
                    <a:pt x="134" y="88"/>
                    <a:pt x="134" y="88"/>
                  </a:cubicBezTo>
                  <a:cubicBezTo>
                    <a:pt x="140" y="86"/>
                    <a:pt x="140" y="86"/>
                    <a:pt x="140" y="86"/>
                  </a:cubicBezTo>
                  <a:cubicBezTo>
                    <a:pt x="147" y="82"/>
                    <a:pt x="150" y="78"/>
                    <a:pt x="150" y="75"/>
                  </a:cubicBezTo>
                  <a:cubicBezTo>
                    <a:pt x="148" y="69"/>
                    <a:pt x="148" y="69"/>
                    <a:pt x="148" y="69"/>
                  </a:cubicBezTo>
                  <a:cubicBezTo>
                    <a:pt x="147" y="65"/>
                    <a:pt x="147" y="62"/>
                    <a:pt x="148" y="61"/>
                  </a:cubicBezTo>
                  <a:cubicBezTo>
                    <a:pt x="149" y="60"/>
                    <a:pt x="150" y="60"/>
                    <a:pt x="151" y="60"/>
                  </a:cubicBezTo>
                  <a:cubicBezTo>
                    <a:pt x="154" y="60"/>
                    <a:pt x="157" y="60"/>
                    <a:pt x="160" y="62"/>
                  </a:cubicBezTo>
                  <a:cubicBezTo>
                    <a:pt x="161" y="56"/>
                    <a:pt x="161" y="56"/>
                    <a:pt x="161" y="56"/>
                  </a:cubicBezTo>
                  <a:cubicBezTo>
                    <a:pt x="161" y="55"/>
                    <a:pt x="161" y="55"/>
                    <a:pt x="161" y="55"/>
                  </a:cubicBezTo>
                  <a:cubicBezTo>
                    <a:pt x="161" y="54"/>
                    <a:pt x="161" y="54"/>
                    <a:pt x="161" y="54"/>
                  </a:cubicBezTo>
                  <a:cubicBezTo>
                    <a:pt x="168" y="51"/>
                    <a:pt x="168" y="51"/>
                    <a:pt x="168" y="51"/>
                  </a:cubicBezTo>
                  <a:cubicBezTo>
                    <a:pt x="169" y="48"/>
                    <a:pt x="169" y="48"/>
                    <a:pt x="169" y="48"/>
                  </a:cubicBezTo>
                  <a:cubicBezTo>
                    <a:pt x="165" y="48"/>
                    <a:pt x="165" y="48"/>
                    <a:pt x="165" y="48"/>
                  </a:cubicBezTo>
                  <a:cubicBezTo>
                    <a:pt x="164" y="47"/>
                    <a:pt x="164" y="47"/>
                    <a:pt x="164" y="47"/>
                  </a:cubicBezTo>
                  <a:cubicBezTo>
                    <a:pt x="164" y="45"/>
                    <a:pt x="164" y="45"/>
                    <a:pt x="164" y="45"/>
                  </a:cubicBezTo>
                  <a:cubicBezTo>
                    <a:pt x="164" y="44"/>
                    <a:pt x="164" y="44"/>
                    <a:pt x="164" y="44"/>
                  </a:cubicBezTo>
                  <a:cubicBezTo>
                    <a:pt x="165" y="43"/>
                    <a:pt x="165" y="43"/>
                    <a:pt x="165" y="43"/>
                  </a:cubicBezTo>
                  <a:cubicBezTo>
                    <a:pt x="166" y="43"/>
                    <a:pt x="166" y="43"/>
                    <a:pt x="166" y="43"/>
                  </a:cubicBezTo>
                  <a:cubicBezTo>
                    <a:pt x="167" y="43"/>
                    <a:pt x="167" y="43"/>
                    <a:pt x="167" y="43"/>
                  </a:cubicBezTo>
                  <a:cubicBezTo>
                    <a:pt x="170" y="43"/>
                    <a:pt x="173" y="42"/>
                    <a:pt x="176" y="38"/>
                  </a:cubicBezTo>
                  <a:cubicBezTo>
                    <a:pt x="202" y="20"/>
                    <a:pt x="202" y="20"/>
                    <a:pt x="202" y="20"/>
                  </a:cubicBezTo>
                  <a:cubicBezTo>
                    <a:pt x="202" y="20"/>
                    <a:pt x="202" y="20"/>
                    <a:pt x="202" y="20"/>
                  </a:cubicBezTo>
                  <a:cubicBezTo>
                    <a:pt x="210" y="24"/>
                    <a:pt x="210" y="24"/>
                    <a:pt x="210" y="24"/>
                  </a:cubicBezTo>
                  <a:cubicBezTo>
                    <a:pt x="214" y="24"/>
                    <a:pt x="214" y="24"/>
                    <a:pt x="214" y="24"/>
                  </a:cubicBezTo>
                  <a:cubicBezTo>
                    <a:pt x="212" y="15"/>
                    <a:pt x="212" y="15"/>
                    <a:pt x="212" y="15"/>
                  </a:cubicBezTo>
                  <a:cubicBezTo>
                    <a:pt x="212" y="14"/>
                    <a:pt x="212" y="14"/>
                    <a:pt x="212" y="14"/>
                  </a:cubicBezTo>
                  <a:cubicBezTo>
                    <a:pt x="212" y="14"/>
                    <a:pt x="212" y="14"/>
                    <a:pt x="212" y="14"/>
                  </a:cubicBezTo>
                  <a:cubicBezTo>
                    <a:pt x="212" y="14"/>
                    <a:pt x="212" y="14"/>
                    <a:pt x="212" y="14"/>
                  </a:cubicBezTo>
                  <a:cubicBezTo>
                    <a:pt x="217" y="6"/>
                    <a:pt x="217" y="6"/>
                    <a:pt x="217" y="6"/>
                  </a:cubicBezTo>
                  <a:cubicBezTo>
                    <a:pt x="216" y="6"/>
                    <a:pt x="216" y="6"/>
                    <a:pt x="216" y="6"/>
                  </a:cubicBezTo>
                  <a:cubicBezTo>
                    <a:pt x="213" y="6"/>
                    <a:pt x="213" y="6"/>
                    <a:pt x="213" y="6"/>
                  </a:cubicBezTo>
                  <a:cubicBezTo>
                    <a:pt x="213" y="7"/>
                    <a:pt x="213" y="7"/>
                    <a:pt x="213" y="7"/>
                  </a:cubicBezTo>
                  <a:cubicBezTo>
                    <a:pt x="212" y="7"/>
                    <a:pt x="212" y="7"/>
                    <a:pt x="212" y="7"/>
                  </a:cubicBezTo>
                  <a:cubicBezTo>
                    <a:pt x="204" y="8"/>
                    <a:pt x="204" y="8"/>
                    <a:pt x="204" y="8"/>
                  </a:cubicBezTo>
                  <a:cubicBezTo>
                    <a:pt x="202" y="8"/>
                    <a:pt x="202" y="8"/>
                    <a:pt x="202" y="8"/>
                  </a:cubicBezTo>
                  <a:cubicBezTo>
                    <a:pt x="202" y="8"/>
                    <a:pt x="202" y="8"/>
                    <a:pt x="202" y="8"/>
                  </a:cubicBezTo>
                  <a:cubicBezTo>
                    <a:pt x="202" y="8"/>
                    <a:pt x="202" y="8"/>
                    <a:pt x="202" y="8"/>
                  </a:cubicBezTo>
                  <a:cubicBezTo>
                    <a:pt x="202" y="6"/>
                    <a:pt x="202" y="6"/>
                    <a:pt x="202" y="6"/>
                  </a:cubicBezTo>
                  <a:cubicBezTo>
                    <a:pt x="200" y="4"/>
                    <a:pt x="200" y="4"/>
                    <a:pt x="200" y="4"/>
                  </a:cubicBezTo>
                  <a:lnTo>
                    <a:pt x="198" y="4"/>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42" name="Freeform 31"/>
            <p:cNvSpPr/>
            <p:nvPr/>
          </p:nvSpPr>
          <p:spPr bwMode="auto">
            <a:xfrm>
              <a:off x="5808815" y="4186513"/>
              <a:ext cx="124427" cy="113607"/>
            </a:xfrm>
            <a:custGeom>
              <a:gdLst>
                <a:gd fmla="*/ 31 w 34" name="T0"/>
                <a:gd fmla="*/ 17 h 31" name="T1"/>
                <a:gd fmla="*/ 34 w 34" name="T2"/>
                <a:gd fmla="*/ 13 h 31" name="T3"/>
                <a:gd fmla="*/ 34 w 34" name="T4"/>
                <a:gd fmla="*/ 13 h 31" name="T5"/>
                <a:gd fmla="*/ 34 w 34" name="T6"/>
                <a:gd fmla="*/ 13 h 31" name="T7"/>
                <a:gd fmla="*/ 34 w 34" name="T8"/>
                <a:gd fmla="*/ 13 h 31" name="T9"/>
                <a:gd fmla="*/ 24 w 34" name="T10"/>
                <a:gd fmla="*/ 5 h 31" name="T11"/>
                <a:gd fmla="*/ 11 w 34" name="T12"/>
                <a:gd fmla="*/ 1 h 31" name="T13"/>
                <a:gd fmla="*/ 7 w 34" name="T14"/>
                <a:gd fmla="*/ 2 h 31" name="T15"/>
                <a:gd fmla="*/ 7 w 34" name="T16"/>
                <a:gd fmla="*/ 11 h 31" name="T17"/>
                <a:gd fmla="*/ 2 w 34" name="T18"/>
                <a:gd fmla="*/ 19 h 31" name="T19"/>
                <a:gd fmla="*/ 0 w 34" name="T20"/>
                <a:gd fmla="*/ 21 h 31" name="T21"/>
                <a:gd fmla="*/ 4 w 34" name="T22"/>
                <a:gd fmla="*/ 25 h 31" name="T23"/>
                <a:gd fmla="*/ 5 w 34" name="T24"/>
                <a:gd fmla="*/ 25 h 31" name="T25"/>
                <a:gd fmla="*/ 6 w 34" name="T26"/>
                <a:gd fmla="*/ 29 h 31" name="T27"/>
                <a:gd fmla="*/ 11 w 34" name="T28"/>
                <a:gd fmla="*/ 31 h 31" name="T29"/>
                <a:gd fmla="*/ 17 w 34" name="T30"/>
                <a:gd fmla="*/ 28 h 31" name="T31"/>
                <a:gd fmla="*/ 26 w 34" name="T32"/>
                <a:gd fmla="*/ 30 h 31" name="T33"/>
                <a:gd fmla="*/ 26 w 34" name="T34"/>
                <a:gd fmla="*/ 27 h 31" name="T35"/>
                <a:gd fmla="*/ 31 w 34" name="T36"/>
                <a:gd fmla="*/ 17 h 3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1" w="34">
                  <a:moveTo>
                    <a:pt x="31" y="17"/>
                  </a:moveTo>
                  <a:cubicBezTo>
                    <a:pt x="34" y="13"/>
                    <a:pt x="34" y="13"/>
                    <a:pt x="34" y="13"/>
                  </a:cubicBezTo>
                  <a:cubicBezTo>
                    <a:pt x="34" y="13"/>
                    <a:pt x="34" y="13"/>
                    <a:pt x="34" y="13"/>
                  </a:cubicBezTo>
                  <a:cubicBezTo>
                    <a:pt x="34" y="13"/>
                    <a:pt x="34" y="13"/>
                    <a:pt x="34" y="13"/>
                  </a:cubicBezTo>
                  <a:cubicBezTo>
                    <a:pt x="34" y="13"/>
                    <a:pt x="34" y="13"/>
                    <a:pt x="34" y="13"/>
                  </a:cubicBezTo>
                  <a:cubicBezTo>
                    <a:pt x="24" y="5"/>
                    <a:pt x="24" y="5"/>
                    <a:pt x="24" y="5"/>
                  </a:cubicBezTo>
                  <a:cubicBezTo>
                    <a:pt x="19" y="1"/>
                    <a:pt x="14" y="0"/>
                    <a:pt x="11" y="1"/>
                  </a:cubicBezTo>
                  <a:cubicBezTo>
                    <a:pt x="7" y="2"/>
                    <a:pt x="7" y="2"/>
                    <a:pt x="7" y="2"/>
                  </a:cubicBezTo>
                  <a:cubicBezTo>
                    <a:pt x="7" y="11"/>
                    <a:pt x="7" y="11"/>
                    <a:pt x="7" y="11"/>
                  </a:cubicBezTo>
                  <a:cubicBezTo>
                    <a:pt x="6" y="13"/>
                    <a:pt x="5" y="17"/>
                    <a:pt x="2" y="19"/>
                  </a:cubicBezTo>
                  <a:cubicBezTo>
                    <a:pt x="0" y="21"/>
                    <a:pt x="0" y="21"/>
                    <a:pt x="0" y="21"/>
                  </a:cubicBezTo>
                  <a:cubicBezTo>
                    <a:pt x="4" y="25"/>
                    <a:pt x="4" y="25"/>
                    <a:pt x="4" y="25"/>
                  </a:cubicBezTo>
                  <a:cubicBezTo>
                    <a:pt x="5" y="25"/>
                    <a:pt x="5" y="25"/>
                    <a:pt x="5" y="25"/>
                  </a:cubicBezTo>
                  <a:cubicBezTo>
                    <a:pt x="6" y="29"/>
                    <a:pt x="6" y="29"/>
                    <a:pt x="6" y="29"/>
                  </a:cubicBezTo>
                  <a:cubicBezTo>
                    <a:pt x="11" y="31"/>
                    <a:pt x="11" y="31"/>
                    <a:pt x="11" y="31"/>
                  </a:cubicBezTo>
                  <a:cubicBezTo>
                    <a:pt x="13" y="29"/>
                    <a:pt x="15" y="28"/>
                    <a:pt x="17" y="28"/>
                  </a:cubicBezTo>
                  <a:cubicBezTo>
                    <a:pt x="26" y="30"/>
                    <a:pt x="26" y="30"/>
                    <a:pt x="26" y="30"/>
                  </a:cubicBezTo>
                  <a:cubicBezTo>
                    <a:pt x="26" y="27"/>
                    <a:pt x="26" y="27"/>
                    <a:pt x="26" y="27"/>
                  </a:cubicBezTo>
                  <a:cubicBezTo>
                    <a:pt x="27" y="21"/>
                    <a:pt x="29" y="18"/>
                    <a:pt x="31" y="17"/>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43" name="Freeform 32"/>
            <p:cNvSpPr/>
            <p:nvPr/>
          </p:nvSpPr>
          <p:spPr bwMode="auto">
            <a:xfrm>
              <a:off x="5224550" y="3769953"/>
              <a:ext cx="692463" cy="532872"/>
            </a:xfrm>
            <a:custGeom>
              <a:gdLst>
                <a:gd fmla="*/ 120 w 189" name="T0"/>
                <a:gd fmla="*/ 23 h 146" name="T1"/>
                <a:gd fmla="*/ 85 w 189" name="T2"/>
                <a:gd fmla="*/ 9 h 146" name="T3"/>
                <a:gd fmla="*/ 85 w 189" name="T4"/>
                <a:gd fmla="*/ 1 h 146" name="T5"/>
                <a:gd fmla="*/ 82 w 189" name="T6"/>
                <a:gd fmla="*/ 0 h 146" name="T7"/>
                <a:gd fmla="*/ 66 w 189" name="T8"/>
                <a:gd fmla="*/ 16 h 146" name="T9"/>
                <a:gd fmla="*/ 58 w 189" name="T10"/>
                <a:gd fmla="*/ 24 h 146" name="T11"/>
                <a:gd fmla="*/ 48 w 189" name="T12"/>
                <a:gd fmla="*/ 19 h 146" name="T13"/>
                <a:gd fmla="*/ 31 w 189" name="T14"/>
                <a:gd fmla="*/ 25 h 146" name="T15"/>
                <a:gd fmla="*/ 10 w 189" name="T16"/>
                <a:gd fmla="*/ 11 h 146" name="T17"/>
                <a:gd fmla="*/ 2 w 189" name="T18"/>
                <a:gd fmla="*/ 17 h 146" name="T19"/>
                <a:gd fmla="*/ 2 w 189" name="T20"/>
                <a:gd fmla="*/ 18 h 146" name="T21"/>
                <a:gd fmla="*/ 0 w 189" name="T22"/>
                <a:gd fmla="*/ 20 h 146" name="T23"/>
                <a:gd fmla="*/ 4 w 189" name="T24"/>
                <a:gd fmla="*/ 21 h 146" name="T25"/>
                <a:gd fmla="*/ 5 w 189" name="T26"/>
                <a:gd fmla="*/ 21 h 146" name="T27"/>
                <a:gd fmla="*/ 34 w 189" name="T28"/>
                <a:gd fmla="*/ 43 h 146" name="T29"/>
                <a:gd fmla="*/ 62 w 189" name="T30"/>
                <a:gd fmla="*/ 75 h 146" name="T31"/>
                <a:gd fmla="*/ 90 w 189" name="T32"/>
                <a:gd fmla="*/ 72 h 146" name="T33"/>
                <a:gd fmla="*/ 91 w 189" name="T34"/>
                <a:gd fmla="*/ 71 h 146" name="T35"/>
                <a:gd fmla="*/ 99 w 189" name="T36"/>
                <a:gd fmla="*/ 73 h 146" name="T37"/>
                <a:gd fmla="*/ 100 w 189" name="T38"/>
                <a:gd fmla="*/ 75 h 146" name="T39"/>
                <a:gd fmla="*/ 93 w 189" name="T40"/>
                <a:gd fmla="*/ 93 h 146" name="T41"/>
                <a:gd fmla="*/ 84 w 189" name="T42"/>
                <a:gd fmla="*/ 93 h 146" name="T43"/>
                <a:gd fmla="*/ 74 w 189" name="T44"/>
                <a:gd fmla="*/ 117 h 146" name="T45"/>
                <a:gd fmla="*/ 89 w 189" name="T46"/>
                <a:gd fmla="*/ 127 h 146" name="T47"/>
                <a:gd fmla="*/ 93 w 189" name="T48"/>
                <a:gd fmla="*/ 133 h 146" name="T49"/>
                <a:gd fmla="*/ 100 w 189" name="T50"/>
                <a:gd fmla="*/ 133 h 146" name="T51"/>
                <a:gd fmla="*/ 115 w 189" name="T52"/>
                <a:gd fmla="*/ 139 h 146" name="T53"/>
                <a:gd fmla="*/ 118 w 189" name="T54"/>
                <a:gd fmla="*/ 143 h 146" name="T55"/>
                <a:gd fmla="*/ 132 w 189" name="T56"/>
                <a:gd fmla="*/ 144 h 146" name="T57"/>
                <a:gd fmla="*/ 152 w 189" name="T58"/>
                <a:gd fmla="*/ 143 h 146" name="T59"/>
                <a:gd fmla="*/ 159 w 189" name="T60"/>
                <a:gd fmla="*/ 139 h 146" name="T61"/>
                <a:gd fmla="*/ 158 w 189" name="T62"/>
                <a:gd fmla="*/ 131 h 146" name="T63"/>
                <a:gd fmla="*/ 162 w 189" name="T64"/>
                <a:gd fmla="*/ 119 h 146" name="T65"/>
                <a:gd fmla="*/ 170 w 189" name="T66"/>
                <a:gd fmla="*/ 111 h 146" name="T67"/>
                <a:gd fmla="*/ 186 w 189" name="T68"/>
                <a:gd fmla="*/ 111 h 146" name="T69"/>
                <a:gd fmla="*/ 181 w 189" name="T70"/>
                <a:gd fmla="*/ 98 h 146" name="T71"/>
                <a:gd fmla="*/ 174 w 189" name="T72"/>
                <a:gd fmla="*/ 97 h 146" name="T73"/>
                <a:gd fmla="*/ 174 w 189" name="T74"/>
                <a:gd fmla="*/ 97 h 146" name="T75"/>
                <a:gd fmla="*/ 156 w 189" name="T76"/>
                <a:gd fmla="*/ 86 h 146" name="T77"/>
                <a:gd fmla="*/ 147 w 189" name="T78"/>
                <a:gd fmla="*/ 83 h 146" name="T79"/>
                <a:gd fmla="*/ 132 w 189" name="T80"/>
                <a:gd fmla="*/ 43 h 14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46" w="189">
                  <a:moveTo>
                    <a:pt x="132" y="43"/>
                  </a:moveTo>
                  <a:cubicBezTo>
                    <a:pt x="128" y="39"/>
                    <a:pt x="124" y="33"/>
                    <a:pt x="120" y="23"/>
                  </a:cubicBezTo>
                  <a:cubicBezTo>
                    <a:pt x="109" y="23"/>
                    <a:pt x="102" y="21"/>
                    <a:pt x="99" y="17"/>
                  </a:cubicBezTo>
                  <a:cubicBezTo>
                    <a:pt x="96" y="13"/>
                    <a:pt x="92" y="11"/>
                    <a:pt x="85" y="9"/>
                  </a:cubicBezTo>
                  <a:cubicBezTo>
                    <a:pt x="83" y="8"/>
                    <a:pt x="83" y="8"/>
                    <a:pt x="83" y="8"/>
                  </a:cubicBezTo>
                  <a:cubicBezTo>
                    <a:pt x="85" y="1"/>
                    <a:pt x="85" y="1"/>
                    <a:pt x="85" y="1"/>
                  </a:cubicBezTo>
                  <a:cubicBezTo>
                    <a:pt x="84" y="1"/>
                    <a:pt x="84" y="1"/>
                    <a:pt x="84" y="1"/>
                  </a:cubicBezTo>
                  <a:cubicBezTo>
                    <a:pt x="82" y="0"/>
                    <a:pt x="82" y="0"/>
                    <a:pt x="82" y="0"/>
                  </a:cubicBezTo>
                  <a:cubicBezTo>
                    <a:pt x="77" y="3"/>
                    <a:pt x="74" y="5"/>
                    <a:pt x="72" y="8"/>
                  </a:cubicBezTo>
                  <a:cubicBezTo>
                    <a:pt x="71" y="11"/>
                    <a:pt x="69" y="14"/>
                    <a:pt x="66" y="16"/>
                  </a:cubicBezTo>
                  <a:cubicBezTo>
                    <a:pt x="64" y="23"/>
                    <a:pt x="62" y="26"/>
                    <a:pt x="60" y="26"/>
                  </a:cubicBezTo>
                  <a:cubicBezTo>
                    <a:pt x="59" y="26"/>
                    <a:pt x="58" y="25"/>
                    <a:pt x="58" y="24"/>
                  </a:cubicBezTo>
                  <a:cubicBezTo>
                    <a:pt x="54" y="21"/>
                    <a:pt x="54" y="21"/>
                    <a:pt x="54" y="21"/>
                  </a:cubicBezTo>
                  <a:cubicBezTo>
                    <a:pt x="52" y="20"/>
                    <a:pt x="50" y="19"/>
                    <a:pt x="48" y="19"/>
                  </a:cubicBezTo>
                  <a:cubicBezTo>
                    <a:pt x="44" y="20"/>
                    <a:pt x="44" y="20"/>
                    <a:pt x="44" y="20"/>
                  </a:cubicBezTo>
                  <a:cubicBezTo>
                    <a:pt x="41" y="23"/>
                    <a:pt x="37" y="25"/>
                    <a:pt x="31" y="25"/>
                  </a:cubicBezTo>
                  <a:cubicBezTo>
                    <a:pt x="16" y="25"/>
                    <a:pt x="16" y="25"/>
                    <a:pt x="16" y="25"/>
                  </a:cubicBezTo>
                  <a:cubicBezTo>
                    <a:pt x="11" y="22"/>
                    <a:pt x="9" y="17"/>
                    <a:pt x="10" y="11"/>
                  </a:cubicBezTo>
                  <a:cubicBezTo>
                    <a:pt x="4" y="9"/>
                    <a:pt x="4" y="9"/>
                    <a:pt x="4" y="9"/>
                  </a:cubicBezTo>
                  <a:cubicBezTo>
                    <a:pt x="2" y="17"/>
                    <a:pt x="2" y="17"/>
                    <a:pt x="2" y="17"/>
                  </a:cubicBezTo>
                  <a:cubicBezTo>
                    <a:pt x="2" y="17"/>
                    <a:pt x="2" y="17"/>
                    <a:pt x="2" y="17"/>
                  </a:cubicBezTo>
                  <a:cubicBezTo>
                    <a:pt x="2" y="18"/>
                    <a:pt x="2" y="18"/>
                    <a:pt x="2" y="18"/>
                  </a:cubicBezTo>
                  <a:cubicBezTo>
                    <a:pt x="1" y="18"/>
                    <a:pt x="1" y="18"/>
                    <a:pt x="1" y="18"/>
                  </a:cubicBezTo>
                  <a:cubicBezTo>
                    <a:pt x="0" y="20"/>
                    <a:pt x="0" y="20"/>
                    <a:pt x="0" y="20"/>
                  </a:cubicBezTo>
                  <a:cubicBezTo>
                    <a:pt x="4" y="21"/>
                    <a:pt x="4" y="21"/>
                    <a:pt x="4" y="21"/>
                  </a:cubicBezTo>
                  <a:cubicBezTo>
                    <a:pt x="4" y="21"/>
                    <a:pt x="4" y="21"/>
                    <a:pt x="4" y="21"/>
                  </a:cubicBezTo>
                  <a:cubicBezTo>
                    <a:pt x="5" y="21"/>
                    <a:pt x="5" y="21"/>
                    <a:pt x="5" y="21"/>
                  </a:cubicBezTo>
                  <a:cubicBezTo>
                    <a:pt x="5" y="21"/>
                    <a:pt x="5" y="21"/>
                    <a:pt x="5" y="21"/>
                  </a:cubicBezTo>
                  <a:cubicBezTo>
                    <a:pt x="12" y="31"/>
                    <a:pt x="17" y="37"/>
                    <a:pt x="20" y="38"/>
                  </a:cubicBezTo>
                  <a:cubicBezTo>
                    <a:pt x="21" y="39"/>
                    <a:pt x="26" y="41"/>
                    <a:pt x="34" y="43"/>
                  </a:cubicBezTo>
                  <a:cubicBezTo>
                    <a:pt x="49" y="48"/>
                    <a:pt x="49" y="48"/>
                    <a:pt x="49" y="48"/>
                  </a:cubicBezTo>
                  <a:cubicBezTo>
                    <a:pt x="53" y="50"/>
                    <a:pt x="58" y="59"/>
                    <a:pt x="62" y="75"/>
                  </a:cubicBezTo>
                  <a:cubicBezTo>
                    <a:pt x="69" y="79"/>
                    <a:pt x="73" y="81"/>
                    <a:pt x="76" y="81"/>
                  </a:cubicBezTo>
                  <a:cubicBezTo>
                    <a:pt x="78" y="79"/>
                    <a:pt x="83" y="77"/>
                    <a:pt x="90" y="72"/>
                  </a:cubicBezTo>
                  <a:cubicBezTo>
                    <a:pt x="90" y="72"/>
                    <a:pt x="90" y="72"/>
                    <a:pt x="90" y="72"/>
                  </a:cubicBezTo>
                  <a:cubicBezTo>
                    <a:pt x="91" y="71"/>
                    <a:pt x="91" y="71"/>
                    <a:pt x="91" y="71"/>
                  </a:cubicBezTo>
                  <a:cubicBezTo>
                    <a:pt x="92" y="72"/>
                    <a:pt x="92" y="72"/>
                    <a:pt x="92" y="72"/>
                  </a:cubicBezTo>
                  <a:cubicBezTo>
                    <a:pt x="99" y="73"/>
                    <a:pt x="99" y="73"/>
                    <a:pt x="99" y="73"/>
                  </a:cubicBezTo>
                  <a:cubicBezTo>
                    <a:pt x="100" y="73"/>
                    <a:pt x="100" y="73"/>
                    <a:pt x="100" y="73"/>
                  </a:cubicBezTo>
                  <a:cubicBezTo>
                    <a:pt x="100" y="75"/>
                    <a:pt x="100" y="75"/>
                    <a:pt x="100" y="75"/>
                  </a:cubicBezTo>
                  <a:cubicBezTo>
                    <a:pt x="99" y="76"/>
                    <a:pt x="99" y="76"/>
                    <a:pt x="99" y="76"/>
                  </a:cubicBezTo>
                  <a:cubicBezTo>
                    <a:pt x="97" y="85"/>
                    <a:pt x="95" y="91"/>
                    <a:pt x="93" y="93"/>
                  </a:cubicBezTo>
                  <a:cubicBezTo>
                    <a:pt x="84" y="93"/>
                    <a:pt x="84" y="93"/>
                    <a:pt x="84" y="93"/>
                  </a:cubicBezTo>
                  <a:cubicBezTo>
                    <a:pt x="84" y="93"/>
                    <a:pt x="84" y="93"/>
                    <a:pt x="84" y="93"/>
                  </a:cubicBezTo>
                  <a:cubicBezTo>
                    <a:pt x="84" y="97"/>
                    <a:pt x="81" y="103"/>
                    <a:pt x="76" y="111"/>
                  </a:cubicBezTo>
                  <a:cubicBezTo>
                    <a:pt x="74" y="113"/>
                    <a:pt x="74" y="115"/>
                    <a:pt x="74" y="117"/>
                  </a:cubicBezTo>
                  <a:cubicBezTo>
                    <a:pt x="83" y="123"/>
                    <a:pt x="83" y="123"/>
                    <a:pt x="83" y="123"/>
                  </a:cubicBezTo>
                  <a:cubicBezTo>
                    <a:pt x="85" y="126"/>
                    <a:pt x="87" y="127"/>
                    <a:pt x="89" y="127"/>
                  </a:cubicBezTo>
                  <a:cubicBezTo>
                    <a:pt x="91" y="127"/>
                    <a:pt x="91" y="127"/>
                    <a:pt x="91" y="127"/>
                  </a:cubicBezTo>
                  <a:cubicBezTo>
                    <a:pt x="93" y="133"/>
                    <a:pt x="93" y="133"/>
                    <a:pt x="93" y="133"/>
                  </a:cubicBezTo>
                  <a:cubicBezTo>
                    <a:pt x="97" y="135"/>
                    <a:pt x="97" y="135"/>
                    <a:pt x="97" y="135"/>
                  </a:cubicBezTo>
                  <a:cubicBezTo>
                    <a:pt x="100" y="133"/>
                    <a:pt x="100" y="133"/>
                    <a:pt x="100" y="133"/>
                  </a:cubicBezTo>
                  <a:cubicBezTo>
                    <a:pt x="101" y="131"/>
                    <a:pt x="102" y="131"/>
                    <a:pt x="104" y="131"/>
                  </a:cubicBezTo>
                  <a:cubicBezTo>
                    <a:pt x="108" y="131"/>
                    <a:pt x="111" y="133"/>
                    <a:pt x="115" y="139"/>
                  </a:cubicBezTo>
                  <a:cubicBezTo>
                    <a:pt x="115" y="139"/>
                    <a:pt x="115" y="139"/>
                    <a:pt x="115" y="139"/>
                  </a:cubicBezTo>
                  <a:cubicBezTo>
                    <a:pt x="118" y="143"/>
                    <a:pt x="118" y="143"/>
                    <a:pt x="118" y="143"/>
                  </a:cubicBezTo>
                  <a:cubicBezTo>
                    <a:pt x="119" y="143"/>
                    <a:pt x="119" y="143"/>
                    <a:pt x="119" y="143"/>
                  </a:cubicBezTo>
                  <a:cubicBezTo>
                    <a:pt x="121" y="141"/>
                    <a:pt x="126" y="142"/>
                    <a:pt x="132" y="144"/>
                  </a:cubicBezTo>
                  <a:cubicBezTo>
                    <a:pt x="142" y="146"/>
                    <a:pt x="142" y="146"/>
                    <a:pt x="142" y="146"/>
                  </a:cubicBezTo>
                  <a:cubicBezTo>
                    <a:pt x="152" y="143"/>
                    <a:pt x="152" y="143"/>
                    <a:pt x="152" y="143"/>
                  </a:cubicBezTo>
                  <a:cubicBezTo>
                    <a:pt x="156" y="141"/>
                    <a:pt x="156" y="141"/>
                    <a:pt x="156" y="141"/>
                  </a:cubicBezTo>
                  <a:cubicBezTo>
                    <a:pt x="159" y="139"/>
                    <a:pt x="159" y="139"/>
                    <a:pt x="159" y="139"/>
                  </a:cubicBezTo>
                  <a:cubicBezTo>
                    <a:pt x="156" y="136"/>
                    <a:pt x="156" y="136"/>
                    <a:pt x="156" y="136"/>
                  </a:cubicBezTo>
                  <a:cubicBezTo>
                    <a:pt x="156" y="135"/>
                    <a:pt x="156" y="133"/>
                    <a:pt x="158" y="131"/>
                  </a:cubicBezTo>
                  <a:cubicBezTo>
                    <a:pt x="161" y="129"/>
                    <a:pt x="162" y="127"/>
                    <a:pt x="162" y="124"/>
                  </a:cubicBezTo>
                  <a:cubicBezTo>
                    <a:pt x="162" y="119"/>
                    <a:pt x="162" y="119"/>
                    <a:pt x="162" y="119"/>
                  </a:cubicBezTo>
                  <a:cubicBezTo>
                    <a:pt x="162" y="117"/>
                    <a:pt x="162" y="115"/>
                    <a:pt x="163" y="115"/>
                  </a:cubicBezTo>
                  <a:cubicBezTo>
                    <a:pt x="164" y="113"/>
                    <a:pt x="166" y="112"/>
                    <a:pt x="170" y="111"/>
                  </a:cubicBezTo>
                  <a:cubicBezTo>
                    <a:pt x="175" y="111"/>
                    <a:pt x="181" y="113"/>
                    <a:pt x="189" y="119"/>
                  </a:cubicBezTo>
                  <a:cubicBezTo>
                    <a:pt x="186" y="111"/>
                    <a:pt x="186" y="111"/>
                    <a:pt x="186" y="111"/>
                  </a:cubicBezTo>
                  <a:cubicBezTo>
                    <a:pt x="182" y="105"/>
                    <a:pt x="182" y="105"/>
                    <a:pt x="182" y="105"/>
                  </a:cubicBezTo>
                  <a:cubicBezTo>
                    <a:pt x="181" y="98"/>
                    <a:pt x="181" y="98"/>
                    <a:pt x="181" y="98"/>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56" y="86"/>
                    <a:pt x="156" y="86"/>
                    <a:pt x="156" y="86"/>
                  </a:cubicBezTo>
                  <a:cubicBezTo>
                    <a:pt x="147" y="85"/>
                    <a:pt x="147" y="85"/>
                    <a:pt x="147" y="85"/>
                  </a:cubicBezTo>
                  <a:cubicBezTo>
                    <a:pt x="147" y="83"/>
                    <a:pt x="147" y="83"/>
                    <a:pt x="147" y="83"/>
                  </a:cubicBezTo>
                  <a:cubicBezTo>
                    <a:pt x="146" y="73"/>
                    <a:pt x="146" y="73"/>
                    <a:pt x="146" y="73"/>
                  </a:cubicBezTo>
                  <a:cubicBezTo>
                    <a:pt x="140" y="57"/>
                    <a:pt x="136" y="46"/>
                    <a:pt x="132" y="43"/>
                  </a:cubicBezTo>
                  <a:close/>
                </a:path>
              </a:pathLst>
            </a:custGeom>
            <a:gradFill>
              <a:gsLst>
                <a:gs pos="10000">
                  <a:srgbClr val="88493F"/>
                </a:gs>
                <a:gs pos="100000">
                  <a:srgbClr val="D2A08E"/>
                </a:gs>
              </a:gsLst>
              <a:lin ang="5400000" scaled="1"/>
            </a:gra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44" name="Freeform 33"/>
            <p:cNvSpPr/>
            <p:nvPr/>
          </p:nvSpPr>
          <p:spPr bwMode="auto">
            <a:xfrm>
              <a:off x="4862089" y="2747488"/>
              <a:ext cx="643774" cy="919678"/>
            </a:xfrm>
            <a:custGeom>
              <a:gdLst>
                <a:gd fmla="*/ 158 w 176" name="T0"/>
                <a:gd fmla="*/ 74 h 251" name="T1"/>
                <a:gd fmla="*/ 140 w 176" name="T2"/>
                <a:gd fmla="*/ 69 h 251" name="T3"/>
                <a:gd fmla="*/ 139 w 176" name="T4"/>
                <a:gd fmla="*/ 52 h 251" name="T5"/>
                <a:gd fmla="*/ 134 w 176" name="T6"/>
                <a:gd fmla="*/ 46 h 251" name="T7"/>
                <a:gd fmla="*/ 117 w 176" name="T8"/>
                <a:gd fmla="*/ 38 h 251" name="T9"/>
                <a:gd fmla="*/ 117 w 176" name="T10"/>
                <a:gd fmla="*/ 24 h 251" name="T11"/>
                <a:gd fmla="*/ 113 w 176" name="T12"/>
                <a:gd fmla="*/ 20 h 251" name="T13"/>
                <a:gd fmla="*/ 105 w 176" name="T14"/>
                <a:gd fmla="*/ 15 h 251" name="T15"/>
                <a:gd fmla="*/ 100 w 176" name="T16"/>
                <a:gd fmla="*/ 0 h 251" name="T17"/>
                <a:gd fmla="*/ 89 w 176" name="T18"/>
                <a:gd fmla="*/ 8 h 251" name="T19"/>
                <a:gd fmla="*/ 78 w 176" name="T20"/>
                <a:gd fmla="*/ 24 h 251" name="T21"/>
                <a:gd fmla="*/ 71 w 176" name="T22"/>
                <a:gd fmla="*/ 33 h 251" name="T23"/>
                <a:gd fmla="*/ 59 w 176" name="T24"/>
                <a:gd fmla="*/ 39 h 251" name="T25"/>
                <a:gd fmla="*/ 45 w 176" name="T26"/>
                <a:gd fmla="*/ 39 h 251" name="T27"/>
                <a:gd fmla="*/ 32 w 176" name="T28"/>
                <a:gd fmla="*/ 50 h 251" name="T29"/>
                <a:gd fmla="*/ 24 w 176" name="T30"/>
                <a:gd fmla="*/ 45 h 251" name="T31"/>
                <a:gd fmla="*/ 17 w 176" name="T32"/>
                <a:gd fmla="*/ 32 h 251" name="T33"/>
                <a:gd fmla="*/ 8 w 176" name="T34"/>
                <a:gd fmla="*/ 48 h 251" name="T35"/>
                <a:gd fmla="*/ 7 w 176" name="T36"/>
                <a:gd fmla="*/ 48 h 251" name="T37"/>
                <a:gd fmla="*/ 15 w 176" name="T38"/>
                <a:gd fmla="*/ 84 h 251" name="T39"/>
                <a:gd fmla="*/ 18 w 176" name="T40"/>
                <a:gd fmla="*/ 94 h 251" name="T41"/>
                <a:gd fmla="*/ 6 w 176" name="T42"/>
                <a:gd fmla="*/ 100 h 251" name="T43"/>
                <a:gd fmla="*/ 24 w 176" name="T44"/>
                <a:gd fmla="*/ 120 h 251" name="T45"/>
                <a:gd fmla="*/ 24 w 176" name="T46"/>
                <a:gd fmla="*/ 120 h 251" name="T47"/>
                <a:gd fmla="*/ 19 w 176" name="T48"/>
                <a:gd fmla="*/ 140 h 251" name="T49"/>
                <a:gd fmla="*/ 8 w 176" name="T50"/>
                <a:gd fmla="*/ 147 h 251" name="T51"/>
                <a:gd fmla="*/ 18 w 176" name="T52"/>
                <a:gd fmla="*/ 179 h 251" name="T53"/>
                <a:gd fmla="*/ 24 w 176" name="T54"/>
                <a:gd fmla="*/ 189 h 251" name="T55"/>
                <a:gd fmla="*/ 16 w 176" name="T56"/>
                <a:gd fmla="*/ 208 h 251" name="T57"/>
                <a:gd fmla="*/ 10 w 176" name="T58"/>
                <a:gd fmla="*/ 225 h 251" name="T59"/>
                <a:gd fmla="*/ 11 w 176" name="T60"/>
                <a:gd fmla="*/ 238 h 251" name="T61"/>
                <a:gd fmla="*/ 13 w 176" name="T62"/>
                <a:gd fmla="*/ 241 h 251" name="T63"/>
                <a:gd fmla="*/ 14 w 176" name="T64"/>
                <a:gd fmla="*/ 244 h 251" name="T65"/>
                <a:gd fmla="*/ 14 w 176" name="T66"/>
                <a:gd fmla="*/ 244 h 251" name="T67"/>
                <a:gd fmla="*/ 47 w 176" name="T68"/>
                <a:gd fmla="*/ 248 h 251" name="T69"/>
                <a:gd fmla="*/ 56 w 176" name="T70"/>
                <a:gd fmla="*/ 232 h 251" name="T71"/>
                <a:gd fmla="*/ 104 w 176" name="T72"/>
                <a:gd fmla="*/ 176 h 251" name="T73"/>
                <a:gd fmla="*/ 125 w 176" name="T74"/>
                <a:gd fmla="*/ 164 h 251" name="T75"/>
                <a:gd fmla="*/ 117 w 176" name="T76"/>
                <a:gd fmla="*/ 156 h 251" name="T77"/>
                <a:gd fmla="*/ 115 w 176" name="T78"/>
                <a:gd fmla="*/ 147 h 251" name="T79"/>
                <a:gd fmla="*/ 87 w 176" name="T80"/>
                <a:gd fmla="*/ 119 h 251" name="T81"/>
                <a:gd fmla="*/ 61 w 176" name="T82"/>
                <a:gd fmla="*/ 114 h 251" name="T83"/>
                <a:gd fmla="*/ 51 w 176" name="T84"/>
                <a:gd fmla="*/ 100 h 251" name="T85"/>
                <a:gd fmla="*/ 67 w 176" name="T86"/>
                <a:gd fmla="*/ 74 h 251" name="T87"/>
                <a:gd fmla="*/ 71 w 176" name="T88"/>
                <a:gd fmla="*/ 61 h 251" name="T89"/>
                <a:gd fmla="*/ 104 w 176" name="T90"/>
                <a:gd fmla="*/ 67 h 251" name="T91"/>
                <a:gd fmla="*/ 101 w 176" name="T92"/>
                <a:gd fmla="*/ 80 h 251" name="T93"/>
                <a:gd fmla="*/ 120 w 176" name="T94"/>
                <a:gd fmla="*/ 95 h 251" name="T95"/>
                <a:gd fmla="*/ 150 w 176" name="T96"/>
                <a:gd fmla="*/ 122 h 251" name="T97"/>
                <a:gd fmla="*/ 166 w 176" name="T98"/>
                <a:gd fmla="*/ 102 h 251" name="T99"/>
                <a:gd fmla="*/ 168 w 176" name="T100"/>
                <a:gd fmla="*/ 92 h 251" name="T101"/>
                <a:gd fmla="*/ 175 w 176" name="T102"/>
                <a:gd fmla="*/ 87 h 251" name="T103"/>
                <a:gd fmla="*/ 163 w 176" name="T104"/>
                <a:gd fmla="*/ 78 h 25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51" w="176">
                  <a:moveTo>
                    <a:pt x="162" y="76"/>
                  </a:moveTo>
                  <a:cubicBezTo>
                    <a:pt x="159" y="74"/>
                    <a:pt x="159" y="74"/>
                    <a:pt x="159" y="74"/>
                  </a:cubicBezTo>
                  <a:cubicBezTo>
                    <a:pt x="159" y="74"/>
                    <a:pt x="159" y="74"/>
                    <a:pt x="159" y="74"/>
                  </a:cubicBezTo>
                  <a:cubicBezTo>
                    <a:pt x="158" y="74"/>
                    <a:pt x="158" y="74"/>
                    <a:pt x="158" y="74"/>
                  </a:cubicBezTo>
                  <a:cubicBezTo>
                    <a:pt x="156" y="72"/>
                    <a:pt x="156" y="72"/>
                    <a:pt x="156" y="72"/>
                  </a:cubicBezTo>
                  <a:cubicBezTo>
                    <a:pt x="145" y="68"/>
                    <a:pt x="145" y="68"/>
                    <a:pt x="145" y="68"/>
                  </a:cubicBezTo>
                  <a:cubicBezTo>
                    <a:pt x="142" y="68"/>
                    <a:pt x="142" y="68"/>
                    <a:pt x="142" y="68"/>
                  </a:cubicBezTo>
                  <a:cubicBezTo>
                    <a:pt x="140" y="69"/>
                    <a:pt x="140" y="69"/>
                    <a:pt x="140" y="69"/>
                  </a:cubicBezTo>
                  <a:cubicBezTo>
                    <a:pt x="135" y="61"/>
                    <a:pt x="135" y="61"/>
                    <a:pt x="135" y="61"/>
                  </a:cubicBezTo>
                  <a:cubicBezTo>
                    <a:pt x="136" y="60"/>
                    <a:pt x="136" y="60"/>
                    <a:pt x="136" y="60"/>
                  </a:cubicBezTo>
                  <a:cubicBezTo>
                    <a:pt x="139" y="56"/>
                    <a:pt x="139" y="56"/>
                    <a:pt x="139" y="56"/>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3" y="44"/>
                    <a:pt x="123" y="44"/>
                    <a:pt x="123" y="44"/>
                  </a:cubicBezTo>
                  <a:cubicBezTo>
                    <a:pt x="117" y="38"/>
                    <a:pt x="117" y="38"/>
                    <a:pt x="117" y="38"/>
                  </a:cubicBezTo>
                  <a:cubicBezTo>
                    <a:pt x="117" y="38"/>
                    <a:pt x="117" y="38"/>
                    <a:pt x="117" y="38"/>
                  </a:cubicBezTo>
                  <a:cubicBezTo>
                    <a:pt x="115" y="34"/>
                    <a:pt x="115" y="34"/>
                    <a:pt x="115" y="34"/>
                  </a:cubicBezTo>
                  <a:cubicBezTo>
                    <a:pt x="114" y="32"/>
                    <a:pt x="114" y="32"/>
                    <a:pt x="114" y="32"/>
                  </a:cubicBezTo>
                  <a:cubicBezTo>
                    <a:pt x="117" y="24"/>
                    <a:pt x="117" y="24"/>
                    <a:pt x="117" y="24"/>
                  </a:cubicBezTo>
                  <a:cubicBezTo>
                    <a:pt x="117" y="18"/>
                    <a:pt x="117" y="18"/>
                    <a:pt x="117" y="18"/>
                  </a:cubicBezTo>
                  <a:cubicBezTo>
                    <a:pt x="117" y="16"/>
                    <a:pt x="117" y="16"/>
                    <a:pt x="117" y="16"/>
                  </a:cubicBezTo>
                  <a:cubicBezTo>
                    <a:pt x="114" y="20"/>
                    <a:pt x="114" y="20"/>
                    <a:pt x="114" y="20"/>
                  </a:cubicBezTo>
                  <a:cubicBezTo>
                    <a:pt x="113" y="20"/>
                    <a:pt x="113" y="20"/>
                    <a:pt x="113" y="20"/>
                  </a:cubicBezTo>
                  <a:cubicBezTo>
                    <a:pt x="113" y="21"/>
                    <a:pt x="113" y="21"/>
                    <a:pt x="113" y="21"/>
                  </a:cubicBezTo>
                  <a:cubicBezTo>
                    <a:pt x="112" y="20"/>
                    <a:pt x="112" y="20"/>
                    <a:pt x="112" y="20"/>
                  </a:cubicBezTo>
                  <a:cubicBezTo>
                    <a:pt x="111" y="20"/>
                    <a:pt x="111" y="20"/>
                    <a:pt x="111" y="20"/>
                  </a:cubicBezTo>
                  <a:cubicBezTo>
                    <a:pt x="105" y="15"/>
                    <a:pt x="105" y="15"/>
                    <a:pt x="105" y="15"/>
                  </a:cubicBezTo>
                  <a:cubicBezTo>
                    <a:pt x="104" y="14"/>
                    <a:pt x="104" y="14"/>
                    <a:pt x="104" y="14"/>
                  </a:cubicBezTo>
                  <a:cubicBezTo>
                    <a:pt x="104" y="13"/>
                    <a:pt x="104" y="13"/>
                    <a:pt x="104" y="13"/>
                  </a:cubicBezTo>
                  <a:cubicBezTo>
                    <a:pt x="103" y="4"/>
                    <a:pt x="103" y="4"/>
                    <a:pt x="103" y="4"/>
                  </a:cubicBezTo>
                  <a:cubicBezTo>
                    <a:pt x="100" y="0"/>
                    <a:pt x="100" y="0"/>
                    <a:pt x="100" y="0"/>
                  </a:cubicBezTo>
                  <a:cubicBezTo>
                    <a:pt x="94" y="0"/>
                    <a:pt x="94" y="0"/>
                    <a:pt x="94" y="0"/>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3" y="32"/>
                    <a:pt x="73" y="32"/>
                    <a:pt x="73" y="32"/>
                  </a:cubicBezTo>
                  <a:cubicBezTo>
                    <a:pt x="73" y="33"/>
                    <a:pt x="73" y="33"/>
                    <a:pt x="73" y="33"/>
                  </a:cubicBezTo>
                  <a:cubicBezTo>
                    <a:pt x="72" y="33"/>
                    <a:pt x="72" y="33"/>
                    <a:pt x="72" y="33"/>
                  </a:cubicBezTo>
                  <a:cubicBezTo>
                    <a:pt x="71" y="33"/>
                    <a:pt x="71" y="33"/>
                    <a:pt x="71" y="33"/>
                  </a:cubicBezTo>
                  <a:cubicBezTo>
                    <a:pt x="65" y="34"/>
                    <a:pt x="65" y="34"/>
                    <a:pt x="65" y="34"/>
                  </a:cubicBezTo>
                  <a:cubicBezTo>
                    <a:pt x="59" y="38"/>
                    <a:pt x="59" y="38"/>
                    <a:pt x="59" y="38"/>
                  </a:cubicBezTo>
                  <a:cubicBezTo>
                    <a:pt x="59" y="39"/>
                    <a:pt x="59" y="39"/>
                    <a:pt x="59" y="39"/>
                  </a:cubicBezTo>
                  <a:cubicBezTo>
                    <a:pt x="59" y="39"/>
                    <a:pt x="59" y="39"/>
                    <a:pt x="59" y="39"/>
                  </a:cubicBezTo>
                  <a:cubicBezTo>
                    <a:pt x="58" y="39"/>
                    <a:pt x="58" y="39"/>
                    <a:pt x="58" y="39"/>
                  </a:cubicBezTo>
                  <a:cubicBezTo>
                    <a:pt x="57" y="39"/>
                    <a:pt x="57" y="39"/>
                    <a:pt x="57" y="39"/>
                  </a:cubicBezTo>
                  <a:cubicBezTo>
                    <a:pt x="46" y="35"/>
                    <a:pt x="46" y="35"/>
                    <a:pt x="46" y="35"/>
                  </a:cubicBezTo>
                  <a:cubicBezTo>
                    <a:pt x="45" y="39"/>
                    <a:pt x="45" y="39"/>
                    <a:pt x="45" y="39"/>
                  </a:cubicBezTo>
                  <a:cubicBezTo>
                    <a:pt x="45" y="40"/>
                    <a:pt x="45" y="40"/>
                    <a:pt x="45" y="40"/>
                  </a:cubicBezTo>
                  <a:cubicBezTo>
                    <a:pt x="40" y="48"/>
                    <a:pt x="40" y="48"/>
                    <a:pt x="40" y="48"/>
                  </a:cubicBezTo>
                  <a:cubicBezTo>
                    <a:pt x="39" y="49"/>
                    <a:pt x="38" y="50"/>
                    <a:pt x="37" y="50"/>
                  </a:cubicBezTo>
                  <a:cubicBezTo>
                    <a:pt x="32" y="50"/>
                    <a:pt x="32" y="50"/>
                    <a:pt x="32" y="50"/>
                  </a:cubicBezTo>
                  <a:cubicBezTo>
                    <a:pt x="25" y="47"/>
                    <a:pt x="25" y="47"/>
                    <a:pt x="25" y="47"/>
                  </a:cubicBezTo>
                  <a:cubicBezTo>
                    <a:pt x="24" y="46"/>
                    <a:pt x="24" y="46"/>
                    <a:pt x="24" y="46"/>
                  </a:cubicBezTo>
                  <a:cubicBezTo>
                    <a:pt x="24" y="46"/>
                    <a:pt x="24" y="46"/>
                    <a:pt x="24" y="46"/>
                  </a:cubicBezTo>
                  <a:cubicBezTo>
                    <a:pt x="24" y="45"/>
                    <a:pt x="24" y="45"/>
                    <a:pt x="24" y="45"/>
                  </a:cubicBezTo>
                  <a:cubicBezTo>
                    <a:pt x="23" y="36"/>
                    <a:pt x="23" y="36"/>
                    <a:pt x="23" y="36"/>
                  </a:cubicBezTo>
                  <a:cubicBezTo>
                    <a:pt x="21" y="28"/>
                    <a:pt x="21" y="28"/>
                    <a:pt x="21" y="28"/>
                  </a:cubicBezTo>
                  <a:cubicBezTo>
                    <a:pt x="19" y="26"/>
                    <a:pt x="19" y="26"/>
                    <a:pt x="19" y="26"/>
                  </a:cubicBezTo>
                  <a:cubicBezTo>
                    <a:pt x="17" y="32"/>
                    <a:pt x="17" y="32"/>
                    <a:pt x="17" y="32"/>
                  </a:cubicBezTo>
                  <a:cubicBezTo>
                    <a:pt x="17" y="32"/>
                    <a:pt x="17" y="32"/>
                    <a:pt x="17" y="32"/>
                  </a:cubicBezTo>
                  <a:cubicBezTo>
                    <a:pt x="17" y="32"/>
                    <a:pt x="17" y="32"/>
                    <a:pt x="17" y="32"/>
                  </a:cubicBezTo>
                  <a:cubicBezTo>
                    <a:pt x="12" y="38"/>
                    <a:pt x="12" y="38"/>
                    <a:pt x="12" y="38"/>
                  </a:cubicBezTo>
                  <a:cubicBezTo>
                    <a:pt x="8" y="48"/>
                    <a:pt x="8" y="48"/>
                    <a:pt x="8" y="48"/>
                  </a:cubicBezTo>
                  <a:cubicBezTo>
                    <a:pt x="8" y="48"/>
                    <a:pt x="8" y="48"/>
                    <a:pt x="8" y="48"/>
                  </a:cubicBezTo>
                  <a:cubicBezTo>
                    <a:pt x="8" y="48"/>
                    <a:pt x="8" y="48"/>
                    <a:pt x="8" y="48"/>
                  </a:cubicBezTo>
                  <a:cubicBezTo>
                    <a:pt x="8" y="48"/>
                    <a:pt x="8" y="48"/>
                    <a:pt x="8" y="48"/>
                  </a:cubicBezTo>
                  <a:cubicBezTo>
                    <a:pt x="7" y="48"/>
                    <a:pt x="7" y="48"/>
                    <a:pt x="7" y="48"/>
                  </a:cubicBezTo>
                  <a:cubicBezTo>
                    <a:pt x="4" y="54"/>
                    <a:pt x="4" y="54"/>
                    <a:pt x="4" y="54"/>
                  </a:cubicBezTo>
                  <a:cubicBezTo>
                    <a:pt x="4" y="55"/>
                    <a:pt x="3" y="58"/>
                    <a:pt x="0" y="61"/>
                  </a:cubicBezTo>
                  <a:cubicBezTo>
                    <a:pt x="3" y="70"/>
                    <a:pt x="3" y="70"/>
                    <a:pt x="3" y="70"/>
                  </a:cubicBezTo>
                  <a:cubicBezTo>
                    <a:pt x="15" y="84"/>
                    <a:pt x="15" y="84"/>
                    <a:pt x="15" y="84"/>
                  </a:cubicBezTo>
                  <a:cubicBezTo>
                    <a:pt x="15" y="84"/>
                    <a:pt x="15" y="84"/>
                    <a:pt x="15" y="84"/>
                  </a:cubicBezTo>
                  <a:cubicBezTo>
                    <a:pt x="19" y="92"/>
                    <a:pt x="19" y="92"/>
                    <a:pt x="19" y="92"/>
                  </a:cubicBezTo>
                  <a:cubicBezTo>
                    <a:pt x="19" y="93"/>
                    <a:pt x="19" y="93"/>
                    <a:pt x="19" y="93"/>
                  </a:cubicBezTo>
                  <a:cubicBezTo>
                    <a:pt x="18" y="94"/>
                    <a:pt x="18" y="94"/>
                    <a:pt x="18" y="94"/>
                  </a:cubicBezTo>
                  <a:cubicBezTo>
                    <a:pt x="18" y="94"/>
                    <a:pt x="18" y="94"/>
                    <a:pt x="18" y="94"/>
                  </a:cubicBezTo>
                  <a:cubicBezTo>
                    <a:pt x="15" y="98"/>
                    <a:pt x="15" y="98"/>
                    <a:pt x="15" y="98"/>
                  </a:cubicBezTo>
                  <a:cubicBezTo>
                    <a:pt x="14" y="98"/>
                    <a:pt x="14" y="98"/>
                    <a:pt x="14" y="98"/>
                  </a:cubicBezTo>
                  <a:cubicBezTo>
                    <a:pt x="6" y="100"/>
                    <a:pt x="6" y="100"/>
                    <a:pt x="6" y="100"/>
                  </a:cubicBezTo>
                  <a:cubicBezTo>
                    <a:pt x="7" y="106"/>
                    <a:pt x="7" y="106"/>
                    <a:pt x="7" y="106"/>
                  </a:cubicBezTo>
                  <a:cubicBezTo>
                    <a:pt x="13" y="110"/>
                    <a:pt x="13" y="110"/>
                    <a:pt x="13"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2" y="134"/>
                    <a:pt x="22" y="134"/>
                    <a:pt x="22" y="134"/>
                  </a:cubicBezTo>
                  <a:cubicBezTo>
                    <a:pt x="22" y="134"/>
                    <a:pt x="22" y="134"/>
                    <a:pt x="22" y="134"/>
                  </a:cubicBezTo>
                  <a:cubicBezTo>
                    <a:pt x="22" y="134"/>
                    <a:pt x="22" y="134"/>
                    <a:pt x="22" y="134"/>
                  </a:cubicBezTo>
                  <a:cubicBezTo>
                    <a:pt x="19" y="140"/>
                    <a:pt x="19" y="140"/>
                    <a:pt x="19" y="140"/>
                  </a:cubicBezTo>
                  <a:cubicBezTo>
                    <a:pt x="19" y="142"/>
                    <a:pt x="19" y="142"/>
                    <a:pt x="19" y="142"/>
                  </a:cubicBezTo>
                  <a:cubicBezTo>
                    <a:pt x="18" y="142"/>
                    <a:pt x="18" y="142"/>
                    <a:pt x="18" y="142"/>
                  </a:cubicBezTo>
                  <a:cubicBezTo>
                    <a:pt x="8" y="143"/>
                    <a:pt x="8" y="143"/>
                    <a:pt x="8" y="143"/>
                  </a:cubicBezTo>
                  <a:cubicBezTo>
                    <a:pt x="8" y="147"/>
                    <a:pt x="8" y="147"/>
                    <a:pt x="8" y="147"/>
                  </a:cubicBezTo>
                  <a:cubicBezTo>
                    <a:pt x="5" y="156"/>
                    <a:pt x="5" y="156"/>
                    <a:pt x="5" y="156"/>
                  </a:cubicBezTo>
                  <a:cubicBezTo>
                    <a:pt x="4" y="166"/>
                    <a:pt x="4" y="166"/>
                    <a:pt x="4" y="166"/>
                  </a:cubicBezTo>
                  <a:cubicBezTo>
                    <a:pt x="6" y="172"/>
                    <a:pt x="6" y="172"/>
                    <a:pt x="6" y="172"/>
                  </a:cubicBezTo>
                  <a:cubicBezTo>
                    <a:pt x="18" y="179"/>
                    <a:pt x="18" y="179"/>
                    <a:pt x="18" y="179"/>
                  </a:cubicBezTo>
                  <a:cubicBezTo>
                    <a:pt x="19" y="180"/>
                    <a:pt x="19" y="180"/>
                    <a:pt x="19" y="180"/>
                  </a:cubicBezTo>
                  <a:cubicBezTo>
                    <a:pt x="24" y="188"/>
                    <a:pt x="24" y="188"/>
                    <a:pt x="24" y="188"/>
                  </a:cubicBezTo>
                  <a:cubicBezTo>
                    <a:pt x="24" y="189"/>
                    <a:pt x="24" y="189"/>
                    <a:pt x="24" y="189"/>
                  </a:cubicBezTo>
                  <a:cubicBezTo>
                    <a:pt x="24" y="189"/>
                    <a:pt x="24" y="189"/>
                    <a:pt x="24" y="189"/>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5"/>
                    <a:pt x="10" y="225"/>
                    <a:pt x="10" y="225"/>
                  </a:cubicBezTo>
                  <a:cubicBezTo>
                    <a:pt x="8" y="227"/>
                    <a:pt x="7" y="228"/>
                    <a:pt x="6" y="231"/>
                  </a:cubicBezTo>
                  <a:cubicBezTo>
                    <a:pt x="5" y="232"/>
                    <a:pt x="5" y="232"/>
                    <a:pt x="6" y="233"/>
                  </a:cubicBezTo>
                  <a:cubicBezTo>
                    <a:pt x="7" y="234"/>
                    <a:pt x="7" y="234"/>
                    <a:pt x="7" y="234"/>
                  </a:cubicBezTo>
                  <a:cubicBezTo>
                    <a:pt x="11" y="238"/>
                    <a:pt x="11" y="238"/>
                    <a:pt x="11" y="238"/>
                  </a:cubicBezTo>
                  <a:cubicBezTo>
                    <a:pt x="11" y="238"/>
                    <a:pt x="11" y="238"/>
                    <a:pt x="11" y="238"/>
                  </a:cubicBezTo>
                  <a:cubicBezTo>
                    <a:pt x="11" y="238"/>
                    <a:pt x="11" y="238"/>
                    <a:pt x="11" y="238"/>
                  </a:cubicBezTo>
                  <a:cubicBezTo>
                    <a:pt x="13" y="241"/>
                    <a:pt x="13" y="241"/>
                    <a:pt x="13" y="241"/>
                  </a:cubicBezTo>
                  <a:cubicBezTo>
                    <a:pt x="13" y="241"/>
                    <a:pt x="13" y="241"/>
                    <a:pt x="13" y="241"/>
                  </a:cubicBezTo>
                  <a:cubicBezTo>
                    <a:pt x="13" y="241"/>
                    <a:pt x="13" y="241"/>
                    <a:pt x="13" y="241"/>
                  </a:cubicBezTo>
                  <a:cubicBezTo>
                    <a:pt x="14" y="242"/>
                    <a:pt x="14" y="242"/>
                    <a:pt x="14" y="242"/>
                  </a:cubicBezTo>
                  <a:cubicBezTo>
                    <a:pt x="14" y="242"/>
                    <a:pt x="14" y="242"/>
                    <a:pt x="14" y="242"/>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5" y="246"/>
                    <a:pt x="15" y="246"/>
                    <a:pt x="15" y="246"/>
                  </a:cubicBezTo>
                  <a:cubicBezTo>
                    <a:pt x="18" y="248"/>
                    <a:pt x="18" y="248"/>
                    <a:pt x="18" y="248"/>
                  </a:cubicBezTo>
                  <a:cubicBezTo>
                    <a:pt x="33" y="251"/>
                    <a:pt x="33" y="251"/>
                    <a:pt x="33" y="251"/>
                  </a:cubicBezTo>
                  <a:cubicBezTo>
                    <a:pt x="37" y="251"/>
                    <a:pt x="42" y="250"/>
                    <a:pt x="47" y="248"/>
                  </a:cubicBezTo>
                  <a:cubicBezTo>
                    <a:pt x="51" y="246"/>
                    <a:pt x="56" y="245"/>
                    <a:pt x="61" y="246"/>
                  </a:cubicBezTo>
                  <a:cubicBezTo>
                    <a:pt x="61" y="243"/>
                    <a:pt x="61" y="243"/>
                    <a:pt x="61" y="243"/>
                  </a:cubicBezTo>
                  <a:cubicBezTo>
                    <a:pt x="57" y="232"/>
                    <a:pt x="57" y="232"/>
                    <a:pt x="57" y="232"/>
                  </a:cubicBezTo>
                  <a:cubicBezTo>
                    <a:pt x="56" y="232"/>
                    <a:pt x="56" y="232"/>
                    <a:pt x="56" y="232"/>
                  </a:cubicBezTo>
                  <a:cubicBezTo>
                    <a:pt x="57" y="232"/>
                    <a:pt x="57" y="232"/>
                    <a:pt x="57" y="232"/>
                  </a:cubicBezTo>
                  <a:cubicBezTo>
                    <a:pt x="79" y="200"/>
                    <a:pt x="79" y="200"/>
                    <a:pt x="79" y="200"/>
                  </a:cubicBezTo>
                  <a:cubicBezTo>
                    <a:pt x="104" y="176"/>
                    <a:pt x="104" y="176"/>
                    <a:pt x="104" y="176"/>
                  </a:cubicBezTo>
                  <a:cubicBezTo>
                    <a:pt x="104" y="176"/>
                    <a:pt x="104" y="176"/>
                    <a:pt x="104" y="176"/>
                  </a:cubicBezTo>
                  <a:cubicBezTo>
                    <a:pt x="112" y="174"/>
                    <a:pt x="112" y="174"/>
                    <a:pt x="112" y="174"/>
                  </a:cubicBezTo>
                  <a:cubicBezTo>
                    <a:pt x="116" y="169"/>
                    <a:pt x="116" y="169"/>
                    <a:pt x="116" y="169"/>
                  </a:cubicBezTo>
                  <a:cubicBezTo>
                    <a:pt x="116" y="169"/>
                    <a:pt x="116" y="169"/>
                    <a:pt x="116" y="169"/>
                  </a:cubicBezTo>
                  <a:cubicBezTo>
                    <a:pt x="119" y="166"/>
                    <a:pt x="122" y="165"/>
                    <a:pt x="125" y="164"/>
                  </a:cubicBezTo>
                  <a:cubicBezTo>
                    <a:pt x="123" y="162"/>
                    <a:pt x="123" y="162"/>
                    <a:pt x="123" y="162"/>
                  </a:cubicBezTo>
                  <a:cubicBezTo>
                    <a:pt x="117" y="156"/>
                    <a:pt x="117" y="156"/>
                    <a:pt x="117" y="156"/>
                  </a:cubicBezTo>
                  <a:cubicBezTo>
                    <a:pt x="117" y="156"/>
                    <a:pt x="117" y="156"/>
                    <a:pt x="117" y="156"/>
                  </a:cubicBezTo>
                  <a:cubicBezTo>
                    <a:pt x="117" y="156"/>
                    <a:pt x="117" y="156"/>
                    <a:pt x="117" y="156"/>
                  </a:cubicBezTo>
                  <a:cubicBezTo>
                    <a:pt x="113" y="151"/>
                    <a:pt x="113" y="151"/>
                    <a:pt x="113" y="151"/>
                  </a:cubicBezTo>
                  <a:cubicBezTo>
                    <a:pt x="113" y="150"/>
                    <a:pt x="113" y="150"/>
                    <a:pt x="113" y="150"/>
                  </a:cubicBezTo>
                  <a:cubicBezTo>
                    <a:pt x="113" y="150"/>
                    <a:pt x="113" y="150"/>
                    <a:pt x="113" y="150"/>
                  </a:cubicBezTo>
                  <a:cubicBezTo>
                    <a:pt x="115" y="147"/>
                    <a:pt x="115" y="147"/>
                    <a:pt x="115" y="147"/>
                  </a:cubicBezTo>
                  <a:cubicBezTo>
                    <a:pt x="109" y="148"/>
                    <a:pt x="109" y="148"/>
                    <a:pt x="109" y="148"/>
                  </a:cubicBezTo>
                  <a:cubicBezTo>
                    <a:pt x="98" y="146"/>
                    <a:pt x="98" y="146"/>
                    <a:pt x="98" y="146"/>
                  </a:cubicBezTo>
                  <a:cubicBezTo>
                    <a:pt x="94" y="144"/>
                    <a:pt x="91" y="141"/>
                    <a:pt x="90" y="138"/>
                  </a:cubicBezTo>
                  <a:cubicBezTo>
                    <a:pt x="88" y="131"/>
                    <a:pt x="87" y="125"/>
                    <a:pt x="87" y="119"/>
                  </a:cubicBezTo>
                  <a:cubicBezTo>
                    <a:pt x="86" y="121"/>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3"/>
                    <a:pt x="52" y="112"/>
                  </a:cubicBezTo>
                  <a:cubicBezTo>
                    <a:pt x="49" y="110"/>
                    <a:pt x="48" y="108"/>
                    <a:pt x="48" y="107"/>
                  </a:cubicBezTo>
                  <a:cubicBezTo>
                    <a:pt x="47" y="104"/>
                    <a:pt x="48" y="102"/>
                    <a:pt x="51" y="100"/>
                  </a:cubicBezTo>
                  <a:cubicBezTo>
                    <a:pt x="53" y="98"/>
                    <a:pt x="57" y="94"/>
                    <a:pt x="59" y="90"/>
                  </a:cubicBezTo>
                  <a:cubicBezTo>
                    <a:pt x="57" y="87"/>
                    <a:pt x="55" y="83"/>
                    <a:pt x="57" y="80"/>
                  </a:cubicBezTo>
                  <a:cubicBezTo>
                    <a:pt x="57" y="79"/>
                    <a:pt x="57" y="79"/>
                    <a:pt x="57" y="79"/>
                  </a:cubicBezTo>
                  <a:cubicBezTo>
                    <a:pt x="57" y="77"/>
                    <a:pt x="61" y="76"/>
                    <a:pt x="67" y="74"/>
                  </a:cubicBezTo>
                  <a:cubicBezTo>
                    <a:pt x="67" y="72"/>
                    <a:pt x="68" y="70"/>
                    <a:pt x="69" y="70"/>
                  </a:cubicBezTo>
                  <a:cubicBezTo>
                    <a:pt x="75" y="70"/>
                    <a:pt x="75" y="70"/>
                    <a:pt x="75" y="70"/>
                  </a:cubicBezTo>
                  <a:cubicBezTo>
                    <a:pt x="74" y="70"/>
                    <a:pt x="74" y="70"/>
                    <a:pt x="74" y="70"/>
                  </a:cubicBezTo>
                  <a:cubicBezTo>
                    <a:pt x="70" y="67"/>
                    <a:pt x="69" y="64"/>
                    <a:pt x="71" y="61"/>
                  </a:cubicBezTo>
                  <a:cubicBezTo>
                    <a:pt x="74" y="59"/>
                    <a:pt x="74" y="59"/>
                    <a:pt x="74" y="59"/>
                  </a:cubicBezTo>
                  <a:cubicBezTo>
                    <a:pt x="77" y="58"/>
                    <a:pt x="82" y="58"/>
                    <a:pt x="86" y="60"/>
                  </a:cubicBezTo>
                  <a:cubicBezTo>
                    <a:pt x="95" y="67"/>
                    <a:pt x="95" y="67"/>
                    <a:pt x="95" y="67"/>
                  </a:cubicBezTo>
                  <a:cubicBezTo>
                    <a:pt x="104" y="67"/>
                    <a:pt x="104" y="67"/>
                    <a:pt x="104" y="67"/>
                  </a:cubicBezTo>
                  <a:cubicBezTo>
                    <a:pt x="107" y="69"/>
                    <a:pt x="107" y="69"/>
                    <a:pt x="107" y="69"/>
                  </a:cubicBezTo>
                  <a:cubicBezTo>
                    <a:pt x="107" y="72"/>
                    <a:pt x="107" y="72"/>
                    <a:pt x="107" y="72"/>
                  </a:cubicBezTo>
                  <a:cubicBezTo>
                    <a:pt x="107" y="74"/>
                    <a:pt x="106" y="76"/>
                    <a:pt x="105" y="76"/>
                  </a:cubicBezTo>
                  <a:cubicBezTo>
                    <a:pt x="103" y="76"/>
                    <a:pt x="102" y="78"/>
                    <a:pt x="101" y="80"/>
                  </a:cubicBezTo>
                  <a:cubicBezTo>
                    <a:pt x="105" y="90"/>
                    <a:pt x="105" y="90"/>
                    <a:pt x="105" y="90"/>
                  </a:cubicBezTo>
                  <a:cubicBezTo>
                    <a:pt x="108" y="86"/>
                    <a:pt x="110" y="84"/>
                    <a:pt x="113" y="84"/>
                  </a:cubicBezTo>
                  <a:cubicBezTo>
                    <a:pt x="114" y="84"/>
                    <a:pt x="115" y="84"/>
                    <a:pt x="117" y="86"/>
                  </a:cubicBezTo>
                  <a:cubicBezTo>
                    <a:pt x="118" y="88"/>
                    <a:pt x="119" y="92"/>
                    <a:pt x="120" y="95"/>
                  </a:cubicBezTo>
                  <a:cubicBezTo>
                    <a:pt x="120" y="100"/>
                    <a:pt x="121" y="103"/>
                    <a:pt x="123" y="105"/>
                  </a:cubicBezTo>
                  <a:cubicBezTo>
                    <a:pt x="126" y="110"/>
                    <a:pt x="126" y="110"/>
                    <a:pt x="126" y="110"/>
                  </a:cubicBezTo>
                  <a:cubicBezTo>
                    <a:pt x="131" y="116"/>
                    <a:pt x="133" y="120"/>
                    <a:pt x="134" y="124"/>
                  </a:cubicBezTo>
                  <a:cubicBezTo>
                    <a:pt x="150" y="122"/>
                    <a:pt x="150" y="122"/>
                    <a:pt x="150" y="122"/>
                  </a:cubicBezTo>
                  <a:cubicBezTo>
                    <a:pt x="157" y="118"/>
                    <a:pt x="157" y="118"/>
                    <a:pt x="157" y="118"/>
                  </a:cubicBezTo>
                  <a:cubicBezTo>
                    <a:pt x="163" y="110"/>
                    <a:pt x="163" y="110"/>
                    <a:pt x="163" y="110"/>
                  </a:cubicBezTo>
                  <a:cubicBezTo>
                    <a:pt x="166" y="102"/>
                    <a:pt x="166" y="102"/>
                    <a:pt x="166" y="102"/>
                  </a:cubicBezTo>
                  <a:cubicBezTo>
                    <a:pt x="166" y="102"/>
                    <a:pt x="166" y="102"/>
                    <a:pt x="166" y="102"/>
                  </a:cubicBezTo>
                  <a:cubicBezTo>
                    <a:pt x="166" y="102"/>
                    <a:pt x="166" y="102"/>
                    <a:pt x="166" y="102"/>
                  </a:cubicBezTo>
                  <a:cubicBezTo>
                    <a:pt x="168" y="94"/>
                    <a:pt x="168" y="94"/>
                    <a:pt x="168" y="94"/>
                  </a:cubicBezTo>
                  <a:cubicBezTo>
                    <a:pt x="168" y="93"/>
                    <a:pt x="168" y="93"/>
                    <a:pt x="168" y="93"/>
                  </a:cubicBezTo>
                  <a:cubicBezTo>
                    <a:pt x="168" y="92"/>
                    <a:pt x="168" y="92"/>
                    <a:pt x="168" y="92"/>
                  </a:cubicBezTo>
                  <a:cubicBezTo>
                    <a:pt x="169" y="92"/>
                    <a:pt x="169" y="92"/>
                    <a:pt x="169" y="92"/>
                  </a:cubicBezTo>
                  <a:cubicBezTo>
                    <a:pt x="175" y="88"/>
                    <a:pt x="175" y="88"/>
                    <a:pt x="175" y="88"/>
                  </a:cubicBezTo>
                  <a:cubicBezTo>
                    <a:pt x="176" y="88"/>
                    <a:pt x="176" y="88"/>
                    <a:pt x="176" y="88"/>
                  </a:cubicBezTo>
                  <a:cubicBezTo>
                    <a:pt x="175" y="87"/>
                    <a:pt x="175" y="87"/>
                    <a:pt x="175" y="87"/>
                  </a:cubicBezTo>
                  <a:cubicBezTo>
                    <a:pt x="165" y="84"/>
                    <a:pt x="165" y="84"/>
                    <a:pt x="165" y="84"/>
                  </a:cubicBezTo>
                  <a:cubicBezTo>
                    <a:pt x="165" y="84"/>
                    <a:pt x="165" y="84"/>
                    <a:pt x="165" y="84"/>
                  </a:cubicBezTo>
                  <a:cubicBezTo>
                    <a:pt x="165" y="84"/>
                    <a:pt x="165" y="84"/>
                    <a:pt x="165" y="84"/>
                  </a:cubicBezTo>
                  <a:cubicBezTo>
                    <a:pt x="163" y="78"/>
                    <a:pt x="163" y="78"/>
                    <a:pt x="163" y="78"/>
                  </a:cubicBezTo>
                  <a:lnTo>
                    <a:pt x="162" y="76"/>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45" name="Freeform 34"/>
            <p:cNvSpPr/>
            <p:nvPr/>
          </p:nvSpPr>
          <p:spPr bwMode="auto">
            <a:xfrm>
              <a:off x="4564546" y="3629296"/>
              <a:ext cx="681643" cy="670824"/>
            </a:xfrm>
            <a:custGeom>
              <a:gdLst>
                <a:gd fmla="*/ 41 w 186" name="T0"/>
                <a:gd fmla="*/ 60 h 183" name="T1"/>
                <a:gd fmla="*/ 2 w 186" name="T2"/>
                <a:gd fmla="*/ 81 h 183" name="T3"/>
                <a:gd fmla="*/ 15 w 186" name="T4"/>
                <a:gd fmla="*/ 111 h 183" name="T5"/>
                <a:gd fmla="*/ 16 w 186" name="T6"/>
                <a:gd fmla="*/ 111 h 183" name="T7"/>
                <a:gd fmla="*/ 34 w 186" name="T8"/>
                <a:gd fmla="*/ 143 h 183" name="T9"/>
                <a:gd fmla="*/ 44 w 186" name="T10"/>
                <a:gd fmla="*/ 145 h 183" name="T11"/>
                <a:gd fmla="*/ 53 w 186" name="T12"/>
                <a:gd fmla="*/ 150 h 183" name="T13"/>
                <a:gd fmla="*/ 106 w 186" name="T14"/>
                <a:gd fmla="*/ 155 h 183" name="T15"/>
                <a:gd fmla="*/ 109 w 186" name="T16"/>
                <a:gd fmla="*/ 173 h 183" name="T17"/>
                <a:gd fmla="*/ 130 w 186" name="T18"/>
                <a:gd fmla="*/ 171 h 183" name="T19"/>
                <a:gd fmla="*/ 142 w 186" name="T20"/>
                <a:gd fmla="*/ 183 h 183" name="T21"/>
                <a:gd fmla="*/ 151 w 186" name="T22"/>
                <a:gd fmla="*/ 174 h 183" name="T23"/>
                <a:gd fmla="*/ 163 w 186" name="T24"/>
                <a:gd fmla="*/ 175 h 183" name="T25"/>
                <a:gd fmla="*/ 174 w 186" name="T26"/>
                <a:gd fmla="*/ 165 h 183" name="T27"/>
                <a:gd fmla="*/ 172 w 186" name="T28"/>
                <a:gd fmla="*/ 163 h 183" name="T29"/>
                <a:gd fmla="*/ 173 w 186" name="T30"/>
                <a:gd fmla="*/ 153 h 183" name="T31"/>
                <a:gd fmla="*/ 152 w 186" name="T32"/>
                <a:gd fmla="*/ 147 h 183" name="T33"/>
                <a:gd fmla="*/ 142 w 186" name="T34"/>
                <a:gd fmla="*/ 131 h 183" name="T35"/>
                <a:gd fmla="*/ 138 w 186" name="T36"/>
                <a:gd fmla="*/ 118 h 183" name="T37"/>
                <a:gd fmla="*/ 149 w 186" name="T38"/>
                <a:gd fmla="*/ 113 h 183" name="T39"/>
                <a:gd fmla="*/ 156 w 186" name="T40"/>
                <a:gd fmla="*/ 102 h 183" name="T41"/>
                <a:gd fmla="*/ 160 w 186" name="T42"/>
                <a:gd fmla="*/ 98 h 183" name="T43"/>
                <a:gd fmla="*/ 160 w 186" name="T44"/>
                <a:gd fmla="*/ 81 h 183" name="T45"/>
                <a:gd fmla="*/ 170 w 186" name="T46"/>
                <a:gd fmla="*/ 83 h 183" name="T47"/>
                <a:gd fmla="*/ 171 w 186" name="T48"/>
                <a:gd fmla="*/ 84 h 183" name="T49"/>
                <a:gd fmla="*/ 186 w 186" name="T50"/>
                <a:gd fmla="*/ 81 h 183" name="T51"/>
                <a:gd fmla="*/ 169 w 186" name="T52"/>
                <a:gd fmla="*/ 68 h 183" name="T53"/>
                <a:gd fmla="*/ 152 w 186" name="T54"/>
                <a:gd fmla="*/ 63 h 183" name="T55"/>
                <a:gd fmla="*/ 152 w 186" name="T56"/>
                <a:gd fmla="*/ 63 h 183" name="T57"/>
                <a:gd fmla="*/ 131 w 186" name="T58"/>
                <a:gd fmla="*/ 48 h 183" name="T59"/>
                <a:gd fmla="*/ 148 w 186" name="T60"/>
                <a:gd fmla="*/ 29 h 183" name="T61"/>
                <a:gd fmla="*/ 142 w 186" name="T62"/>
                <a:gd fmla="*/ 9 h 183" name="T63"/>
                <a:gd fmla="*/ 114 w 186" name="T64"/>
                <a:gd fmla="*/ 14 h 183" name="T65"/>
                <a:gd fmla="*/ 101 w 186" name="T66"/>
                <a:gd fmla="*/ 7 h 183" name="T67"/>
                <a:gd fmla="*/ 96 w 186" name="T68"/>
                <a:gd fmla="*/ 5 h 183" name="T69"/>
                <a:gd fmla="*/ 95 w 186" name="T70"/>
                <a:gd fmla="*/ 3 h 183" name="T71"/>
                <a:gd fmla="*/ 95 w 186" name="T72"/>
                <a:gd fmla="*/ 3 h 183" name="T73"/>
                <a:gd fmla="*/ 94 w 186" name="T74"/>
                <a:gd fmla="*/ 1 h 183" name="T75"/>
                <a:gd fmla="*/ 94 w 186" name="T76"/>
                <a:gd fmla="*/ 0 h 183" name="T77"/>
                <a:gd fmla="*/ 93 w 186" name="T78"/>
                <a:gd fmla="*/ 11 h 183" name="T79"/>
                <a:gd fmla="*/ 92 w 186" name="T80"/>
                <a:gd fmla="*/ 18 h 183" name="T81"/>
                <a:gd fmla="*/ 93 w 186" name="T82"/>
                <a:gd fmla="*/ 34 h 183" name="T83"/>
                <a:gd fmla="*/ 92 w 186" name="T84"/>
                <a:gd fmla="*/ 35 h 183" name="T85"/>
                <a:gd fmla="*/ 87 w 186" name="T86"/>
                <a:gd fmla="*/ 48 h 183" name="T87"/>
                <a:gd fmla="*/ 67 w 186" name="T88"/>
                <a:gd fmla="*/ 55 h 183" name="T89"/>
                <a:gd fmla="*/ 42 w 186" name="T90"/>
                <a:gd fmla="*/ 60 h 18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83" w="186">
                  <a:moveTo>
                    <a:pt x="42" y="60"/>
                  </a:moveTo>
                  <a:cubicBezTo>
                    <a:pt x="41" y="60"/>
                    <a:pt x="41" y="60"/>
                    <a:pt x="41" y="60"/>
                  </a:cubicBezTo>
                  <a:cubicBezTo>
                    <a:pt x="11" y="73"/>
                    <a:pt x="11" y="73"/>
                    <a:pt x="11" y="73"/>
                  </a:cubicBezTo>
                  <a:cubicBezTo>
                    <a:pt x="2" y="81"/>
                    <a:pt x="2" y="81"/>
                    <a:pt x="2" y="81"/>
                  </a:cubicBezTo>
                  <a:cubicBezTo>
                    <a:pt x="0" y="95"/>
                    <a:pt x="2" y="103"/>
                    <a:pt x="6" y="105"/>
                  </a:cubicBezTo>
                  <a:cubicBezTo>
                    <a:pt x="15" y="111"/>
                    <a:pt x="15" y="111"/>
                    <a:pt x="15" y="111"/>
                  </a:cubicBezTo>
                  <a:cubicBezTo>
                    <a:pt x="16" y="111"/>
                    <a:pt x="16" y="111"/>
                    <a:pt x="16" y="111"/>
                  </a:cubicBezTo>
                  <a:cubicBezTo>
                    <a:pt x="16" y="111"/>
                    <a:pt x="16" y="111"/>
                    <a:pt x="16" y="111"/>
                  </a:cubicBezTo>
                  <a:cubicBezTo>
                    <a:pt x="18" y="126"/>
                    <a:pt x="18" y="126"/>
                    <a:pt x="18" y="126"/>
                  </a:cubicBezTo>
                  <a:cubicBezTo>
                    <a:pt x="26" y="136"/>
                    <a:pt x="31" y="141"/>
                    <a:pt x="34" y="143"/>
                  </a:cubicBezTo>
                  <a:cubicBezTo>
                    <a:pt x="42" y="145"/>
                    <a:pt x="42" y="145"/>
                    <a:pt x="42" y="145"/>
                  </a:cubicBezTo>
                  <a:cubicBezTo>
                    <a:pt x="44" y="145"/>
                    <a:pt x="44" y="145"/>
                    <a:pt x="44" y="145"/>
                  </a:cubicBezTo>
                  <a:cubicBezTo>
                    <a:pt x="44" y="145"/>
                    <a:pt x="44" y="145"/>
                    <a:pt x="44" y="145"/>
                  </a:cubicBezTo>
                  <a:cubicBezTo>
                    <a:pt x="45" y="147"/>
                    <a:pt x="48" y="149"/>
                    <a:pt x="53" y="150"/>
                  </a:cubicBezTo>
                  <a:cubicBezTo>
                    <a:pt x="77" y="151"/>
                    <a:pt x="77" y="151"/>
                    <a:pt x="77" y="151"/>
                  </a:cubicBezTo>
                  <a:cubicBezTo>
                    <a:pt x="94" y="151"/>
                    <a:pt x="104" y="153"/>
                    <a:pt x="106" y="155"/>
                  </a:cubicBezTo>
                  <a:cubicBezTo>
                    <a:pt x="108" y="156"/>
                    <a:pt x="109" y="160"/>
                    <a:pt x="108" y="166"/>
                  </a:cubicBezTo>
                  <a:cubicBezTo>
                    <a:pt x="108" y="170"/>
                    <a:pt x="108" y="173"/>
                    <a:pt x="109" y="173"/>
                  </a:cubicBezTo>
                  <a:cubicBezTo>
                    <a:pt x="118" y="171"/>
                    <a:pt x="118" y="171"/>
                    <a:pt x="118" y="171"/>
                  </a:cubicBezTo>
                  <a:cubicBezTo>
                    <a:pt x="124" y="169"/>
                    <a:pt x="128" y="169"/>
                    <a:pt x="130" y="171"/>
                  </a:cubicBezTo>
                  <a:cubicBezTo>
                    <a:pt x="134" y="175"/>
                    <a:pt x="134" y="175"/>
                    <a:pt x="134" y="175"/>
                  </a:cubicBezTo>
                  <a:cubicBezTo>
                    <a:pt x="138" y="181"/>
                    <a:pt x="142" y="183"/>
                    <a:pt x="142" y="183"/>
                  </a:cubicBezTo>
                  <a:cubicBezTo>
                    <a:pt x="145" y="182"/>
                    <a:pt x="148" y="179"/>
                    <a:pt x="150" y="175"/>
                  </a:cubicBezTo>
                  <a:cubicBezTo>
                    <a:pt x="151" y="174"/>
                    <a:pt x="151" y="174"/>
                    <a:pt x="151" y="174"/>
                  </a:cubicBezTo>
                  <a:cubicBezTo>
                    <a:pt x="158" y="179"/>
                    <a:pt x="158" y="179"/>
                    <a:pt x="158" y="179"/>
                  </a:cubicBezTo>
                  <a:cubicBezTo>
                    <a:pt x="163" y="175"/>
                    <a:pt x="163" y="175"/>
                    <a:pt x="163" y="175"/>
                  </a:cubicBezTo>
                  <a:cubicBezTo>
                    <a:pt x="164" y="169"/>
                    <a:pt x="167" y="167"/>
                    <a:pt x="172" y="166"/>
                  </a:cubicBezTo>
                  <a:cubicBezTo>
                    <a:pt x="174" y="165"/>
                    <a:pt x="174" y="165"/>
                    <a:pt x="174" y="165"/>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70" y="148"/>
                    <a:pt x="166" y="146"/>
                    <a:pt x="161" y="147"/>
                  </a:cubicBezTo>
                  <a:cubicBezTo>
                    <a:pt x="157" y="148"/>
                    <a:pt x="154" y="148"/>
                    <a:pt x="152" y="147"/>
                  </a:cubicBezTo>
                  <a:cubicBezTo>
                    <a:pt x="152" y="145"/>
                    <a:pt x="152" y="145"/>
                    <a:pt x="152" y="143"/>
                  </a:cubicBezTo>
                  <a:cubicBezTo>
                    <a:pt x="149" y="138"/>
                    <a:pt x="146" y="134"/>
                    <a:pt x="142" y="131"/>
                  </a:cubicBezTo>
                  <a:cubicBezTo>
                    <a:pt x="138" y="127"/>
                    <a:pt x="136" y="123"/>
                    <a:pt x="138" y="119"/>
                  </a:cubicBezTo>
                  <a:cubicBezTo>
                    <a:pt x="138" y="118"/>
                    <a:pt x="138" y="118"/>
                    <a:pt x="138" y="118"/>
                  </a:cubicBezTo>
                  <a:cubicBezTo>
                    <a:pt x="150" y="120"/>
                    <a:pt x="150" y="120"/>
                    <a:pt x="150" y="120"/>
                  </a:cubicBezTo>
                  <a:cubicBezTo>
                    <a:pt x="149" y="113"/>
                    <a:pt x="149" y="113"/>
                    <a:pt x="149" y="113"/>
                  </a:cubicBezTo>
                  <a:cubicBezTo>
                    <a:pt x="148" y="109"/>
                    <a:pt x="149" y="107"/>
                    <a:pt x="151" y="105"/>
                  </a:cubicBezTo>
                  <a:cubicBezTo>
                    <a:pt x="152" y="103"/>
                    <a:pt x="154" y="102"/>
                    <a:pt x="156" y="102"/>
                  </a:cubicBezTo>
                  <a:cubicBezTo>
                    <a:pt x="160" y="100"/>
                    <a:pt x="160" y="100"/>
                    <a:pt x="160" y="100"/>
                  </a:cubicBezTo>
                  <a:cubicBezTo>
                    <a:pt x="160" y="98"/>
                    <a:pt x="160" y="98"/>
                    <a:pt x="160" y="98"/>
                  </a:cubicBezTo>
                  <a:cubicBezTo>
                    <a:pt x="157" y="91"/>
                    <a:pt x="156" y="85"/>
                    <a:pt x="157" y="83"/>
                  </a:cubicBezTo>
                  <a:cubicBezTo>
                    <a:pt x="160" y="81"/>
                    <a:pt x="160" y="81"/>
                    <a:pt x="160" y="81"/>
                  </a:cubicBezTo>
                  <a:cubicBezTo>
                    <a:pt x="161" y="80"/>
                    <a:pt x="165" y="81"/>
                    <a:pt x="170" y="83"/>
                  </a:cubicBezTo>
                  <a:cubicBezTo>
                    <a:pt x="170" y="83"/>
                    <a:pt x="170" y="83"/>
                    <a:pt x="170" y="83"/>
                  </a:cubicBezTo>
                  <a:cubicBezTo>
                    <a:pt x="171" y="83"/>
                    <a:pt x="171" y="83"/>
                    <a:pt x="171" y="83"/>
                  </a:cubicBezTo>
                  <a:cubicBezTo>
                    <a:pt x="171" y="84"/>
                    <a:pt x="171" y="84"/>
                    <a:pt x="171" y="84"/>
                  </a:cubicBezTo>
                  <a:cubicBezTo>
                    <a:pt x="175" y="89"/>
                    <a:pt x="178" y="93"/>
                    <a:pt x="179" y="93"/>
                  </a:cubicBezTo>
                  <a:cubicBezTo>
                    <a:pt x="186" y="81"/>
                    <a:pt x="186" y="81"/>
                    <a:pt x="186" y="81"/>
                  </a:cubicBezTo>
                  <a:cubicBezTo>
                    <a:pt x="180" y="73"/>
                    <a:pt x="176" y="67"/>
                    <a:pt x="175" y="64"/>
                  </a:cubicBezTo>
                  <a:cubicBezTo>
                    <a:pt x="169" y="68"/>
                    <a:pt x="169" y="68"/>
                    <a:pt x="169" y="68"/>
                  </a:cubicBezTo>
                  <a:cubicBezTo>
                    <a:pt x="168" y="67"/>
                    <a:pt x="168" y="67"/>
                    <a:pt x="168" y="67"/>
                  </a:cubicBezTo>
                  <a:cubicBezTo>
                    <a:pt x="152" y="63"/>
                    <a:pt x="152" y="63"/>
                    <a:pt x="152" y="63"/>
                  </a:cubicBezTo>
                  <a:cubicBezTo>
                    <a:pt x="152" y="63"/>
                    <a:pt x="152" y="63"/>
                    <a:pt x="152" y="63"/>
                  </a:cubicBezTo>
                  <a:cubicBezTo>
                    <a:pt x="152" y="63"/>
                    <a:pt x="152" y="63"/>
                    <a:pt x="152" y="63"/>
                  </a:cubicBezTo>
                  <a:cubicBezTo>
                    <a:pt x="145" y="60"/>
                    <a:pt x="141" y="56"/>
                    <a:pt x="140" y="53"/>
                  </a:cubicBezTo>
                  <a:cubicBezTo>
                    <a:pt x="131" y="48"/>
                    <a:pt x="131" y="48"/>
                    <a:pt x="131" y="48"/>
                  </a:cubicBezTo>
                  <a:cubicBezTo>
                    <a:pt x="131" y="39"/>
                    <a:pt x="131" y="39"/>
                    <a:pt x="131" y="39"/>
                  </a:cubicBezTo>
                  <a:cubicBezTo>
                    <a:pt x="148" y="29"/>
                    <a:pt x="148" y="29"/>
                    <a:pt x="148" y="29"/>
                  </a:cubicBezTo>
                  <a:cubicBezTo>
                    <a:pt x="148" y="24"/>
                    <a:pt x="146" y="19"/>
                    <a:pt x="144" y="15"/>
                  </a:cubicBezTo>
                  <a:cubicBezTo>
                    <a:pt x="142" y="9"/>
                    <a:pt x="142" y="9"/>
                    <a:pt x="142" y="9"/>
                  </a:cubicBezTo>
                  <a:cubicBezTo>
                    <a:pt x="130" y="11"/>
                    <a:pt x="130" y="11"/>
                    <a:pt x="130" y="11"/>
                  </a:cubicBezTo>
                  <a:cubicBezTo>
                    <a:pt x="124" y="13"/>
                    <a:pt x="119" y="14"/>
                    <a:pt x="114" y="14"/>
                  </a:cubicBezTo>
                  <a:cubicBezTo>
                    <a:pt x="101" y="11"/>
                    <a:pt x="101" y="11"/>
                    <a:pt x="101" y="11"/>
                  </a:cubicBezTo>
                  <a:cubicBezTo>
                    <a:pt x="101" y="7"/>
                    <a:pt x="101" y="7"/>
                    <a:pt x="101" y="7"/>
                  </a:cubicBezTo>
                  <a:cubicBezTo>
                    <a:pt x="99" y="7"/>
                    <a:pt x="99" y="7"/>
                    <a:pt x="99" y="7"/>
                  </a:cubicBezTo>
                  <a:cubicBezTo>
                    <a:pt x="96" y="5"/>
                    <a:pt x="96" y="5"/>
                    <a:pt x="96" y="5"/>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1"/>
                    <a:pt x="94" y="1"/>
                    <a:pt x="94" y="1"/>
                  </a:cubicBezTo>
                  <a:cubicBezTo>
                    <a:pt x="94" y="1"/>
                    <a:pt x="94" y="1"/>
                    <a:pt x="94" y="1"/>
                  </a:cubicBezTo>
                  <a:cubicBezTo>
                    <a:pt x="94" y="0"/>
                    <a:pt x="94" y="0"/>
                    <a:pt x="94" y="0"/>
                  </a:cubicBezTo>
                  <a:cubicBezTo>
                    <a:pt x="94" y="0"/>
                    <a:pt x="94" y="0"/>
                    <a:pt x="94" y="0"/>
                  </a:cubicBezTo>
                  <a:cubicBezTo>
                    <a:pt x="93" y="11"/>
                    <a:pt x="93" y="11"/>
                    <a:pt x="93" y="11"/>
                  </a:cubicBezTo>
                  <a:cubicBezTo>
                    <a:pt x="92" y="14"/>
                    <a:pt x="92" y="14"/>
                    <a:pt x="92" y="14"/>
                  </a:cubicBezTo>
                  <a:cubicBezTo>
                    <a:pt x="92" y="16"/>
                    <a:pt x="91" y="17"/>
                    <a:pt x="92" y="18"/>
                  </a:cubicBezTo>
                  <a:cubicBezTo>
                    <a:pt x="94" y="21"/>
                    <a:pt x="93" y="24"/>
                    <a:pt x="91" y="27"/>
                  </a:cubicBezTo>
                  <a:cubicBezTo>
                    <a:pt x="93" y="34"/>
                    <a:pt x="93" y="34"/>
                    <a:pt x="93" y="34"/>
                  </a:cubicBezTo>
                  <a:cubicBezTo>
                    <a:pt x="92" y="34"/>
                    <a:pt x="92" y="34"/>
                    <a:pt x="92" y="34"/>
                  </a:cubicBezTo>
                  <a:cubicBezTo>
                    <a:pt x="92" y="35"/>
                    <a:pt x="92" y="35"/>
                    <a:pt x="92" y="35"/>
                  </a:cubicBezTo>
                  <a:cubicBezTo>
                    <a:pt x="87" y="39"/>
                    <a:pt x="87" y="39"/>
                    <a:pt x="87" y="39"/>
                  </a:cubicBezTo>
                  <a:cubicBezTo>
                    <a:pt x="87" y="48"/>
                    <a:pt x="87" y="48"/>
                    <a:pt x="87" y="48"/>
                  </a:cubicBezTo>
                  <a:cubicBezTo>
                    <a:pt x="86" y="49"/>
                    <a:pt x="86" y="49"/>
                    <a:pt x="86" y="49"/>
                  </a:cubicBezTo>
                  <a:cubicBezTo>
                    <a:pt x="77" y="53"/>
                    <a:pt x="71" y="55"/>
                    <a:pt x="67" y="55"/>
                  </a:cubicBezTo>
                  <a:cubicBezTo>
                    <a:pt x="50" y="53"/>
                    <a:pt x="50" y="53"/>
                    <a:pt x="50" y="53"/>
                  </a:cubicBezTo>
                  <a:cubicBezTo>
                    <a:pt x="42" y="60"/>
                    <a:pt x="42" y="60"/>
                    <a:pt x="42" y="60"/>
                  </a:cubicBez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46" name="Freeform 35"/>
            <p:cNvSpPr/>
            <p:nvPr/>
          </p:nvSpPr>
          <p:spPr bwMode="auto">
            <a:xfrm>
              <a:off x="5843980" y="5062912"/>
              <a:ext cx="194755" cy="467954"/>
            </a:xfrm>
            <a:custGeom>
              <a:gdLst>
                <a:gd fmla="*/ 40 w 53" name="T0"/>
                <a:gd fmla="*/ 0 h 128" name="T1"/>
                <a:gd fmla="*/ 12 w 53" name="T2"/>
                <a:gd fmla="*/ 35 h 128" name="T3"/>
                <a:gd fmla="*/ 0 w 53" name="T4"/>
                <a:gd fmla="*/ 54 h 128" name="T5"/>
                <a:gd fmla="*/ 3 w 53" name="T6"/>
                <a:gd fmla="*/ 76 h 128" name="T7"/>
                <a:gd fmla="*/ 3 w 53" name="T8"/>
                <a:gd fmla="*/ 77 h 128" name="T9"/>
                <a:gd fmla="*/ 3 w 53" name="T10"/>
                <a:gd fmla="*/ 77 h 128" name="T11"/>
                <a:gd fmla="*/ 1 w 53" name="T12"/>
                <a:gd fmla="*/ 92 h 128" name="T13"/>
                <a:gd fmla="*/ 2 w 53" name="T14"/>
                <a:gd fmla="*/ 101 h 128" name="T15"/>
                <a:gd fmla="*/ 18 w 53" name="T16"/>
                <a:gd fmla="*/ 112 h 128" name="T17"/>
                <a:gd fmla="*/ 18 w 53" name="T18"/>
                <a:gd fmla="*/ 112 h 128" name="T19"/>
                <a:gd fmla="*/ 19 w 53" name="T20"/>
                <a:gd fmla="*/ 112 h 128" name="T21"/>
                <a:gd fmla="*/ 19 w 53" name="T22"/>
                <a:gd fmla="*/ 113 h 128" name="T23"/>
                <a:gd fmla="*/ 19 w 53" name="T24"/>
                <a:gd fmla="*/ 113 h 128" name="T25"/>
                <a:gd fmla="*/ 25 w 53" name="T26"/>
                <a:gd fmla="*/ 124 h 128" name="T27"/>
                <a:gd fmla="*/ 31 w 53" name="T28"/>
                <a:gd fmla="*/ 128 h 128" name="T29"/>
                <a:gd fmla="*/ 33 w 53" name="T30"/>
                <a:gd fmla="*/ 102 h 128" name="T31"/>
                <a:gd fmla="*/ 33 w 53" name="T32"/>
                <a:gd fmla="*/ 101 h 128" name="T33"/>
                <a:gd fmla="*/ 45 w 53" name="T34"/>
                <a:gd fmla="*/ 73 h 128" name="T35"/>
                <a:gd fmla="*/ 49 w 53" name="T36"/>
                <a:gd fmla="*/ 40 h 128" name="T37"/>
                <a:gd fmla="*/ 49 w 53" name="T38"/>
                <a:gd fmla="*/ 39 h 128" name="T39"/>
                <a:gd fmla="*/ 49 w 53" name="T40"/>
                <a:gd fmla="*/ 39 h 128" name="T41"/>
                <a:gd fmla="*/ 53 w 53" name="T42"/>
                <a:gd fmla="*/ 30 h 128" name="T43"/>
                <a:gd fmla="*/ 50 w 53" name="T44"/>
                <a:gd fmla="*/ 22 h 128" name="T45"/>
                <a:gd fmla="*/ 50 w 53" name="T46"/>
                <a:gd fmla="*/ 22 h 128" name="T47"/>
                <a:gd fmla="*/ 49 w 53" name="T48"/>
                <a:gd fmla="*/ 22 h 128" name="T49"/>
                <a:gd fmla="*/ 49 w 53" name="T50"/>
                <a:gd fmla="*/ 12 h 128" name="T51"/>
                <a:gd fmla="*/ 49 w 53" name="T52"/>
                <a:gd fmla="*/ 11 h 128" name="T53"/>
                <a:gd fmla="*/ 49 w 53" name="T54"/>
                <a:gd fmla="*/ 11 h 128" name="T55"/>
                <a:gd fmla="*/ 51 w 53" name="T56"/>
                <a:gd fmla="*/ 8 h 128" name="T57"/>
                <a:gd fmla="*/ 53 w 53" name="T58"/>
                <a:gd fmla="*/ 6 h 128" name="T59"/>
                <a:gd fmla="*/ 40 w 53" name="T60"/>
                <a:gd fmla="*/ 0 h 12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28" w="52">
                  <a:moveTo>
                    <a:pt x="40" y="0"/>
                  </a:moveTo>
                  <a:cubicBezTo>
                    <a:pt x="27" y="9"/>
                    <a:pt x="18" y="21"/>
                    <a:pt x="12" y="35"/>
                  </a:cubicBezTo>
                  <a:cubicBezTo>
                    <a:pt x="7" y="47"/>
                    <a:pt x="3" y="53"/>
                    <a:pt x="0" y="54"/>
                  </a:cubicBezTo>
                  <a:cubicBezTo>
                    <a:pt x="3" y="76"/>
                    <a:pt x="3" y="76"/>
                    <a:pt x="3" y="76"/>
                  </a:cubicBezTo>
                  <a:cubicBezTo>
                    <a:pt x="3" y="77"/>
                    <a:pt x="3" y="77"/>
                    <a:pt x="3" y="77"/>
                  </a:cubicBezTo>
                  <a:cubicBezTo>
                    <a:pt x="3" y="77"/>
                    <a:pt x="3" y="77"/>
                    <a:pt x="3" y="77"/>
                  </a:cubicBezTo>
                  <a:cubicBezTo>
                    <a:pt x="1" y="92"/>
                    <a:pt x="1" y="92"/>
                    <a:pt x="1" y="92"/>
                  </a:cubicBezTo>
                  <a:cubicBezTo>
                    <a:pt x="0" y="97"/>
                    <a:pt x="1" y="100"/>
                    <a:pt x="2" y="101"/>
                  </a:cubicBezTo>
                  <a:cubicBezTo>
                    <a:pt x="18" y="112"/>
                    <a:pt x="18" y="112"/>
                    <a:pt x="18" y="112"/>
                  </a:cubicBezTo>
                  <a:cubicBezTo>
                    <a:pt x="18" y="112"/>
                    <a:pt x="18" y="112"/>
                    <a:pt x="18" y="112"/>
                  </a:cubicBezTo>
                  <a:cubicBezTo>
                    <a:pt x="19" y="112"/>
                    <a:pt x="19" y="112"/>
                    <a:pt x="19" y="112"/>
                  </a:cubicBezTo>
                  <a:cubicBezTo>
                    <a:pt x="19" y="113"/>
                    <a:pt x="19" y="113"/>
                    <a:pt x="19" y="113"/>
                  </a:cubicBezTo>
                  <a:cubicBezTo>
                    <a:pt x="19" y="113"/>
                    <a:pt x="19" y="113"/>
                    <a:pt x="19" y="113"/>
                  </a:cubicBezTo>
                  <a:cubicBezTo>
                    <a:pt x="20" y="116"/>
                    <a:pt x="22" y="120"/>
                    <a:pt x="25" y="124"/>
                  </a:cubicBezTo>
                  <a:cubicBezTo>
                    <a:pt x="27" y="126"/>
                    <a:pt x="29" y="127"/>
                    <a:pt x="31" y="128"/>
                  </a:cubicBezTo>
                  <a:cubicBezTo>
                    <a:pt x="33" y="102"/>
                    <a:pt x="33" y="102"/>
                    <a:pt x="33" y="102"/>
                  </a:cubicBezTo>
                  <a:cubicBezTo>
                    <a:pt x="33" y="101"/>
                    <a:pt x="33" y="101"/>
                    <a:pt x="33" y="101"/>
                  </a:cubicBezTo>
                  <a:cubicBezTo>
                    <a:pt x="45" y="73"/>
                    <a:pt x="45" y="73"/>
                    <a:pt x="45" y="73"/>
                  </a:cubicBezTo>
                  <a:cubicBezTo>
                    <a:pt x="49" y="40"/>
                    <a:pt x="49" y="40"/>
                    <a:pt x="49" y="40"/>
                  </a:cubicBezTo>
                  <a:cubicBezTo>
                    <a:pt x="49" y="39"/>
                    <a:pt x="49" y="39"/>
                    <a:pt x="49" y="39"/>
                  </a:cubicBezTo>
                  <a:cubicBezTo>
                    <a:pt x="49" y="39"/>
                    <a:pt x="49" y="39"/>
                    <a:pt x="49" y="39"/>
                  </a:cubicBezTo>
                  <a:cubicBezTo>
                    <a:pt x="53" y="30"/>
                    <a:pt x="53" y="30"/>
                    <a:pt x="53" y="30"/>
                  </a:cubicBezTo>
                  <a:cubicBezTo>
                    <a:pt x="50" y="22"/>
                    <a:pt x="50" y="22"/>
                    <a:pt x="50" y="22"/>
                  </a:cubicBezTo>
                  <a:cubicBezTo>
                    <a:pt x="50" y="22"/>
                    <a:pt x="50" y="22"/>
                    <a:pt x="50" y="22"/>
                  </a:cubicBezTo>
                  <a:cubicBezTo>
                    <a:pt x="49" y="22"/>
                    <a:pt x="49" y="22"/>
                    <a:pt x="49" y="22"/>
                  </a:cubicBezTo>
                  <a:cubicBezTo>
                    <a:pt x="49" y="12"/>
                    <a:pt x="49" y="12"/>
                    <a:pt x="49" y="12"/>
                  </a:cubicBezTo>
                  <a:cubicBezTo>
                    <a:pt x="49" y="11"/>
                    <a:pt x="49" y="11"/>
                    <a:pt x="49" y="11"/>
                  </a:cubicBezTo>
                  <a:cubicBezTo>
                    <a:pt x="49" y="11"/>
                    <a:pt x="49" y="11"/>
                    <a:pt x="49" y="11"/>
                  </a:cubicBezTo>
                  <a:cubicBezTo>
                    <a:pt x="51" y="8"/>
                    <a:pt x="51" y="8"/>
                    <a:pt x="51" y="8"/>
                  </a:cubicBezTo>
                  <a:cubicBezTo>
                    <a:pt x="53" y="6"/>
                    <a:pt x="53" y="6"/>
                    <a:pt x="53" y="6"/>
                  </a:cubicBezTo>
                  <a:lnTo>
                    <a:pt x="40" y="0"/>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47" name="Freeform 36"/>
            <p:cNvSpPr/>
            <p:nvPr/>
          </p:nvSpPr>
          <p:spPr bwMode="auto">
            <a:xfrm>
              <a:off x="4410365" y="5893326"/>
              <a:ext cx="300248" cy="256969"/>
            </a:xfrm>
            <a:custGeom>
              <a:gdLst>
                <a:gd fmla="*/ 37 w 82" name="T0"/>
                <a:gd fmla="*/ 7 h 70" name="T1"/>
                <a:gd fmla="*/ 36 w 82" name="T2"/>
                <a:gd fmla="*/ 9 h 70" name="T3"/>
                <a:gd fmla="*/ 36 w 82" name="T4"/>
                <a:gd fmla="*/ 9 h 70" name="T5"/>
                <a:gd fmla="*/ 35 w 82" name="T6"/>
                <a:gd fmla="*/ 10 h 70" name="T7"/>
                <a:gd fmla="*/ 19 w 82" name="T8"/>
                <a:gd fmla="*/ 14 h 70" name="T9"/>
                <a:gd fmla="*/ 20 w 82" name="T10"/>
                <a:gd fmla="*/ 16 h 70" name="T11"/>
                <a:gd fmla="*/ 25 w 82" name="T12"/>
                <a:gd fmla="*/ 22 h 70" name="T13"/>
                <a:gd fmla="*/ 23 w 82" name="T14"/>
                <a:gd fmla="*/ 23 h 70" name="T15"/>
                <a:gd fmla="*/ 16 w 82" name="T16"/>
                <a:gd fmla="*/ 27 h 70" name="T17"/>
                <a:gd fmla="*/ 4 w 82" name="T18"/>
                <a:gd fmla="*/ 36 h 70" name="T19"/>
                <a:gd fmla="*/ 6 w 82" name="T20"/>
                <a:gd fmla="*/ 63 h 70" name="T21"/>
                <a:gd fmla="*/ 18 w 82" name="T22"/>
                <a:gd fmla="*/ 64 h 70" name="T23"/>
                <a:gd fmla="*/ 19 w 82" name="T24"/>
                <a:gd fmla="*/ 64 h 70" name="T25"/>
                <a:gd fmla="*/ 19 w 82" name="T26"/>
                <a:gd fmla="*/ 64 h 70" name="T27"/>
                <a:gd fmla="*/ 31 w 82" name="T28"/>
                <a:gd fmla="*/ 70 h 70" name="T29"/>
                <a:gd fmla="*/ 44 w 82" name="T30"/>
                <a:gd fmla="*/ 68 h 70" name="T31"/>
                <a:gd fmla="*/ 62 w 82" name="T32"/>
                <a:gd fmla="*/ 53 h 70" name="T33"/>
                <a:gd fmla="*/ 63 w 82" name="T34"/>
                <a:gd fmla="*/ 53 h 70" name="T35"/>
                <a:gd fmla="*/ 64 w 82" name="T36"/>
                <a:gd fmla="*/ 52 h 70" name="T37"/>
                <a:gd fmla="*/ 69 w 82" name="T38"/>
                <a:gd fmla="*/ 50 h 70" name="T39"/>
                <a:gd fmla="*/ 68 w 82" name="T40"/>
                <a:gd fmla="*/ 33 h 70" name="T41"/>
                <a:gd fmla="*/ 68 w 82" name="T42"/>
                <a:gd fmla="*/ 33 h 70" name="T43"/>
                <a:gd fmla="*/ 75 w 82" name="T44"/>
                <a:gd fmla="*/ 22 h 70" name="T45"/>
                <a:gd fmla="*/ 75 w 82" name="T46"/>
                <a:gd fmla="*/ 22 h 70" name="T47"/>
                <a:gd fmla="*/ 75 w 82" name="T48"/>
                <a:gd fmla="*/ 22 h 70" name="T49"/>
                <a:gd fmla="*/ 81 w 82" name="T50"/>
                <a:gd fmla="*/ 17 h 70" name="T51"/>
                <a:gd fmla="*/ 79 w 82" name="T52"/>
                <a:gd fmla="*/ 5 h 70" name="T53"/>
                <a:gd fmla="*/ 74 w 82" name="T54"/>
                <a:gd fmla="*/ 0 h 70" name="T55"/>
                <a:gd fmla="*/ 74 w 82" name="T56"/>
                <a:gd fmla="*/ 6 h 70" name="T57"/>
                <a:gd fmla="*/ 64 w 82" name="T58"/>
                <a:gd fmla="*/ 4 h 70" name="T59"/>
                <a:gd fmla="*/ 59 w 82" name="T60"/>
                <a:gd fmla="*/ 7 h 70" name="T61"/>
                <a:gd fmla="*/ 58 w 82" name="T62"/>
                <a:gd fmla="*/ 7 h 70" name="T63"/>
                <a:gd fmla="*/ 58 w 82" name="T64"/>
                <a:gd fmla="*/ 7 h 70" name="T65"/>
                <a:gd fmla="*/ 37 w 82" name="T66"/>
                <a:gd fmla="*/ 7 h 7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70" w="82">
                  <a:moveTo>
                    <a:pt x="37" y="7"/>
                  </a:moveTo>
                  <a:cubicBezTo>
                    <a:pt x="36" y="9"/>
                    <a:pt x="36" y="9"/>
                    <a:pt x="36" y="9"/>
                  </a:cubicBezTo>
                  <a:cubicBezTo>
                    <a:pt x="36" y="9"/>
                    <a:pt x="36" y="9"/>
                    <a:pt x="36" y="9"/>
                  </a:cubicBezTo>
                  <a:cubicBezTo>
                    <a:pt x="35" y="10"/>
                    <a:pt x="35" y="10"/>
                    <a:pt x="35" y="10"/>
                  </a:cubicBezTo>
                  <a:cubicBezTo>
                    <a:pt x="19" y="14"/>
                    <a:pt x="19" y="14"/>
                    <a:pt x="19" y="14"/>
                  </a:cubicBezTo>
                  <a:cubicBezTo>
                    <a:pt x="20" y="16"/>
                    <a:pt x="20" y="16"/>
                    <a:pt x="20" y="16"/>
                  </a:cubicBezTo>
                  <a:cubicBezTo>
                    <a:pt x="25" y="22"/>
                    <a:pt x="25" y="22"/>
                    <a:pt x="25" y="22"/>
                  </a:cubicBezTo>
                  <a:cubicBezTo>
                    <a:pt x="24" y="22"/>
                    <a:pt x="24" y="23"/>
                    <a:pt x="23" y="23"/>
                  </a:cubicBezTo>
                  <a:cubicBezTo>
                    <a:pt x="16" y="27"/>
                    <a:pt x="16" y="27"/>
                    <a:pt x="16" y="27"/>
                  </a:cubicBezTo>
                  <a:cubicBezTo>
                    <a:pt x="4" y="36"/>
                    <a:pt x="4" y="36"/>
                    <a:pt x="4" y="36"/>
                  </a:cubicBezTo>
                  <a:cubicBezTo>
                    <a:pt x="0" y="41"/>
                    <a:pt x="0" y="49"/>
                    <a:pt x="6" y="63"/>
                  </a:cubicBezTo>
                  <a:cubicBezTo>
                    <a:pt x="18" y="64"/>
                    <a:pt x="18" y="64"/>
                    <a:pt x="18" y="64"/>
                  </a:cubicBezTo>
                  <a:cubicBezTo>
                    <a:pt x="19" y="64"/>
                    <a:pt x="19" y="64"/>
                    <a:pt x="19" y="64"/>
                  </a:cubicBezTo>
                  <a:cubicBezTo>
                    <a:pt x="19" y="64"/>
                    <a:pt x="19" y="64"/>
                    <a:pt x="19" y="64"/>
                  </a:cubicBezTo>
                  <a:cubicBezTo>
                    <a:pt x="31" y="70"/>
                    <a:pt x="31" y="70"/>
                    <a:pt x="31" y="70"/>
                  </a:cubicBezTo>
                  <a:cubicBezTo>
                    <a:pt x="44" y="68"/>
                    <a:pt x="44" y="68"/>
                    <a:pt x="44" y="68"/>
                  </a:cubicBezTo>
                  <a:cubicBezTo>
                    <a:pt x="49" y="67"/>
                    <a:pt x="55" y="62"/>
                    <a:pt x="62" y="53"/>
                  </a:cubicBezTo>
                  <a:cubicBezTo>
                    <a:pt x="63" y="53"/>
                    <a:pt x="63" y="53"/>
                    <a:pt x="63" y="53"/>
                  </a:cubicBezTo>
                  <a:cubicBezTo>
                    <a:pt x="64" y="52"/>
                    <a:pt x="64" y="52"/>
                    <a:pt x="64" y="52"/>
                  </a:cubicBezTo>
                  <a:cubicBezTo>
                    <a:pt x="69" y="50"/>
                    <a:pt x="69" y="50"/>
                    <a:pt x="69" y="50"/>
                  </a:cubicBezTo>
                  <a:cubicBezTo>
                    <a:pt x="68" y="33"/>
                    <a:pt x="68" y="33"/>
                    <a:pt x="68" y="33"/>
                  </a:cubicBezTo>
                  <a:cubicBezTo>
                    <a:pt x="68" y="33"/>
                    <a:pt x="68" y="33"/>
                    <a:pt x="68" y="33"/>
                  </a:cubicBezTo>
                  <a:cubicBezTo>
                    <a:pt x="75" y="22"/>
                    <a:pt x="75" y="22"/>
                    <a:pt x="75" y="22"/>
                  </a:cubicBezTo>
                  <a:cubicBezTo>
                    <a:pt x="75" y="22"/>
                    <a:pt x="75" y="22"/>
                    <a:pt x="75" y="22"/>
                  </a:cubicBezTo>
                  <a:cubicBezTo>
                    <a:pt x="75" y="22"/>
                    <a:pt x="75" y="22"/>
                    <a:pt x="75" y="22"/>
                  </a:cubicBezTo>
                  <a:cubicBezTo>
                    <a:pt x="81" y="17"/>
                    <a:pt x="81" y="17"/>
                    <a:pt x="81" y="17"/>
                  </a:cubicBezTo>
                  <a:cubicBezTo>
                    <a:pt x="82" y="13"/>
                    <a:pt x="81" y="8"/>
                    <a:pt x="79" y="5"/>
                  </a:cubicBezTo>
                  <a:cubicBezTo>
                    <a:pt x="78" y="1"/>
                    <a:pt x="76" y="0"/>
                    <a:pt x="74" y="0"/>
                  </a:cubicBezTo>
                  <a:cubicBezTo>
                    <a:pt x="74" y="6"/>
                    <a:pt x="74" y="6"/>
                    <a:pt x="74" y="6"/>
                  </a:cubicBezTo>
                  <a:cubicBezTo>
                    <a:pt x="64" y="4"/>
                    <a:pt x="64" y="4"/>
                    <a:pt x="64" y="4"/>
                  </a:cubicBezTo>
                  <a:cubicBezTo>
                    <a:pt x="59" y="7"/>
                    <a:pt x="59" y="7"/>
                    <a:pt x="59" y="7"/>
                  </a:cubicBezTo>
                  <a:cubicBezTo>
                    <a:pt x="58" y="7"/>
                    <a:pt x="58" y="7"/>
                    <a:pt x="58" y="7"/>
                  </a:cubicBezTo>
                  <a:cubicBezTo>
                    <a:pt x="58" y="7"/>
                    <a:pt x="58" y="7"/>
                    <a:pt x="58" y="7"/>
                  </a:cubicBezTo>
                  <a:lnTo>
                    <a:pt x="37" y="7"/>
                  </a:lnTo>
                  <a:close/>
                </a:path>
              </a:pathLst>
            </a:custGeom>
            <a:grpFill/>
            <a:ln w="9525">
              <a:noFill/>
              <a:round/>
            </a:ln>
          </p:spPr>
          <p:txBody>
            <a:bodyPr anchor="t" anchorCtr="0" bIns="45720" compatLnSpc="1" lIns="91440" numCol="1" rIns="91440" tIns="45720" vert="horz" wrap="square">
              <a:prstTxWarp prst="textNoShape">
                <a:avLst/>
              </a:prstTxWarp>
            </a:bodyPr>
            <a:lstStyle/>
            <a:p>
              <a:endParaRPr altLang="en-US" lang="zh-CN"/>
            </a:p>
          </p:txBody>
        </p:sp>
      </p:grpSp>
      <p:sp>
        <p:nvSpPr>
          <p:cNvPr id="50" name="椭圆 49"/>
          <p:cNvSpPr/>
          <p:nvPr/>
        </p:nvSpPr>
        <p:spPr>
          <a:xfrm>
            <a:off x="-6699043" y="-6122180"/>
            <a:ext cx="13387017" cy="13387017"/>
          </a:xfrm>
          <a:prstGeom prst="ellipse">
            <a:avLst/>
          </a:prstGeom>
          <a:gradFill>
            <a:gsLst>
              <a:gs pos="0">
                <a:schemeClr val="tx1"/>
              </a:gs>
              <a:gs pos="68000">
                <a:schemeClr val="tx1">
                  <a:alpha val="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7" name="文本框 6"/>
          <p:cNvSpPr txBox="1"/>
          <p:nvPr/>
        </p:nvSpPr>
        <p:spPr>
          <a:xfrm>
            <a:off x="5407628" y="3430469"/>
            <a:ext cx="1706880" cy="396240"/>
          </a:xfrm>
          <a:prstGeom prst="rect">
            <a:avLst/>
          </a:prstGeom>
          <a:noFill/>
        </p:spPr>
        <p:txBody>
          <a:bodyPr rtlCol="0" wrap="none">
            <a:spAutoFit/>
          </a:bodyPr>
          <a:lstStyle>
            <a:defPPr>
              <a:defRPr lang="zh-CN"/>
            </a:defPPr>
            <a:lvl1pPr>
              <a:defRPr sz="2000">
                <a:solidFill>
                  <a:schemeClr val="bg1"/>
                </a:solidFill>
                <a:latin charset="-122" panose="020b0502040204020203" pitchFamily="34" typeface="微软雅黑 Light"/>
                <a:ea charset="-122" panose="020b0502040204020203" pitchFamily="34" typeface="微软雅黑 Light"/>
              </a:defRPr>
            </a:lvl1pPr>
          </a:lstStyle>
          <a:p>
            <a:r>
              <a:rPr altLang="en-US" lang="zh-CN"/>
              <a:t>点击输入内容</a:t>
            </a:r>
          </a:p>
        </p:txBody>
      </p:sp>
      <p:sp>
        <p:nvSpPr>
          <p:cNvPr id="86" name="文本框 85"/>
          <p:cNvSpPr txBox="1"/>
          <p:nvPr/>
        </p:nvSpPr>
        <p:spPr>
          <a:xfrm>
            <a:off x="5215760" y="674224"/>
            <a:ext cx="792480" cy="457200"/>
          </a:xfrm>
          <a:prstGeom prst="rect">
            <a:avLst/>
          </a:prstGeom>
          <a:noFill/>
        </p:spPr>
        <p:txBody>
          <a:bodyPr rtlCol="0" wrap="none">
            <a:spAutoFit/>
          </a:bodyPr>
          <a:lstStyle>
            <a:defPPr>
              <a:defRPr lang="zh-CN"/>
            </a:defPPr>
            <a:lvl1pPr>
              <a:defRPr sz="3200">
                <a:solidFill>
                  <a:schemeClr val="bg1"/>
                </a:solidFill>
                <a:latin charset="-122" panose="03000509000000000000" pitchFamily="65" typeface="方正粗倩简体"/>
                <a:ea charset="-122" panose="03000509000000000000" pitchFamily="65" typeface="方正粗倩简体"/>
              </a:defRPr>
            </a:lvl1pPr>
          </a:lstStyle>
          <a:p>
            <a:r>
              <a:rPr altLang="en-US" lang="zh-CN" sz="2400"/>
              <a:t>江苏</a:t>
            </a:r>
          </a:p>
        </p:txBody>
      </p:sp>
      <p:sp>
        <p:nvSpPr>
          <p:cNvPr id="89" name="文本框 88"/>
          <p:cNvSpPr txBox="1"/>
          <p:nvPr/>
        </p:nvSpPr>
        <p:spPr>
          <a:xfrm>
            <a:off x="5214516" y="1112628"/>
            <a:ext cx="1706880" cy="396240"/>
          </a:xfrm>
          <a:prstGeom prst="rect">
            <a:avLst/>
          </a:prstGeom>
          <a:noFill/>
        </p:spPr>
        <p:txBody>
          <a:bodyPr rtlCol="0" wrap="none">
            <a:spAutoFit/>
          </a:bodyPr>
          <a:lstStyle>
            <a:defPPr>
              <a:defRPr lang="zh-CN"/>
            </a:defPPr>
            <a:lvl1pPr>
              <a:defRPr sz="2000">
                <a:solidFill>
                  <a:schemeClr val="bg1"/>
                </a:solidFill>
                <a:latin charset="-122" panose="020b0502040204020203" pitchFamily="34" typeface="微软雅黑 Light"/>
                <a:ea charset="-122" panose="020b0502040204020203" pitchFamily="34" typeface="微软雅黑 Light"/>
              </a:defRPr>
            </a:lvl1pPr>
          </a:lstStyle>
          <a:p>
            <a:r>
              <a:rPr altLang="en-US" lang="zh-CN"/>
              <a:t>点击输入内容</a:t>
            </a:r>
          </a:p>
        </p:txBody>
      </p:sp>
      <p:sp>
        <p:nvSpPr>
          <p:cNvPr id="94" name="文本框 93"/>
          <p:cNvSpPr txBox="1"/>
          <p:nvPr/>
        </p:nvSpPr>
        <p:spPr>
          <a:xfrm>
            <a:off x="3805096" y="4948224"/>
            <a:ext cx="792480" cy="457200"/>
          </a:xfrm>
          <a:prstGeom prst="rect">
            <a:avLst/>
          </a:prstGeom>
          <a:noFill/>
        </p:spPr>
        <p:txBody>
          <a:bodyPr rtlCol="0" wrap="none">
            <a:spAutoFit/>
          </a:bodyPr>
          <a:lstStyle>
            <a:defPPr>
              <a:defRPr lang="zh-CN"/>
            </a:defPPr>
            <a:lvl1pPr>
              <a:defRPr sz="3200">
                <a:solidFill>
                  <a:schemeClr val="bg1"/>
                </a:solidFill>
                <a:latin charset="-122" panose="03000509000000000000" pitchFamily="65" typeface="方正粗倩简体"/>
                <a:ea charset="-122" panose="03000509000000000000" pitchFamily="65" typeface="方正粗倩简体"/>
              </a:defRPr>
            </a:lvl1pPr>
          </a:lstStyle>
          <a:p>
            <a:r>
              <a:rPr altLang="en-US" lang="zh-CN" sz="2400">
                <a:sym charset="-122" panose="02010600030101010101" pitchFamily="2" typeface="宋体"/>
              </a:rPr>
              <a:t>广东</a:t>
            </a:r>
          </a:p>
        </p:txBody>
      </p:sp>
      <p:sp>
        <p:nvSpPr>
          <p:cNvPr id="95" name="文本框 94"/>
          <p:cNvSpPr txBox="1"/>
          <p:nvPr/>
        </p:nvSpPr>
        <p:spPr>
          <a:xfrm>
            <a:off x="3804895" y="5430201"/>
            <a:ext cx="1706880" cy="396240"/>
          </a:xfrm>
          <a:prstGeom prst="rect">
            <a:avLst/>
          </a:prstGeom>
          <a:noFill/>
        </p:spPr>
        <p:txBody>
          <a:bodyPr rtlCol="0" wrap="none">
            <a:spAutoFit/>
          </a:bodyPr>
          <a:lstStyle>
            <a:defPPr>
              <a:defRPr lang="zh-CN"/>
            </a:defPPr>
            <a:lvl1pPr>
              <a:defRPr sz="2000">
                <a:solidFill>
                  <a:schemeClr val="bg1"/>
                </a:solidFill>
                <a:latin charset="-122" panose="020b0502040204020203" pitchFamily="34" typeface="微软雅黑 Light"/>
                <a:ea charset="-122" panose="020b0502040204020203" pitchFamily="34" typeface="微软雅黑 Light"/>
              </a:defRPr>
            </a:lvl1pPr>
          </a:lstStyle>
          <a:p>
            <a:r>
              <a:rPr altLang="en-US" lang="zh-CN"/>
              <a:t>点击输入内容</a:t>
            </a:r>
          </a:p>
        </p:txBody>
      </p:sp>
      <p:sp>
        <p:nvSpPr>
          <p:cNvPr id="101" name="文本框 100"/>
          <p:cNvSpPr txBox="1"/>
          <p:nvPr/>
        </p:nvSpPr>
        <p:spPr>
          <a:xfrm>
            <a:off x="5407628" y="2919972"/>
            <a:ext cx="800219" cy="457200"/>
          </a:xfrm>
          <a:prstGeom prst="rect">
            <a:avLst/>
          </a:prstGeom>
          <a:noFill/>
        </p:spPr>
        <p:txBody>
          <a:bodyPr rtlCol="0" wrap="square">
            <a:spAutoFit/>
          </a:bodyPr>
          <a:lstStyle>
            <a:defPPr>
              <a:defRPr lang="zh-CN"/>
            </a:defPPr>
            <a:lvl1pPr>
              <a:defRPr sz="3200">
                <a:solidFill>
                  <a:schemeClr val="bg1"/>
                </a:solidFill>
                <a:latin charset="-122" panose="03000509000000000000" pitchFamily="65" typeface="方正粗倩简体"/>
                <a:ea charset="-122" panose="03000509000000000000" pitchFamily="65" typeface="方正粗倩简体"/>
              </a:defRPr>
            </a:lvl1pPr>
          </a:lstStyle>
          <a:p>
            <a:r>
              <a:rPr altLang="en-US" lang="zh-CN" sz="2400">
                <a:sym charset="-122" panose="02010600030101010101" pitchFamily="2" typeface="宋体"/>
              </a:rPr>
              <a:t>广西</a:t>
            </a:r>
          </a:p>
        </p:txBody>
      </p:sp>
      <p:grpSp>
        <p:nvGrpSpPr>
          <p:cNvPr id="177" name="组合 176"/>
          <p:cNvGrpSpPr/>
          <p:nvPr/>
        </p:nvGrpSpPr>
        <p:grpSpPr>
          <a:xfrm>
            <a:off x="4715945" y="857260"/>
            <a:ext cx="419489" cy="419489"/>
            <a:chOff x="7532319" y="348335"/>
            <a:chExt cx="559002" cy="559002"/>
          </a:xfrm>
        </p:grpSpPr>
        <p:sp>
          <p:nvSpPr>
            <p:cNvPr id="175" name="泪滴形 174"/>
            <p:cNvSpPr/>
            <p:nvPr/>
          </p:nvSpPr>
          <p:spPr>
            <a:xfrm rot="8100000">
              <a:off x="7532319" y="348335"/>
              <a:ext cx="559002" cy="559002"/>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76" name="椭圆 175"/>
            <p:cNvSpPr/>
            <p:nvPr/>
          </p:nvSpPr>
          <p:spPr>
            <a:xfrm>
              <a:off x="7677366" y="491517"/>
              <a:ext cx="278961" cy="2789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grpSp>
        <p:nvGrpSpPr>
          <p:cNvPr id="178" name="组合 177"/>
          <p:cNvGrpSpPr/>
          <p:nvPr/>
        </p:nvGrpSpPr>
        <p:grpSpPr>
          <a:xfrm>
            <a:off x="4575261" y="3275198"/>
            <a:ext cx="419489" cy="419489"/>
            <a:chOff x="7532319" y="348335"/>
            <a:chExt cx="559002" cy="559002"/>
          </a:xfrm>
        </p:grpSpPr>
        <p:sp>
          <p:nvSpPr>
            <p:cNvPr id="179" name="泪滴形 178"/>
            <p:cNvSpPr/>
            <p:nvPr/>
          </p:nvSpPr>
          <p:spPr>
            <a:xfrm rot="8100000">
              <a:off x="7532319" y="348335"/>
              <a:ext cx="559002" cy="559002"/>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80" name="椭圆 179"/>
            <p:cNvSpPr/>
            <p:nvPr/>
          </p:nvSpPr>
          <p:spPr>
            <a:xfrm>
              <a:off x="7677366" y="491517"/>
              <a:ext cx="278961" cy="2789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grpSp>
        <p:nvGrpSpPr>
          <p:cNvPr id="181" name="组合 180"/>
          <p:cNvGrpSpPr/>
          <p:nvPr/>
        </p:nvGrpSpPr>
        <p:grpSpPr>
          <a:xfrm>
            <a:off x="3310432" y="4097236"/>
            <a:ext cx="419489" cy="419489"/>
            <a:chOff x="7532319" y="348335"/>
            <a:chExt cx="559002" cy="559002"/>
          </a:xfrm>
        </p:grpSpPr>
        <p:sp>
          <p:nvSpPr>
            <p:cNvPr id="182" name="泪滴形 181"/>
            <p:cNvSpPr/>
            <p:nvPr/>
          </p:nvSpPr>
          <p:spPr>
            <a:xfrm rot="8100000">
              <a:off x="7532319" y="348335"/>
              <a:ext cx="559002" cy="559002"/>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83" name="椭圆 182"/>
            <p:cNvSpPr/>
            <p:nvPr/>
          </p:nvSpPr>
          <p:spPr>
            <a:xfrm>
              <a:off x="7677366" y="491517"/>
              <a:ext cx="278961" cy="2789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grpSp>
        <p:nvGrpSpPr>
          <p:cNvPr id="2" name="组合 1"/>
          <p:cNvGrpSpPr/>
          <p:nvPr/>
        </p:nvGrpSpPr>
        <p:grpSpPr>
          <a:xfrm>
            <a:off x="7872000" y="3730772"/>
            <a:ext cx="4320000" cy="812465"/>
            <a:chOff x="7872000" y="3730772"/>
            <a:chExt cx="4320000" cy="812465"/>
          </a:xfrm>
        </p:grpSpPr>
        <p:sp>
          <p:nvSpPr>
            <p:cNvPr id="184" name="文本框 183"/>
            <p:cNvSpPr txBox="1"/>
            <p:nvPr/>
          </p:nvSpPr>
          <p:spPr>
            <a:xfrm>
              <a:off x="7894670" y="3730771"/>
              <a:ext cx="1681410" cy="365760"/>
            </a:xfrm>
            <a:prstGeom prst="rect">
              <a:avLst/>
            </a:prstGeom>
            <a:noFill/>
          </p:spPr>
          <p:txBody>
            <a:bodyPr rtlCol="0" wrap="square">
              <a:spAutoFit/>
            </a:bodyPr>
            <a:lstStyle>
              <a:defPPr>
                <a:defRPr lang="zh-CN"/>
              </a:defPPr>
              <a:lvl1pPr>
                <a:defRPr sz="2400">
                  <a:solidFill>
                    <a:schemeClr val="bg1"/>
                  </a:solidFill>
                  <a:latin charset="-122" panose="03000509000000000000" pitchFamily="65" typeface="方正粗倩简体"/>
                  <a:ea charset="-122" panose="03000509000000000000" pitchFamily="65" typeface="方正粗倩简体"/>
                </a:defRPr>
              </a:lvl1pPr>
            </a:lstStyle>
            <a:p>
              <a:r>
                <a:rPr altLang="en-US" b="1" lang="zh-CN" sz="1800">
                  <a:latin charset="-122" panose="020b0503020204020204" pitchFamily="34" typeface="微软雅黑"/>
                  <a:ea charset="-122" panose="020b0503020204020204" pitchFamily="34" typeface="微软雅黑"/>
                </a:rPr>
                <a:t>点击输入标题</a:t>
              </a:r>
            </a:p>
          </p:txBody>
        </p:sp>
        <p:sp>
          <p:nvSpPr>
            <p:cNvPr id="185" name="文本框 184"/>
            <p:cNvSpPr txBox="1"/>
            <p:nvPr/>
          </p:nvSpPr>
          <p:spPr>
            <a:xfrm>
              <a:off x="9414458" y="4204683"/>
              <a:ext cx="2649830" cy="335280"/>
            </a:xfrm>
            <a:prstGeom prst="rect">
              <a:avLst/>
            </a:prstGeom>
            <a:noFill/>
          </p:spPr>
          <p:txBody>
            <a:bodyPr rtlCol="0" wrap="square">
              <a:spAutoFit/>
            </a:bodyPr>
            <a:lstStyle>
              <a:defPPr>
                <a:defRPr lang="zh-CN"/>
              </a:defPPr>
              <a:lvl1pPr>
                <a:defRPr>
                  <a:solidFill>
                    <a:schemeClr val="bg1"/>
                  </a:solidFill>
                  <a:latin charset="-122" panose="020b0503020204020204" pitchFamily="34" typeface="微软雅黑"/>
                  <a:ea charset="-122" panose="020b0503020204020204" pitchFamily="34" typeface="微软雅黑"/>
                </a:defRPr>
              </a:lvl1pPr>
            </a:lstStyle>
            <a:p>
              <a:pPr algn="r"/>
              <a:r>
                <a:rPr altLang="en-US" lang="zh-CN" sz="1600"/>
                <a:t>点击输入内容点击输入内容</a:t>
              </a:r>
            </a:p>
          </p:txBody>
        </p:sp>
        <p:cxnSp>
          <p:nvCxnSpPr>
            <p:cNvPr id="197" name="直接连接符 196"/>
            <p:cNvCxnSpPr/>
            <p:nvPr/>
          </p:nvCxnSpPr>
          <p:spPr>
            <a:xfrm>
              <a:off x="7872000" y="4522679"/>
              <a:ext cx="43200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7872000" y="5482135"/>
            <a:ext cx="4320000" cy="818636"/>
            <a:chOff x="7872000" y="5482135"/>
            <a:chExt cx="4320000" cy="818636"/>
          </a:xfrm>
        </p:grpSpPr>
        <p:sp>
          <p:nvSpPr>
            <p:cNvPr id="188" name="文本框 187"/>
            <p:cNvSpPr txBox="1"/>
            <p:nvPr/>
          </p:nvSpPr>
          <p:spPr>
            <a:xfrm>
              <a:off x="7894670" y="5482135"/>
              <a:ext cx="1681410" cy="365760"/>
            </a:xfrm>
            <a:prstGeom prst="rect">
              <a:avLst/>
            </a:prstGeom>
            <a:noFill/>
          </p:spPr>
          <p:txBody>
            <a:bodyPr rtlCol="0" wrap="squar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r>
                <a:rPr altLang="en-US" lang="zh-CN" sz="1800"/>
                <a:t>点击输入标题</a:t>
              </a:r>
            </a:p>
          </p:txBody>
        </p:sp>
        <p:sp>
          <p:nvSpPr>
            <p:cNvPr id="189" name="文本框 188"/>
            <p:cNvSpPr txBox="1"/>
            <p:nvPr/>
          </p:nvSpPr>
          <p:spPr>
            <a:xfrm>
              <a:off x="9414459" y="5914150"/>
              <a:ext cx="2649830" cy="335280"/>
            </a:xfrm>
            <a:prstGeom prst="rect">
              <a:avLst/>
            </a:prstGeom>
            <a:noFill/>
          </p:spPr>
          <p:txBody>
            <a:bodyPr rtlCol="0" wrap="square">
              <a:spAutoFit/>
            </a:bodyPr>
            <a:lstStyle>
              <a:defPPr>
                <a:defRPr lang="zh-CN"/>
              </a:defPPr>
              <a:lvl1pPr>
                <a:defRPr>
                  <a:solidFill>
                    <a:schemeClr val="bg1"/>
                  </a:solidFill>
                  <a:latin charset="-122" panose="020b0503020204020204" pitchFamily="34" typeface="微软雅黑"/>
                  <a:ea charset="-122" panose="020b0503020204020204" pitchFamily="34" typeface="微软雅黑"/>
                </a:defRPr>
              </a:lvl1pPr>
            </a:lstStyle>
            <a:p>
              <a:pPr algn="r"/>
              <a:r>
                <a:rPr altLang="en-US" lang="zh-CN" sz="1600"/>
                <a:t>点击输入内容点击输入内容</a:t>
              </a:r>
            </a:p>
          </p:txBody>
        </p:sp>
        <p:cxnSp>
          <p:nvCxnSpPr>
            <p:cNvPr id="199" name="直接连接符 198"/>
            <p:cNvCxnSpPr/>
            <p:nvPr/>
          </p:nvCxnSpPr>
          <p:spPr>
            <a:xfrm>
              <a:off x="7872000" y="6300771"/>
              <a:ext cx="43200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7872000" y="4651695"/>
            <a:ext cx="4320000" cy="753089"/>
            <a:chOff x="7872000" y="4651695"/>
            <a:chExt cx="4320000" cy="753089"/>
          </a:xfrm>
        </p:grpSpPr>
        <p:sp>
          <p:nvSpPr>
            <p:cNvPr id="186" name="文本框 185"/>
            <p:cNvSpPr txBox="1"/>
            <p:nvPr/>
          </p:nvSpPr>
          <p:spPr>
            <a:xfrm>
              <a:off x="7894670" y="4651695"/>
              <a:ext cx="1681410" cy="365760"/>
            </a:xfrm>
            <a:prstGeom prst="rect">
              <a:avLst/>
            </a:prstGeom>
            <a:noFill/>
          </p:spPr>
          <p:txBody>
            <a:bodyPr rtlCol="0" wrap="squar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r>
                <a:rPr altLang="en-US" lang="zh-CN" sz="1800"/>
                <a:t>点击输入标题</a:t>
              </a:r>
            </a:p>
          </p:txBody>
        </p:sp>
        <p:sp>
          <p:nvSpPr>
            <p:cNvPr id="187" name="文本框 186"/>
            <p:cNvSpPr txBox="1"/>
            <p:nvPr/>
          </p:nvSpPr>
          <p:spPr>
            <a:xfrm>
              <a:off x="9414459" y="5059797"/>
              <a:ext cx="2649830" cy="335280"/>
            </a:xfrm>
            <a:prstGeom prst="rect">
              <a:avLst/>
            </a:prstGeom>
            <a:noFill/>
          </p:spPr>
          <p:txBody>
            <a:bodyPr rtlCol="0" wrap="square">
              <a:spAutoFit/>
            </a:bodyPr>
            <a:lstStyle>
              <a:defPPr>
                <a:defRPr lang="zh-CN"/>
              </a:defPPr>
              <a:lvl1pPr>
                <a:defRPr>
                  <a:solidFill>
                    <a:schemeClr val="bg1"/>
                  </a:solidFill>
                  <a:latin charset="-122" panose="020b0503020204020204" pitchFamily="34" typeface="微软雅黑"/>
                  <a:ea charset="-122" panose="020b0503020204020204" pitchFamily="34" typeface="微软雅黑"/>
                </a:defRPr>
              </a:lvl1pPr>
            </a:lstStyle>
            <a:p>
              <a:pPr algn="r"/>
              <a:r>
                <a:rPr altLang="en-US" lang="zh-CN" sz="1600"/>
                <a:t>点击输入内容点击输入内容</a:t>
              </a:r>
            </a:p>
          </p:txBody>
        </p:sp>
        <p:cxnSp>
          <p:nvCxnSpPr>
            <p:cNvPr id="200" name="直接连接符 199"/>
            <p:cNvCxnSpPr/>
            <p:nvPr/>
          </p:nvCxnSpPr>
          <p:spPr>
            <a:xfrm>
              <a:off x="7872000" y="5404784"/>
              <a:ext cx="43200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6" name="文本框 65"/>
          <p:cNvSpPr txBox="1"/>
          <p:nvPr/>
        </p:nvSpPr>
        <p:spPr>
          <a:xfrm>
            <a:off x="841369" y="201997"/>
            <a:ext cx="1783080" cy="365760"/>
          </a:xfrm>
          <a:prstGeom prst="rect">
            <a:avLst/>
          </a:prstGeom>
          <a:solidFill>
            <a:srgbClr val="A00A0A"/>
          </a:solid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lang="zh-CN" noProof="0">
                <a:solidFill>
                  <a:prstClr val="white">
                    <a:lumMod val="95000"/>
                  </a:prstClr>
                </a:solidFill>
                <a:latin charset="-122" panose="03000509000000000000" pitchFamily="65" typeface="方正粗倩简体"/>
                <a:ea charset="-122" panose="03000509000000000000" pitchFamily="65" typeface="方正粗倩简体"/>
              </a:rPr>
              <a:t>点击输入大标题</a:t>
            </a:r>
          </a:p>
        </p:txBody>
      </p:sp>
      <p:grpSp>
        <p:nvGrpSpPr>
          <p:cNvPr id="67" name="组合 66"/>
          <p:cNvGrpSpPr/>
          <p:nvPr/>
        </p:nvGrpSpPr>
        <p:grpSpPr>
          <a:xfrm>
            <a:off x="351783" y="212874"/>
            <a:ext cx="489586" cy="347578"/>
            <a:chOff x="3412653" y="792910"/>
            <a:chExt cx="698805" cy="496111"/>
          </a:xfrm>
        </p:grpSpPr>
        <p:sp>
          <p:nvSpPr>
            <p:cNvPr id="68" name="菱形 67"/>
            <p:cNvSpPr/>
            <p:nvPr/>
          </p:nvSpPr>
          <p:spPr>
            <a:xfrm>
              <a:off x="3412653" y="792910"/>
              <a:ext cx="496111" cy="496111"/>
            </a:xfrm>
            <a:prstGeom prst="diamond">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任意多边形: 形状 68"/>
            <p:cNvSpPr/>
            <p:nvPr/>
          </p:nvSpPr>
          <p:spPr>
            <a:xfrm>
              <a:off x="3785581" y="792910"/>
              <a:ext cx="325877" cy="496111"/>
            </a:xfrm>
            <a:custGeom>
              <a:gdLst>
                <a:gd fmla="*/ 77822 w 325877" name="connsiteX0"/>
                <a:gd fmla="*/ 0 h 496111" name="connsiteY0"/>
                <a:gd fmla="*/ 325877 w 325877" name="connsiteX1"/>
                <a:gd fmla="*/ 248056 h 496111" name="connsiteY1"/>
                <a:gd fmla="*/ 77822 w 325877" name="connsiteX2"/>
                <a:gd fmla="*/ 496111 h 496111" name="connsiteY2"/>
                <a:gd fmla="*/ 0 w 325877" name="connsiteX3"/>
                <a:gd fmla="*/ 418290 h 496111" name="connsiteY3"/>
                <a:gd fmla="*/ 170234 w 325877" name="connsiteX4"/>
                <a:gd fmla="*/ 248056 h 496111" name="connsiteY4"/>
                <a:gd fmla="*/ 0 w 325877" name="connsiteX5"/>
                <a:gd fmla="*/ 77822 h 49611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96110" w="325877">
                  <a:moveTo>
                    <a:pt x="77822" y="0"/>
                  </a:moveTo>
                  <a:lnTo>
                    <a:pt x="325877" y="248056"/>
                  </a:lnTo>
                  <a:lnTo>
                    <a:pt x="77822" y="496111"/>
                  </a:lnTo>
                  <a:lnTo>
                    <a:pt x="0" y="418290"/>
                  </a:lnTo>
                  <a:lnTo>
                    <a:pt x="170234" y="248056"/>
                  </a:lnTo>
                  <a:lnTo>
                    <a:pt x="0" y="778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846052149"/>
      </p:ext>
    </p:extLst>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2" presetSubtype="2">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1000" fill="hold" id="7"/>
                                        <p:tgtEl>
                                          <p:spTgt spid="2"/>
                                        </p:tgtEl>
                                        <p:attrNameLst>
                                          <p:attrName>ppt_x</p:attrName>
                                        </p:attrNameLst>
                                      </p:cBhvr>
                                      <p:tavLst>
                                        <p:tav tm="0">
                                          <p:val>
                                            <p:strVal val="1+#ppt_w/2"/>
                                          </p:val>
                                        </p:tav>
                                        <p:tav tm="100000">
                                          <p:val>
                                            <p:strVal val="#ppt_x"/>
                                          </p:val>
                                        </p:tav>
                                      </p:tavLst>
                                    </p:anim>
                                    <p:anim calcmode="lin" valueType="num">
                                      <p:cBhvr additive="base">
                                        <p:cTn dur="1000" fill="hold" id="8"/>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decel="100000" fill="hold" id="11" nodeType="clickEffect" presetClass="entr" presetID="2" presetSubtype="2">
                                  <p:stCondLst>
                                    <p:cond delay="0"/>
                                  </p:stCondLst>
                                  <p:childTnLst>
                                    <p:set>
                                      <p:cBhvr>
                                        <p:cTn dur="1" fill="hold" id="12">
                                          <p:stCondLst>
                                            <p:cond delay="0"/>
                                          </p:stCondLst>
                                        </p:cTn>
                                        <p:tgtEl>
                                          <p:spTgt spid="3"/>
                                        </p:tgtEl>
                                        <p:attrNameLst>
                                          <p:attrName>style.visibility</p:attrName>
                                        </p:attrNameLst>
                                      </p:cBhvr>
                                      <p:to>
                                        <p:strVal val="visible"/>
                                      </p:to>
                                    </p:set>
                                    <p:anim calcmode="lin" valueType="num">
                                      <p:cBhvr additive="base">
                                        <p:cTn dur="1000" fill="hold" id="13"/>
                                        <p:tgtEl>
                                          <p:spTgt spid="3"/>
                                        </p:tgtEl>
                                        <p:attrNameLst>
                                          <p:attrName>ppt_x</p:attrName>
                                        </p:attrNameLst>
                                      </p:cBhvr>
                                      <p:tavLst>
                                        <p:tav tm="0">
                                          <p:val>
                                            <p:strVal val="1+#ppt_w/2"/>
                                          </p:val>
                                        </p:tav>
                                        <p:tav tm="100000">
                                          <p:val>
                                            <p:strVal val="#ppt_x"/>
                                          </p:val>
                                        </p:tav>
                                      </p:tavLst>
                                    </p:anim>
                                    <p:anim calcmode="lin" valueType="num">
                                      <p:cBhvr additive="base">
                                        <p:cTn dur="1000" fill="hold" id="14"/>
                                        <p:tgtEl>
                                          <p:spTgt spid="3"/>
                                        </p:tgtEl>
                                        <p:attrNameLst>
                                          <p:attrName>ppt_y</p:attrName>
                                        </p:attrNameLst>
                                      </p:cBhvr>
                                      <p:tavLst>
                                        <p:tav tm="0">
                                          <p:val>
                                            <p:strVal val="#ppt_y"/>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decel="100000" fill="hold" id="17" nodeType="clickEffect" presetClass="entr" presetID="2" presetSubtype="2">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additive="base">
                                        <p:cTn dur="1000" fill="hold" id="19"/>
                                        <p:tgtEl>
                                          <p:spTgt spid="4"/>
                                        </p:tgtEl>
                                        <p:attrNameLst>
                                          <p:attrName>ppt_x</p:attrName>
                                        </p:attrNameLst>
                                      </p:cBhvr>
                                      <p:tavLst>
                                        <p:tav tm="0">
                                          <p:val>
                                            <p:strVal val="1+#ppt_w/2"/>
                                          </p:val>
                                        </p:tav>
                                        <p:tav tm="100000">
                                          <p:val>
                                            <p:strVal val="#ppt_x"/>
                                          </p:val>
                                        </p:tav>
                                      </p:tavLst>
                                    </p:anim>
                                    <p:anim calcmode="lin" valueType="num">
                                      <p:cBhvr additive="base">
                                        <p:cTn dur="1000" fill="hold" id="20"/>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930920" y="2576296"/>
            <a:ext cx="5076413" cy="2036614"/>
            <a:chOff x="930920" y="2576296"/>
            <a:chExt cx="5076413" cy="2036614"/>
          </a:xfrm>
        </p:grpSpPr>
        <p:sp>
          <p:nvSpPr>
            <p:cNvPr id="2" name="文本框 1"/>
            <p:cNvSpPr txBox="1"/>
            <p:nvPr/>
          </p:nvSpPr>
          <p:spPr>
            <a:xfrm>
              <a:off x="4661085" y="2576296"/>
              <a:ext cx="1249680" cy="518160"/>
            </a:xfrm>
            <a:prstGeom prst="rect">
              <a:avLst/>
            </a:prstGeom>
            <a:solidFill>
              <a:srgbClr val="C00000"/>
            </a:solidFill>
          </p:spPr>
          <p:txBody>
            <a:bodyPr rtlCol="0" wrap="none">
              <a:spAutoFit/>
            </a:bodyPr>
            <a:lstStyle>
              <a:defPPr>
                <a:defRPr lang="zh-CN"/>
              </a:defPPr>
              <a:lvl1pPr>
                <a:defRPr sz="2400">
                  <a:solidFill>
                    <a:schemeClr val="bg1"/>
                  </a:solidFill>
                  <a:latin charset="-122" panose="03000509000000000000" pitchFamily="65" typeface="方正粗倩简体"/>
                  <a:ea charset="-122" panose="03000509000000000000" pitchFamily="65" typeface="方正粗倩简体"/>
                </a:defRPr>
              </a:lvl1pPr>
            </a:lstStyle>
            <a:p>
              <a:pPr algn="r"/>
              <a:r>
                <a:rPr altLang="en-US" lang="zh-CN" sz="2800">
                  <a:latin charset="0" panose="020b0503020202020204" pitchFamily="34" typeface="Agency FB"/>
                </a:rPr>
                <a:t>标题一</a:t>
              </a:r>
            </a:p>
          </p:txBody>
        </p:sp>
        <p:sp>
          <p:nvSpPr>
            <p:cNvPr id="3" name="文本框 2"/>
            <p:cNvSpPr txBox="1"/>
            <p:nvPr/>
          </p:nvSpPr>
          <p:spPr>
            <a:xfrm>
              <a:off x="2508165" y="3302215"/>
              <a:ext cx="3499168" cy="548640"/>
            </a:xfrm>
            <a:prstGeom prst="rect">
              <a:avLst/>
            </a:prstGeom>
            <a:noFill/>
          </p:spPr>
          <p:txBody>
            <a:bodyPr rtlCol="0" wrap="none">
              <a:spAutoFit/>
            </a:bodyPr>
            <a:lstStyle>
              <a:defPPr>
                <a:defRPr lang="zh-CN"/>
              </a:defPPr>
              <a:lvl1pPr algn="ctr">
                <a:lnSpc>
                  <a:spcPct val="150000"/>
                </a:lnSpc>
                <a:defRPr sz="2000">
                  <a:solidFill>
                    <a:schemeClr val="bg1"/>
                  </a:solidFill>
                  <a:latin charset="-122" panose="020b0502040204020203" pitchFamily="34" typeface="微软雅黑 Light"/>
                  <a:ea charset="-122" panose="020b0502040204020203" pitchFamily="34" typeface="微软雅黑 Light"/>
                </a:defRPr>
              </a:lvl1pPr>
            </a:lstStyle>
            <a:p>
              <a:pPr algn="r"/>
              <a:r>
                <a:rPr altLang="zh-CN" lang="zh-CN"/>
                <a:t>关注量 100人      推送量100篇</a:t>
              </a:r>
            </a:p>
          </p:txBody>
        </p:sp>
        <p:grpSp>
          <p:nvGrpSpPr>
            <p:cNvPr id="8" name="组合 7"/>
            <p:cNvGrpSpPr/>
            <p:nvPr/>
          </p:nvGrpSpPr>
          <p:grpSpPr>
            <a:xfrm>
              <a:off x="930920" y="3217586"/>
              <a:ext cx="4894182" cy="865810"/>
              <a:chOff x="1244166" y="3030814"/>
              <a:chExt cx="5290663" cy="534353"/>
            </a:xfrm>
          </p:grpSpPr>
          <p:cxnSp>
            <p:nvCxnSpPr>
              <p:cNvPr id="9" name="直接连接符 8"/>
              <p:cNvCxnSpPr/>
              <p:nvPr/>
            </p:nvCxnSpPr>
            <p:spPr>
              <a:xfrm>
                <a:off x="1244166" y="3030814"/>
                <a:ext cx="529066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244166" y="3565167"/>
                <a:ext cx="529066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nvSpPr>
          <p:spPr>
            <a:xfrm>
              <a:off x="1641391" y="4243578"/>
              <a:ext cx="4365943" cy="365760"/>
            </a:xfrm>
            <a:prstGeom prst="rect">
              <a:avLst/>
            </a:prstGeom>
            <a:noFill/>
          </p:spPr>
          <p:txBody>
            <a:bodyPr rtlCol="0" wrap="none">
              <a:spAutoFit/>
            </a:bodyPr>
            <a:lstStyle>
              <a:defPPr>
                <a:defRPr lang="zh-CN"/>
              </a:defPPr>
              <a:lvl1pPr>
                <a:defRPr sz="1400">
                  <a:solidFill>
                    <a:srgbClr val="616161"/>
                  </a:solidFill>
                </a:defRPr>
              </a:lvl1pPr>
            </a:lstStyle>
            <a:p>
              <a:pPr algn="r"/>
              <a:r>
                <a:rPr altLang="en-US" lang="zh-CN" sz="1800">
                  <a:solidFill>
                    <a:schemeClr val="bg1"/>
                  </a:solidFill>
                  <a:latin charset="-122" panose="020b0502040204020203" pitchFamily="34" typeface="微软雅黑 Light"/>
                  <a:ea charset="-122" panose="020b0502040204020203" pitchFamily="34" typeface="微软雅黑 Light"/>
                </a:rPr>
                <a:t>点击输入内容 点击输入内容点击输入内容</a:t>
              </a:r>
            </a:p>
          </p:txBody>
        </p:sp>
      </p:grpSp>
      <p:grpSp>
        <p:nvGrpSpPr>
          <p:cNvPr id="5" name="组合 4"/>
          <p:cNvGrpSpPr/>
          <p:nvPr/>
        </p:nvGrpSpPr>
        <p:grpSpPr>
          <a:xfrm>
            <a:off x="6068077" y="238949"/>
            <a:ext cx="5730289" cy="8468171"/>
            <a:chOff x="6068077" y="238949"/>
            <a:chExt cx="5730289" cy="8468171"/>
          </a:xfrm>
        </p:grpSpPr>
        <p:pic>
          <p:nvPicPr>
            <p:cNvPr id="6" name="图片 5"/>
            <p:cNvPicPr>
              <a:picLocks noChangeAspect="1"/>
            </p:cNvPicPr>
            <p:nvPr/>
          </p:nvPicPr>
          <p:blipFill>
            <a:blip r:embed="rId2">
              <a:extLst>
                <a:ext uri="{28A0092B-C50C-407E-A947-70E740481C1C}">
                  <a14:useLocalDpi/>
                </a:ext>
              </a:extLst>
            </a:blip>
            <a:stretch>
              <a:fillRect/>
            </a:stretch>
          </p:blipFill>
          <p:spPr>
            <a:xfrm>
              <a:off x="6068077" y="238949"/>
              <a:ext cx="5730289" cy="6642100"/>
            </a:xfrm>
            <a:prstGeom prst="rect">
              <a:avLst/>
            </a:prstGeom>
          </p:spPr>
        </p:pic>
        <p:pic>
          <p:nvPicPr>
            <p:cNvPr id="4" name="图片 3"/>
            <p:cNvPicPr>
              <a:picLocks noChangeAspect="1"/>
            </p:cNvPicPr>
            <p:nvPr/>
          </p:nvPicPr>
          <p:blipFill>
            <a:blip r:embed="rId3">
              <a:extLst>
                <a:ext uri="{28A0092B-C50C-407E-A947-70E740481C1C}">
                  <a14:useLocalDpi/>
                </a:ext>
              </a:extLst>
            </a:blip>
            <a:stretch>
              <a:fillRect/>
            </a:stretch>
          </p:blipFill>
          <p:spPr>
            <a:xfrm>
              <a:off x="7020145" y="1905072"/>
              <a:ext cx="3826152" cy="6802048"/>
            </a:xfrm>
            <a:prstGeom prst="rect">
              <a:avLst/>
            </a:prstGeom>
          </p:spPr>
        </p:pic>
      </p:grpSp>
    </p:spTree>
    <p:extLst>
      <p:ext uri="{BB962C8B-B14F-4D97-AF65-F5344CB8AC3E}">
        <p14:creationId val="2259151462"/>
      </p:ext>
    </p:extLst>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id="5" nodeType="clickEffect" presetClass="entr" presetID="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1000" fill="hold" id="7"/>
                                        <p:tgtEl>
                                          <p:spTgt spid="5"/>
                                        </p:tgtEl>
                                        <p:attrNameLst>
                                          <p:attrName>ppt_x</p:attrName>
                                        </p:attrNameLst>
                                      </p:cBhvr>
                                      <p:tavLst>
                                        <p:tav tm="0">
                                          <p:val>
                                            <p:strVal val="#ppt_x"/>
                                          </p:val>
                                        </p:tav>
                                        <p:tav tm="100000">
                                          <p:val>
                                            <p:strVal val="#ppt_x"/>
                                          </p:val>
                                        </p:tav>
                                      </p:tavLst>
                                    </p:anim>
                                    <p:anim calcmode="lin" valueType="num">
                                      <p:cBhvr additive="base">
                                        <p:cTn dur="1000" fill="hold" id="8"/>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10" presetSubtype="0">
                                  <p:stCondLst>
                                    <p:cond delay="0"/>
                                  </p:stCondLst>
                                  <p:childTnLst>
                                    <p:set>
                                      <p:cBhvr>
                                        <p:cTn dur="1" fill="hold" id="12">
                                          <p:stCondLst>
                                            <p:cond delay="0"/>
                                          </p:stCondLst>
                                        </p:cTn>
                                        <p:tgtEl>
                                          <p:spTgt spid="7"/>
                                        </p:tgtEl>
                                        <p:attrNameLst>
                                          <p:attrName>style.visibility</p:attrName>
                                        </p:attrNameLst>
                                      </p:cBhvr>
                                      <p:to>
                                        <p:strVal val="visible"/>
                                      </p:to>
                                    </p:set>
                                    <p:animEffect filter="fade" transition="in">
                                      <p:cBhvr>
                                        <p:cTn dur="500" id="13"/>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矩形 19"/>
          <p:cNvSpPr/>
          <p:nvPr/>
        </p:nvSpPr>
        <p:spPr>
          <a:xfrm>
            <a:off x="0" y="0"/>
            <a:ext cx="12192000" cy="6858000"/>
          </a:xfrm>
          <a:prstGeom prst="rect">
            <a:avLst/>
          </a:prstGeom>
          <a:solidFill>
            <a:srgbClr val="1B1A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3" name="文本框 2"/>
          <p:cNvSpPr txBox="1"/>
          <p:nvPr/>
        </p:nvSpPr>
        <p:spPr>
          <a:xfrm>
            <a:off x="1409472" y="2049054"/>
            <a:ext cx="2011680" cy="457200"/>
          </a:xfrm>
          <a:prstGeom prst="rect">
            <a:avLst/>
          </a:prstGeom>
        </p:spPr>
        <p:txBody>
          <a:bodyPr wrap="none">
            <a:spAutoFit/>
          </a:bodyPr>
          <a:lstStyle>
            <a:defPPr>
              <a:defRPr lang="zh-CN"/>
            </a:defPPr>
            <a:lvl1pPr>
              <a:defRPr sz="2400">
                <a:solidFill>
                  <a:schemeClr val="bg1"/>
                </a:solidFill>
                <a:latin charset="-122" panose="03000509000000000000" pitchFamily="65" typeface="方正粗倩简体"/>
                <a:ea charset="-122" panose="03000509000000000000" pitchFamily="65" typeface="方正粗倩简体"/>
                <a:cs charset="0" panose="02020603050405020304" pitchFamily="18" typeface="Times New Roman"/>
              </a:defRPr>
            </a:lvl1pPr>
          </a:lstStyle>
          <a:p>
            <a:pPr algn="ctr"/>
            <a:r>
              <a:rPr altLang="en-US" lang="zh-CN"/>
              <a:t>点击输入标题</a:t>
            </a:r>
          </a:p>
        </p:txBody>
      </p:sp>
      <p:sp>
        <p:nvSpPr>
          <p:cNvPr id="4" name="文本框 3"/>
          <p:cNvSpPr txBox="1"/>
          <p:nvPr/>
        </p:nvSpPr>
        <p:spPr>
          <a:xfrm>
            <a:off x="1561873" y="3281575"/>
            <a:ext cx="1706880" cy="396240"/>
          </a:xfrm>
          <a:prstGeom prst="rect">
            <a:avLst/>
          </a:prstGeom>
          <a:noFill/>
        </p:spPr>
        <p:txBody>
          <a:bodyPr rtlCol="0" wrap="non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gn="ctr"/>
            <a:r>
              <a:rPr altLang="en-US" lang="zh-CN"/>
              <a:t>点击输入内容</a:t>
            </a:r>
          </a:p>
        </p:txBody>
      </p:sp>
      <p:sp>
        <p:nvSpPr>
          <p:cNvPr id="5" name="文本框 4"/>
          <p:cNvSpPr txBox="1"/>
          <p:nvPr/>
        </p:nvSpPr>
        <p:spPr>
          <a:xfrm>
            <a:off x="1561873" y="3900037"/>
            <a:ext cx="1706880" cy="396240"/>
          </a:xfrm>
          <a:prstGeom prst="rect">
            <a:avLst/>
          </a:prstGeom>
          <a:noFill/>
        </p:spPr>
        <p:txBody>
          <a:bodyPr rtlCol="0" wrap="non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gn="ctr"/>
            <a:r>
              <a:rPr altLang="en-US" lang="zh-CN"/>
              <a:t>点击输入内容</a:t>
            </a:r>
          </a:p>
        </p:txBody>
      </p:sp>
      <p:sp>
        <p:nvSpPr>
          <p:cNvPr id="6" name="文本框 5"/>
          <p:cNvSpPr txBox="1"/>
          <p:nvPr/>
        </p:nvSpPr>
        <p:spPr>
          <a:xfrm>
            <a:off x="5129123" y="3281575"/>
            <a:ext cx="1706880" cy="396240"/>
          </a:xfrm>
          <a:prstGeom prst="rect">
            <a:avLst/>
          </a:prstGeom>
          <a:noFill/>
        </p:spPr>
        <p:txBody>
          <a:bodyPr rtlCol="0" wrap="non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gn="ctr"/>
            <a:r>
              <a:rPr altLang="en-US" lang="zh-CN"/>
              <a:t>点击输入内容</a:t>
            </a:r>
          </a:p>
        </p:txBody>
      </p:sp>
      <p:sp>
        <p:nvSpPr>
          <p:cNvPr id="7" name="文本框 6"/>
          <p:cNvSpPr txBox="1"/>
          <p:nvPr/>
        </p:nvSpPr>
        <p:spPr>
          <a:xfrm>
            <a:off x="5129123" y="3900037"/>
            <a:ext cx="1706880" cy="396240"/>
          </a:xfrm>
          <a:prstGeom prst="rect">
            <a:avLst/>
          </a:prstGeom>
          <a:noFill/>
        </p:spPr>
        <p:txBody>
          <a:bodyPr rtlCol="0" wrap="non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gn="ctr"/>
            <a:r>
              <a:rPr altLang="en-US" lang="zh-CN"/>
              <a:t>点击输入内容</a:t>
            </a:r>
          </a:p>
        </p:txBody>
      </p:sp>
      <p:sp>
        <p:nvSpPr>
          <p:cNvPr id="8" name="文本框 7"/>
          <p:cNvSpPr txBox="1"/>
          <p:nvPr/>
        </p:nvSpPr>
        <p:spPr>
          <a:xfrm>
            <a:off x="5129123" y="4518499"/>
            <a:ext cx="1706880" cy="396240"/>
          </a:xfrm>
          <a:prstGeom prst="rect">
            <a:avLst/>
          </a:prstGeom>
          <a:noFill/>
        </p:spPr>
        <p:txBody>
          <a:bodyPr rtlCol="0" wrap="non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gn="ctr"/>
            <a:r>
              <a:rPr altLang="en-US" lang="zh-CN"/>
              <a:t>点击输入内容</a:t>
            </a:r>
          </a:p>
        </p:txBody>
      </p:sp>
      <p:sp>
        <p:nvSpPr>
          <p:cNvPr id="9" name="文本框 8"/>
          <p:cNvSpPr txBox="1"/>
          <p:nvPr/>
        </p:nvSpPr>
        <p:spPr>
          <a:xfrm>
            <a:off x="9187882" y="2049054"/>
            <a:ext cx="2011680" cy="457200"/>
          </a:xfrm>
          <a:prstGeom prst="rect">
            <a:avLst/>
          </a:prstGeom>
        </p:spPr>
        <p:txBody>
          <a:bodyPr wrap="none">
            <a:spAutoFit/>
          </a:bodyPr>
          <a:lstStyle>
            <a:defPPr>
              <a:defRPr lang="zh-CN"/>
            </a:defPPr>
            <a:lvl1pPr>
              <a:defRPr sz="2400">
                <a:solidFill>
                  <a:schemeClr val="bg1"/>
                </a:solidFill>
                <a:latin charset="-122" panose="03000509000000000000" pitchFamily="65" typeface="方正粗倩简体"/>
                <a:ea charset="-122" panose="03000509000000000000" pitchFamily="65" typeface="方正粗倩简体"/>
                <a:cs charset="0" panose="02020603050405020304" pitchFamily="18" typeface="Times New Roman"/>
              </a:defRPr>
            </a:lvl1pPr>
          </a:lstStyle>
          <a:p>
            <a:pPr algn="ctr"/>
            <a:r>
              <a:rPr altLang="en-US" lang="zh-CN"/>
              <a:t>点击输入标题</a:t>
            </a:r>
          </a:p>
        </p:txBody>
      </p:sp>
      <p:sp>
        <p:nvSpPr>
          <p:cNvPr id="10" name="文本框 9"/>
          <p:cNvSpPr txBox="1"/>
          <p:nvPr/>
        </p:nvSpPr>
        <p:spPr>
          <a:xfrm>
            <a:off x="9340281" y="3281575"/>
            <a:ext cx="1706880" cy="396240"/>
          </a:xfrm>
          <a:prstGeom prst="rect">
            <a:avLst/>
          </a:prstGeom>
          <a:noFill/>
        </p:spPr>
        <p:txBody>
          <a:bodyPr rtlCol="0" wrap="non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gn="ctr"/>
            <a:r>
              <a:rPr altLang="en-US" lang="zh-CN"/>
              <a:t>点击输入内容</a:t>
            </a:r>
          </a:p>
        </p:txBody>
      </p:sp>
      <p:sp>
        <p:nvSpPr>
          <p:cNvPr id="11" name="文本框 10"/>
          <p:cNvSpPr txBox="1"/>
          <p:nvPr/>
        </p:nvSpPr>
        <p:spPr>
          <a:xfrm>
            <a:off x="9340281" y="3900037"/>
            <a:ext cx="1706880" cy="396240"/>
          </a:xfrm>
          <a:prstGeom prst="rect">
            <a:avLst/>
          </a:prstGeom>
          <a:noFill/>
        </p:spPr>
        <p:txBody>
          <a:bodyPr rtlCol="0" wrap="non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gn="ctr"/>
            <a:r>
              <a:rPr altLang="en-US" lang="zh-CN"/>
              <a:t>点击输入内容</a:t>
            </a:r>
          </a:p>
        </p:txBody>
      </p:sp>
      <p:sp>
        <p:nvSpPr>
          <p:cNvPr id="12" name="文本框 11"/>
          <p:cNvSpPr txBox="1"/>
          <p:nvPr/>
        </p:nvSpPr>
        <p:spPr>
          <a:xfrm>
            <a:off x="9340281" y="4518499"/>
            <a:ext cx="1706880" cy="396240"/>
          </a:xfrm>
          <a:prstGeom prst="rect">
            <a:avLst/>
          </a:prstGeom>
          <a:noFill/>
        </p:spPr>
        <p:txBody>
          <a:bodyPr rtlCol="0" wrap="non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gn="ctr"/>
            <a:r>
              <a:rPr altLang="en-US" lang="zh-CN"/>
              <a:t>点击输入内容</a:t>
            </a:r>
          </a:p>
        </p:txBody>
      </p:sp>
      <p:cxnSp>
        <p:nvCxnSpPr>
          <p:cNvPr id="17" name="直接连接符 16"/>
          <p:cNvCxnSpPr/>
          <p:nvPr/>
        </p:nvCxnSpPr>
        <p:spPr>
          <a:xfrm flipH="1">
            <a:off x="3918418" y="2894486"/>
            <a:ext cx="0" cy="2858947"/>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976723" y="2049054"/>
            <a:ext cx="2011680" cy="457200"/>
          </a:xfrm>
          <a:prstGeom prst="rect">
            <a:avLst/>
          </a:prstGeom>
        </p:spPr>
        <p:txBody>
          <a:bodyPr wrap="none">
            <a:spAutoFit/>
          </a:bodyPr>
          <a:lstStyle>
            <a:defPPr>
              <a:defRPr lang="zh-CN"/>
            </a:defPPr>
            <a:lvl1pPr>
              <a:defRPr sz="2400">
                <a:solidFill>
                  <a:schemeClr val="bg1"/>
                </a:solidFill>
                <a:latin charset="-122" panose="03000509000000000000" pitchFamily="65" typeface="方正粗倩简体"/>
                <a:ea charset="-122" panose="03000509000000000000" pitchFamily="65" typeface="方正粗倩简体"/>
                <a:cs charset="0" panose="02020603050405020304" pitchFamily="18" typeface="Times New Roman"/>
              </a:defRPr>
            </a:lvl1pPr>
          </a:lstStyle>
          <a:p>
            <a:pPr algn="ctr"/>
            <a:r>
              <a:rPr altLang="en-US" lang="zh-CN"/>
              <a:t>点击输入标题</a:t>
            </a:r>
          </a:p>
        </p:txBody>
      </p:sp>
      <p:cxnSp>
        <p:nvCxnSpPr>
          <p:cNvPr id="23" name="直接连接符 22"/>
          <p:cNvCxnSpPr/>
          <p:nvPr/>
        </p:nvCxnSpPr>
        <p:spPr>
          <a:xfrm flipH="1">
            <a:off x="8456425" y="2894486"/>
            <a:ext cx="0" cy="2858947"/>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841369" y="201997"/>
            <a:ext cx="1783080" cy="365760"/>
          </a:xfrm>
          <a:prstGeom prst="rect">
            <a:avLst/>
          </a:prstGeom>
          <a:solidFill>
            <a:srgbClr val="A00A0A"/>
          </a:solid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lang="zh-CN" noProof="0">
                <a:solidFill>
                  <a:prstClr val="white">
                    <a:lumMod val="95000"/>
                  </a:prstClr>
                </a:solidFill>
                <a:latin charset="-122" panose="03000509000000000000" pitchFamily="65" typeface="方正粗倩简体"/>
                <a:ea charset="-122" panose="03000509000000000000" pitchFamily="65" typeface="方正粗倩简体"/>
              </a:rPr>
              <a:t>点击输入大标题</a:t>
            </a:r>
          </a:p>
        </p:txBody>
      </p:sp>
      <p:grpSp>
        <p:nvGrpSpPr>
          <p:cNvPr id="22" name="组合 21"/>
          <p:cNvGrpSpPr/>
          <p:nvPr/>
        </p:nvGrpSpPr>
        <p:grpSpPr>
          <a:xfrm>
            <a:off x="351783" y="212874"/>
            <a:ext cx="489586" cy="347578"/>
            <a:chOff x="3412653" y="792910"/>
            <a:chExt cx="698805" cy="496111"/>
          </a:xfrm>
        </p:grpSpPr>
        <p:sp>
          <p:nvSpPr>
            <p:cNvPr id="24" name="菱形 23"/>
            <p:cNvSpPr/>
            <p:nvPr/>
          </p:nvSpPr>
          <p:spPr>
            <a:xfrm>
              <a:off x="3412653" y="792910"/>
              <a:ext cx="496111" cy="496111"/>
            </a:xfrm>
            <a:prstGeom prst="diamond">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任意多边形: 形状 24"/>
            <p:cNvSpPr/>
            <p:nvPr/>
          </p:nvSpPr>
          <p:spPr>
            <a:xfrm>
              <a:off x="3785581" y="792910"/>
              <a:ext cx="325877" cy="496111"/>
            </a:xfrm>
            <a:custGeom>
              <a:gdLst>
                <a:gd fmla="*/ 77822 w 325877" name="connsiteX0"/>
                <a:gd fmla="*/ 0 h 496111" name="connsiteY0"/>
                <a:gd fmla="*/ 325877 w 325877" name="connsiteX1"/>
                <a:gd fmla="*/ 248056 h 496111" name="connsiteY1"/>
                <a:gd fmla="*/ 77822 w 325877" name="connsiteX2"/>
                <a:gd fmla="*/ 496111 h 496111" name="connsiteY2"/>
                <a:gd fmla="*/ 0 w 325877" name="connsiteX3"/>
                <a:gd fmla="*/ 418290 h 496111" name="connsiteY3"/>
                <a:gd fmla="*/ 170234 w 325877" name="connsiteX4"/>
                <a:gd fmla="*/ 248056 h 496111" name="connsiteY4"/>
                <a:gd fmla="*/ 0 w 325877" name="connsiteX5"/>
                <a:gd fmla="*/ 77822 h 49611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96110" w="325877">
                  <a:moveTo>
                    <a:pt x="77822" y="0"/>
                  </a:moveTo>
                  <a:lnTo>
                    <a:pt x="325877" y="248056"/>
                  </a:lnTo>
                  <a:lnTo>
                    <a:pt x="77822" y="496111"/>
                  </a:lnTo>
                  <a:lnTo>
                    <a:pt x="0" y="418290"/>
                  </a:lnTo>
                  <a:lnTo>
                    <a:pt x="170234" y="248056"/>
                  </a:lnTo>
                  <a:lnTo>
                    <a:pt x="0" y="778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6" name="文本框 25"/>
          <p:cNvSpPr txBox="1"/>
          <p:nvPr/>
        </p:nvSpPr>
        <p:spPr>
          <a:xfrm>
            <a:off x="1561872" y="4518499"/>
            <a:ext cx="1706880" cy="396240"/>
          </a:xfrm>
          <a:prstGeom prst="rect">
            <a:avLst/>
          </a:prstGeom>
          <a:noFill/>
        </p:spPr>
        <p:txBody>
          <a:bodyPr rtlCol="0" wrap="non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gn="ctr"/>
            <a:r>
              <a:rPr altLang="en-US" lang="zh-CN"/>
              <a:t>点击输入内容</a:t>
            </a:r>
          </a:p>
        </p:txBody>
      </p:sp>
    </p:spTree>
    <p:extLst>
      <p:ext uri="{BB962C8B-B14F-4D97-AF65-F5344CB8AC3E}">
        <p14:creationId val="970135705"/>
      </p:ext>
    </p:extLst>
  </p:cSld>
  <p:clrMapOvr>
    <a:masterClrMapping/>
  </p:clrMapOvr>
  <p:transition spd="med">
    <p:fade/>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6" name="组合 25"/>
          <p:cNvGrpSpPr/>
          <p:nvPr/>
        </p:nvGrpSpPr>
        <p:grpSpPr>
          <a:xfrm>
            <a:off x="2947481" y="1731753"/>
            <a:ext cx="1594919" cy="1202161"/>
            <a:chOff x="2898708" y="1994400"/>
            <a:chExt cx="1594919" cy="1202161"/>
          </a:xfrm>
        </p:grpSpPr>
        <p:sp>
          <p:nvSpPr>
            <p:cNvPr id="12" name="文本框 11"/>
            <p:cNvSpPr txBox="1"/>
            <p:nvPr/>
          </p:nvSpPr>
          <p:spPr>
            <a:xfrm>
              <a:off x="3079047" y="1994400"/>
              <a:ext cx="1234240" cy="396240"/>
            </a:xfrm>
            <a:prstGeom prst="rect">
              <a:avLst/>
            </a:prstGeom>
            <a:noFill/>
          </p:spPr>
          <p:txBody>
            <a:bodyPr rtlCol="0" wrap="square">
              <a:spAutoFit/>
            </a:bodyPr>
            <a:lstStyle>
              <a:defPPr>
                <a:defRPr lang="zh-CN"/>
              </a:defPPr>
              <a:lvl1pPr>
                <a:defRPr b="1">
                  <a:solidFill>
                    <a:schemeClr val="bg1"/>
                  </a:solidFill>
                  <a:latin charset="-122" panose="020b0503020204020204" pitchFamily="34" typeface="微软雅黑"/>
                  <a:ea charset="-122" panose="020b0503020204020204" pitchFamily="34" typeface="微软雅黑"/>
                </a:defRPr>
              </a:lvl1pPr>
            </a:lstStyle>
            <a:p>
              <a:pPr algn="ctr"/>
              <a:r>
                <a:rPr altLang="en-US" lang="zh-CN" sz="2000"/>
                <a:t>输入内容</a:t>
              </a:r>
            </a:p>
          </p:txBody>
        </p:sp>
        <p:sp>
          <p:nvSpPr>
            <p:cNvPr id="15" name="文本框 14"/>
            <p:cNvSpPr txBox="1"/>
            <p:nvPr/>
          </p:nvSpPr>
          <p:spPr>
            <a:xfrm>
              <a:off x="2898708" y="2827229"/>
              <a:ext cx="1594919" cy="365760"/>
            </a:xfrm>
            <a:prstGeom prst="rect">
              <a:avLst/>
            </a:prstGeom>
            <a:noFill/>
          </p:spPr>
          <p:txBody>
            <a:bodyPr rtlCol="0" wrap="squar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gn="ctr"/>
              <a:r>
                <a:rPr altLang="en-US" lang="zh-CN" sz="1800"/>
                <a:t>点击输入内容</a:t>
              </a:r>
            </a:p>
          </p:txBody>
        </p:sp>
      </p:grpSp>
      <p:grpSp>
        <p:nvGrpSpPr>
          <p:cNvPr id="19" name="组合 18"/>
          <p:cNvGrpSpPr/>
          <p:nvPr/>
        </p:nvGrpSpPr>
        <p:grpSpPr>
          <a:xfrm>
            <a:off x="5316379" y="1731753"/>
            <a:ext cx="1559243" cy="1197445"/>
            <a:chOff x="5423213" y="1994400"/>
            <a:chExt cx="1559243" cy="1197445"/>
          </a:xfrm>
        </p:grpSpPr>
        <p:sp>
          <p:nvSpPr>
            <p:cNvPr id="13" name="文本框 12"/>
            <p:cNvSpPr txBox="1"/>
            <p:nvPr/>
          </p:nvSpPr>
          <p:spPr>
            <a:xfrm>
              <a:off x="5585714" y="1994400"/>
              <a:ext cx="1234240" cy="396240"/>
            </a:xfrm>
            <a:prstGeom prst="rect">
              <a:avLst/>
            </a:prstGeom>
            <a:noFill/>
          </p:spPr>
          <p:txBody>
            <a:bodyPr rtlCol="0" wrap="square">
              <a:spAutoFit/>
            </a:bodyPr>
            <a:lstStyle>
              <a:defPPr>
                <a:defRPr lang="zh-CN"/>
              </a:defPPr>
              <a:lvl1pPr>
                <a:defRPr b="1">
                  <a:solidFill>
                    <a:schemeClr val="bg1"/>
                  </a:solidFill>
                  <a:latin charset="-122" panose="020b0503020204020204" pitchFamily="34" typeface="微软雅黑"/>
                  <a:ea charset="-122" panose="020b0503020204020204" pitchFamily="34" typeface="微软雅黑"/>
                </a:defRPr>
              </a:lvl1pPr>
            </a:lstStyle>
            <a:p>
              <a:pPr algn="ctr"/>
              <a:r>
                <a:rPr altLang="en-US" lang="zh-CN" sz="2000"/>
                <a:t>输入内容</a:t>
              </a:r>
            </a:p>
          </p:txBody>
        </p:sp>
        <p:sp>
          <p:nvSpPr>
            <p:cNvPr id="16" name="文本框 15"/>
            <p:cNvSpPr txBox="1"/>
            <p:nvPr/>
          </p:nvSpPr>
          <p:spPr>
            <a:xfrm>
              <a:off x="5423213" y="2822513"/>
              <a:ext cx="1559243" cy="365760"/>
            </a:xfrm>
            <a:prstGeom prst="rect">
              <a:avLst/>
            </a:prstGeom>
            <a:noFill/>
          </p:spPr>
          <p:txBody>
            <a:bodyPr rtlCol="0" wrap="squar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gn="ctr"/>
              <a:r>
                <a:rPr altLang="en-US" lang="zh-CN" sz="1800"/>
                <a:t>点击输入内容</a:t>
              </a:r>
            </a:p>
          </p:txBody>
        </p:sp>
      </p:grpSp>
      <p:grpSp>
        <p:nvGrpSpPr>
          <p:cNvPr id="18" name="组合 17"/>
          <p:cNvGrpSpPr/>
          <p:nvPr/>
        </p:nvGrpSpPr>
        <p:grpSpPr>
          <a:xfrm>
            <a:off x="7649601" y="1731753"/>
            <a:ext cx="1607134" cy="1197445"/>
            <a:chOff x="7600828" y="1994400"/>
            <a:chExt cx="1607134" cy="1197445"/>
          </a:xfrm>
        </p:grpSpPr>
        <p:sp>
          <p:nvSpPr>
            <p:cNvPr id="14" name="文本框 13"/>
            <p:cNvSpPr txBox="1"/>
            <p:nvPr/>
          </p:nvSpPr>
          <p:spPr>
            <a:xfrm>
              <a:off x="7787275" y="1994400"/>
              <a:ext cx="1234240" cy="396240"/>
            </a:xfrm>
            <a:prstGeom prst="rect">
              <a:avLst/>
            </a:prstGeom>
            <a:noFill/>
          </p:spPr>
          <p:txBody>
            <a:bodyPr rtlCol="0" wrap="square">
              <a:spAutoFit/>
            </a:bodyPr>
            <a:lstStyle>
              <a:defPPr>
                <a:defRPr lang="zh-CN"/>
              </a:defPPr>
              <a:lvl1pPr>
                <a:defRPr b="1">
                  <a:solidFill>
                    <a:schemeClr val="bg1"/>
                  </a:solidFill>
                  <a:latin charset="-122" panose="020b0503020204020204" pitchFamily="34" typeface="微软雅黑"/>
                  <a:ea charset="-122" panose="020b0503020204020204" pitchFamily="34" typeface="微软雅黑"/>
                </a:defRPr>
              </a:lvl1pPr>
            </a:lstStyle>
            <a:p>
              <a:pPr algn="ctr"/>
              <a:r>
                <a:rPr altLang="en-US" lang="zh-CN" sz="2000"/>
                <a:t>输入内容</a:t>
              </a:r>
            </a:p>
          </p:txBody>
        </p:sp>
        <p:sp>
          <p:nvSpPr>
            <p:cNvPr id="17" name="文本框 16"/>
            <p:cNvSpPr txBox="1"/>
            <p:nvPr/>
          </p:nvSpPr>
          <p:spPr>
            <a:xfrm>
              <a:off x="7600831" y="2822513"/>
              <a:ext cx="1607134" cy="365760"/>
            </a:xfrm>
            <a:prstGeom prst="rect">
              <a:avLst/>
            </a:prstGeom>
            <a:noFill/>
          </p:spPr>
          <p:txBody>
            <a:bodyPr rtlCol="0" wrap="squar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gn="ctr"/>
              <a:r>
                <a:rPr altLang="en-US" lang="zh-CN" sz="1800"/>
                <a:t>点击输入内容</a:t>
              </a:r>
            </a:p>
          </p:txBody>
        </p:sp>
      </p:grpSp>
      <p:grpSp>
        <p:nvGrpSpPr>
          <p:cNvPr id="33" name="组合 32"/>
          <p:cNvGrpSpPr/>
          <p:nvPr/>
        </p:nvGrpSpPr>
        <p:grpSpPr>
          <a:xfrm>
            <a:off x="4431585" y="828306"/>
            <a:ext cx="3328830" cy="523220"/>
            <a:chOff x="1102962" y="1304154"/>
            <a:chExt cx="3328830" cy="523220"/>
          </a:xfrm>
        </p:grpSpPr>
        <p:sp>
          <p:nvSpPr>
            <p:cNvPr id="21" name="文本框 20"/>
            <p:cNvSpPr txBox="1"/>
            <p:nvPr/>
          </p:nvSpPr>
          <p:spPr>
            <a:xfrm>
              <a:off x="2154537" y="1334932"/>
              <a:ext cx="2235517" cy="457200"/>
            </a:xfrm>
            <a:prstGeom prst="rect">
              <a:avLst/>
            </a:prstGeom>
            <a:noFill/>
          </p:spPr>
          <p:txBody>
            <a:bodyPr rtlCol="0" wrap="none">
              <a:spAutoFit/>
            </a:bodyPr>
            <a:lstStyle>
              <a:defPPr>
                <a:defRPr lang="zh-CN"/>
              </a:defPPr>
              <a:lvl1pPr algn="ctr">
                <a:defRPr sz="3600">
                  <a:solidFill>
                    <a:schemeClr val="bg1"/>
                  </a:solidFill>
                </a:defRPr>
              </a:lvl1pPr>
            </a:lstStyle>
            <a:p>
              <a:r>
                <a:rPr altLang="zh-CN" lang="en-US" sz="2400"/>
                <a:t>TITLETITLETITLE</a:t>
              </a:r>
            </a:p>
          </p:txBody>
        </p:sp>
        <p:sp>
          <p:nvSpPr>
            <p:cNvPr id="22" name="文本框 21"/>
            <p:cNvSpPr txBox="1"/>
            <p:nvPr/>
          </p:nvSpPr>
          <p:spPr>
            <a:xfrm>
              <a:off x="1300308" y="1365709"/>
              <a:ext cx="690880" cy="396240"/>
            </a:xfrm>
            <a:prstGeom prst="rect">
              <a:avLst/>
            </a:prstGeom>
            <a:noFill/>
          </p:spPr>
          <p:txBody>
            <a:bodyPr rtlCol="0" wrap="none">
              <a:spAutoFit/>
            </a:bodyPr>
            <a:lstStyle>
              <a:defPPr>
                <a:defRPr lang="zh-CN"/>
              </a:defPPr>
              <a:lvl1pPr>
                <a:defRPr sz="3200">
                  <a:solidFill>
                    <a:schemeClr val="bg1"/>
                  </a:solidFill>
                  <a:latin charset="-122" panose="03000509000000000000" pitchFamily="65" typeface="方正粗倩简体"/>
                  <a:ea charset="-122" panose="03000509000000000000" pitchFamily="65" typeface="方正粗倩简体"/>
                </a:defRPr>
              </a:lvl1pPr>
            </a:lstStyle>
            <a:p>
              <a:r>
                <a:rPr altLang="en-US" lang="zh-CN" sz="2000"/>
                <a:t>标题</a:t>
              </a:r>
            </a:p>
          </p:txBody>
        </p:sp>
        <p:cxnSp>
          <p:nvCxnSpPr>
            <p:cNvPr id="23" name="直接连接符 22"/>
            <p:cNvCxnSpPr/>
            <p:nvPr/>
          </p:nvCxnSpPr>
          <p:spPr>
            <a:xfrm flipH="1">
              <a:off x="2112798" y="1349864"/>
              <a:ext cx="0" cy="4318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102962" y="1306684"/>
              <a:ext cx="3328830" cy="518160"/>
            </a:xfrm>
            <a:prstGeom prst="rect">
              <a:avLst/>
            </a:prstGeom>
            <a:ln>
              <a:solidFill>
                <a:srgbClr val="616161"/>
              </a:solidFill>
            </a:ln>
          </p:spPr>
          <p:txBody>
            <a:bodyPr anchor="ctr" rtlCol="0" wrap="square">
              <a:spAutoFit/>
            </a:bodyPr>
            <a:lstStyle/>
            <a:p>
              <a:pPr algn="ctr"/>
              <a:endParaRPr altLang="en-US" lang="zh-CN" sz="2800">
                <a:solidFill>
                  <a:schemeClr val="bg1"/>
                </a:solidFill>
              </a:endParaRPr>
            </a:p>
          </p:txBody>
        </p:sp>
      </p:grpSp>
      <p:cxnSp>
        <p:nvCxnSpPr>
          <p:cNvPr id="24" name="直接连接符 23"/>
          <p:cNvCxnSpPr/>
          <p:nvPr/>
        </p:nvCxnSpPr>
        <p:spPr>
          <a:xfrm>
            <a:off x="2628825" y="2342806"/>
            <a:ext cx="6934351"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2628825" y="3236886"/>
            <a:ext cx="6934351"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4431585" y="3758383"/>
            <a:ext cx="3328830" cy="523220"/>
            <a:chOff x="1102962" y="1304154"/>
            <a:chExt cx="3328830" cy="523220"/>
          </a:xfrm>
        </p:grpSpPr>
        <p:sp>
          <p:nvSpPr>
            <p:cNvPr id="30" name="文本框 29"/>
            <p:cNvSpPr txBox="1"/>
            <p:nvPr/>
          </p:nvSpPr>
          <p:spPr>
            <a:xfrm>
              <a:off x="2154537" y="1334932"/>
              <a:ext cx="2235517" cy="457200"/>
            </a:xfrm>
            <a:prstGeom prst="rect">
              <a:avLst/>
            </a:prstGeom>
            <a:noFill/>
          </p:spPr>
          <p:txBody>
            <a:bodyPr rtlCol="0" wrap="none">
              <a:spAutoFit/>
            </a:bodyPr>
            <a:lstStyle>
              <a:defPPr>
                <a:defRPr lang="zh-CN"/>
              </a:defPPr>
              <a:lvl1pPr algn="ctr">
                <a:defRPr sz="3600">
                  <a:solidFill>
                    <a:schemeClr val="bg1"/>
                  </a:solidFill>
                </a:defRPr>
              </a:lvl1pPr>
            </a:lstStyle>
            <a:p>
              <a:r>
                <a:rPr altLang="zh-CN" lang="en-US" sz="2400"/>
                <a:t>TITLETITLETITLE</a:t>
              </a:r>
            </a:p>
          </p:txBody>
        </p:sp>
        <p:sp>
          <p:nvSpPr>
            <p:cNvPr id="31" name="文本框 30"/>
            <p:cNvSpPr txBox="1"/>
            <p:nvPr/>
          </p:nvSpPr>
          <p:spPr>
            <a:xfrm>
              <a:off x="1300308" y="1365709"/>
              <a:ext cx="690880" cy="396240"/>
            </a:xfrm>
            <a:prstGeom prst="rect">
              <a:avLst/>
            </a:prstGeom>
            <a:noFill/>
          </p:spPr>
          <p:txBody>
            <a:bodyPr rtlCol="0" wrap="none">
              <a:spAutoFit/>
            </a:bodyPr>
            <a:lstStyle>
              <a:defPPr>
                <a:defRPr lang="zh-CN"/>
              </a:defPPr>
              <a:lvl1pPr>
                <a:defRPr sz="3200">
                  <a:solidFill>
                    <a:schemeClr val="bg1"/>
                  </a:solidFill>
                  <a:latin charset="-122" panose="03000509000000000000" pitchFamily="65" typeface="方正粗倩简体"/>
                  <a:ea charset="-122" panose="03000509000000000000" pitchFamily="65" typeface="方正粗倩简体"/>
                </a:defRPr>
              </a:lvl1pPr>
            </a:lstStyle>
            <a:p>
              <a:r>
                <a:rPr altLang="en-US" lang="zh-CN" sz="2000"/>
                <a:t>标题</a:t>
              </a:r>
            </a:p>
          </p:txBody>
        </p:sp>
        <p:cxnSp>
          <p:nvCxnSpPr>
            <p:cNvPr id="32" name="直接连接符 31"/>
            <p:cNvCxnSpPr/>
            <p:nvPr/>
          </p:nvCxnSpPr>
          <p:spPr>
            <a:xfrm flipH="1">
              <a:off x="2112798" y="1349864"/>
              <a:ext cx="0" cy="4318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1102962" y="1306684"/>
              <a:ext cx="3328830" cy="518160"/>
            </a:xfrm>
            <a:prstGeom prst="rect">
              <a:avLst/>
            </a:prstGeom>
            <a:ln>
              <a:solidFill>
                <a:srgbClr val="616161"/>
              </a:solidFill>
            </a:ln>
          </p:spPr>
          <p:txBody>
            <a:bodyPr anchor="ctr" rtlCol="0" wrap="square">
              <a:spAutoFit/>
            </a:bodyPr>
            <a:lstStyle/>
            <a:p>
              <a:pPr algn="ctr"/>
              <a:endParaRPr altLang="en-US" lang="zh-CN" sz="2800">
                <a:solidFill>
                  <a:schemeClr val="bg1"/>
                </a:solidFill>
              </a:endParaRPr>
            </a:p>
          </p:txBody>
        </p:sp>
      </p:grpSp>
      <p:grpSp>
        <p:nvGrpSpPr>
          <p:cNvPr id="42" name="组合 41"/>
          <p:cNvGrpSpPr/>
          <p:nvPr/>
        </p:nvGrpSpPr>
        <p:grpSpPr>
          <a:xfrm>
            <a:off x="2947481" y="4650051"/>
            <a:ext cx="1594919" cy="1202161"/>
            <a:chOff x="2898708" y="1994400"/>
            <a:chExt cx="1594919" cy="1202161"/>
          </a:xfrm>
        </p:grpSpPr>
        <p:sp>
          <p:nvSpPr>
            <p:cNvPr id="43" name="文本框 42"/>
            <p:cNvSpPr txBox="1"/>
            <p:nvPr/>
          </p:nvSpPr>
          <p:spPr>
            <a:xfrm>
              <a:off x="3079047" y="1994400"/>
              <a:ext cx="1234240" cy="396240"/>
            </a:xfrm>
            <a:prstGeom prst="rect">
              <a:avLst/>
            </a:prstGeom>
            <a:noFill/>
          </p:spPr>
          <p:txBody>
            <a:bodyPr rtlCol="0" wrap="square">
              <a:spAutoFit/>
            </a:bodyPr>
            <a:lstStyle>
              <a:defPPr>
                <a:defRPr lang="zh-CN"/>
              </a:defPPr>
              <a:lvl1pPr>
                <a:defRPr b="1">
                  <a:solidFill>
                    <a:schemeClr val="bg1"/>
                  </a:solidFill>
                  <a:latin charset="-122" panose="020b0503020204020204" pitchFamily="34" typeface="微软雅黑"/>
                  <a:ea charset="-122" panose="020b0503020204020204" pitchFamily="34" typeface="微软雅黑"/>
                </a:defRPr>
              </a:lvl1pPr>
            </a:lstStyle>
            <a:p>
              <a:pPr algn="ctr"/>
              <a:r>
                <a:rPr altLang="en-US" lang="zh-CN" sz="2000"/>
                <a:t>输入内容</a:t>
              </a:r>
            </a:p>
          </p:txBody>
        </p:sp>
        <p:sp>
          <p:nvSpPr>
            <p:cNvPr id="44" name="文本框 43"/>
            <p:cNvSpPr txBox="1"/>
            <p:nvPr/>
          </p:nvSpPr>
          <p:spPr>
            <a:xfrm>
              <a:off x="2898708" y="2827229"/>
              <a:ext cx="1594919" cy="365760"/>
            </a:xfrm>
            <a:prstGeom prst="rect">
              <a:avLst/>
            </a:prstGeom>
            <a:noFill/>
          </p:spPr>
          <p:txBody>
            <a:bodyPr rtlCol="0" wrap="squar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gn="ctr"/>
              <a:r>
                <a:rPr altLang="en-US" lang="zh-CN" sz="1800"/>
                <a:t>点击输入内容</a:t>
              </a:r>
            </a:p>
          </p:txBody>
        </p:sp>
      </p:grpSp>
      <p:grpSp>
        <p:nvGrpSpPr>
          <p:cNvPr id="45" name="组合 44"/>
          <p:cNvGrpSpPr/>
          <p:nvPr/>
        </p:nvGrpSpPr>
        <p:grpSpPr>
          <a:xfrm>
            <a:off x="5316379" y="4650051"/>
            <a:ext cx="1559243" cy="1197445"/>
            <a:chOff x="5423213" y="1994400"/>
            <a:chExt cx="1559243" cy="1197445"/>
          </a:xfrm>
        </p:grpSpPr>
        <p:sp>
          <p:nvSpPr>
            <p:cNvPr id="46" name="文本框 45"/>
            <p:cNvSpPr txBox="1"/>
            <p:nvPr/>
          </p:nvSpPr>
          <p:spPr>
            <a:xfrm>
              <a:off x="5585714" y="1994400"/>
              <a:ext cx="1234240" cy="396240"/>
            </a:xfrm>
            <a:prstGeom prst="rect">
              <a:avLst/>
            </a:prstGeom>
            <a:noFill/>
          </p:spPr>
          <p:txBody>
            <a:bodyPr rtlCol="0" wrap="square">
              <a:spAutoFit/>
            </a:bodyPr>
            <a:lstStyle>
              <a:defPPr>
                <a:defRPr lang="zh-CN"/>
              </a:defPPr>
              <a:lvl1pPr>
                <a:defRPr b="1">
                  <a:solidFill>
                    <a:schemeClr val="bg1"/>
                  </a:solidFill>
                  <a:latin charset="-122" panose="020b0503020204020204" pitchFamily="34" typeface="微软雅黑"/>
                  <a:ea charset="-122" panose="020b0503020204020204" pitchFamily="34" typeface="微软雅黑"/>
                </a:defRPr>
              </a:lvl1pPr>
            </a:lstStyle>
            <a:p>
              <a:pPr algn="ctr"/>
              <a:r>
                <a:rPr altLang="en-US" lang="zh-CN" sz="2000"/>
                <a:t>输入内容</a:t>
              </a:r>
            </a:p>
          </p:txBody>
        </p:sp>
        <p:sp>
          <p:nvSpPr>
            <p:cNvPr id="47" name="文本框 46"/>
            <p:cNvSpPr txBox="1"/>
            <p:nvPr/>
          </p:nvSpPr>
          <p:spPr>
            <a:xfrm>
              <a:off x="5423213" y="2822513"/>
              <a:ext cx="1559243" cy="365760"/>
            </a:xfrm>
            <a:prstGeom prst="rect">
              <a:avLst/>
            </a:prstGeom>
            <a:noFill/>
          </p:spPr>
          <p:txBody>
            <a:bodyPr rtlCol="0" wrap="squar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gn="ctr"/>
              <a:r>
                <a:rPr altLang="en-US" lang="zh-CN" sz="1800"/>
                <a:t>点击输入内容</a:t>
              </a:r>
            </a:p>
          </p:txBody>
        </p:sp>
      </p:grpSp>
      <p:grpSp>
        <p:nvGrpSpPr>
          <p:cNvPr id="48" name="组合 47"/>
          <p:cNvGrpSpPr/>
          <p:nvPr/>
        </p:nvGrpSpPr>
        <p:grpSpPr>
          <a:xfrm>
            <a:off x="7649601" y="4650051"/>
            <a:ext cx="1607134" cy="1197445"/>
            <a:chOff x="7600828" y="1994400"/>
            <a:chExt cx="1607134" cy="1197445"/>
          </a:xfrm>
        </p:grpSpPr>
        <p:sp>
          <p:nvSpPr>
            <p:cNvPr id="49" name="文本框 48"/>
            <p:cNvSpPr txBox="1"/>
            <p:nvPr/>
          </p:nvSpPr>
          <p:spPr>
            <a:xfrm>
              <a:off x="7787274" y="1994400"/>
              <a:ext cx="1234240" cy="396240"/>
            </a:xfrm>
            <a:prstGeom prst="rect">
              <a:avLst/>
            </a:prstGeom>
            <a:noFill/>
          </p:spPr>
          <p:txBody>
            <a:bodyPr rtlCol="0" wrap="square">
              <a:spAutoFit/>
            </a:bodyPr>
            <a:lstStyle>
              <a:defPPr>
                <a:defRPr lang="zh-CN"/>
              </a:defPPr>
              <a:lvl1pPr>
                <a:defRPr b="1">
                  <a:solidFill>
                    <a:schemeClr val="bg1"/>
                  </a:solidFill>
                  <a:latin charset="-122" panose="020b0503020204020204" pitchFamily="34" typeface="微软雅黑"/>
                  <a:ea charset="-122" panose="020b0503020204020204" pitchFamily="34" typeface="微软雅黑"/>
                </a:defRPr>
              </a:lvl1pPr>
            </a:lstStyle>
            <a:p>
              <a:pPr algn="ctr"/>
              <a:r>
                <a:rPr altLang="en-US" lang="zh-CN" sz="2000"/>
                <a:t>输入内容</a:t>
              </a:r>
            </a:p>
          </p:txBody>
        </p:sp>
        <p:sp>
          <p:nvSpPr>
            <p:cNvPr id="50" name="文本框 49"/>
            <p:cNvSpPr txBox="1"/>
            <p:nvPr/>
          </p:nvSpPr>
          <p:spPr>
            <a:xfrm>
              <a:off x="7600831" y="2822513"/>
              <a:ext cx="1607134" cy="365760"/>
            </a:xfrm>
            <a:prstGeom prst="rect">
              <a:avLst/>
            </a:prstGeom>
            <a:noFill/>
          </p:spPr>
          <p:txBody>
            <a:bodyPr rtlCol="0" wrap="squar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gn="ctr"/>
              <a:r>
                <a:rPr altLang="en-US" lang="zh-CN" sz="1800"/>
                <a:t>点击输入内容</a:t>
              </a:r>
            </a:p>
          </p:txBody>
        </p:sp>
      </p:grpSp>
      <p:cxnSp>
        <p:nvCxnSpPr>
          <p:cNvPr id="51" name="直接连接符 50"/>
          <p:cNvCxnSpPr/>
          <p:nvPr/>
        </p:nvCxnSpPr>
        <p:spPr>
          <a:xfrm>
            <a:off x="2628825" y="5261104"/>
            <a:ext cx="6934351"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2628825" y="6155184"/>
            <a:ext cx="6934351"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841369" y="201997"/>
            <a:ext cx="1783080" cy="365760"/>
          </a:xfrm>
          <a:prstGeom prst="rect">
            <a:avLst/>
          </a:prstGeom>
          <a:solidFill>
            <a:srgbClr val="A00A0A"/>
          </a:solid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lang="zh-CN" noProof="0">
                <a:solidFill>
                  <a:prstClr val="white">
                    <a:lumMod val="95000"/>
                  </a:prstClr>
                </a:solidFill>
                <a:latin charset="-122" panose="03000509000000000000" pitchFamily="65" typeface="方正粗倩简体"/>
                <a:ea charset="-122" panose="03000509000000000000" pitchFamily="65" typeface="方正粗倩简体"/>
              </a:rPr>
              <a:t>点击输入大标题</a:t>
            </a:r>
          </a:p>
        </p:txBody>
      </p:sp>
      <p:grpSp>
        <p:nvGrpSpPr>
          <p:cNvPr id="54" name="组合 53"/>
          <p:cNvGrpSpPr/>
          <p:nvPr/>
        </p:nvGrpSpPr>
        <p:grpSpPr>
          <a:xfrm>
            <a:off x="351783" y="212874"/>
            <a:ext cx="489586" cy="347578"/>
            <a:chOff x="3412653" y="792910"/>
            <a:chExt cx="698805" cy="496111"/>
          </a:xfrm>
        </p:grpSpPr>
        <p:sp>
          <p:nvSpPr>
            <p:cNvPr id="55" name="菱形 54"/>
            <p:cNvSpPr/>
            <p:nvPr/>
          </p:nvSpPr>
          <p:spPr>
            <a:xfrm>
              <a:off x="3412653" y="792910"/>
              <a:ext cx="496111" cy="496111"/>
            </a:xfrm>
            <a:prstGeom prst="diamond">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任意多边形: 形状 55"/>
            <p:cNvSpPr/>
            <p:nvPr/>
          </p:nvSpPr>
          <p:spPr>
            <a:xfrm>
              <a:off x="3785581" y="792910"/>
              <a:ext cx="325877" cy="496111"/>
            </a:xfrm>
            <a:custGeom>
              <a:gdLst>
                <a:gd fmla="*/ 77822 w 325877" name="connsiteX0"/>
                <a:gd fmla="*/ 0 h 496111" name="connsiteY0"/>
                <a:gd fmla="*/ 325877 w 325877" name="connsiteX1"/>
                <a:gd fmla="*/ 248056 h 496111" name="connsiteY1"/>
                <a:gd fmla="*/ 77822 w 325877" name="connsiteX2"/>
                <a:gd fmla="*/ 496111 h 496111" name="connsiteY2"/>
                <a:gd fmla="*/ 0 w 325877" name="connsiteX3"/>
                <a:gd fmla="*/ 418290 h 496111" name="connsiteY3"/>
                <a:gd fmla="*/ 170234 w 325877" name="connsiteX4"/>
                <a:gd fmla="*/ 248056 h 496111" name="connsiteY4"/>
                <a:gd fmla="*/ 0 w 325877" name="connsiteX5"/>
                <a:gd fmla="*/ 77822 h 49611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96110" w="325877">
                  <a:moveTo>
                    <a:pt x="77822" y="0"/>
                  </a:moveTo>
                  <a:lnTo>
                    <a:pt x="325877" y="248056"/>
                  </a:lnTo>
                  <a:lnTo>
                    <a:pt x="77822" y="496111"/>
                  </a:lnTo>
                  <a:lnTo>
                    <a:pt x="0" y="418290"/>
                  </a:lnTo>
                  <a:lnTo>
                    <a:pt x="170234" y="248056"/>
                  </a:lnTo>
                  <a:lnTo>
                    <a:pt x="0" y="778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357146621"/>
      </p:ext>
    </p:extLst>
  </p:cSld>
  <p:clrMapOvr>
    <a:masterClrMapping/>
  </p:clrMapOvr>
  <p:transition spd="med">
    <p:fade/>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14"/>
          <p:cNvSpPr/>
          <p:nvPr/>
        </p:nvSpPr>
        <p:spPr>
          <a:xfrm>
            <a:off x="10173136" y="4290436"/>
            <a:ext cx="1534160" cy="2100526"/>
          </a:xfrm>
          <a:prstGeom prst="rect">
            <a:avLst/>
          </a:prstGeom>
          <a:solidFill>
            <a:srgbClr val="332F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0A292"/>
              </a:solidFill>
            </a:endParaRPr>
          </a:p>
        </p:txBody>
      </p:sp>
      <p:sp>
        <p:nvSpPr>
          <p:cNvPr id="14" name="矩形 13"/>
          <p:cNvSpPr/>
          <p:nvPr/>
        </p:nvSpPr>
        <p:spPr>
          <a:xfrm>
            <a:off x="8390394" y="4290436"/>
            <a:ext cx="1534160" cy="2100526"/>
          </a:xfrm>
          <a:prstGeom prst="rect">
            <a:avLst/>
          </a:prstGeom>
          <a:solidFill>
            <a:srgbClr val="332F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0A292"/>
              </a:solidFill>
            </a:endParaRPr>
          </a:p>
        </p:txBody>
      </p:sp>
      <p:sp>
        <p:nvSpPr>
          <p:cNvPr id="13" name="矩形 12"/>
          <p:cNvSpPr/>
          <p:nvPr/>
        </p:nvSpPr>
        <p:spPr>
          <a:xfrm>
            <a:off x="6670461" y="4290436"/>
            <a:ext cx="1534160" cy="2100526"/>
          </a:xfrm>
          <a:prstGeom prst="rect">
            <a:avLst/>
          </a:prstGeom>
          <a:solidFill>
            <a:srgbClr val="332F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0A292"/>
              </a:solidFill>
            </a:endParaRPr>
          </a:p>
        </p:txBody>
      </p:sp>
      <p:sp>
        <p:nvSpPr>
          <p:cNvPr id="42" name="矩形 41"/>
          <p:cNvSpPr/>
          <p:nvPr/>
        </p:nvSpPr>
        <p:spPr>
          <a:xfrm>
            <a:off x="10173136" y="4290436"/>
            <a:ext cx="1534160" cy="2100526"/>
          </a:xfrm>
          <a:prstGeom prst="rect">
            <a:avLst/>
          </a:prstGeom>
          <a:solidFill>
            <a:srgbClr val="6D51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0A292"/>
              </a:solidFill>
            </a:endParaRPr>
          </a:p>
        </p:txBody>
      </p:sp>
      <p:sp>
        <p:nvSpPr>
          <p:cNvPr hidden="1" id="20" name="矩形 19"/>
          <p:cNvSpPr/>
          <p:nvPr/>
        </p:nvSpPr>
        <p:spPr>
          <a:xfrm>
            <a:off x="0" y="0"/>
            <a:ext cx="12192000" cy="6858000"/>
          </a:xfrm>
          <a:prstGeom prst="rect">
            <a:avLst/>
          </a:prstGeom>
          <a:blipFill dpi="0" rotWithShape="1">
            <a:blip r:embed="rId2">
              <a:alphaModFix amt="20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4943261" y="4290436"/>
            <a:ext cx="1534160" cy="2100526"/>
          </a:xfrm>
          <a:prstGeom prst="rect">
            <a:avLst/>
          </a:prstGeom>
          <a:solidFill>
            <a:srgbClr val="332F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0A292"/>
              </a:solidFill>
            </a:endParaRPr>
          </a:p>
        </p:txBody>
      </p:sp>
      <p:grpSp>
        <p:nvGrpSpPr>
          <p:cNvPr id="29" name="组合 28"/>
          <p:cNvGrpSpPr/>
          <p:nvPr/>
        </p:nvGrpSpPr>
        <p:grpSpPr>
          <a:xfrm>
            <a:off x="5464815" y="4451672"/>
            <a:ext cx="491053" cy="338554"/>
            <a:chOff x="5118735" y="4085590"/>
            <a:chExt cx="491053" cy="338554"/>
          </a:xfrm>
        </p:grpSpPr>
        <p:cxnSp>
          <p:nvCxnSpPr>
            <p:cNvPr id="23" name="直接连接符 22"/>
            <p:cNvCxnSpPr/>
            <p:nvPr/>
          </p:nvCxnSpPr>
          <p:spPr>
            <a:xfrm>
              <a:off x="5118735"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5185549" y="4085591"/>
              <a:ext cx="386080" cy="335280"/>
            </a:xfrm>
            <a:prstGeom prst="rect">
              <a:avLst/>
            </a:prstGeom>
            <a:noFill/>
          </p:spPr>
          <p:txBody>
            <a:bodyPr rtlCol="0" wrap="none">
              <a:spAutoFit/>
            </a:bodyPr>
            <a:lstStyle/>
            <a:p>
              <a:r>
                <a:rPr altLang="zh-CN" lang="en-US" sz="1600">
                  <a:solidFill>
                    <a:schemeClr val="bg1"/>
                  </a:solidFill>
                  <a:latin charset="0" panose="02020603050405020304" pitchFamily="18" typeface="Times New Roman"/>
                  <a:cs charset="0" panose="02020603050405020304" pitchFamily="18" typeface="Times New Roman"/>
                </a:rPr>
                <a:t>01</a:t>
              </a:r>
            </a:p>
          </p:txBody>
        </p:sp>
        <p:cxnSp>
          <p:nvCxnSpPr>
            <p:cNvPr id="28" name="直接连接符 27"/>
            <p:cNvCxnSpPr/>
            <p:nvPr/>
          </p:nvCxnSpPr>
          <p:spPr>
            <a:xfrm>
              <a:off x="5541089"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5314101" y="4926111"/>
            <a:ext cx="792480" cy="822960"/>
          </a:xfrm>
          <a:prstGeom prst="rect">
            <a:avLst/>
          </a:prstGeom>
        </p:spPr>
        <p:txBody>
          <a:bodyPr wrap="none">
            <a:spAutoFit/>
          </a:bodyPr>
          <a:lstStyle/>
          <a:p>
            <a:pPr algn="ctr"/>
            <a:r>
              <a:rPr altLang="en-US" lang="zh-CN" sz="2400">
                <a:solidFill>
                  <a:schemeClr val="bg1"/>
                </a:solidFill>
                <a:latin charset="-122" panose="03000509000000000000" pitchFamily="65" typeface="方正粗倩简体"/>
                <a:ea charset="-122" panose="03000509000000000000" pitchFamily="65" typeface="方正粗倩简体"/>
                <a:cs charset="0" panose="02020603050405020304" pitchFamily="18" typeface="Times New Roman"/>
              </a:rPr>
              <a:t>时间</a:t>
            </a:r>
          </a:p>
          <a:p>
            <a:pPr algn="ctr"/>
            <a:r>
              <a:rPr altLang="en-US" lang="zh-CN" sz="2400">
                <a:solidFill>
                  <a:schemeClr val="bg1"/>
                </a:solidFill>
                <a:latin charset="-122" panose="03000509000000000000" pitchFamily="65" typeface="方正粗倩简体"/>
                <a:ea charset="-122" panose="03000509000000000000" pitchFamily="65" typeface="方正粗倩简体"/>
                <a:cs charset="0" panose="02020603050405020304" pitchFamily="18" typeface="Times New Roman"/>
              </a:rPr>
              <a:t>鼓动</a:t>
            </a:r>
          </a:p>
        </p:txBody>
      </p:sp>
      <p:sp>
        <p:nvSpPr>
          <p:cNvPr id="3" name="文本框 2"/>
          <p:cNvSpPr txBox="1"/>
          <p:nvPr/>
        </p:nvSpPr>
        <p:spPr>
          <a:xfrm>
            <a:off x="7041301" y="4926111"/>
            <a:ext cx="792480" cy="822960"/>
          </a:xfrm>
          <a:prstGeom prst="rect">
            <a:avLst/>
          </a:prstGeom>
        </p:spPr>
        <p:txBody>
          <a:bodyPr wrap="none">
            <a:spAutoFit/>
          </a:bodyPr>
          <a:lstStyle>
            <a:defPPr>
              <a:defRPr lang="zh-CN"/>
            </a:defPPr>
            <a:lvl1pPr>
              <a:defRPr sz="2400">
                <a:solidFill>
                  <a:schemeClr val="bg1"/>
                </a:solidFill>
                <a:latin charset="-122" panose="03000509000000000000" pitchFamily="65" typeface="方正粗倩简体"/>
                <a:ea charset="-122" panose="03000509000000000000" pitchFamily="65" typeface="方正粗倩简体"/>
                <a:cs charset="0" panose="02020603050405020304" pitchFamily="18" typeface="Times New Roman"/>
              </a:defRPr>
            </a:lvl1pPr>
          </a:lstStyle>
          <a:p>
            <a:pPr algn="ctr"/>
            <a:r>
              <a:rPr altLang="en-US" lang="zh-CN"/>
              <a:t>时间</a:t>
            </a:r>
          </a:p>
          <a:p>
            <a:pPr algn="ctr"/>
            <a:r>
              <a:rPr altLang="en-US" lang="zh-CN"/>
              <a:t>鼓动</a:t>
            </a:r>
          </a:p>
        </p:txBody>
      </p:sp>
      <p:sp>
        <p:nvSpPr>
          <p:cNvPr id="4" name="文本框 3"/>
          <p:cNvSpPr txBox="1"/>
          <p:nvPr/>
        </p:nvSpPr>
        <p:spPr>
          <a:xfrm>
            <a:off x="8761234" y="4926111"/>
            <a:ext cx="792480" cy="822960"/>
          </a:xfrm>
          <a:prstGeom prst="rect">
            <a:avLst/>
          </a:prstGeom>
        </p:spPr>
        <p:txBody>
          <a:bodyPr wrap="none">
            <a:spAutoFit/>
          </a:bodyPr>
          <a:lstStyle>
            <a:defPPr>
              <a:defRPr lang="zh-CN"/>
            </a:defPPr>
            <a:lvl1pPr>
              <a:defRPr sz="2400">
                <a:solidFill>
                  <a:schemeClr val="bg1"/>
                </a:solidFill>
                <a:latin charset="-122" panose="03000509000000000000" pitchFamily="65" typeface="方正粗倩简体"/>
                <a:ea charset="-122" panose="03000509000000000000" pitchFamily="65" typeface="方正粗倩简体"/>
                <a:cs charset="0" panose="02020603050405020304" pitchFamily="18" typeface="Times New Roman"/>
              </a:defRPr>
            </a:lvl1pPr>
          </a:lstStyle>
          <a:p>
            <a:pPr algn="ctr"/>
            <a:r>
              <a:rPr altLang="en-US" lang="zh-CN"/>
              <a:t>时间</a:t>
            </a:r>
          </a:p>
          <a:p>
            <a:pPr algn="ctr"/>
            <a:r>
              <a:rPr altLang="en-US" lang="zh-CN"/>
              <a:t>鼓动</a:t>
            </a:r>
          </a:p>
        </p:txBody>
      </p:sp>
      <p:sp>
        <p:nvSpPr>
          <p:cNvPr id="5" name="文本框 4"/>
          <p:cNvSpPr txBox="1"/>
          <p:nvPr/>
        </p:nvSpPr>
        <p:spPr>
          <a:xfrm>
            <a:off x="10543977" y="4926111"/>
            <a:ext cx="792480" cy="822960"/>
          </a:xfrm>
          <a:prstGeom prst="rect">
            <a:avLst/>
          </a:prstGeom>
        </p:spPr>
        <p:txBody>
          <a:bodyPr wrap="none">
            <a:spAutoFit/>
          </a:bodyPr>
          <a:lstStyle>
            <a:defPPr>
              <a:defRPr lang="zh-CN"/>
            </a:defPPr>
            <a:lvl1pPr>
              <a:defRPr sz="2400">
                <a:solidFill>
                  <a:schemeClr val="bg1"/>
                </a:solidFill>
                <a:latin charset="-122" panose="03000509000000000000" pitchFamily="65" typeface="方正粗倩简体"/>
                <a:ea charset="-122" panose="03000509000000000000" pitchFamily="65" typeface="方正粗倩简体"/>
                <a:cs charset="0" panose="02020603050405020304" pitchFamily="18" typeface="Times New Roman"/>
              </a:defRPr>
            </a:lvl1pPr>
          </a:lstStyle>
          <a:p>
            <a:pPr algn="ctr"/>
            <a:r>
              <a:rPr altLang="en-US" lang="zh-CN"/>
              <a:t>时间</a:t>
            </a:r>
          </a:p>
          <a:p>
            <a:pPr algn="ctr"/>
            <a:r>
              <a:rPr altLang="en-US" lang="zh-CN"/>
              <a:t>鼓动</a:t>
            </a:r>
          </a:p>
        </p:txBody>
      </p:sp>
      <p:grpSp>
        <p:nvGrpSpPr>
          <p:cNvPr id="30" name="组合 29"/>
          <p:cNvGrpSpPr/>
          <p:nvPr/>
        </p:nvGrpSpPr>
        <p:grpSpPr>
          <a:xfrm>
            <a:off x="7192015" y="4451672"/>
            <a:ext cx="491053" cy="338554"/>
            <a:chOff x="5118735" y="4085590"/>
            <a:chExt cx="491053" cy="338554"/>
          </a:xfrm>
        </p:grpSpPr>
        <p:cxnSp>
          <p:nvCxnSpPr>
            <p:cNvPr id="31" name="直接连接符 30"/>
            <p:cNvCxnSpPr/>
            <p:nvPr/>
          </p:nvCxnSpPr>
          <p:spPr>
            <a:xfrm>
              <a:off x="5118735"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5185550" y="4085591"/>
              <a:ext cx="386080" cy="335280"/>
            </a:xfrm>
            <a:prstGeom prst="rect">
              <a:avLst/>
            </a:prstGeom>
            <a:noFill/>
          </p:spPr>
          <p:txBody>
            <a:bodyPr rtlCol="0" wrap="none">
              <a:spAutoFit/>
            </a:bodyPr>
            <a:lstStyle/>
            <a:p>
              <a:r>
                <a:rPr altLang="zh-CN" lang="en-US" sz="1600">
                  <a:solidFill>
                    <a:schemeClr val="bg1"/>
                  </a:solidFill>
                  <a:latin charset="0" panose="02020603050405020304" pitchFamily="18" typeface="Times New Roman"/>
                  <a:cs charset="0" panose="02020603050405020304" pitchFamily="18" typeface="Times New Roman"/>
                </a:rPr>
                <a:t>02</a:t>
              </a:r>
            </a:p>
          </p:txBody>
        </p:sp>
        <p:cxnSp>
          <p:nvCxnSpPr>
            <p:cNvPr id="33" name="直接连接符 32"/>
            <p:cNvCxnSpPr/>
            <p:nvPr/>
          </p:nvCxnSpPr>
          <p:spPr>
            <a:xfrm>
              <a:off x="5541089"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8911948" y="4451672"/>
            <a:ext cx="491053" cy="338554"/>
            <a:chOff x="5118735" y="4085590"/>
            <a:chExt cx="491053" cy="338554"/>
          </a:xfrm>
        </p:grpSpPr>
        <p:cxnSp>
          <p:nvCxnSpPr>
            <p:cNvPr id="35" name="直接连接符 34"/>
            <p:cNvCxnSpPr/>
            <p:nvPr/>
          </p:nvCxnSpPr>
          <p:spPr>
            <a:xfrm>
              <a:off x="5118735"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185548" y="4085591"/>
              <a:ext cx="386080" cy="335280"/>
            </a:xfrm>
            <a:prstGeom prst="rect">
              <a:avLst/>
            </a:prstGeom>
            <a:noFill/>
          </p:spPr>
          <p:txBody>
            <a:bodyPr rtlCol="0" wrap="none">
              <a:spAutoFit/>
            </a:bodyPr>
            <a:lstStyle/>
            <a:p>
              <a:r>
                <a:rPr altLang="zh-CN" lang="en-US" sz="1600">
                  <a:solidFill>
                    <a:schemeClr val="bg1"/>
                  </a:solidFill>
                  <a:latin charset="0" panose="02020603050405020304" pitchFamily="18" typeface="Times New Roman"/>
                  <a:cs charset="0" panose="02020603050405020304" pitchFamily="18" typeface="Times New Roman"/>
                </a:rPr>
                <a:t>03</a:t>
              </a:r>
            </a:p>
          </p:txBody>
        </p:sp>
        <p:cxnSp>
          <p:nvCxnSpPr>
            <p:cNvPr id="37" name="直接连接符 36"/>
            <p:cNvCxnSpPr/>
            <p:nvPr/>
          </p:nvCxnSpPr>
          <p:spPr>
            <a:xfrm>
              <a:off x="5541089"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10694690" y="4451672"/>
            <a:ext cx="491053" cy="338554"/>
            <a:chOff x="5118735" y="4085590"/>
            <a:chExt cx="491053" cy="338554"/>
          </a:xfrm>
        </p:grpSpPr>
        <p:cxnSp>
          <p:nvCxnSpPr>
            <p:cNvPr id="39" name="直接连接符 38"/>
            <p:cNvCxnSpPr/>
            <p:nvPr/>
          </p:nvCxnSpPr>
          <p:spPr>
            <a:xfrm>
              <a:off x="5118735"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5185549" y="4085591"/>
              <a:ext cx="386080" cy="335280"/>
            </a:xfrm>
            <a:prstGeom prst="rect">
              <a:avLst/>
            </a:prstGeom>
            <a:noFill/>
          </p:spPr>
          <p:txBody>
            <a:bodyPr rtlCol="0" wrap="none">
              <a:spAutoFit/>
            </a:bodyPr>
            <a:lstStyle/>
            <a:p>
              <a:r>
                <a:rPr altLang="zh-CN" lang="en-US" sz="1600">
                  <a:solidFill>
                    <a:schemeClr val="bg1"/>
                  </a:solidFill>
                  <a:latin charset="0" panose="02020603050405020304" pitchFamily="18" typeface="Times New Roman"/>
                  <a:cs charset="0" panose="02020603050405020304" pitchFamily="18" typeface="Times New Roman"/>
                </a:rPr>
                <a:t>04</a:t>
              </a:r>
            </a:p>
          </p:txBody>
        </p:sp>
        <p:cxnSp>
          <p:nvCxnSpPr>
            <p:cNvPr id="41" name="直接连接符 40"/>
            <p:cNvCxnSpPr/>
            <p:nvPr/>
          </p:nvCxnSpPr>
          <p:spPr>
            <a:xfrm>
              <a:off x="5541089"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p:nvPr/>
        </p:nvCxnSpPr>
        <p:spPr>
          <a:xfrm>
            <a:off x="5407099" y="6070185"/>
            <a:ext cx="6064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7134299" y="6070185"/>
            <a:ext cx="6064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8854232" y="6070185"/>
            <a:ext cx="6064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0636974" y="6070185"/>
            <a:ext cx="6064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2371176" y="5187746"/>
            <a:ext cx="2277901" cy="1302909"/>
            <a:chOff x="2023892" y="3888068"/>
            <a:chExt cx="2277901" cy="1302909"/>
          </a:xfrm>
        </p:grpSpPr>
        <p:sp>
          <p:nvSpPr>
            <p:cNvPr id="53" name="文本框 52"/>
            <p:cNvSpPr txBox="1"/>
            <p:nvPr/>
          </p:nvSpPr>
          <p:spPr>
            <a:xfrm>
              <a:off x="2848913" y="3888068"/>
              <a:ext cx="1452880" cy="548640"/>
            </a:xfrm>
            <a:prstGeom prst="rect">
              <a:avLst/>
            </a:prstGeom>
          </p:spPr>
          <p:txBody>
            <a:bodyPr wrap="none">
              <a:spAutoFit/>
            </a:bodyPr>
            <a:lstStyle>
              <a:defPPr>
                <a:defRPr lang="zh-CN"/>
              </a:defPPr>
              <a:lvl1pPr algn="ctr">
                <a:lnSpc>
                  <a:spcPct val="150000"/>
                </a:lnSpc>
                <a:spcAft>
                  <a:spcPct val="0"/>
                </a:spcAft>
                <a:defRPr kern="100">
                  <a:solidFill>
                    <a:schemeClr val="bg1"/>
                  </a:solidFill>
                  <a:latin charset="-122" panose="03000509000000000000" pitchFamily="65" typeface="方正粗倩简体"/>
                  <a:ea charset="-122" panose="03000509000000000000" pitchFamily="65" typeface="方正粗倩简体"/>
                </a:defRPr>
              </a:lvl1pPr>
            </a:lstStyle>
            <a:p>
              <a:pPr algn="r"/>
              <a:r>
                <a:rPr altLang="en-US" lang="zh-CN" sz="2000"/>
                <a:t>时间的鼓动</a:t>
              </a:r>
            </a:p>
          </p:txBody>
        </p:sp>
        <p:sp>
          <p:nvSpPr>
            <p:cNvPr id="54" name="文本框 53"/>
            <p:cNvSpPr txBox="1"/>
            <p:nvPr/>
          </p:nvSpPr>
          <p:spPr>
            <a:xfrm>
              <a:off x="2225026" y="4359980"/>
              <a:ext cx="2076767" cy="822960"/>
            </a:xfrm>
            <a:prstGeom prst="rect">
              <a:avLst/>
            </a:prstGeom>
            <a:noFill/>
          </p:spPr>
          <p:txBody>
            <a:bodyPr rtlCol="0" wrap="none">
              <a:spAutoFit/>
            </a:bodyPr>
            <a:lstStyle/>
            <a:p>
              <a:pPr algn="r"/>
              <a:r>
                <a:rPr altLang="zh-CN" b="1" lang="en-US" sz="2400">
                  <a:solidFill>
                    <a:schemeClr val="bg1"/>
                  </a:solidFill>
                  <a:latin charset="0" panose="020b0503020202020204" pitchFamily="34" typeface="Agency FB"/>
                  <a:cs charset="0" panose="02020603050405020304" pitchFamily="18" typeface="Times New Roman"/>
                </a:rPr>
                <a:t>HEARTBEAT OF</a:t>
              </a:r>
            </a:p>
            <a:p>
              <a:pPr algn="r"/>
              <a:r>
                <a:rPr altLang="zh-CN" b="1" lang="en-US" sz="2400">
                  <a:solidFill>
                    <a:schemeClr val="bg1"/>
                  </a:solidFill>
                  <a:latin charset="0" panose="020b0503020202020204" pitchFamily="34" typeface="Agency FB"/>
                  <a:cs charset="0" panose="02020603050405020304" pitchFamily="18" typeface="Times New Roman"/>
                </a:rPr>
                <a:t> ELAPSED TIME</a:t>
              </a:r>
            </a:p>
          </p:txBody>
        </p:sp>
        <p:cxnSp>
          <p:nvCxnSpPr>
            <p:cNvPr id="56" name="直接连接符 55"/>
            <p:cNvCxnSpPr/>
            <p:nvPr/>
          </p:nvCxnSpPr>
          <p:spPr>
            <a:xfrm>
              <a:off x="2023892" y="4398533"/>
              <a:ext cx="218062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312738" y="-3355"/>
            <a:ext cx="1153715" cy="1177047"/>
            <a:chOff x="294207" y="38392"/>
            <a:chExt cx="1153715" cy="1177047"/>
          </a:xfrm>
          <a:solidFill>
            <a:srgbClr val="88493F"/>
          </a:solidFill>
        </p:grpSpPr>
        <p:sp>
          <p:nvSpPr>
            <p:cNvPr id="68" name="矩形 67"/>
            <p:cNvSpPr/>
            <p:nvPr/>
          </p:nvSpPr>
          <p:spPr>
            <a:xfrm>
              <a:off x="294207" y="38392"/>
              <a:ext cx="1153715" cy="1177047"/>
            </a:xfrm>
            <a:prstGeom prst="rect">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文本框 68"/>
            <p:cNvSpPr txBox="1"/>
            <p:nvPr/>
          </p:nvSpPr>
          <p:spPr>
            <a:xfrm>
              <a:off x="171141" y="752921"/>
              <a:ext cx="1399847" cy="457200"/>
            </a:xfrm>
            <a:prstGeom prst="rect">
              <a:avLst/>
            </a:prstGeom>
            <a:noFill/>
          </p:spPr>
          <p:txBody>
            <a:bodyPr rtlCol="0" wrap="none">
              <a:spAutoFit/>
            </a:bodyPr>
            <a:lstStyle/>
            <a:p>
              <a:pPr algn="ctr"/>
              <a:r>
                <a:rPr altLang="zh-CN" b="1" lang="en-US" sz="2400">
                  <a:solidFill>
                    <a:schemeClr val="bg1"/>
                  </a:solidFill>
                  <a:latin charset="0" panose="020b0503020202020204" pitchFamily="34" typeface="Agency FB"/>
                  <a:ea charset="-122" panose="03000509000000000000" pitchFamily="65" typeface="方正粗倩简体"/>
                </a:rPr>
                <a:t>CONTENT</a:t>
              </a:r>
            </a:p>
          </p:txBody>
        </p:sp>
        <p:cxnSp>
          <p:nvCxnSpPr>
            <p:cNvPr id="70" name="直接连接符 69"/>
            <p:cNvCxnSpPr/>
            <p:nvPr/>
          </p:nvCxnSpPr>
          <p:spPr>
            <a:xfrm>
              <a:off x="407442" y="766086"/>
              <a:ext cx="927244"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322424" y="98881"/>
              <a:ext cx="1097280" cy="640080"/>
            </a:xfrm>
            <a:prstGeom prst="rect">
              <a:avLst/>
            </a:prstGeom>
            <a:noFill/>
          </p:spPr>
          <p:txBody>
            <a:bodyPr rtlCol="0" wrap="none">
              <a:spAutoFit/>
            </a:bodyPr>
            <a:lstStyle/>
            <a:p>
              <a:pPr algn="ctr"/>
              <a:r>
                <a:rPr altLang="en-US" b="1" kern="100" lang="zh-CN" sz="3600">
                  <a:solidFill>
                    <a:schemeClr val="bg1"/>
                  </a:solidFill>
                  <a:latin charset="-122" panose="03000509000000000000" pitchFamily="65" typeface="方正粗倩简体"/>
                  <a:ea charset="-122" panose="03000509000000000000" pitchFamily="65" typeface="方正粗倩简体"/>
                </a:rPr>
                <a:t>目录</a:t>
              </a:r>
            </a:p>
          </p:txBody>
        </p:sp>
      </p:grpSp>
    </p:spTree>
    <p:extLst>
      <p:ext uri="{BB962C8B-B14F-4D97-AF65-F5344CB8AC3E}">
        <p14:creationId val="3757801500"/>
      </p:ext>
    </p:extLst>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2"/>
                                        </p:tgtEl>
                                        <p:attrNameLst>
                                          <p:attrName>style.visibility</p:attrName>
                                        </p:attrNameLst>
                                      </p:cBhvr>
                                      <p:to>
                                        <p:strVal val="visible"/>
                                      </p:to>
                                    </p:set>
                                    <p:animEffect filter="fade" transition="in">
                                      <p:cBhvr>
                                        <p:cTn dur="500" id="7"/>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2" name="图片 31"/>
          <p:cNvPicPr>
            <a:picLocks noChangeAspect="1"/>
          </p:cNvPicPr>
          <p:nvPr/>
        </p:nvPicPr>
        <p:blipFill>
          <a:blip r:embed="rId2">
            <a:extLst>
              <a:ext uri="{28A0092B-C50C-407E-A947-70E740481C1C}">
                <a14:useLocalDpi val="0"/>
              </a:ext>
            </a:extLst>
          </a:blip>
          <a:stretch>
            <a:fillRect/>
          </a:stretch>
        </p:blipFill>
        <p:spPr>
          <a:xfrm>
            <a:off x="701908" y="1432266"/>
            <a:ext cx="10764988" cy="4589156"/>
          </a:xfrm>
          <a:prstGeom prst="rect">
            <a:avLst/>
          </a:prstGeom>
        </p:spPr>
      </p:pic>
      <p:sp>
        <p:nvSpPr>
          <p:cNvPr id="29" name="矩形 28"/>
          <p:cNvSpPr/>
          <p:nvPr/>
        </p:nvSpPr>
        <p:spPr>
          <a:xfrm>
            <a:off x="699361" y="1421389"/>
            <a:ext cx="10770083" cy="4610910"/>
          </a:xfrm>
          <a:prstGeom prst="rect">
            <a:avLst/>
          </a:prstGeom>
          <a:solidFill>
            <a:srgbClr val="1B1A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cxnSp>
        <p:nvCxnSpPr>
          <p:cNvPr id="31" name="直接连接符 30"/>
          <p:cNvCxnSpPr/>
          <p:nvPr/>
        </p:nvCxnSpPr>
        <p:spPr>
          <a:xfrm>
            <a:off x="1293282" y="6845609"/>
            <a:ext cx="330169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2411029" y="2564836"/>
            <a:ext cx="1706880" cy="396240"/>
          </a:xfrm>
          <a:prstGeom prst="rect">
            <a:avLst/>
          </a:prstGeom>
          <a:noFill/>
        </p:spPr>
        <p:txBody>
          <a:bodyPr rtlCol="0" wrap="none">
            <a:spAutoFit/>
          </a:bodyPr>
          <a:lstStyle>
            <a:defPPr>
              <a:defRPr lang="zh-CN"/>
            </a:defPPr>
            <a:lvl1pPr>
              <a:defRPr sz="2000">
                <a:solidFill>
                  <a:schemeClr val="bg1"/>
                </a:solidFill>
                <a:latin charset="-122" panose="020b0502040204020203" pitchFamily="34" typeface="微软雅黑 Light"/>
                <a:ea charset="-122" panose="020b0502040204020203" pitchFamily="34" typeface="微软雅黑 Light"/>
              </a:defRPr>
            </a:lvl1pPr>
          </a:lstStyle>
          <a:p>
            <a:r>
              <a:rPr altLang="en-US" b="1" lang="zh-CN">
                <a:latin charset="-122" panose="020b0503020204020204" pitchFamily="34" typeface="微软雅黑"/>
                <a:ea charset="-122" panose="020b0503020204020204" pitchFamily="34" typeface="微软雅黑"/>
              </a:rPr>
              <a:t>点击输入正文</a:t>
            </a:r>
          </a:p>
        </p:txBody>
      </p:sp>
      <p:cxnSp>
        <p:nvCxnSpPr>
          <p:cNvPr id="35" name="直接连接符 34"/>
          <p:cNvCxnSpPr/>
          <p:nvPr/>
        </p:nvCxnSpPr>
        <p:spPr>
          <a:xfrm>
            <a:off x="1293282" y="2451573"/>
            <a:ext cx="9582241"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293282" y="3087498"/>
            <a:ext cx="9582241"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1293282" y="1864971"/>
            <a:ext cx="2140798" cy="461665"/>
            <a:chOff x="1293282" y="1864971"/>
            <a:chExt cx="2140798" cy="461665"/>
          </a:xfrm>
        </p:grpSpPr>
        <p:sp>
          <p:nvSpPr>
            <p:cNvPr id="41" name="文本框 40"/>
            <p:cNvSpPr txBox="1"/>
            <p:nvPr/>
          </p:nvSpPr>
          <p:spPr>
            <a:xfrm>
              <a:off x="1293282" y="1864971"/>
              <a:ext cx="800219" cy="457200"/>
            </a:xfrm>
            <a:prstGeom prst="rect">
              <a:avLst/>
            </a:prstGeom>
            <a:noFill/>
          </p:spPr>
          <p:txBody>
            <a:bodyPr rtlCol="0" wrap="square">
              <a:spAutoFit/>
            </a:bodyPr>
            <a:lstStyle>
              <a:defPPr>
                <a:defRPr lang="zh-CN"/>
              </a:defPPr>
              <a:lvl1pPr>
                <a:defRPr sz="2400">
                  <a:solidFill>
                    <a:schemeClr val="bg1"/>
                  </a:solidFill>
                  <a:latin charset="-122" panose="03000509000000000000" pitchFamily="65" typeface="方正粗倩简体"/>
                  <a:ea charset="-122" panose="03000509000000000000" pitchFamily="65" typeface="方正粗倩简体"/>
                </a:defRPr>
              </a:lvl1pPr>
            </a:lstStyle>
            <a:p>
              <a:r>
                <a:rPr altLang="en-US" b="1" lang="zh-CN">
                  <a:latin charset="-122" panose="020b0503020204020204" pitchFamily="34" typeface="微软雅黑"/>
                  <a:ea charset="-122" panose="020b0503020204020204" pitchFamily="34" typeface="微软雅黑"/>
                </a:rPr>
                <a:t>标题</a:t>
              </a:r>
            </a:p>
          </p:txBody>
        </p:sp>
        <p:cxnSp>
          <p:nvCxnSpPr>
            <p:cNvPr id="43" name="直接连接符 42"/>
            <p:cNvCxnSpPr/>
            <p:nvPr/>
          </p:nvCxnSpPr>
          <p:spPr>
            <a:xfrm flipH="1">
              <a:off x="2184761" y="1876507"/>
              <a:ext cx="0" cy="438593"/>
            </a:xfrm>
            <a:prstGeom prst="line">
              <a:avLst/>
            </a:prstGeom>
            <a:solidFill>
              <a:srgbClr val="C00000"/>
            </a:solidFill>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2315546" y="1864971"/>
              <a:ext cx="1118534" cy="457200"/>
            </a:xfrm>
            <a:prstGeom prst="rect">
              <a:avLst/>
            </a:prstGeom>
            <a:noFill/>
          </p:spPr>
          <p:txBody>
            <a:bodyPr rtlCol="0" wrap="square">
              <a:spAutoFit/>
            </a:bodyPr>
            <a:lstStyle>
              <a:defPPr>
                <a:defRPr lang="zh-CN"/>
              </a:defPPr>
              <a:lvl1pPr>
                <a:defRPr sz="2400">
                  <a:solidFill>
                    <a:schemeClr val="bg1"/>
                  </a:solidFill>
                  <a:latin charset="-122" panose="03000509000000000000" pitchFamily="65" typeface="方正粗倩简体"/>
                  <a:ea charset="-122" panose="03000509000000000000" pitchFamily="65" typeface="方正粗倩简体"/>
                </a:defRPr>
              </a:lvl1pPr>
            </a:lstStyle>
            <a:p>
              <a:r>
                <a:rPr altLang="zh-CN" b="1" lang="en-US">
                  <a:latin charset="0" panose="020b0503020202020204" pitchFamily="34" typeface="Agency FB"/>
                </a:rPr>
                <a:t>TITLE</a:t>
              </a:r>
            </a:p>
          </p:txBody>
        </p:sp>
      </p:grpSp>
      <p:sp>
        <p:nvSpPr>
          <p:cNvPr id="45" name="文本框 44"/>
          <p:cNvSpPr txBox="1"/>
          <p:nvPr/>
        </p:nvSpPr>
        <p:spPr>
          <a:xfrm>
            <a:off x="2411029" y="4592269"/>
            <a:ext cx="1706880" cy="396240"/>
          </a:xfrm>
          <a:prstGeom prst="rect">
            <a:avLst/>
          </a:prstGeom>
          <a:noFill/>
        </p:spPr>
        <p:txBody>
          <a:bodyPr rtlCol="0" wrap="none">
            <a:spAutoFit/>
          </a:bodyPr>
          <a:lstStyle>
            <a:defPPr>
              <a:defRPr lang="zh-CN"/>
            </a:defPPr>
            <a:lvl1pPr>
              <a:defRPr sz="2000">
                <a:solidFill>
                  <a:schemeClr val="bg1"/>
                </a:solidFill>
                <a:latin charset="-122" panose="020b0502040204020203" pitchFamily="34" typeface="微软雅黑 Light"/>
                <a:ea charset="-122" panose="020b0502040204020203" pitchFamily="34" typeface="微软雅黑 Light"/>
              </a:defRPr>
            </a:lvl1pPr>
          </a:lstStyle>
          <a:p>
            <a:r>
              <a:rPr altLang="en-US" b="1" lang="zh-CN">
                <a:latin charset="-122" panose="020b0503020204020204" pitchFamily="34" typeface="微软雅黑"/>
                <a:ea charset="-122" panose="020b0503020204020204" pitchFamily="34" typeface="微软雅黑"/>
              </a:rPr>
              <a:t>点击输入正文</a:t>
            </a:r>
          </a:p>
        </p:txBody>
      </p:sp>
      <p:cxnSp>
        <p:nvCxnSpPr>
          <p:cNvPr id="46" name="直接连接符 45"/>
          <p:cNvCxnSpPr/>
          <p:nvPr/>
        </p:nvCxnSpPr>
        <p:spPr>
          <a:xfrm>
            <a:off x="1293282" y="4479005"/>
            <a:ext cx="9582241"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293282" y="5114930"/>
            <a:ext cx="9582241"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1293282" y="3892403"/>
            <a:ext cx="2140798" cy="461665"/>
            <a:chOff x="1293282" y="1864971"/>
            <a:chExt cx="2140798" cy="461665"/>
          </a:xfrm>
        </p:grpSpPr>
        <p:sp>
          <p:nvSpPr>
            <p:cNvPr id="49" name="文本框 48"/>
            <p:cNvSpPr txBox="1"/>
            <p:nvPr/>
          </p:nvSpPr>
          <p:spPr>
            <a:xfrm>
              <a:off x="1293282" y="1864972"/>
              <a:ext cx="800219" cy="457200"/>
            </a:xfrm>
            <a:prstGeom prst="rect">
              <a:avLst/>
            </a:prstGeom>
            <a:noFill/>
          </p:spPr>
          <p:txBody>
            <a:bodyPr rtlCol="0" wrap="square">
              <a:spAutoFit/>
            </a:bodyPr>
            <a:lstStyle>
              <a:defPPr>
                <a:defRPr lang="zh-CN"/>
              </a:defPPr>
              <a:lvl1pPr>
                <a:defRPr sz="2400">
                  <a:solidFill>
                    <a:schemeClr val="bg1"/>
                  </a:solidFill>
                  <a:latin charset="-122" panose="03000509000000000000" pitchFamily="65" typeface="方正粗倩简体"/>
                  <a:ea charset="-122" panose="03000509000000000000" pitchFamily="65" typeface="方正粗倩简体"/>
                </a:defRPr>
              </a:lvl1pPr>
            </a:lstStyle>
            <a:p>
              <a:r>
                <a:rPr altLang="en-US" b="1" lang="zh-CN">
                  <a:latin charset="-122" panose="020b0503020204020204" pitchFamily="34" typeface="微软雅黑"/>
                  <a:ea charset="-122" panose="020b0503020204020204" pitchFamily="34" typeface="微软雅黑"/>
                </a:rPr>
                <a:t>标题</a:t>
              </a:r>
            </a:p>
          </p:txBody>
        </p:sp>
        <p:cxnSp>
          <p:nvCxnSpPr>
            <p:cNvPr id="50" name="直接连接符 49"/>
            <p:cNvCxnSpPr/>
            <p:nvPr/>
          </p:nvCxnSpPr>
          <p:spPr>
            <a:xfrm flipH="1">
              <a:off x="2184761" y="1876507"/>
              <a:ext cx="0" cy="438593"/>
            </a:xfrm>
            <a:prstGeom prst="line">
              <a:avLst/>
            </a:prstGeom>
            <a:solidFill>
              <a:srgbClr val="C00000"/>
            </a:solidFill>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2315546" y="1864972"/>
              <a:ext cx="1118534" cy="457200"/>
            </a:xfrm>
            <a:prstGeom prst="rect">
              <a:avLst/>
            </a:prstGeom>
            <a:noFill/>
          </p:spPr>
          <p:txBody>
            <a:bodyPr rtlCol="0" wrap="square">
              <a:spAutoFit/>
            </a:bodyPr>
            <a:lstStyle>
              <a:defPPr>
                <a:defRPr lang="zh-CN"/>
              </a:defPPr>
              <a:lvl1pPr>
                <a:defRPr sz="2400">
                  <a:solidFill>
                    <a:schemeClr val="bg1"/>
                  </a:solidFill>
                  <a:latin charset="-122" panose="03000509000000000000" pitchFamily="65" typeface="方正粗倩简体"/>
                  <a:ea charset="-122" panose="03000509000000000000" pitchFamily="65" typeface="方正粗倩简体"/>
                </a:defRPr>
              </a:lvl1pPr>
            </a:lstStyle>
            <a:p>
              <a:r>
                <a:rPr altLang="zh-CN" b="1" lang="en-US">
                  <a:latin charset="0" panose="020b0503020202020204" pitchFamily="34" typeface="Agency FB"/>
                </a:rPr>
                <a:t>TITLE</a:t>
              </a:r>
            </a:p>
          </p:txBody>
        </p:sp>
      </p:grpSp>
      <p:sp>
        <p:nvSpPr>
          <p:cNvPr id="52" name="文本框 51"/>
          <p:cNvSpPr txBox="1"/>
          <p:nvPr/>
        </p:nvSpPr>
        <p:spPr>
          <a:xfrm>
            <a:off x="841369" y="201997"/>
            <a:ext cx="1783080" cy="365760"/>
          </a:xfrm>
          <a:prstGeom prst="rect">
            <a:avLst/>
          </a:prstGeom>
          <a:solidFill>
            <a:srgbClr val="A00A0A"/>
          </a:solid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lang="zh-CN" noProof="0">
                <a:solidFill>
                  <a:prstClr val="white">
                    <a:lumMod val="95000"/>
                  </a:prstClr>
                </a:solidFill>
                <a:latin charset="-122" panose="03000509000000000000" pitchFamily="65" typeface="方正粗倩简体"/>
                <a:ea charset="-122" panose="03000509000000000000" pitchFamily="65" typeface="方正粗倩简体"/>
              </a:rPr>
              <a:t>点击输入大标题</a:t>
            </a:r>
          </a:p>
        </p:txBody>
      </p:sp>
      <p:grpSp>
        <p:nvGrpSpPr>
          <p:cNvPr id="53" name="组合 52"/>
          <p:cNvGrpSpPr/>
          <p:nvPr/>
        </p:nvGrpSpPr>
        <p:grpSpPr>
          <a:xfrm>
            <a:off x="351783" y="212874"/>
            <a:ext cx="489586" cy="347578"/>
            <a:chOff x="3412653" y="792910"/>
            <a:chExt cx="698805" cy="496111"/>
          </a:xfrm>
        </p:grpSpPr>
        <p:sp>
          <p:nvSpPr>
            <p:cNvPr id="54" name="菱形 53"/>
            <p:cNvSpPr/>
            <p:nvPr/>
          </p:nvSpPr>
          <p:spPr>
            <a:xfrm>
              <a:off x="3412653" y="792910"/>
              <a:ext cx="496111" cy="496111"/>
            </a:xfrm>
            <a:prstGeom prst="diamond">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形状 54"/>
            <p:cNvSpPr/>
            <p:nvPr/>
          </p:nvSpPr>
          <p:spPr>
            <a:xfrm>
              <a:off x="3785581" y="792910"/>
              <a:ext cx="325877" cy="496111"/>
            </a:xfrm>
            <a:custGeom>
              <a:gdLst>
                <a:gd fmla="*/ 77822 w 325877" name="connsiteX0"/>
                <a:gd fmla="*/ 0 h 496111" name="connsiteY0"/>
                <a:gd fmla="*/ 325877 w 325877" name="connsiteX1"/>
                <a:gd fmla="*/ 248056 h 496111" name="connsiteY1"/>
                <a:gd fmla="*/ 77822 w 325877" name="connsiteX2"/>
                <a:gd fmla="*/ 496111 h 496111" name="connsiteY2"/>
                <a:gd fmla="*/ 0 w 325877" name="connsiteX3"/>
                <a:gd fmla="*/ 418290 h 496111" name="connsiteY3"/>
                <a:gd fmla="*/ 170234 w 325877" name="connsiteX4"/>
                <a:gd fmla="*/ 248056 h 496111" name="connsiteY4"/>
                <a:gd fmla="*/ 0 w 325877" name="connsiteX5"/>
                <a:gd fmla="*/ 77822 h 49611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96110" w="325877">
                  <a:moveTo>
                    <a:pt x="77822" y="0"/>
                  </a:moveTo>
                  <a:lnTo>
                    <a:pt x="325877" y="248056"/>
                  </a:lnTo>
                  <a:lnTo>
                    <a:pt x="77822" y="496111"/>
                  </a:lnTo>
                  <a:lnTo>
                    <a:pt x="0" y="418290"/>
                  </a:lnTo>
                  <a:lnTo>
                    <a:pt x="170234" y="248056"/>
                  </a:lnTo>
                  <a:lnTo>
                    <a:pt x="0" y="77822"/>
                  </a:lnTo>
                  <a:close/>
                </a:path>
              </a:pathLst>
            </a:custGeom>
            <a:solidFill>
              <a:srgbClr val="332F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131793934"/>
      </p:ext>
    </p:extLst>
  </p:cSld>
  <p:clrMapOvr>
    <a:masterClrMapping/>
  </p:clrMapOvr>
  <p:transition spd="med">
    <p:fade/>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701908" y="1432266"/>
            <a:ext cx="10764988" cy="4589156"/>
          </a:xfrm>
          <a:prstGeom prst="rect">
            <a:avLst/>
          </a:prstGeom>
        </p:spPr>
      </p:pic>
      <p:sp>
        <p:nvSpPr>
          <p:cNvPr id="12" name="矩形 11"/>
          <p:cNvSpPr/>
          <p:nvPr/>
        </p:nvSpPr>
        <p:spPr>
          <a:xfrm>
            <a:off x="699361" y="1432266"/>
            <a:ext cx="10770083" cy="4610910"/>
          </a:xfrm>
          <a:prstGeom prst="rect">
            <a:avLst/>
          </a:prstGeom>
          <a:solidFill>
            <a:srgbClr val="1B1A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4" name="文本框 3"/>
          <p:cNvSpPr txBox="1"/>
          <p:nvPr/>
        </p:nvSpPr>
        <p:spPr>
          <a:xfrm>
            <a:off x="2411029" y="2564836"/>
            <a:ext cx="1706880" cy="396240"/>
          </a:xfrm>
          <a:prstGeom prst="rect">
            <a:avLst/>
          </a:prstGeom>
          <a:noFill/>
        </p:spPr>
        <p:txBody>
          <a:bodyPr rtlCol="0" wrap="none">
            <a:spAutoFit/>
          </a:bodyPr>
          <a:lstStyle>
            <a:defPPr>
              <a:defRPr lang="zh-CN"/>
            </a:defPPr>
            <a:lvl1pPr>
              <a:defRPr sz="2000">
                <a:solidFill>
                  <a:schemeClr val="bg1"/>
                </a:solidFill>
                <a:latin charset="-122" panose="020b0502040204020203" pitchFamily="34" typeface="微软雅黑 Light"/>
                <a:ea charset="-122" panose="020b0502040204020203" pitchFamily="34" typeface="微软雅黑 Light"/>
              </a:defRPr>
            </a:lvl1pPr>
          </a:lstStyle>
          <a:p>
            <a:r>
              <a:rPr altLang="en-US" b="1" lang="zh-CN">
                <a:latin charset="-122" panose="020b0503020204020204" pitchFamily="34" typeface="微软雅黑"/>
                <a:ea charset="-122" panose="020b0503020204020204" pitchFamily="34" typeface="微软雅黑"/>
              </a:rPr>
              <a:t>点击输入正文</a:t>
            </a:r>
          </a:p>
        </p:txBody>
      </p:sp>
      <p:sp>
        <p:nvSpPr>
          <p:cNvPr id="16" name="文本框 15"/>
          <p:cNvSpPr txBox="1"/>
          <p:nvPr/>
        </p:nvSpPr>
        <p:spPr>
          <a:xfrm>
            <a:off x="841369" y="201997"/>
            <a:ext cx="1783080" cy="365760"/>
          </a:xfrm>
          <a:prstGeom prst="rect">
            <a:avLst/>
          </a:prstGeom>
          <a:solidFill>
            <a:srgbClr val="A00A0A"/>
          </a:solid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lang="zh-CN" noProof="0">
                <a:solidFill>
                  <a:prstClr val="white">
                    <a:lumMod val="95000"/>
                  </a:prstClr>
                </a:solidFill>
                <a:latin charset="-122" panose="03000509000000000000" pitchFamily="65" typeface="方正粗倩简体"/>
                <a:ea charset="-122" panose="03000509000000000000" pitchFamily="65" typeface="方正粗倩简体"/>
              </a:rPr>
              <a:t>点击输入大标题</a:t>
            </a:r>
          </a:p>
        </p:txBody>
      </p:sp>
      <p:cxnSp>
        <p:nvCxnSpPr>
          <p:cNvPr id="30" name="直接连接符 29"/>
          <p:cNvCxnSpPr/>
          <p:nvPr/>
        </p:nvCxnSpPr>
        <p:spPr>
          <a:xfrm>
            <a:off x="1293282" y="2451573"/>
            <a:ext cx="9582241"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293282" y="6845609"/>
            <a:ext cx="330169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293282" y="3087498"/>
            <a:ext cx="9582241"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484709" y="3926682"/>
            <a:ext cx="1097280" cy="457200"/>
          </a:xfrm>
          <a:prstGeom prst="rect">
            <a:avLst/>
          </a:prstGeom>
          <a:noFill/>
        </p:spPr>
        <p:txBody>
          <a:bodyPr rtlCol="0" wrap="none">
            <a:spAutoFit/>
          </a:bodyPr>
          <a:lstStyle>
            <a:defPPr>
              <a:defRPr lang="zh-CN"/>
            </a:defPPr>
            <a:lvl1pPr fontAlgn="auto" indent="0" lvl="0" marR="0">
              <a:lnSpc>
                <a:spcPct val="100000"/>
              </a:lnSpc>
              <a:spcBef>
                <a:spcPct val="0"/>
              </a:spcBef>
              <a:spcAft>
                <a:spcPct val="0"/>
              </a:spcAft>
              <a:buClrTx/>
              <a:buSzTx/>
              <a:buFontTx/>
              <a:buNone/>
              <a:defRPr sz="3200">
                <a:solidFill>
                  <a:prstClr val="white"/>
                </a:solidFill>
                <a:latin charset="-122" panose="03000509000000000000" pitchFamily="65" typeface="方正粗倩简体"/>
                <a:ea charset="-122" panose="03000509000000000000" pitchFamily="65" typeface="方正粗倩简体"/>
              </a:defRPr>
            </a:lvl1pPr>
          </a:lstStyle>
          <a:p>
            <a:pPr algn="ctr"/>
            <a:r>
              <a:rPr altLang="en-US" lang="zh-CN" sz="2400"/>
              <a:t>阶段一</a:t>
            </a:r>
          </a:p>
        </p:txBody>
      </p:sp>
      <p:cxnSp>
        <p:nvCxnSpPr>
          <p:cNvPr id="23" name="直接连接符 22"/>
          <p:cNvCxnSpPr/>
          <p:nvPr/>
        </p:nvCxnSpPr>
        <p:spPr>
          <a:xfrm flipH="1">
            <a:off x="3243256" y="3951805"/>
            <a:ext cx="458785" cy="1133562"/>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5778938" y="3951805"/>
            <a:ext cx="458785" cy="1133562"/>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8314619" y="3951805"/>
            <a:ext cx="458785" cy="1133562"/>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1175375" y="4504648"/>
            <a:ext cx="1706880" cy="396240"/>
          </a:xfrm>
          <a:prstGeom prst="rect">
            <a:avLst/>
          </a:prstGeom>
          <a:noFill/>
        </p:spPr>
        <p:txBody>
          <a:bodyPr rtlCol="0" wrap="none">
            <a:spAutoFit/>
          </a:bodyPr>
          <a:lstStyle>
            <a:defPPr>
              <a:defRPr lang="zh-CN"/>
            </a:defPPr>
            <a:lvl1pPr>
              <a:defRPr sz="2000">
                <a:solidFill>
                  <a:schemeClr val="bg1"/>
                </a:solidFill>
                <a:latin charset="-122" panose="020b0502040204020203" pitchFamily="34" typeface="微软雅黑 Light"/>
                <a:ea charset="-122" panose="020b0502040204020203" pitchFamily="34" typeface="微软雅黑 Light"/>
              </a:defRPr>
            </a:lvl1pPr>
          </a:lstStyle>
          <a:p>
            <a:pPr algn="ctr"/>
            <a:r>
              <a:rPr altLang="en-US" lang="zh-CN"/>
              <a:t>点击输入正文</a:t>
            </a:r>
          </a:p>
        </p:txBody>
      </p:sp>
      <p:sp>
        <p:nvSpPr>
          <p:cNvPr id="27" name="文本框 26"/>
          <p:cNvSpPr txBox="1"/>
          <p:nvPr/>
        </p:nvSpPr>
        <p:spPr>
          <a:xfrm>
            <a:off x="4140777" y="3926682"/>
            <a:ext cx="1097280" cy="457200"/>
          </a:xfrm>
          <a:prstGeom prst="rect">
            <a:avLst/>
          </a:prstGeom>
          <a:noFill/>
        </p:spPr>
        <p:txBody>
          <a:bodyPr rtlCol="0" wrap="none">
            <a:spAutoFit/>
          </a:bodyPr>
          <a:lstStyle>
            <a:defPPr>
              <a:defRPr lang="zh-CN"/>
            </a:defPPr>
            <a:lvl1pPr fontAlgn="auto" indent="0" lvl="0" marR="0">
              <a:lnSpc>
                <a:spcPct val="100000"/>
              </a:lnSpc>
              <a:spcBef>
                <a:spcPct val="0"/>
              </a:spcBef>
              <a:spcAft>
                <a:spcPct val="0"/>
              </a:spcAft>
              <a:buClrTx/>
              <a:buSzTx/>
              <a:buFontTx/>
              <a:buNone/>
              <a:defRPr sz="3200">
                <a:solidFill>
                  <a:prstClr val="white"/>
                </a:solidFill>
                <a:latin charset="-122" panose="03000509000000000000" pitchFamily="65" typeface="方正粗倩简体"/>
                <a:ea charset="-122" panose="03000509000000000000" pitchFamily="65" typeface="方正粗倩简体"/>
              </a:defRPr>
            </a:lvl1pPr>
          </a:lstStyle>
          <a:p>
            <a:pPr algn="ctr"/>
            <a:r>
              <a:rPr altLang="en-US" lang="zh-CN" sz="2400"/>
              <a:t>阶段二</a:t>
            </a:r>
          </a:p>
        </p:txBody>
      </p:sp>
      <p:sp>
        <p:nvSpPr>
          <p:cNvPr id="28" name="文本框 27"/>
          <p:cNvSpPr txBox="1"/>
          <p:nvPr/>
        </p:nvSpPr>
        <p:spPr>
          <a:xfrm>
            <a:off x="3838078" y="4504648"/>
            <a:ext cx="1706880" cy="396240"/>
          </a:xfrm>
          <a:prstGeom prst="rect">
            <a:avLst/>
          </a:prstGeom>
          <a:noFill/>
        </p:spPr>
        <p:txBody>
          <a:bodyPr rtlCol="0" wrap="none">
            <a:spAutoFit/>
          </a:bodyPr>
          <a:lstStyle>
            <a:defPPr>
              <a:defRPr lang="zh-CN"/>
            </a:defPPr>
            <a:lvl1pPr>
              <a:defRPr sz="2000">
                <a:solidFill>
                  <a:schemeClr val="bg1"/>
                </a:solidFill>
                <a:latin charset="-122" panose="020b0502040204020203" pitchFamily="34" typeface="微软雅黑 Light"/>
                <a:ea charset="-122" panose="020b0502040204020203" pitchFamily="34" typeface="微软雅黑 Light"/>
              </a:defRPr>
            </a:lvl1pPr>
          </a:lstStyle>
          <a:p>
            <a:pPr algn="ctr"/>
            <a:r>
              <a:rPr altLang="en-US" lang="zh-CN"/>
              <a:t>点击输入正文</a:t>
            </a:r>
          </a:p>
        </p:txBody>
      </p:sp>
      <p:sp>
        <p:nvSpPr>
          <p:cNvPr id="29" name="文本框 28"/>
          <p:cNvSpPr txBox="1"/>
          <p:nvPr/>
        </p:nvSpPr>
        <p:spPr>
          <a:xfrm>
            <a:off x="6774161" y="3926682"/>
            <a:ext cx="1097280" cy="457200"/>
          </a:xfrm>
          <a:prstGeom prst="rect">
            <a:avLst/>
          </a:prstGeom>
          <a:noFill/>
        </p:spPr>
        <p:txBody>
          <a:bodyPr rtlCol="0" wrap="none">
            <a:spAutoFit/>
          </a:bodyPr>
          <a:lstStyle>
            <a:defPPr>
              <a:defRPr lang="zh-CN"/>
            </a:defPPr>
            <a:lvl1pPr fontAlgn="auto" indent="0" lvl="0" marR="0">
              <a:lnSpc>
                <a:spcPct val="100000"/>
              </a:lnSpc>
              <a:spcBef>
                <a:spcPct val="0"/>
              </a:spcBef>
              <a:spcAft>
                <a:spcPct val="0"/>
              </a:spcAft>
              <a:buClrTx/>
              <a:buSzTx/>
              <a:buFontTx/>
              <a:buNone/>
              <a:defRPr sz="3200">
                <a:solidFill>
                  <a:prstClr val="white"/>
                </a:solidFill>
                <a:latin charset="-122" panose="03000509000000000000" pitchFamily="65" typeface="方正粗倩简体"/>
                <a:ea charset="-122" panose="03000509000000000000" pitchFamily="65" typeface="方正粗倩简体"/>
              </a:defRPr>
            </a:lvl1pPr>
          </a:lstStyle>
          <a:p>
            <a:pPr algn="ctr"/>
            <a:r>
              <a:rPr altLang="en-US" lang="zh-CN" sz="2400"/>
              <a:t>阶段三</a:t>
            </a:r>
          </a:p>
        </p:txBody>
      </p:sp>
      <p:sp>
        <p:nvSpPr>
          <p:cNvPr id="32" name="文本框 31"/>
          <p:cNvSpPr txBox="1"/>
          <p:nvPr/>
        </p:nvSpPr>
        <p:spPr>
          <a:xfrm>
            <a:off x="6469359" y="4504648"/>
            <a:ext cx="1706880" cy="396240"/>
          </a:xfrm>
          <a:prstGeom prst="rect">
            <a:avLst/>
          </a:prstGeom>
          <a:noFill/>
        </p:spPr>
        <p:txBody>
          <a:bodyPr rtlCol="0" wrap="none">
            <a:spAutoFit/>
          </a:bodyPr>
          <a:lstStyle>
            <a:defPPr>
              <a:defRPr lang="zh-CN"/>
            </a:defPPr>
            <a:lvl1pPr>
              <a:defRPr sz="2000">
                <a:solidFill>
                  <a:schemeClr val="bg1"/>
                </a:solidFill>
                <a:latin charset="-122" panose="020b0502040204020203" pitchFamily="34" typeface="微软雅黑 Light"/>
                <a:ea charset="-122" panose="020b0502040204020203" pitchFamily="34" typeface="微软雅黑 Light"/>
              </a:defRPr>
            </a:lvl1pPr>
          </a:lstStyle>
          <a:p>
            <a:pPr algn="ctr"/>
            <a:r>
              <a:rPr altLang="en-US" lang="zh-CN"/>
              <a:t>点击输入正文</a:t>
            </a:r>
          </a:p>
        </p:txBody>
      </p:sp>
      <p:sp>
        <p:nvSpPr>
          <p:cNvPr id="34" name="文本框 33"/>
          <p:cNvSpPr txBox="1"/>
          <p:nvPr/>
        </p:nvSpPr>
        <p:spPr>
          <a:xfrm>
            <a:off x="9418888" y="3926682"/>
            <a:ext cx="1097280" cy="457200"/>
          </a:xfrm>
          <a:prstGeom prst="rect">
            <a:avLst/>
          </a:prstGeom>
          <a:noFill/>
        </p:spPr>
        <p:txBody>
          <a:bodyPr rtlCol="0" wrap="none">
            <a:spAutoFit/>
          </a:bodyPr>
          <a:lstStyle>
            <a:defPPr>
              <a:defRPr lang="zh-CN"/>
            </a:defPPr>
            <a:lvl1pPr fontAlgn="auto" indent="0" lvl="0" marR="0">
              <a:lnSpc>
                <a:spcPct val="100000"/>
              </a:lnSpc>
              <a:spcBef>
                <a:spcPct val="0"/>
              </a:spcBef>
              <a:spcAft>
                <a:spcPct val="0"/>
              </a:spcAft>
              <a:buClrTx/>
              <a:buSzTx/>
              <a:buFontTx/>
              <a:buNone/>
              <a:defRPr sz="3200">
                <a:solidFill>
                  <a:prstClr val="white"/>
                </a:solidFill>
                <a:latin charset="-122" panose="03000509000000000000" pitchFamily="65" typeface="方正粗倩简体"/>
                <a:ea charset="-122" panose="03000509000000000000" pitchFamily="65" typeface="方正粗倩简体"/>
              </a:defRPr>
            </a:lvl1pPr>
          </a:lstStyle>
          <a:p>
            <a:pPr algn="ctr"/>
            <a:r>
              <a:rPr altLang="en-US" lang="zh-CN" sz="2400"/>
              <a:t>阶段四</a:t>
            </a:r>
          </a:p>
        </p:txBody>
      </p:sp>
      <p:sp>
        <p:nvSpPr>
          <p:cNvPr id="38" name="文本框 37"/>
          <p:cNvSpPr txBox="1"/>
          <p:nvPr/>
        </p:nvSpPr>
        <p:spPr>
          <a:xfrm>
            <a:off x="9109143" y="4504648"/>
            <a:ext cx="1706880" cy="396240"/>
          </a:xfrm>
          <a:prstGeom prst="rect">
            <a:avLst/>
          </a:prstGeom>
          <a:noFill/>
        </p:spPr>
        <p:txBody>
          <a:bodyPr rtlCol="0" wrap="none">
            <a:spAutoFit/>
          </a:bodyPr>
          <a:lstStyle>
            <a:defPPr>
              <a:defRPr lang="zh-CN"/>
            </a:defPPr>
            <a:lvl1pPr>
              <a:defRPr sz="2000">
                <a:solidFill>
                  <a:schemeClr val="bg1"/>
                </a:solidFill>
                <a:latin charset="-122" panose="020b0502040204020203" pitchFamily="34" typeface="微软雅黑 Light"/>
                <a:ea charset="-122" panose="020b0502040204020203" pitchFamily="34" typeface="微软雅黑 Light"/>
              </a:defRPr>
            </a:lvl1pPr>
          </a:lstStyle>
          <a:p>
            <a:pPr algn="ctr"/>
            <a:r>
              <a:rPr altLang="en-US" lang="zh-CN"/>
              <a:t>点击输入正文</a:t>
            </a:r>
          </a:p>
        </p:txBody>
      </p:sp>
      <p:grpSp>
        <p:nvGrpSpPr>
          <p:cNvPr id="35" name="组合 34"/>
          <p:cNvGrpSpPr/>
          <p:nvPr/>
        </p:nvGrpSpPr>
        <p:grpSpPr>
          <a:xfrm>
            <a:off x="1293282" y="1864971"/>
            <a:ext cx="2140798" cy="461665"/>
            <a:chOff x="1293282" y="1864971"/>
            <a:chExt cx="2140798" cy="461665"/>
          </a:xfrm>
        </p:grpSpPr>
        <p:sp>
          <p:nvSpPr>
            <p:cNvPr id="36" name="文本框 35"/>
            <p:cNvSpPr txBox="1"/>
            <p:nvPr/>
          </p:nvSpPr>
          <p:spPr>
            <a:xfrm>
              <a:off x="1293282" y="1864971"/>
              <a:ext cx="800219" cy="457200"/>
            </a:xfrm>
            <a:prstGeom prst="rect">
              <a:avLst/>
            </a:prstGeom>
            <a:noFill/>
          </p:spPr>
          <p:txBody>
            <a:bodyPr rtlCol="0" wrap="square">
              <a:spAutoFit/>
            </a:bodyPr>
            <a:lstStyle>
              <a:defPPr>
                <a:defRPr lang="zh-CN"/>
              </a:defPPr>
              <a:lvl1pPr>
                <a:defRPr sz="2400">
                  <a:solidFill>
                    <a:schemeClr val="bg1"/>
                  </a:solidFill>
                  <a:latin charset="-122" panose="03000509000000000000" pitchFamily="65" typeface="方正粗倩简体"/>
                  <a:ea charset="-122" panose="03000509000000000000" pitchFamily="65" typeface="方正粗倩简体"/>
                </a:defRPr>
              </a:lvl1pPr>
            </a:lstStyle>
            <a:p>
              <a:r>
                <a:rPr altLang="en-US" b="1" lang="zh-CN">
                  <a:latin charset="-122" panose="020b0503020204020204" pitchFamily="34" typeface="微软雅黑"/>
                  <a:ea charset="-122" panose="020b0503020204020204" pitchFamily="34" typeface="微软雅黑"/>
                </a:rPr>
                <a:t>标题</a:t>
              </a:r>
            </a:p>
          </p:txBody>
        </p:sp>
        <p:cxnSp>
          <p:nvCxnSpPr>
            <p:cNvPr id="37" name="直接连接符 36"/>
            <p:cNvCxnSpPr/>
            <p:nvPr/>
          </p:nvCxnSpPr>
          <p:spPr>
            <a:xfrm flipH="1">
              <a:off x="2184761" y="1876507"/>
              <a:ext cx="0" cy="438593"/>
            </a:xfrm>
            <a:prstGeom prst="line">
              <a:avLst/>
            </a:prstGeom>
            <a:solidFill>
              <a:srgbClr val="C00000"/>
            </a:solidFill>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2315546" y="1864971"/>
              <a:ext cx="1118534" cy="457200"/>
            </a:xfrm>
            <a:prstGeom prst="rect">
              <a:avLst/>
            </a:prstGeom>
            <a:noFill/>
          </p:spPr>
          <p:txBody>
            <a:bodyPr rtlCol="0" wrap="square">
              <a:spAutoFit/>
            </a:bodyPr>
            <a:lstStyle>
              <a:defPPr>
                <a:defRPr lang="zh-CN"/>
              </a:defPPr>
              <a:lvl1pPr>
                <a:defRPr sz="2400">
                  <a:solidFill>
                    <a:schemeClr val="bg1"/>
                  </a:solidFill>
                  <a:latin charset="-122" panose="03000509000000000000" pitchFamily="65" typeface="方正粗倩简体"/>
                  <a:ea charset="-122" panose="03000509000000000000" pitchFamily="65" typeface="方正粗倩简体"/>
                </a:defRPr>
              </a:lvl1pPr>
            </a:lstStyle>
            <a:p>
              <a:r>
                <a:rPr altLang="zh-CN" b="1" lang="en-US">
                  <a:latin charset="0" panose="020b0503020202020204" pitchFamily="34" typeface="Agency FB"/>
                </a:rPr>
                <a:t>TITLE</a:t>
              </a:r>
            </a:p>
          </p:txBody>
        </p:sp>
      </p:grpSp>
      <p:grpSp>
        <p:nvGrpSpPr>
          <p:cNvPr id="47" name="组合 46"/>
          <p:cNvGrpSpPr/>
          <p:nvPr/>
        </p:nvGrpSpPr>
        <p:grpSpPr>
          <a:xfrm>
            <a:off x="351783" y="212874"/>
            <a:ext cx="489586" cy="347578"/>
            <a:chOff x="3412653" y="792910"/>
            <a:chExt cx="698805" cy="496111"/>
          </a:xfrm>
        </p:grpSpPr>
        <p:sp>
          <p:nvSpPr>
            <p:cNvPr id="48" name="菱形 47"/>
            <p:cNvSpPr/>
            <p:nvPr/>
          </p:nvSpPr>
          <p:spPr>
            <a:xfrm>
              <a:off x="3412653" y="792910"/>
              <a:ext cx="496111" cy="496111"/>
            </a:xfrm>
            <a:prstGeom prst="diamond">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任意多边形: 形状 48"/>
            <p:cNvSpPr/>
            <p:nvPr/>
          </p:nvSpPr>
          <p:spPr>
            <a:xfrm>
              <a:off x="3785581" y="792910"/>
              <a:ext cx="325877" cy="496111"/>
            </a:xfrm>
            <a:custGeom>
              <a:gdLst>
                <a:gd fmla="*/ 77822 w 325877" name="connsiteX0"/>
                <a:gd fmla="*/ 0 h 496111" name="connsiteY0"/>
                <a:gd fmla="*/ 325877 w 325877" name="connsiteX1"/>
                <a:gd fmla="*/ 248056 h 496111" name="connsiteY1"/>
                <a:gd fmla="*/ 77822 w 325877" name="connsiteX2"/>
                <a:gd fmla="*/ 496111 h 496111" name="connsiteY2"/>
                <a:gd fmla="*/ 0 w 325877" name="connsiteX3"/>
                <a:gd fmla="*/ 418290 h 496111" name="connsiteY3"/>
                <a:gd fmla="*/ 170234 w 325877" name="connsiteX4"/>
                <a:gd fmla="*/ 248056 h 496111" name="connsiteY4"/>
                <a:gd fmla="*/ 0 w 325877" name="connsiteX5"/>
                <a:gd fmla="*/ 77822 h 49611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96110" w="325877">
                  <a:moveTo>
                    <a:pt x="77822" y="0"/>
                  </a:moveTo>
                  <a:lnTo>
                    <a:pt x="325877" y="248056"/>
                  </a:lnTo>
                  <a:lnTo>
                    <a:pt x="77822" y="496111"/>
                  </a:lnTo>
                  <a:lnTo>
                    <a:pt x="0" y="418290"/>
                  </a:lnTo>
                  <a:lnTo>
                    <a:pt x="170234" y="248056"/>
                  </a:lnTo>
                  <a:lnTo>
                    <a:pt x="0" y="77822"/>
                  </a:lnTo>
                  <a:close/>
                </a:path>
              </a:pathLst>
            </a:custGeom>
            <a:solidFill>
              <a:srgbClr val="332F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791492862"/>
      </p:ext>
    </p:extLst>
  </p:cSld>
  <p:clrMapOvr>
    <a:masterClrMapping/>
  </p:clrMapOvr>
  <p:transition spd="med">
    <p:fade/>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4943261" y="4290436"/>
            <a:ext cx="1534160" cy="2100526"/>
          </a:xfrm>
          <a:prstGeom prst="rect">
            <a:avLst/>
          </a:prstGeom>
          <a:solidFill>
            <a:srgbClr val="332F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0A292"/>
              </a:solidFill>
            </a:endParaRPr>
          </a:p>
        </p:txBody>
      </p:sp>
      <p:sp>
        <p:nvSpPr>
          <p:cNvPr id="42" name="矩形 41"/>
          <p:cNvSpPr/>
          <p:nvPr/>
        </p:nvSpPr>
        <p:spPr>
          <a:xfrm>
            <a:off x="4943261" y="4290436"/>
            <a:ext cx="1534160" cy="2100526"/>
          </a:xfrm>
          <a:prstGeom prst="rect">
            <a:avLst/>
          </a:prstGeom>
          <a:solidFill>
            <a:srgbClr val="6D51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0A292"/>
              </a:solidFill>
            </a:endParaRPr>
          </a:p>
        </p:txBody>
      </p:sp>
      <p:sp>
        <p:nvSpPr>
          <p:cNvPr hidden="1" id="20" name="矩形 19"/>
          <p:cNvSpPr/>
          <p:nvPr/>
        </p:nvSpPr>
        <p:spPr>
          <a:xfrm>
            <a:off x="0" y="0"/>
            <a:ext cx="12192000" cy="6858000"/>
          </a:xfrm>
          <a:prstGeom prst="rect">
            <a:avLst/>
          </a:prstGeom>
          <a:blipFill dpi="0" rotWithShape="1">
            <a:blip r:embed="rId2">
              <a:alphaModFix amt="20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6670461" y="4290436"/>
            <a:ext cx="1534160" cy="2100526"/>
          </a:xfrm>
          <a:prstGeom prst="rect">
            <a:avLst/>
          </a:prstGeom>
          <a:solidFill>
            <a:srgbClr val="332F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0A292"/>
              </a:solidFill>
            </a:endParaRPr>
          </a:p>
        </p:txBody>
      </p:sp>
      <p:sp>
        <p:nvSpPr>
          <p:cNvPr id="14" name="矩形 13"/>
          <p:cNvSpPr/>
          <p:nvPr/>
        </p:nvSpPr>
        <p:spPr>
          <a:xfrm>
            <a:off x="8390394" y="4290436"/>
            <a:ext cx="1534160" cy="2100526"/>
          </a:xfrm>
          <a:prstGeom prst="rect">
            <a:avLst/>
          </a:prstGeom>
          <a:solidFill>
            <a:srgbClr val="332F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0A292"/>
              </a:solidFill>
            </a:endParaRPr>
          </a:p>
        </p:txBody>
      </p:sp>
      <p:sp>
        <p:nvSpPr>
          <p:cNvPr id="15" name="矩形 14"/>
          <p:cNvSpPr/>
          <p:nvPr/>
        </p:nvSpPr>
        <p:spPr>
          <a:xfrm>
            <a:off x="10173136" y="4290436"/>
            <a:ext cx="1534160" cy="2100526"/>
          </a:xfrm>
          <a:prstGeom prst="rect">
            <a:avLst/>
          </a:prstGeom>
          <a:solidFill>
            <a:srgbClr val="332F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0A292"/>
              </a:solidFill>
            </a:endParaRPr>
          </a:p>
        </p:txBody>
      </p:sp>
      <p:grpSp>
        <p:nvGrpSpPr>
          <p:cNvPr id="29" name="组合 28"/>
          <p:cNvGrpSpPr/>
          <p:nvPr/>
        </p:nvGrpSpPr>
        <p:grpSpPr>
          <a:xfrm>
            <a:off x="5464815" y="4451672"/>
            <a:ext cx="491053" cy="338554"/>
            <a:chOff x="5118735" y="4085590"/>
            <a:chExt cx="491053" cy="338554"/>
          </a:xfrm>
        </p:grpSpPr>
        <p:cxnSp>
          <p:nvCxnSpPr>
            <p:cNvPr id="23" name="直接连接符 22"/>
            <p:cNvCxnSpPr/>
            <p:nvPr/>
          </p:nvCxnSpPr>
          <p:spPr>
            <a:xfrm>
              <a:off x="5118735"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5187434" y="4085591"/>
              <a:ext cx="386080" cy="335280"/>
            </a:xfrm>
            <a:prstGeom prst="rect">
              <a:avLst/>
            </a:prstGeom>
            <a:noFill/>
          </p:spPr>
          <p:txBody>
            <a:bodyPr rtlCol="0" wrap="none">
              <a:spAutoFit/>
            </a:bodyPr>
            <a:lstStyle/>
            <a:p>
              <a:pPr algn="ctr"/>
              <a:r>
                <a:rPr altLang="zh-CN" lang="en-US" sz="1600">
                  <a:solidFill>
                    <a:schemeClr val="bg1"/>
                  </a:solidFill>
                  <a:latin charset="0" panose="02020603050405020304" pitchFamily="18" typeface="Times New Roman"/>
                  <a:cs charset="0" panose="02020603050405020304" pitchFamily="18" typeface="Times New Roman"/>
                </a:rPr>
                <a:t>01</a:t>
              </a:r>
            </a:p>
          </p:txBody>
        </p:sp>
        <p:cxnSp>
          <p:nvCxnSpPr>
            <p:cNvPr id="28" name="直接连接符 27"/>
            <p:cNvCxnSpPr/>
            <p:nvPr/>
          </p:nvCxnSpPr>
          <p:spPr>
            <a:xfrm>
              <a:off x="5541089"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5314101" y="4926111"/>
            <a:ext cx="792480" cy="822960"/>
          </a:xfrm>
          <a:prstGeom prst="rect">
            <a:avLst/>
          </a:prstGeom>
        </p:spPr>
        <p:txBody>
          <a:bodyPr wrap="none">
            <a:spAutoFit/>
          </a:bodyPr>
          <a:lstStyle/>
          <a:p>
            <a:pPr algn="ctr"/>
            <a:r>
              <a:rPr altLang="en-US" lang="zh-CN" sz="2400">
                <a:solidFill>
                  <a:schemeClr val="bg1"/>
                </a:solidFill>
                <a:latin charset="-122" panose="03000509000000000000" pitchFamily="65" typeface="方正粗倩简体"/>
                <a:ea charset="-122" panose="03000509000000000000" pitchFamily="65" typeface="方正粗倩简体"/>
                <a:cs charset="0" panose="02020603050405020304" pitchFamily="18" typeface="Times New Roman"/>
              </a:rPr>
              <a:t>时间</a:t>
            </a:r>
          </a:p>
          <a:p>
            <a:pPr algn="ctr"/>
            <a:r>
              <a:rPr altLang="en-US" lang="zh-CN" sz="2400">
                <a:solidFill>
                  <a:schemeClr val="bg1"/>
                </a:solidFill>
                <a:latin charset="-122" panose="03000509000000000000" pitchFamily="65" typeface="方正粗倩简体"/>
                <a:ea charset="-122" panose="03000509000000000000" pitchFamily="65" typeface="方正粗倩简体"/>
                <a:cs charset="0" panose="02020603050405020304" pitchFamily="18" typeface="Times New Roman"/>
              </a:rPr>
              <a:t>鼓动</a:t>
            </a:r>
          </a:p>
        </p:txBody>
      </p:sp>
      <p:sp>
        <p:nvSpPr>
          <p:cNvPr id="3" name="文本框 2"/>
          <p:cNvSpPr txBox="1"/>
          <p:nvPr/>
        </p:nvSpPr>
        <p:spPr>
          <a:xfrm>
            <a:off x="7041301" y="4926111"/>
            <a:ext cx="792480" cy="822960"/>
          </a:xfrm>
          <a:prstGeom prst="rect">
            <a:avLst/>
          </a:prstGeom>
        </p:spPr>
        <p:txBody>
          <a:bodyPr wrap="none">
            <a:spAutoFit/>
          </a:bodyPr>
          <a:lstStyle>
            <a:defPPr>
              <a:defRPr lang="zh-CN"/>
            </a:defPPr>
            <a:lvl1pPr>
              <a:defRPr sz="2400">
                <a:solidFill>
                  <a:schemeClr val="bg1"/>
                </a:solidFill>
                <a:latin charset="-122" panose="03000509000000000000" pitchFamily="65" typeface="方正粗倩简体"/>
                <a:ea charset="-122" panose="03000509000000000000" pitchFamily="65" typeface="方正粗倩简体"/>
                <a:cs charset="0" panose="02020603050405020304" pitchFamily="18" typeface="Times New Roman"/>
              </a:defRPr>
            </a:lvl1pPr>
          </a:lstStyle>
          <a:p>
            <a:pPr algn="ctr"/>
            <a:r>
              <a:rPr altLang="en-US" lang="zh-CN"/>
              <a:t>时间</a:t>
            </a:r>
          </a:p>
          <a:p>
            <a:pPr algn="ctr"/>
            <a:r>
              <a:rPr altLang="en-US" lang="zh-CN"/>
              <a:t>鼓动</a:t>
            </a:r>
          </a:p>
        </p:txBody>
      </p:sp>
      <p:sp>
        <p:nvSpPr>
          <p:cNvPr id="4" name="文本框 3"/>
          <p:cNvSpPr txBox="1"/>
          <p:nvPr/>
        </p:nvSpPr>
        <p:spPr>
          <a:xfrm>
            <a:off x="8761234" y="4926111"/>
            <a:ext cx="792480" cy="822960"/>
          </a:xfrm>
          <a:prstGeom prst="rect">
            <a:avLst/>
          </a:prstGeom>
        </p:spPr>
        <p:txBody>
          <a:bodyPr wrap="none">
            <a:spAutoFit/>
          </a:bodyPr>
          <a:lstStyle>
            <a:defPPr>
              <a:defRPr lang="zh-CN"/>
            </a:defPPr>
            <a:lvl1pPr>
              <a:defRPr sz="2400">
                <a:solidFill>
                  <a:schemeClr val="bg1"/>
                </a:solidFill>
                <a:latin charset="-122" panose="03000509000000000000" pitchFamily="65" typeface="方正粗倩简体"/>
                <a:ea charset="-122" panose="03000509000000000000" pitchFamily="65" typeface="方正粗倩简体"/>
                <a:cs charset="0" panose="02020603050405020304" pitchFamily="18" typeface="Times New Roman"/>
              </a:defRPr>
            </a:lvl1pPr>
          </a:lstStyle>
          <a:p>
            <a:pPr algn="ctr"/>
            <a:r>
              <a:rPr altLang="en-US" lang="zh-CN"/>
              <a:t>时间</a:t>
            </a:r>
          </a:p>
          <a:p>
            <a:pPr algn="ctr"/>
            <a:r>
              <a:rPr altLang="en-US" lang="zh-CN"/>
              <a:t>鼓动</a:t>
            </a:r>
          </a:p>
        </p:txBody>
      </p:sp>
      <p:sp>
        <p:nvSpPr>
          <p:cNvPr id="5" name="文本框 4"/>
          <p:cNvSpPr txBox="1"/>
          <p:nvPr/>
        </p:nvSpPr>
        <p:spPr>
          <a:xfrm>
            <a:off x="10543977" y="4926111"/>
            <a:ext cx="792480" cy="822960"/>
          </a:xfrm>
          <a:prstGeom prst="rect">
            <a:avLst/>
          </a:prstGeom>
        </p:spPr>
        <p:txBody>
          <a:bodyPr wrap="none">
            <a:spAutoFit/>
          </a:bodyPr>
          <a:lstStyle>
            <a:defPPr>
              <a:defRPr lang="zh-CN"/>
            </a:defPPr>
            <a:lvl1pPr>
              <a:defRPr sz="2400">
                <a:solidFill>
                  <a:schemeClr val="bg1"/>
                </a:solidFill>
                <a:latin charset="-122" panose="03000509000000000000" pitchFamily="65" typeface="方正粗倩简体"/>
                <a:ea charset="-122" panose="03000509000000000000" pitchFamily="65" typeface="方正粗倩简体"/>
                <a:cs charset="0" panose="02020603050405020304" pitchFamily="18" typeface="Times New Roman"/>
              </a:defRPr>
            </a:lvl1pPr>
          </a:lstStyle>
          <a:p>
            <a:pPr algn="ctr"/>
            <a:r>
              <a:rPr altLang="en-US" lang="zh-CN"/>
              <a:t>时间</a:t>
            </a:r>
          </a:p>
          <a:p>
            <a:pPr algn="ctr"/>
            <a:r>
              <a:rPr altLang="en-US" lang="zh-CN"/>
              <a:t>鼓动</a:t>
            </a:r>
          </a:p>
        </p:txBody>
      </p:sp>
      <p:grpSp>
        <p:nvGrpSpPr>
          <p:cNvPr id="30" name="组合 29"/>
          <p:cNvGrpSpPr/>
          <p:nvPr/>
        </p:nvGrpSpPr>
        <p:grpSpPr>
          <a:xfrm>
            <a:off x="7192015" y="4451672"/>
            <a:ext cx="491053" cy="338554"/>
            <a:chOff x="5118735" y="4085590"/>
            <a:chExt cx="491053" cy="338554"/>
          </a:xfrm>
        </p:grpSpPr>
        <p:cxnSp>
          <p:nvCxnSpPr>
            <p:cNvPr id="31" name="直接连接符 30"/>
            <p:cNvCxnSpPr/>
            <p:nvPr/>
          </p:nvCxnSpPr>
          <p:spPr>
            <a:xfrm>
              <a:off x="5118735"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5187434" y="4085591"/>
              <a:ext cx="386080" cy="335280"/>
            </a:xfrm>
            <a:prstGeom prst="rect">
              <a:avLst/>
            </a:prstGeom>
            <a:noFill/>
          </p:spPr>
          <p:txBody>
            <a:bodyPr rtlCol="0" wrap="none">
              <a:spAutoFit/>
            </a:bodyPr>
            <a:lstStyle/>
            <a:p>
              <a:pPr algn="ctr"/>
              <a:r>
                <a:rPr altLang="zh-CN" lang="en-US" sz="1600">
                  <a:solidFill>
                    <a:schemeClr val="bg1"/>
                  </a:solidFill>
                  <a:latin charset="0" panose="02020603050405020304" pitchFamily="18" typeface="Times New Roman"/>
                  <a:cs charset="0" panose="02020603050405020304" pitchFamily="18" typeface="Times New Roman"/>
                </a:rPr>
                <a:t>02</a:t>
              </a:r>
            </a:p>
          </p:txBody>
        </p:sp>
        <p:cxnSp>
          <p:nvCxnSpPr>
            <p:cNvPr id="33" name="直接连接符 32"/>
            <p:cNvCxnSpPr/>
            <p:nvPr/>
          </p:nvCxnSpPr>
          <p:spPr>
            <a:xfrm>
              <a:off x="5541089"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8911948" y="4451672"/>
            <a:ext cx="491053" cy="338554"/>
            <a:chOff x="5118735" y="4085590"/>
            <a:chExt cx="491053" cy="338554"/>
          </a:xfrm>
        </p:grpSpPr>
        <p:cxnSp>
          <p:nvCxnSpPr>
            <p:cNvPr id="35" name="直接连接符 34"/>
            <p:cNvCxnSpPr/>
            <p:nvPr/>
          </p:nvCxnSpPr>
          <p:spPr>
            <a:xfrm>
              <a:off x="5118735"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187434" y="4085591"/>
              <a:ext cx="386080" cy="335280"/>
            </a:xfrm>
            <a:prstGeom prst="rect">
              <a:avLst/>
            </a:prstGeom>
            <a:noFill/>
          </p:spPr>
          <p:txBody>
            <a:bodyPr rtlCol="0" wrap="none">
              <a:spAutoFit/>
            </a:bodyPr>
            <a:lstStyle/>
            <a:p>
              <a:pPr algn="ctr"/>
              <a:r>
                <a:rPr altLang="zh-CN" lang="en-US" sz="1600">
                  <a:solidFill>
                    <a:schemeClr val="bg1"/>
                  </a:solidFill>
                  <a:latin charset="0" panose="02020603050405020304" pitchFamily="18" typeface="Times New Roman"/>
                  <a:cs charset="0" panose="02020603050405020304" pitchFamily="18" typeface="Times New Roman"/>
                </a:rPr>
                <a:t>03</a:t>
              </a:r>
            </a:p>
          </p:txBody>
        </p:sp>
        <p:cxnSp>
          <p:nvCxnSpPr>
            <p:cNvPr id="37" name="直接连接符 36"/>
            <p:cNvCxnSpPr/>
            <p:nvPr/>
          </p:nvCxnSpPr>
          <p:spPr>
            <a:xfrm>
              <a:off x="5541089"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10694690" y="4451672"/>
            <a:ext cx="491053" cy="338554"/>
            <a:chOff x="5118735" y="4085590"/>
            <a:chExt cx="491053" cy="338554"/>
          </a:xfrm>
        </p:grpSpPr>
        <p:cxnSp>
          <p:nvCxnSpPr>
            <p:cNvPr id="39" name="直接连接符 38"/>
            <p:cNvCxnSpPr/>
            <p:nvPr/>
          </p:nvCxnSpPr>
          <p:spPr>
            <a:xfrm>
              <a:off x="5118735"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5187433" y="4085591"/>
              <a:ext cx="386080" cy="335280"/>
            </a:xfrm>
            <a:prstGeom prst="rect">
              <a:avLst/>
            </a:prstGeom>
            <a:noFill/>
          </p:spPr>
          <p:txBody>
            <a:bodyPr rtlCol="0" wrap="none">
              <a:spAutoFit/>
            </a:bodyPr>
            <a:lstStyle/>
            <a:p>
              <a:pPr algn="ctr"/>
              <a:r>
                <a:rPr altLang="zh-CN" lang="en-US" sz="1600">
                  <a:solidFill>
                    <a:schemeClr val="bg1"/>
                  </a:solidFill>
                  <a:latin charset="0" panose="02020603050405020304" pitchFamily="18" typeface="Times New Roman"/>
                  <a:cs charset="0" panose="02020603050405020304" pitchFamily="18" typeface="Times New Roman"/>
                </a:rPr>
                <a:t>04</a:t>
              </a:r>
            </a:p>
          </p:txBody>
        </p:sp>
        <p:cxnSp>
          <p:nvCxnSpPr>
            <p:cNvPr id="41" name="直接连接符 40"/>
            <p:cNvCxnSpPr/>
            <p:nvPr/>
          </p:nvCxnSpPr>
          <p:spPr>
            <a:xfrm>
              <a:off x="5541089"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p:nvPr/>
        </p:nvCxnSpPr>
        <p:spPr>
          <a:xfrm>
            <a:off x="5407099" y="6070185"/>
            <a:ext cx="6064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7134299" y="6070185"/>
            <a:ext cx="6064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8854232" y="6070185"/>
            <a:ext cx="6064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0636974" y="6070185"/>
            <a:ext cx="6064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2371176" y="5187746"/>
            <a:ext cx="2277901" cy="1302909"/>
            <a:chOff x="2023892" y="3888068"/>
            <a:chExt cx="2277901" cy="1302909"/>
          </a:xfrm>
        </p:grpSpPr>
        <p:sp>
          <p:nvSpPr>
            <p:cNvPr id="53" name="文本框 52"/>
            <p:cNvSpPr txBox="1"/>
            <p:nvPr/>
          </p:nvSpPr>
          <p:spPr>
            <a:xfrm>
              <a:off x="2848913" y="3888068"/>
              <a:ext cx="1452880" cy="548640"/>
            </a:xfrm>
            <a:prstGeom prst="rect">
              <a:avLst/>
            </a:prstGeom>
          </p:spPr>
          <p:txBody>
            <a:bodyPr wrap="none">
              <a:spAutoFit/>
            </a:bodyPr>
            <a:lstStyle>
              <a:defPPr>
                <a:defRPr lang="zh-CN"/>
              </a:defPPr>
              <a:lvl1pPr algn="ctr">
                <a:lnSpc>
                  <a:spcPct val="150000"/>
                </a:lnSpc>
                <a:spcAft>
                  <a:spcPct val="0"/>
                </a:spcAft>
                <a:defRPr kern="100">
                  <a:solidFill>
                    <a:schemeClr val="bg1"/>
                  </a:solidFill>
                  <a:latin charset="-122" panose="03000509000000000000" pitchFamily="65" typeface="方正粗倩简体"/>
                  <a:ea charset="-122" panose="03000509000000000000" pitchFamily="65" typeface="方正粗倩简体"/>
                </a:defRPr>
              </a:lvl1pPr>
            </a:lstStyle>
            <a:p>
              <a:pPr algn="r"/>
              <a:r>
                <a:rPr altLang="en-US" lang="zh-CN" sz="2000"/>
                <a:t>时间的鼓动</a:t>
              </a:r>
            </a:p>
          </p:txBody>
        </p:sp>
        <p:sp>
          <p:nvSpPr>
            <p:cNvPr id="54" name="文本框 53"/>
            <p:cNvSpPr txBox="1"/>
            <p:nvPr/>
          </p:nvSpPr>
          <p:spPr>
            <a:xfrm>
              <a:off x="2225026" y="4359980"/>
              <a:ext cx="2076767" cy="822960"/>
            </a:xfrm>
            <a:prstGeom prst="rect">
              <a:avLst/>
            </a:prstGeom>
            <a:noFill/>
          </p:spPr>
          <p:txBody>
            <a:bodyPr rtlCol="0" wrap="none">
              <a:spAutoFit/>
            </a:bodyPr>
            <a:lstStyle/>
            <a:p>
              <a:pPr algn="r"/>
              <a:r>
                <a:rPr altLang="zh-CN" b="1" lang="en-US" sz="2400">
                  <a:solidFill>
                    <a:schemeClr val="bg1"/>
                  </a:solidFill>
                  <a:latin charset="0" panose="020b0503020202020204" pitchFamily="34" typeface="Agency FB"/>
                  <a:cs charset="0" panose="02020603050405020304" pitchFamily="18" typeface="Times New Roman"/>
                </a:rPr>
                <a:t>HEARTBEAT OF</a:t>
              </a:r>
            </a:p>
            <a:p>
              <a:pPr algn="r"/>
              <a:r>
                <a:rPr altLang="zh-CN" b="1" lang="en-US" sz="2400">
                  <a:solidFill>
                    <a:schemeClr val="bg1"/>
                  </a:solidFill>
                  <a:latin charset="0" panose="020b0503020202020204" pitchFamily="34" typeface="Agency FB"/>
                  <a:cs charset="0" panose="02020603050405020304" pitchFamily="18" typeface="Times New Roman"/>
                </a:rPr>
                <a:t> ELAPSED TIME</a:t>
              </a:r>
            </a:p>
          </p:txBody>
        </p:sp>
        <p:cxnSp>
          <p:nvCxnSpPr>
            <p:cNvPr id="56" name="直接连接符 55"/>
            <p:cNvCxnSpPr/>
            <p:nvPr/>
          </p:nvCxnSpPr>
          <p:spPr>
            <a:xfrm>
              <a:off x="2023892" y="4398533"/>
              <a:ext cx="218062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312738" y="-3355"/>
            <a:ext cx="1153715" cy="1177047"/>
            <a:chOff x="294207" y="38392"/>
            <a:chExt cx="1153715" cy="1177047"/>
          </a:xfrm>
          <a:noFill/>
        </p:grpSpPr>
        <p:sp>
          <p:nvSpPr>
            <p:cNvPr id="68" name="矩形 67"/>
            <p:cNvSpPr/>
            <p:nvPr/>
          </p:nvSpPr>
          <p:spPr>
            <a:xfrm>
              <a:off x="294207" y="38392"/>
              <a:ext cx="1153715" cy="1177047"/>
            </a:xfrm>
            <a:prstGeom prst="rect">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文本框 68"/>
            <p:cNvSpPr txBox="1"/>
            <p:nvPr/>
          </p:nvSpPr>
          <p:spPr>
            <a:xfrm>
              <a:off x="171141" y="752921"/>
              <a:ext cx="1399847" cy="457200"/>
            </a:xfrm>
            <a:prstGeom prst="rect">
              <a:avLst/>
            </a:prstGeom>
            <a:grpFill/>
          </p:spPr>
          <p:txBody>
            <a:bodyPr rtlCol="0" wrap="none">
              <a:spAutoFit/>
            </a:bodyPr>
            <a:lstStyle/>
            <a:p>
              <a:pPr algn="ctr"/>
              <a:r>
                <a:rPr altLang="zh-CN" b="1" lang="en-US" sz="2400">
                  <a:solidFill>
                    <a:schemeClr val="bg1"/>
                  </a:solidFill>
                  <a:latin charset="0" panose="020b0503020202020204" pitchFamily="34" typeface="Agency FB"/>
                  <a:ea charset="-122" panose="03000509000000000000" pitchFamily="65" typeface="方正粗倩简体"/>
                </a:rPr>
                <a:t>CONTENT</a:t>
              </a:r>
            </a:p>
          </p:txBody>
        </p:sp>
        <p:cxnSp>
          <p:nvCxnSpPr>
            <p:cNvPr id="70" name="直接连接符 69"/>
            <p:cNvCxnSpPr/>
            <p:nvPr/>
          </p:nvCxnSpPr>
          <p:spPr>
            <a:xfrm>
              <a:off x="407442" y="766086"/>
              <a:ext cx="927244"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322424" y="98881"/>
              <a:ext cx="1097280" cy="640080"/>
            </a:xfrm>
            <a:prstGeom prst="rect">
              <a:avLst/>
            </a:prstGeom>
            <a:grpFill/>
          </p:spPr>
          <p:txBody>
            <a:bodyPr rtlCol="0" wrap="none">
              <a:spAutoFit/>
            </a:bodyPr>
            <a:lstStyle/>
            <a:p>
              <a:pPr algn="ctr"/>
              <a:r>
                <a:rPr altLang="en-US" b="1" kern="100" lang="zh-CN" sz="3600">
                  <a:solidFill>
                    <a:schemeClr val="bg1"/>
                  </a:solidFill>
                  <a:latin charset="-122" panose="03000509000000000000" pitchFamily="65" typeface="方正粗倩简体"/>
                  <a:ea charset="-122" panose="03000509000000000000" pitchFamily="65" typeface="方正粗倩简体"/>
                </a:rPr>
                <a:t>目录</a:t>
              </a:r>
            </a:p>
          </p:txBody>
        </p:sp>
      </p:grpSp>
    </p:spTree>
    <p:extLst>
      <p:ext uri="{BB962C8B-B14F-4D97-AF65-F5344CB8AC3E}">
        <p14:creationId val="3959829147"/>
      </p:ext>
    </p:extLst>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2"/>
                                        </p:tgtEl>
                                        <p:attrNameLst>
                                          <p:attrName>style.visibility</p:attrName>
                                        </p:attrNameLst>
                                      </p:cBhvr>
                                      <p:to>
                                        <p:strVal val="visible"/>
                                      </p:to>
                                    </p:set>
                                    <p:animEffect filter="fade" transition="in">
                                      <p:cBhvr>
                                        <p:cTn dur="500" id="7"/>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8409289" y="1567904"/>
            <a:ext cx="697627" cy="396240"/>
          </a:xfrm>
          <a:prstGeom prst="rect">
            <a:avLst/>
          </a:prstGeom>
          <a:solidFill>
            <a:srgbClr val="C00000"/>
          </a:solidFill>
        </p:spPr>
        <p:txBody>
          <a:bodyPr rtlCol="0" wrap="square">
            <a:spAutoFit/>
          </a:bodyPr>
          <a:lstStyle>
            <a:defPPr>
              <a:defRPr lang="zh-CN"/>
            </a:defPPr>
            <a:lvl1pPr algn="ctr">
              <a:defRPr b="1" sz="2000">
                <a:solidFill>
                  <a:schemeClr val="bg1"/>
                </a:solidFill>
                <a:latin charset="-122" panose="020b0503020204020204" pitchFamily="34" typeface="微软雅黑"/>
                <a:ea charset="-122" panose="020b0503020204020204" pitchFamily="34" typeface="微软雅黑"/>
              </a:defRPr>
            </a:lvl1pPr>
          </a:lstStyle>
          <a:p>
            <a:pPr algn="l"/>
            <a:r>
              <a:rPr altLang="en-US" lang="zh-CN"/>
              <a:t>标题</a:t>
            </a:r>
          </a:p>
        </p:txBody>
      </p:sp>
      <p:sp>
        <p:nvSpPr>
          <p:cNvPr id="4" name="文本框 3"/>
          <p:cNvSpPr txBox="1"/>
          <p:nvPr/>
        </p:nvSpPr>
        <p:spPr>
          <a:xfrm>
            <a:off x="8409289" y="2071267"/>
            <a:ext cx="1706880" cy="822960"/>
          </a:xfrm>
          <a:prstGeom prst="rect">
            <a:avLst/>
          </a:prstGeom>
          <a:noFill/>
        </p:spPr>
        <p:txBody>
          <a:bodyPr rtlCol="0" wrap="non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nSpc>
                <a:spcPct val="120000"/>
              </a:lnSpc>
            </a:pPr>
            <a:r>
              <a:rPr altLang="en-US" lang="zh-CN"/>
              <a:t>点击输入内容</a:t>
            </a:r>
          </a:p>
          <a:p>
            <a:pPr>
              <a:lnSpc>
                <a:spcPct val="120000"/>
              </a:lnSpc>
            </a:pPr>
            <a:r>
              <a:rPr altLang="en-US" lang="zh-CN"/>
              <a:t>点击输入内容</a:t>
            </a:r>
          </a:p>
        </p:txBody>
      </p:sp>
      <p:sp>
        <p:nvSpPr>
          <p:cNvPr id="6" name="文本框 5"/>
          <p:cNvSpPr txBox="1"/>
          <p:nvPr/>
        </p:nvSpPr>
        <p:spPr>
          <a:xfrm>
            <a:off x="8463831" y="4238279"/>
            <a:ext cx="697627" cy="396240"/>
          </a:xfrm>
          <a:prstGeom prst="rect">
            <a:avLst/>
          </a:prstGeom>
          <a:solidFill>
            <a:srgbClr val="C00000"/>
          </a:solidFill>
        </p:spPr>
        <p:txBody>
          <a:bodyPr rtlCol="0" wrap="square">
            <a:spAutoFit/>
          </a:bodyPr>
          <a:lstStyle>
            <a:defPPr>
              <a:defRPr lang="zh-CN"/>
            </a:defPPr>
            <a:lvl1pPr algn="ctr">
              <a:defRPr b="1" sz="2000">
                <a:solidFill>
                  <a:schemeClr val="bg1"/>
                </a:solidFill>
                <a:latin charset="-122" panose="020b0503020204020204" pitchFamily="34" typeface="微软雅黑"/>
                <a:ea charset="-122" panose="020b0503020204020204" pitchFamily="34" typeface="微软雅黑"/>
              </a:defRPr>
            </a:lvl1pPr>
          </a:lstStyle>
          <a:p>
            <a:pPr algn="l"/>
            <a:r>
              <a:rPr altLang="en-US" lang="zh-CN"/>
              <a:t>标题</a:t>
            </a:r>
          </a:p>
        </p:txBody>
      </p:sp>
      <p:sp>
        <p:nvSpPr>
          <p:cNvPr id="7" name="文本框 6"/>
          <p:cNvSpPr txBox="1"/>
          <p:nvPr/>
        </p:nvSpPr>
        <p:spPr>
          <a:xfrm>
            <a:off x="8463831" y="4764953"/>
            <a:ext cx="1706880" cy="1188720"/>
          </a:xfrm>
          <a:prstGeom prst="rect">
            <a:avLst/>
          </a:prstGeom>
          <a:noFill/>
        </p:spPr>
        <p:txBody>
          <a:bodyPr rtlCol="0" wrap="non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nSpc>
                <a:spcPct val="120000"/>
              </a:lnSpc>
            </a:pPr>
            <a:r>
              <a:rPr altLang="en-US" lang="zh-CN"/>
              <a:t>点击输入内容</a:t>
            </a:r>
          </a:p>
          <a:p>
            <a:pPr>
              <a:lnSpc>
                <a:spcPct val="120000"/>
              </a:lnSpc>
            </a:pPr>
            <a:r>
              <a:rPr altLang="en-US" lang="zh-CN"/>
              <a:t>点击输入内容</a:t>
            </a:r>
          </a:p>
          <a:p>
            <a:pPr>
              <a:lnSpc>
                <a:spcPct val="120000"/>
              </a:lnSpc>
            </a:pPr>
            <a:r>
              <a:rPr altLang="en-US" lang="zh-CN"/>
              <a:t>点击输入内容</a:t>
            </a:r>
          </a:p>
        </p:txBody>
      </p:sp>
      <p:sp>
        <p:nvSpPr>
          <p:cNvPr id="8" name="文本框 7"/>
          <p:cNvSpPr txBox="1"/>
          <p:nvPr/>
        </p:nvSpPr>
        <p:spPr>
          <a:xfrm>
            <a:off x="4724309" y="2719558"/>
            <a:ext cx="697627" cy="396240"/>
          </a:xfrm>
          <a:prstGeom prst="rect">
            <a:avLst/>
          </a:prstGeom>
          <a:solidFill>
            <a:srgbClr val="C00000"/>
          </a:solidFill>
        </p:spPr>
        <p:txBody>
          <a:bodyPr rtlCol="0" wrap="square">
            <a:spAutoFit/>
          </a:bodyPr>
          <a:lstStyle>
            <a:defPPr>
              <a:defRPr lang="zh-CN"/>
            </a:defPPr>
            <a:lvl1pPr algn="ctr">
              <a:defRPr b="1" sz="2000">
                <a:solidFill>
                  <a:schemeClr val="bg1"/>
                </a:solidFill>
                <a:latin charset="-122" panose="020b0503020204020204" pitchFamily="34" typeface="微软雅黑"/>
                <a:ea charset="-122" panose="020b0503020204020204" pitchFamily="34" typeface="微软雅黑"/>
              </a:defRPr>
            </a:lvl1pPr>
          </a:lstStyle>
          <a:p>
            <a:pPr algn="r"/>
            <a:r>
              <a:rPr altLang="en-US" lang="zh-CN"/>
              <a:t>标题</a:t>
            </a:r>
          </a:p>
        </p:txBody>
      </p:sp>
      <p:sp>
        <p:nvSpPr>
          <p:cNvPr id="9" name="文本框 8"/>
          <p:cNvSpPr txBox="1"/>
          <p:nvPr/>
        </p:nvSpPr>
        <p:spPr>
          <a:xfrm>
            <a:off x="2264329" y="3257360"/>
            <a:ext cx="3230880" cy="1920240"/>
          </a:xfrm>
          <a:prstGeom prst="rect">
            <a:avLst/>
          </a:prstGeom>
          <a:noFill/>
        </p:spPr>
        <p:txBody>
          <a:bodyPr rtlCol="0" wrap="non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gn="r">
              <a:lnSpc>
                <a:spcPct val="120000"/>
              </a:lnSpc>
            </a:pPr>
            <a:r>
              <a:rPr altLang="en-US" lang="zh-CN"/>
              <a:t>点击输入内容</a:t>
            </a:r>
          </a:p>
          <a:p>
            <a:pPr algn="r">
              <a:lnSpc>
                <a:spcPct val="120000"/>
              </a:lnSpc>
            </a:pPr>
            <a:r>
              <a:rPr altLang="en-US" lang="zh-CN"/>
              <a:t>点击输入内容点击输入内容</a:t>
            </a:r>
          </a:p>
          <a:p>
            <a:pPr algn="r">
              <a:lnSpc>
                <a:spcPct val="120000"/>
              </a:lnSpc>
            </a:pPr>
            <a:r>
              <a:rPr altLang="en-US" lang="zh-CN"/>
              <a:t>点击输入内容点击输入内容</a:t>
            </a:r>
          </a:p>
          <a:p>
            <a:pPr algn="r">
              <a:lnSpc>
                <a:spcPct val="120000"/>
              </a:lnSpc>
            </a:pPr>
            <a:r>
              <a:rPr altLang="en-US" lang="zh-CN"/>
              <a:t>点击输入内容</a:t>
            </a:r>
          </a:p>
          <a:p>
            <a:pPr algn="r">
              <a:lnSpc>
                <a:spcPct val="120000"/>
              </a:lnSpc>
            </a:pPr>
            <a:r>
              <a:rPr altLang="en-US" lang="zh-CN"/>
              <a:t>点击输入内容</a:t>
            </a:r>
          </a:p>
        </p:txBody>
      </p:sp>
      <p:grpSp>
        <p:nvGrpSpPr>
          <p:cNvPr id="25" name="组合 24"/>
          <p:cNvGrpSpPr/>
          <p:nvPr/>
        </p:nvGrpSpPr>
        <p:grpSpPr>
          <a:xfrm rot="1800000">
            <a:off x="5968663" y="1812610"/>
            <a:ext cx="2742176" cy="2280606"/>
            <a:chOff x="4466324" y="2087804"/>
            <a:chExt cx="2742176" cy="2280606"/>
          </a:xfrm>
        </p:grpSpPr>
        <p:grpSp>
          <p:nvGrpSpPr>
            <p:cNvPr id="19" name="组合 18"/>
            <p:cNvGrpSpPr/>
            <p:nvPr/>
          </p:nvGrpSpPr>
          <p:grpSpPr>
            <a:xfrm rot="21412638">
              <a:off x="4591421" y="2088173"/>
              <a:ext cx="2617079" cy="2280237"/>
              <a:chOff x="3172370" y="1320421"/>
              <a:chExt cx="4650610" cy="4052035"/>
            </a:xfrm>
          </p:grpSpPr>
          <p:sp>
            <p:nvSpPr>
              <p:cNvPr id="2" name="等腰三角形 1"/>
              <p:cNvSpPr/>
              <p:nvPr/>
            </p:nvSpPr>
            <p:spPr>
              <a:xfrm>
                <a:off x="3252486" y="1400537"/>
                <a:ext cx="4514492" cy="3891803"/>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6" name="椭圆 15"/>
              <p:cNvSpPr/>
              <p:nvPr/>
            </p:nvSpPr>
            <p:spPr>
              <a:xfrm>
                <a:off x="5429616" y="1320421"/>
                <a:ext cx="160232" cy="160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7" name="椭圆 16"/>
              <p:cNvSpPr/>
              <p:nvPr/>
            </p:nvSpPr>
            <p:spPr>
              <a:xfrm>
                <a:off x="3172370" y="5212224"/>
                <a:ext cx="160232" cy="160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8" name="椭圆 17"/>
              <p:cNvSpPr/>
              <p:nvPr/>
            </p:nvSpPr>
            <p:spPr>
              <a:xfrm>
                <a:off x="7662748" y="5212224"/>
                <a:ext cx="160232" cy="160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grpSp>
          <p:nvGrpSpPr>
            <p:cNvPr id="20" name="组合 19"/>
            <p:cNvGrpSpPr/>
            <p:nvPr/>
          </p:nvGrpSpPr>
          <p:grpSpPr>
            <a:xfrm rot="20700000">
              <a:off x="4466324" y="2087804"/>
              <a:ext cx="2617079" cy="2280237"/>
              <a:chOff x="3172370" y="1320421"/>
              <a:chExt cx="4650610" cy="4052035"/>
            </a:xfrm>
          </p:grpSpPr>
          <p:sp>
            <p:nvSpPr>
              <p:cNvPr id="21" name="等腰三角形 20"/>
              <p:cNvSpPr/>
              <p:nvPr/>
            </p:nvSpPr>
            <p:spPr>
              <a:xfrm>
                <a:off x="3252486" y="1400537"/>
                <a:ext cx="4514492" cy="3891803"/>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2" name="椭圆 21"/>
              <p:cNvSpPr/>
              <p:nvPr/>
            </p:nvSpPr>
            <p:spPr>
              <a:xfrm>
                <a:off x="5429616" y="1320421"/>
                <a:ext cx="160232" cy="160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3" name="椭圆 22"/>
              <p:cNvSpPr/>
              <p:nvPr/>
            </p:nvSpPr>
            <p:spPr>
              <a:xfrm>
                <a:off x="3172370" y="5212224"/>
                <a:ext cx="160232" cy="160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4" name="椭圆 23"/>
              <p:cNvSpPr/>
              <p:nvPr/>
            </p:nvSpPr>
            <p:spPr>
              <a:xfrm>
                <a:off x="7662748" y="5212224"/>
                <a:ext cx="160232" cy="1602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grpSp>
      <p:sp>
        <p:nvSpPr>
          <p:cNvPr id="26" name="文本框 25"/>
          <p:cNvSpPr txBox="1"/>
          <p:nvPr/>
        </p:nvSpPr>
        <p:spPr>
          <a:xfrm>
            <a:off x="841369" y="201997"/>
            <a:ext cx="1783080" cy="365760"/>
          </a:xfrm>
          <a:prstGeom prst="rect">
            <a:avLst/>
          </a:prstGeom>
          <a:solidFill>
            <a:srgbClr val="A00A0A"/>
          </a:solid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lang="zh-CN" noProof="0">
                <a:solidFill>
                  <a:prstClr val="white">
                    <a:lumMod val="95000"/>
                  </a:prstClr>
                </a:solidFill>
                <a:latin charset="-122" panose="03000509000000000000" pitchFamily="65" typeface="方正粗倩简体"/>
                <a:ea charset="-122" panose="03000509000000000000" pitchFamily="65" typeface="方正粗倩简体"/>
              </a:rPr>
              <a:t>点击输入大标题</a:t>
            </a:r>
          </a:p>
        </p:txBody>
      </p:sp>
      <p:grpSp>
        <p:nvGrpSpPr>
          <p:cNvPr id="27" name="组合 26"/>
          <p:cNvGrpSpPr/>
          <p:nvPr/>
        </p:nvGrpSpPr>
        <p:grpSpPr>
          <a:xfrm>
            <a:off x="351783" y="212874"/>
            <a:ext cx="489586" cy="347578"/>
            <a:chOff x="3412653" y="792910"/>
            <a:chExt cx="698805" cy="496111"/>
          </a:xfrm>
        </p:grpSpPr>
        <p:sp>
          <p:nvSpPr>
            <p:cNvPr id="28" name="菱形 27"/>
            <p:cNvSpPr/>
            <p:nvPr/>
          </p:nvSpPr>
          <p:spPr>
            <a:xfrm>
              <a:off x="3412653" y="792910"/>
              <a:ext cx="496111" cy="496111"/>
            </a:xfrm>
            <a:prstGeom prst="diamond">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任意多边形: 形状 28"/>
            <p:cNvSpPr/>
            <p:nvPr/>
          </p:nvSpPr>
          <p:spPr>
            <a:xfrm>
              <a:off x="3785581" y="792910"/>
              <a:ext cx="325877" cy="496111"/>
            </a:xfrm>
            <a:custGeom>
              <a:gdLst>
                <a:gd fmla="*/ 77822 w 325877" name="connsiteX0"/>
                <a:gd fmla="*/ 0 h 496111" name="connsiteY0"/>
                <a:gd fmla="*/ 325877 w 325877" name="connsiteX1"/>
                <a:gd fmla="*/ 248056 h 496111" name="connsiteY1"/>
                <a:gd fmla="*/ 77822 w 325877" name="connsiteX2"/>
                <a:gd fmla="*/ 496111 h 496111" name="connsiteY2"/>
                <a:gd fmla="*/ 0 w 325877" name="connsiteX3"/>
                <a:gd fmla="*/ 418290 h 496111" name="connsiteY3"/>
                <a:gd fmla="*/ 170234 w 325877" name="connsiteX4"/>
                <a:gd fmla="*/ 248056 h 496111" name="connsiteY4"/>
                <a:gd fmla="*/ 0 w 325877" name="connsiteX5"/>
                <a:gd fmla="*/ 77822 h 49611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96110" w="325877">
                  <a:moveTo>
                    <a:pt x="77822" y="0"/>
                  </a:moveTo>
                  <a:lnTo>
                    <a:pt x="325877" y="248056"/>
                  </a:lnTo>
                  <a:lnTo>
                    <a:pt x="77822" y="496111"/>
                  </a:lnTo>
                  <a:lnTo>
                    <a:pt x="0" y="418290"/>
                  </a:lnTo>
                  <a:lnTo>
                    <a:pt x="170234" y="248056"/>
                  </a:lnTo>
                  <a:lnTo>
                    <a:pt x="0" y="778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486535618"/>
      </p:ext>
    </p:extLst>
  </p:cSld>
  <p:clrMapOvr>
    <a:masterClrMapping/>
  </p:clrMapOvr>
  <p:transition spd="med">
    <p:fade/>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841369" y="3141593"/>
            <a:ext cx="2011680" cy="457200"/>
          </a:xfrm>
          <a:prstGeom prst="rect">
            <a:avLst/>
          </a:prstGeom>
          <a:solidFill>
            <a:srgbClr val="C00000"/>
          </a:solidFill>
        </p:spPr>
        <p:txBody>
          <a:bodyPr rtlCol="0" wrap="none">
            <a:spAutoFit/>
          </a:bodyPr>
          <a:lstStyle>
            <a:defPPr>
              <a:defRPr lang="zh-CN"/>
            </a:defPPr>
            <a:lvl1pPr>
              <a:defRPr sz="2400">
                <a:solidFill>
                  <a:schemeClr val="bg1"/>
                </a:solidFill>
                <a:latin charset="-122" panose="03000509000000000000" pitchFamily="65" typeface="方正粗倩简体"/>
                <a:ea charset="-122" panose="03000509000000000000" pitchFamily="65" typeface="方正粗倩简体"/>
              </a:defRPr>
            </a:lvl1pPr>
          </a:lstStyle>
          <a:p>
            <a:r>
              <a:rPr altLang="en-US" lang="zh-CN"/>
              <a:t>点击输入标题</a:t>
            </a:r>
          </a:p>
        </p:txBody>
      </p:sp>
      <p:sp>
        <p:nvSpPr>
          <p:cNvPr id="5" name="文本框 4"/>
          <p:cNvSpPr txBox="1"/>
          <p:nvPr/>
        </p:nvSpPr>
        <p:spPr>
          <a:xfrm>
            <a:off x="3365764" y="5455400"/>
            <a:ext cx="1554480" cy="365760"/>
          </a:xfrm>
          <a:prstGeom prst="rect">
            <a:avLst/>
          </a:prstGeom>
          <a:noFill/>
        </p:spPr>
        <p:txBody>
          <a:bodyPr rtlCol="0" wrap="none">
            <a:spAutoFit/>
          </a:bodyPr>
          <a:lstStyle/>
          <a:p>
            <a:pPr algn="ctr"/>
            <a:r>
              <a:rPr altLang="en-US" b="1" lang="zh-CN">
                <a:solidFill>
                  <a:schemeClr val="bg1"/>
                </a:solidFill>
                <a:latin charset="-122" panose="020b0503020204020204" pitchFamily="34" typeface="微软雅黑"/>
                <a:ea charset="-122" panose="020b0503020204020204" pitchFamily="34" typeface="微软雅黑"/>
              </a:rPr>
              <a:t>点击输入内容</a:t>
            </a:r>
          </a:p>
        </p:txBody>
      </p:sp>
      <p:sp>
        <p:nvSpPr>
          <p:cNvPr id="7" name="文本框 6"/>
          <p:cNvSpPr txBox="1"/>
          <p:nvPr/>
        </p:nvSpPr>
        <p:spPr>
          <a:xfrm>
            <a:off x="6570672" y="5455400"/>
            <a:ext cx="1554480" cy="365760"/>
          </a:xfrm>
          <a:prstGeom prst="rect">
            <a:avLst/>
          </a:prstGeom>
          <a:noFill/>
        </p:spPr>
        <p:txBody>
          <a:bodyPr rtlCol="0" wrap="none">
            <a:spAutoFit/>
          </a:bodyPr>
          <a:lstStyle/>
          <a:p>
            <a:pPr algn="ctr"/>
            <a:r>
              <a:rPr altLang="en-US" b="1" lang="zh-CN">
                <a:solidFill>
                  <a:schemeClr val="bg1"/>
                </a:solidFill>
                <a:latin charset="-122" panose="020b0503020204020204" pitchFamily="34" typeface="微软雅黑"/>
                <a:ea charset="-122" panose="020b0503020204020204" pitchFamily="34" typeface="微软雅黑"/>
              </a:rPr>
              <a:t>点击输入内容</a:t>
            </a:r>
          </a:p>
        </p:txBody>
      </p:sp>
      <p:grpSp>
        <p:nvGrpSpPr>
          <p:cNvPr id="13" name="Group 4"/>
          <p:cNvGrpSpPr>
            <a:grpSpLocks noChangeAspect="1"/>
          </p:cNvGrpSpPr>
          <p:nvPr/>
        </p:nvGrpSpPr>
        <p:grpSpPr>
          <a:xfrm>
            <a:off x="3799574" y="4107974"/>
            <a:ext cx="686861" cy="1063906"/>
            <a:chOff x="2980" y="935"/>
            <a:chExt cx="1747" cy="2706"/>
          </a:xfrm>
        </p:grpSpPr>
        <p:sp>
          <p:nvSpPr>
            <p:cNvPr id="15" name="Freeform 5"/>
            <p:cNvSpPr>
              <a:spLocks noEditPoints="1"/>
            </p:cNvSpPr>
            <p:nvPr/>
          </p:nvSpPr>
          <p:spPr bwMode="auto">
            <a:xfrm>
              <a:off x="2980" y="935"/>
              <a:ext cx="1747" cy="2706"/>
            </a:xfrm>
            <a:custGeom>
              <a:gdLst>
                <a:gd fmla="*/ 167 w 1286" name="T0"/>
                <a:gd fmla="*/ 0 h 2000" name="T1"/>
                <a:gd fmla="*/ 0 w 1286" name="T2"/>
                <a:gd fmla="*/ 167 h 2000" name="T3"/>
                <a:gd fmla="*/ 714 w 1286" name="T4"/>
                <a:gd fmla="*/ 905 h 2000" name="T5"/>
                <a:gd fmla="*/ 881 w 1286" name="T6"/>
                <a:gd fmla="*/ 738 h 2000" name="T7"/>
                <a:gd fmla="*/ 167 w 1286" name="T8"/>
                <a:gd fmla="*/ 0 h 2000" name="T9"/>
                <a:gd fmla="*/ 129 w 1286" name="T10"/>
                <a:gd fmla="*/ 437 h 2000" name="T11"/>
                <a:gd fmla="*/ 0 w 1286" name="T12"/>
                <a:gd fmla="*/ 834 h 2000" name="T13"/>
                <a:gd fmla="*/ 209 w 1286" name="T14"/>
                <a:gd fmla="*/ 1362 h 2000" name="T15"/>
                <a:gd fmla="*/ 714 w 1286" name="T16"/>
                <a:gd fmla="*/ 1572 h 2000" name="T17"/>
                <a:gd fmla="*/ 1224 w 1286" name="T18"/>
                <a:gd fmla="*/ 1367 h 2000" name="T19"/>
                <a:gd fmla="*/ 1224 w 1286" name="T20"/>
                <a:gd fmla="*/ 1299 h 2000" name="T21"/>
                <a:gd fmla="*/ 1067 w 1286" name="T22"/>
                <a:gd fmla="*/ 1143 h 2000" name="T23"/>
                <a:gd fmla="*/ 1272 w 1286" name="T24"/>
                <a:gd fmla="*/ 939 h 2000" name="T25"/>
                <a:gd fmla="*/ 1286 w 1286" name="T26"/>
                <a:gd fmla="*/ 905 h 2000" name="T27"/>
                <a:gd fmla="*/ 1282 w 1286" name="T28"/>
                <a:gd fmla="*/ 883 h 2000" name="T29"/>
                <a:gd fmla="*/ 1238 w 1286" name="T30"/>
                <a:gd fmla="*/ 857 h 2000" name="T31"/>
                <a:gd fmla="*/ 1205 w 1286" name="T32"/>
                <a:gd fmla="*/ 871 h 2000" name="T33"/>
                <a:gd fmla="*/ 824 w 1286" name="T34"/>
                <a:gd fmla="*/ 1252 h 2000" name="T35"/>
                <a:gd fmla="*/ 823 w 1286" name="T36"/>
                <a:gd fmla="*/ 1320 h 2000" name="T37"/>
                <a:gd fmla="*/ 891 w 1286" name="T38"/>
                <a:gd fmla="*/ 1320 h 2000" name="T39"/>
                <a:gd fmla="*/ 1000 w 1286" name="T40"/>
                <a:gd fmla="*/ 1210 h 2000" name="T41"/>
                <a:gd fmla="*/ 1120 w 1286" name="T42"/>
                <a:gd fmla="*/ 1330 h 2000" name="T43"/>
                <a:gd fmla="*/ 714 w 1286" name="T44"/>
                <a:gd fmla="*/ 1477 h 2000" name="T45"/>
                <a:gd fmla="*/ 277 w 1286" name="T46"/>
                <a:gd fmla="*/ 1295 h 2000" name="T47"/>
                <a:gd fmla="*/ 95 w 1286" name="T48"/>
                <a:gd fmla="*/ 834 h 2000" name="T49"/>
                <a:gd fmla="*/ 196 w 1286" name="T50"/>
                <a:gd fmla="*/ 506 h 2000" name="T51"/>
                <a:gd fmla="*/ 129 w 1286" name="T52"/>
                <a:gd fmla="*/ 437 h 2000" name="T53"/>
                <a:gd fmla="*/ 667 w 1286" name="T54"/>
                <a:gd fmla="*/ 1666 h 2000" name="T55"/>
                <a:gd fmla="*/ 667 w 1286" name="T56"/>
                <a:gd fmla="*/ 1762 h 2000" name="T57"/>
                <a:gd fmla="*/ 310 w 1286" name="T58"/>
                <a:gd fmla="*/ 1762 h 2000" name="T59"/>
                <a:gd fmla="*/ 143 w 1286" name="T60"/>
                <a:gd fmla="*/ 1929 h 2000" name="T61"/>
                <a:gd fmla="*/ 143 w 1286" name="T62"/>
                <a:gd fmla="*/ 2000 h 2000" name="T63"/>
                <a:gd fmla="*/ 1286 w 1286" name="T64"/>
                <a:gd fmla="*/ 2000 h 2000" name="T65"/>
                <a:gd fmla="*/ 1286 w 1286" name="T66"/>
                <a:gd fmla="*/ 1929 h 2000" name="T67"/>
                <a:gd fmla="*/ 1119 w 1286" name="T68"/>
                <a:gd fmla="*/ 1762 h 2000" name="T69"/>
                <a:gd fmla="*/ 762 w 1286" name="T70"/>
                <a:gd fmla="*/ 1762 h 2000" name="T71"/>
                <a:gd fmla="*/ 762 w 1286" name="T72"/>
                <a:gd fmla="*/ 1666 h 2000" name="T73"/>
                <a:gd fmla="*/ 714 w 1286" name="T74"/>
                <a:gd fmla="*/ 1667 h 2000" name="T75"/>
                <a:gd fmla="*/ 667 w 1286" name="T76"/>
                <a:gd fmla="*/ 1666 h 200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000" w="1286">
                  <a:moveTo>
                    <a:pt x="167" y="0"/>
                  </a:moveTo>
                  <a:cubicBezTo>
                    <a:pt x="0" y="167"/>
                    <a:pt x="0" y="167"/>
                    <a:pt x="0" y="167"/>
                  </a:cubicBezTo>
                  <a:cubicBezTo>
                    <a:pt x="714" y="905"/>
                    <a:pt x="714" y="905"/>
                    <a:pt x="714" y="905"/>
                  </a:cubicBezTo>
                  <a:cubicBezTo>
                    <a:pt x="881" y="738"/>
                    <a:pt x="881" y="738"/>
                    <a:pt x="881" y="738"/>
                  </a:cubicBezTo>
                  <a:cubicBezTo>
                    <a:pt x="167" y="0"/>
                    <a:pt x="167" y="0"/>
                    <a:pt x="167" y="0"/>
                  </a:cubicBezTo>
                  <a:moveTo>
                    <a:pt x="129" y="437"/>
                  </a:moveTo>
                  <a:cubicBezTo>
                    <a:pt x="45" y="554"/>
                    <a:pt x="0" y="692"/>
                    <a:pt x="0" y="834"/>
                  </a:cubicBezTo>
                  <a:cubicBezTo>
                    <a:pt x="0" y="1012"/>
                    <a:pt x="62" y="1215"/>
                    <a:pt x="209" y="1362"/>
                  </a:cubicBezTo>
                  <a:cubicBezTo>
                    <a:pt x="347" y="1500"/>
                    <a:pt x="530" y="1572"/>
                    <a:pt x="714" y="1572"/>
                  </a:cubicBezTo>
                  <a:cubicBezTo>
                    <a:pt x="896" y="1572"/>
                    <a:pt x="1083" y="1508"/>
                    <a:pt x="1224" y="1367"/>
                  </a:cubicBezTo>
                  <a:cubicBezTo>
                    <a:pt x="1242" y="1350"/>
                    <a:pt x="1242" y="1317"/>
                    <a:pt x="1224" y="1299"/>
                  </a:cubicBezTo>
                  <a:cubicBezTo>
                    <a:pt x="1067" y="1143"/>
                    <a:pt x="1067" y="1143"/>
                    <a:pt x="1067" y="1143"/>
                  </a:cubicBezTo>
                  <a:cubicBezTo>
                    <a:pt x="1272" y="939"/>
                    <a:pt x="1272" y="939"/>
                    <a:pt x="1272" y="939"/>
                  </a:cubicBezTo>
                  <a:cubicBezTo>
                    <a:pt x="1281" y="930"/>
                    <a:pt x="1286" y="918"/>
                    <a:pt x="1286" y="905"/>
                  </a:cubicBezTo>
                  <a:cubicBezTo>
                    <a:pt x="1286" y="898"/>
                    <a:pt x="1285" y="890"/>
                    <a:pt x="1282" y="883"/>
                  </a:cubicBezTo>
                  <a:cubicBezTo>
                    <a:pt x="1273" y="865"/>
                    <a:pt x="1258" y="857"/>
                    <a:pt x="1238" y="857"/>
                  </a:cubicBezTo>
                  <a:cubicBezTo>
                    <a:pt x="1223" y="857"/>
                    <a:pt x="1212" y="863"/>
                    <a:pt x="1205" y="871"/>
                  </a:cubicBezTo>
                  <a:cubicBezTo>
                    <a:pt x="824" y="1252"/>
                    <a:pt x="824" y="1252"/>
                    <a:pt x="824" y="1252"/>
                  </a:cubicBezTo>
                  <a:cubicBezTo>
                    <a:pt x="806" y="1269"/>
                    <a:pt x="805" y="1302"/>
                    <a:pt x="823" y="1320"/>
                  </a:cubicBezTo>
                  <a:cubicBezTo>
                    <a:pt x="841" y="1338"/>
                    <a:pt x="873" y="1338"/>
                    <a:pt x="891" y="1320"/>
                  </a:cubicBezTo>
                  <a:cubicBezTo>
                    <a:pt x="1000" y="1210"/>
                    <a:pt x="1000" y="1210"/>
                    <a:pt x="1000" y="1210"/>
                  </a:cubicBezTo>
                  <a:cubicBezTo>
                    <a:pt x="1120" y="1330"/>
                    <a:pt x="1120" y="1330"/>
                    <a:pt x="1120" y="1330"/>
                  </a:cubicBezTo>
                  <a:cubicBezTo>
                    <a:pt x="1004" y="1428"/>
                    <a:pt x="859" y="1477"/>
                    <a:pt x="714" y="1477"/>
                  </a:cubicBezTo>
                  <a:cubicBezTo>
                    <a:pt x="554" y="1477"/>
                    <a:pt x="397" y="1415"/>
                    <a:pt x="277" y="1295"/>
                  </a:cubicBezTo>
                  <a:cubicBezTo>
                    <a:pt x="152" y="1170"/>
                    <a:pt x="95" y="989"/>
                    <a:pt x="95" y="834"/>
                  </a:cubicBezTo>
                  <a:cubicBezTo>
                    <a:pt x="95" y="717"/>
                    <a:pt x="130" y="604"/>
                    <a:pt x="196" y="506"/>
                  </a:cubicBezTo>
                  <a:cubicBezTo>
                    <a:pt x="129" y="437"/>
                    <a:pt x="129" y="437"/>
                    <a:pt x="129" y="437"/>
                  </a:cubicBezTo>
                  <a:moveTo>
                    <a:pt x="667" y="1666"/>
                  </a:moveTo>
                  <a:cubicBezTo>
                    <a:pt x="667" y="1762"/>
                    <a:pt x="667" y="1762"/>
                    <a:pt x="667" y="1762"/>
                  </a:cubicBezTo>
                  <a:cubicBezTo>
                    <a:pt x="310" y="1762"/>
                    <a:pt x="310" y="1762"/>
                    <a:pt x="310" y="1762"/>
                  </a:cubicBezTo>
                  <a:cubicBezTo>
                    <a:pt x="217" y="1762"/>
                    <a:pt x="143" y="1837"/>
                    <a:pt x="143" y="1929"/>
                  </a:cubicBezTo>
                  <a:cubicBezTo>
                    <a:pt x="143" y="2000"/>
                    <a:pt x="143" y="2000"/>
                    <a:pt x="143" y="2000"/>
                  </a:cubicBezTo>
                  <a:cubicBezTo>
                    <a:pt x="1286" y="2000"/>
                    <a:pt x="1286" y="2000"/>
                    <a:pt x="1286" y="2000"/>
                  </a:cubicBezTo>
                  <a:cubicBezTo>
                    <a:pt x="1286" y="1929"/>
                    <a:pt x="1286" y="1929"/>
                    <a:pt x="1286" y="1929"/>
                  </a:cubicBezTo>
                  <a:cubicBezTo>
                    <a:pt x="1286" y="1837"/>
                    <a:pt x="1212" y="1762"/>
                    <a:pt x="1119" y="1762"/>
                  </a:cubicBezTo>
                  <a:cubicBezTo>
                    <a:pt x="762" y="1762"/>
                    <a:pt x="762" y="1762"/>
                    <a:pt x="762" y="1762"/>
                  </a:cubicBezTo>
                  <a:cubicBezTo>
                    <a:pt x="762" y="1666"/>
                    <a:pt x="762" y="1666"/>
                    <a:pt x="762" y="1666"/>
                  </a:cubicBezTo>
                  <a:cubicBezTo>
                    <a:pt x="746" y="1666"/>
                    <a:pt x="730" y="1667"/>
                    <a:pt x="714" y="1667"/>
                  </a:cubicBezTo>
                  <a:cubicBezTo>
                    <a:pt x="699" y="1667"/>
                    <a:pt x="683" y="1667"/>
                    <a:pt x="667" y="1666"/>
                  </a:cubicBezTo>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6"/>
            <p:cNvSpPr/>
            <p:nvPr/>
          </p:nvSpPr>
          <p:spPr bwMode="auto">
            <a:xfrm>
              <a:off x="4279" y="2400"/>
              <a:ext cx="2" cy="0"/>
            </a:xfrm>
            <a:custGeom>
              <a:gdLst>
                <a:gd fmla="*/ 2 w 2" name="T0"/>
                <a:gd fmla="*/ 0 w 2" name="T1"/>
                <a:gd fmla="*/ 2 w 2" name="T2"/>
                <a:gd fmla="*/ 2 w 2" name="T3"/>
              </a:gdLst>
              <a:cxnLst>
                <a:cxn ang="0">
                  <a:pos x="T0" y="0"/>
                </a:cxn>
                <a:cxn ang="0">
                  <a:pos x="T1" y="0"/>
                </a:cxn>
                <a:cxn ang="0">
                  <a:pos x="T2" y="0"/>
                </a:cxn>
                <a:cxn ang="0">
                  <a:pos x="T3" y="0"/>
                </a:cxn>
              </a:cxnLst>
              <a:rect b="b" l="0" r="r" t="0"/>
              <a:pathLst>
                <a:path w="2">
                  <a:moveTo>
                    <a:pt x="2" y="0"/>
                  </a:moveTo>
                  <a:lnTo>
                    <a:pt x="0" y="0"/>
                  </a:lnTo>
                  <a:lnTo>
                    <a:pt x="2" y="0"/>
                  </a:lnTo>
                  <a:lnTo>
                    <a:pt x="2" y="0"/>
                  </a:lnTo>
                  <a:close/>
                </a:path>
              </a:pathLst>
            </a:custGeom>
            <a:solidFill>
              <a:srgbClr val="008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7"/>
            <p:cNvSpPr/>
            <p:nvPr/>
          </p:nvSpPr>
          <p:spPr bwMode="auto">
            <a:xfrm>
              <a:off x="4279" y="2400"/>
              <a:ext cx="2" cy="0"/>
            </a:xfrm>
            <a:custGeom>
              <a:gdLst>
                <a:gd fmla="*/ 2 w 2" name="T0"/>
                <a:gd fmla="*/ 0 w 2" name="T1"/>
                <a:gd fmla="*/ 2 w 2" name="T2"/>
                <a:gd fmla="*/ 2 w 2" name="T3"/>
              </a:gdLst>
              <a:cxnLst>
                <a:cxn ang="0">
                  <a:pos x="T0" y="0"/>
                </a:cxn>
                <a:cxn ang="0">
                  <a:pos x="T1" y="0"/>
                </a:cxn>
                <a:cxn ang="0">
                  <a:pos x="T2" y="0"/>
                </a:cxn>
                <a:cxn ang="0">
                  <a:pos x="T3" y="0"/>
                </a:cxn>
              </a:cxnLst>
              <a:rect b="b" l="0" r="r" t="0"/>
              <a:pathLst>
                <a:path w="2">
                  <a:moveTo>
                    <a:pt x="2" y="0"/>
                  </a:moveTo>
                  <a:lnTo>
                    <a:pt x="0" y="0"/>
                  </a:lnTo>
                  <a:lnTo>
                    <a:pt x="2" y="0"/>
                  </a:lnTo>
                  <a:lnTo>
                    <a:pt x="2"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1" name="Freeform 11"/>
          <p:cNvSpPr>
            <a:spLocks noEditPoints="1"/>
          </p:cNvSpPr>
          <p:nvPr/>
        </p:nvSpPr>
        <p:spPr bwMode="auto">
          <a:xfrm>
            <a:off x="6795412" y="4061471"/>
            <a:ext cx="1104998" cy="1156913"/>
          </a:xfrm>
          <a:custGeom>
            <a:gdLst>
              <a:gd fmla="*/ 993 w 2150" name="T0"/>
              <a:gd fmla="*/ 2257 h 2257" name="T1"/>
              <a:gd fmla="*/ 905 w 2150" name="T2"/>
              <a:gd fmla="*/ 2143 h 2257" name="T3"/>
              <a:gd fmla="*/ 817 w 2150" name="T4"/>
              <a:gd fmla="*/ 1974 h 2257" name="T5"/>
              <a:gd fmla="*/ 1264 w 2150" name="T6"/>
              <a:gd fmla="*/ 1909 h 2257" name="T7"/>
              <a:gd fmla="*/ 1326 w 2150" name="T8"/>
              <a:gd fmla="*/ 2040 h 2257" name="T9"/>
              <a:gd fmla="*/ 1222 w 2150" name="T10"/>
              <a:gd fmla="*/ 2202 h 2257" name="T11"/>
              <a:gd fmla="*/ 1074 w 2150" name="T12"/>
              <a:gd fmla="*/ 343 h 2257" name="T13"/>
              <a:gd fmla="*/ 1136 w 2150" name="T14"/>
              <a:gd fmla="*/ 62 h 2257" name="T15"/>
              <a:gd fmla="*/ 1012 w 2150" name="T16"/>
              <a:gd fmla="*/ 62 h 2257" name="T17"/>
              <a:gd fmla="*/ 1074 w 2150" name="T18"/>
              <a:gd fmla="*/ 343 h 2257" name="T19"/>
              <a:gd fmla="*/ 281 w 2150" name="T20"/>
              <a:gd fmla="*/ 1136 h 2257" name="T21"/>
              <a:gd fmla="*/ 281 w 2150" name="T22"/>
              <a:gd fmla="*/ 1012 h 2257" name="T23"/>
              <a:gd fmla="*/ 0 w 2150" name="T24"/>
              <a:gd fmla="*/ 1074 h 2257" name="T25"/>
              <a:gd fmla="*/ 2086 w 2150" name="T26"/>
              <a:gd fmla="*/ 1014 h 2257" name="T27"/>
              <a:gd fmla="*/ 1805 w 2150" name="T28"/>
              <a:gd fmla="*/ 1076 h 2257" name="T29"/>
              <a:gd fmla="*/ 2086 w 2150" name="T30"/>
              <a:gd fmla="*/ 1138 h 2257" name="T31"/>
              <a:gd fmla="*/ 2086 w 2150" name="T32"/>
              <a:gd fmla="*/ 1014 h 2257" name="T33"/>
              <a:gd fmla="*/ 469 w 2150" name="T34"/>
              <a:gd fmla="*/ 1593 h 2257" name="T35"/>
              <a:gd fmla="*/ 312 w 2150" name="T36"/>
              <a:gd fmla="*/ 1836 h 2257" name="T37"/>
              <a:gd fmla="*/ 398 w 2150" name="T38"/>
              <a:gd fmla="*/ 1836 h 2257" name="T39"/>
              <a:gd fmla="*/ 555 w 2150" name="T40"/>
              <a:gd fmla="*/ 1593 h 2257" name="T41"/>
              <a:gd fmla="*/ 1681 w 2150" name="T42"/>
              <a:gd fmla="*/ 557 h 2257" name="T43"/>
              <a:gd fmla="*/ 1836 w 2150" name="T44"/>
              <a:gd fmla="*/ 314 h 2257" name="T45"/>
              <a:gd fmla="*/ 1593 w 2150" name="T46"/>
              <a:gd fmla="*/ 469 h 2257" name="T47"/>
              <a:gd fmla="*/ 1638 w 2150" name="T48"/>
              <a:gd fmla="*/ 576 h 2257" name="T49"/>
              <a:gd fmla="*/ 510 w 2150" name="T50"/>
              <a:gd fmla="*/ 576 h 2257" name="T51"/>
              <a:gd fmla="*/ 553 w 2150" name="T52"/>
              <a:gd fmla="*/ 469 h 2257" name="T53"/>
              <a:gd fmla="*/ 310 w 2150" name="T54"/>
              <a:gd fmla="*/ 314 h 2257" name="T55"/>
              <a:gd fmla="*/ 467 w 2150" name="T56"/>
              <a:gd fmla="*/ 557 h 2257" name="T57"/>
              <a:gd fmla="*/ 1593 w 2150" name="T58"/>
              <a:gd fmla="*/ 1593 h 2257" name="T59"/>
              <a:gd fmla="*/ 1748 w 2150" name="T60"/>
              <a:gd fmla="*/ 1836 h 2257" name="T61"/>
              <a:gd fmla="*/ 1834 w 2150" name="T62"/>
              <a:gd fmla="*/ 1836 h 2257" name="T63"/>
              <a:gd fmla="*/ 1681 w 2150" name="T64"/>
              <a:gd fmla="*/ 1593 h 2257" name="T65"/>
              <a:gd fmla="*/ 1064 w 2150" name="T66"/>
              <a:gd fmla="*/ 505 h 2257" name="T67"/>
              <a:gd fmla="*/ 1650 w 2150" name="T68"/>
              <a:gd fmla="*/ 1081 h 2257" name="T69"/>
              <a:gd fmla="*/ 1379 w 2150" name="T70"/>
              <a:gd fmla="*/ 1702 h 2257" name="T71"/>
              <a:gd fmla="*/ 912 w 2150" name="T72"/>
              <a:gd fmla="*/ 1828 h 2257" name="T73"/>
              <a:gd fmla="*/ 655 w 2150" name="T74"/>
              <a:gd fmla="*/ 1481 h 2257" name="T75"/>
              <a:gd fmla="*/ 622 w 2150" name="T76"/>
              <a:gd fmla="*/ 1088 h 2257" name="T77"/>
              <a:gd fmla="*/ 891 w 2150" name="T78"/>
              <a:gd fmla="*/ 1686 h 2257" name="T79"/>
              <a:gd fmla="*/ 1012 w 2150" name="T80"/>
              <a:gd fmla="*/ 1705 h 2257" name="T81"/>
              <a:gd fmla="*/ 879 w 2150" name="T82"/>
              <a:gd fmla="*/ 1200 h 2257" name="T83"/>
              <a:gd fmla="*/ 879 w 2150" name="T84"/>
              <a:gd fmla="*/ 1114 h 2257" name="T85"/>
              <a:gd fmla="*/ 1072 w 2150" name="T86"/>
              <a:gd fmla="*/ 1221 h 2257" name="T87"/>
              <a:gd fmla="*/ 1264 w 2150" name="T88"/>
              <a:gd fmla="*/ 1114 h 2257" name="T89"/>
              <a:gd fmla="*/ 1264 w 2150" name="T90"/>
              <a:gd fmla="*/ 1200 h 2257" name="T91"/>
              <a:gd fmla="*/ 1134 w 2150" name="T92"/>
              <a:gd fmla="*/ 1702 h 2257" name="T93"/>
              <a:gd fmla="*/ 1255 w 2150" name="T94"/>
              <a:gd fmla="*/ 1683 h 2257" name="T95"/>
              <a:gd fmla="*/ 1526 w 2150" name="T96"/>
              <a:gd fmla="*/ 1081 h 2257" name="T97"/>
              <a:gd fmla="*/ 1072 w 2150" name="T98"/>
              <a:gd fmla="*/ 631 h 2257"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257" w="2150">
                <a:moveTo>
                  <a:pt x="1153" y="2257"/>
                </a:moveTo>
                <a:cubicBezTo>
                  <a:pt x="993" y="2257"/>
                  <a:pt x="993" y="2257"/>
                  <a:pt x="993" y="2257"/>
                </a:cubicBezTo>
                <a:cubicBezTo>
                  <a:pt x="960" y="2257"/>
                  <a:pt x="929" y="2233"/>
                  <a:pt x="922" y="2202"/>
                </a:cubicBezTo>
                <a:cubicBezTo>
                  <a:pt x="905" y="2143"/>
                  <a:pt x="905" y="2143"/>
                  <a:pt x="905" y="2143"/>
                </a:cubicBezTo>
                <a:cubicBezTo>
                  <a:pt x="855" y="2136"/>
                  <a:pt x="817" y="2093"/>
                  <a:pt x="817" y="2040"/>
                </a:cubicBezTo>
                <a:cubicBezTo>
                  <a:pt x="817" y="1974"/>
                  <a:pt x="817" y="1974"/>
                  <a:pt x="817" y="1974"/>
                </a:cubicBezTo>
                <a:cubicBezTo>
                  <a:pt x="817" y="1940"/>
                  <a:pt x="843" y="1909"/>
                  <a:pt x="881" y="1909"/>
                </a:cubicBezTo>
                <a:cubicBezTo>
                  <a:pt x="1264" y="1909"/>
                  <a:pt x="1264" y="1909"/>
                  <a:pt x="1264" y="1909"/>
                </a:cubicBezTo>
                <a:cubicBezTo>
                  <a:pt x="1298" y="1912"/>
                  <a:pt x="1326" y="1938"/>
                  <a:pt x="1326" y="1974"/>
                </a:cubicBezTo>
                <a:cubicBezTo>
                  <a:pt x="1326" y="2040"/>
                  <a:pt x="1326" y="2040"/>
                  <a:pt x="1326" y="2040"/>
                </a:cubicBezTo>
                <a:cubicBezTo>
                  <a:pt x="1326" y="2093"/>
                  <a:pt x="1288" y="2136"/>
                  <a:pt x="1238" y="2143"/>
                </a:cubicBezTo>
                <a:cubicBezTo>
                  <a:pt x="1222" y="2202"/>
                  <a:pt x="1222" y="2202"/>
                  <a:pt x="1222" y="2202"/>
                </a:cubicBezTo>
                <a:cubicBezTo>
                  <a:pt x="1212" y="2233"/>
                  <a:pt x="1184" y="2257"/>
                  <a:pt x="1153" y="2257"/>
                </a:cubicBezTo>
                <a:close/>
                <a:moveTo>
                  <a:pt x="1074" y="343"/>
                </a:moveTo>
                <a:cubicBezTo>
                  <a:pt x="1107" y="343"/>
                  <a:pt x="1136" y="316"/>
                  <a:pt x="1136" y="281"/>
                </a:cubicBezTo>
                <a:cubicBezTo>
                  <a:pt x="1136" y="62"/>
                  <a:pt x="1136" y="62"/>
                  <a:pt x="1136" y="62"/>
                </a:cubicBezTo>
                <a:cubicBezTo>
                  <a:pt x="1136" y="28"/>
                  <a:pt x="1110" y="0"/>
                  <a:pt x="1074" y="0"/>
                </a:cubicBezTo>
                <a:cubicBezTo>
                  <a:pt x="1041" y="0"/>
                  <a:pt x="1012" y="26"/>
                  <a:pt x="1012" y="62"/>
                </a:cubicBezTo>
                <a:cubicBezTo>
                  <a:pt x="1012" y="281"/>
                  <a:pt x="1012" y="281"/>
                  <a:pt x="1012" y="281"/>
                </a:cubicBezTo>
                <a:cubicBezTo>
                  <a:pt x="1012" y="316"/>
                  <a:pt x="1041" y="343"/>
                  <a:pt x="1074" y="343"/>
                </a:cubicBezTo>
                <a:close/>
                <a:moveTo>
                  <a:pt x="62" y="1136"/>
                </a:moveTo>
                <a:cubicBezTo>
                  <a:pt x="281" y="1136"/>
                  <a:pt x="281" y="1136"/>
                  <a:pt x="281" y="1136"/>
                </a:cubicBezTo>
                <a:cubicBezTo>
                  <a:pt x="312" y="1136"/>
                  <a:pt x="343" y="1109"/>
                  <a:pt x="343" y="1074"/>
                </a:cubicBezTo>
                <a:cubicBezTo>
                  <a:pt x="343" y="1038"/>
                  <a:pt x="317" y="1012"/>
                  <a:pt x="281" y="1012"/>
                </a:cubicBezTo>
                <a:cubicBezTo>
                  <a:pt x="62" y="1012"/>
                  <a:pt x="62" y="1012"/>
                  <a:pt x="62" y="1012"/>
                </a:cubicBezTo>
                <a:cubicBezTo>
                  <a:pt x="29" y="1012"/>
                  <a:pt x="0" y="1038"/>
                  <a:pt x="0" y="1074"/>
                </a:cubicBezTo>
                <a:cubicBezTo>
                  <a:pt x="0" y="1109"/>
                  <a:pt x="26" y="1136"/>
                  <a:pt x="62" y="1136"/>
                </a:cubicBezTo>
                <a:close/>
                <a:moveTo>
                  <a:pt x="2086" y="1014"/>
                </a:moveTo>
                <a:cubicBezTo>
                  <a:pt x="1867" y="1014"/>
                  <a:pt x="1867" y="1014"/>
                  <a:pt x="1867" y="1014"/>
                </a:cubicBezTo>
                <a:cubicBezTo>
                  <a:pt x="1834" y="1014"/>
                  <a:pt x="1805" y="1040"/>
                  <a:pt x="1805" y="1076"/>
                </a:cubicBezTo>
                <a:cubicBezTo>
                  <a:pt x="1805" y="1112"/>
                  <a:pt x="1831" y="1138"/>
                  <a:pt x="1867" y="1138"/>
                </a:cubicBezTo>
                <a:cubicBezTo>
                  <a:pt x="2086" y="1138"/>
                  <a:pt x="2086" y="1138"/>
                  <a:pt x="2086" y="1138"/>
                </a:cubicBezTo>
                <a:cubicBezTo>
                  <a:pt x="2119" y="1138"/>
                  <a:pt x="2148" y="1112"/>
                  <a:pt x="2148" y="1076"/>
                </a:cubicBezTo>
                <a:cubicBezTo>
                  <a:pt x="2150" y="1040"/>
                  <a:pt x="2124" y="1014"/>
                  <a:pt x="2086" y="1014"/>
                </a:cubicBezTo>
                <a:close/>
                <a:moveTo>
                  <a:pt x="555" y="1593"/>
                </a:moveTo>
                <a:cubicBezTo>
                  <a:pt x="531" y="1569"/>
                  <a:pt x="493" y="1569"/>
                  <a:pt x="469" y="1593"/>
                </a:cubicBezTo>
                <a:cubicBezTo>
                  <a:pt x="312" y="1747"/>
                  <a:pt x="312" y="1747"/>
                  <a:pt x="312" y="1747"/>
                </a:cubicBezTo>
                <a:cubicBezTo>
                  <a:pt x="286" y="1774"/>
                  <a:pt x="286" y="1812"/>
                  <a:pt x="312" y="1836"/>
                </a:cubicBezTo>
                <a:cubicBezTo>
                  <a:pt x="324" y="1847"/>
                  <a:pt x="338" y="1855"/>
                  <a:pt x="355" y="1855"/>
                </a:cubicBezTo>
                <a:cubicBezTo>
                  <a:pt x="372" y="1855"/>
                  <a:pt x="386" y="1847"/>
                  <a:pt x="398" y="1836"/>
                </a:cubicBezTo>
                <a:cubicBezTo>
                  <a:pt x="553" y="1681"/>
                  <a:pt x="553" y="1681"/>
                  <a:pt x="553" y="1681"/>
                </a:cubicBezTo>
                <a:cubicBezTo>
                  <a:pt x="579" y="1657"/>
                  <a:pt x="579" y="1619"/>
                  <a:pt x="555" y="1593"/>
                </a:cubicBezTo>
                <a:close/>
                <a:moveTo>
                  <a:pt x="1638" y="576"/>
                </a:moveTo>
                <a:cubicBezTo>
                  <a:pt x="1655" y="576"/>
                  <a:pt x="1669" y="569"/>
                  <a:pt x="1681" y="557"/>
                </a:cubicBezTo>
                <a:cubicBezTo>
                  <a:pt x="1836" y="402"/>
                  <a:pt x="1836" y="402"/>
                  <a:pt x="1836" y="402"/>
                </a:cubicBezTo>
                <a:cubicBezTo>
                  <a:pt x="1862" y="376"/>
                  <a:pt x="1862" y="338"/>
                  <a:pt x="1836" y="314"/>
                </a:cubicBezTo>
                <a:cubicBezTo>
                  <a:pt x="1810" y="290"/>
                  <a:pt x="1772" y="288"/>
                  <a:pt x="1748" y="314"/>
                </a:cubicBezTo>
                <a:cubicBezTo>
                  <a:pt x="1593" y="469"/>
                  <a:pt x="1593" y="469"/>
                  <a:pt x="1593" y="469"/>
                </a:cubicBezTo>
                <a:cubicBezTo>
                  <a:pt x="1567" y="495"/>
                  <a:pt x="1567" y="533"/>
                  <a:pt x="1593" y="557"/>
                </a:cubicBezTo>
                <a:cubicBezTo>
                  <a:pt x="1605" y="569"/>
                  <a:pt x="1622" y="576"/>
                  <a:pt x="1638" y="576"/>
                </a:cubicBezTo>
                <a:close/>
                <a:moveTo>
                  <a:pt x="467" y="557"/>
                </a:moveTo>
                <a:cubicBezTo>
                  <a:pt x="479" y="569"/>
                  <a:pt x="493" y="576"/>
                  <a:pt x="510" y="576"/>
                </a:cubicBezTo>
                <a:cubicBezTo>
                  <a:pt x="526" y="576"/>
                  <a:pt x="541" y="569"/>
                  <a:pt x="553" y="557"/>
                </a:cubicBezTo>
                <a:cubicBezTo>
                  <a:pt x="579" y="531"/>
                  <a:pt x="579" y="493"/>
                  <a:pt x="553" y="469"/>
                </a:cubicBezTo>
                <a:cubicBezTo>
                  <a:pt x="398" y="314"/>
                  <a:pt x="398" y="314"/>
                  <a:pt x="398" y="314"/>
                </a:cubicBezTo>
                <a:cubicBezTo>
                  <a:pt x="372" y="288"/>
                  <a:pt x="333" y="288"/>
                  <a:pt x="310" y="314"/>
                </a:cubicBezTo>
                <a:cubicBezTo>
                  <a:pt x="286" y="340"/>
                  <a:pt x="283" y="378"/>
                  <a:pt x="310" y="402"/>
                </a:cubicBezTo>
                <a:lnTo>
                  <a:pt x="467" y="557"/>
                </a:lnTo>
                <a:close/>
                <a:moveTo>
                  <a:pt x="1681" y="1593"/>
                </a:moveTo>
                <a:cubicBezTo>
                  <a:pt x="1655" y="1566"/>
                  <a:pt x="1617" y="1566"/>
                  <a:pt x="1593" y="1593"/>
                </a:cubicBezTo>
                <a:cubicBezTo>
                  <a:pt x="1567" y="1619"/>
                  <a:pt x="1567" y="1657"/>
                  <a:pt x="1593" y="1681"/>
                </a:cubicBezTo>
                <a:cubicBezTo>
                  <a:pt x="1748" y="1836"/>
                  <a:pt x="1748" y="1836"/>
                  <a:pt x="1748" y="1836"/>
                </a:cubicBezTo>
                <a:cubicBezTo>
                  <a:pt x="1760" y="1847"/>
                  <a:pt x="1774" y="1855"/>
                  <a:pt x="1791" y="1855"/>
                </a:cubicBezTo>
                <a:cubicBezTo>
                  <a:pt x="1807" y="1855"/>
                  <a:pt x="1822" y="1847"/>
                  <a:pt x="1834" y="1836"/>
                </a:cubicBezTo>
                <a:cubicBezTo>
                  <a:pt x="1860" y="1809"/>
                  <a:pt x="1860" y="1771"/>
                  <a:pt x="1834" y="1747"/>
                </a:cubicBezTo>
                <a:lnTo>
                  <a:pt x="1681" y="1593"/>
                </a:lnTo>
                <a:close/>
                <a:moveTo>
                  <a:pt x="493" y="1088"/>
                </a:moveTo>
                <a:cubicBezTo>
                  <a:pt x="491" y="769"/>
                  <a:pt x="748" y="507"/>
                  <a:pt x="1064" y="505"/>
                </a:cubicBezTo>
                <a:cubicBezTo>
                  <a:pt x="1069" y="505"/>
                  <a:pt x="1069" y="505"/>
                  <a:pt x="1069" y="505"/>
                </a:cubicBezTo>
                <a:cubicBezTo>
                  <a:pt x="1388" y="505"/>
                  <a:pt x="1650" y="762"/>
                  <a:pt x="1650" y="1081"/>
                </a:cubicBezTo>
                <a:cubicBezTo>
                  <a:pt x="1650" y="1228"/>
                  <a:pt x="1591" y="1376"/>
                  <a:pt x="1488" y="1481"/>
                </a:cubicBezTo>
                <a:cubicBezTo>
                  <a:pt x="1429" y="1543"/>
                  <a:pt x="1391" y="1619"/>
                  <a:pt x="1379" y="1702"/>
                </a:cubicBezTo>
                <a:cubicBezTo>
                  <a:pt x="1367" y="1774"/>
                  <a:pt x="1305" y="1828"/>
                  <a:pt x="1231" y="1828"/>
                </a:cubicBezTo>
                <a:cubicBezTo>
                  <a:pt x="912" y="1828"/>
                  <a:pt x="912" y="1828"/>
                  <a:pt x="912" y="1828"/>
                </a:cubicBezTo>
                <a:cubicBezTo>
                  <a:pt x="838" y="1828"/>
                  <a:pt x="776" y="1776"/>
                  <a:pt x="764" y="1702"/>
                </a:cubicBezTo>
                <a:cubicBezTo>
                  <a:pt x="753" y="1619"/>
                  <a:pt x="712" y="1540"/>
                  <a:pt x="655" y="1481"/>
                </a:cubicBezTo>
                <a:cubicBezTo>
                  <a:pt x="553" y="1374"/>
                  <a:pt x="495" y="1236"/>
                  <a:pt x="493" y="1088"/>
                </a:cubicBezTo>
                <a:close/>
                <a:moveTo>
                  <a:pt x="622" y="1088"/>
                </a:moveTo>
                <a:cubicBezTo>
                  <a:pt x="624" y="1202"/>
                  <a:pt x="669" y="1309"/>
                  <a:pt x="748" y="1395"/>
                </a:cubicBezTo>
                <a:cubicBezTo>
                  <a:pt x="824" y="1474"/>
                  <a:pt x="874" y="1576"/>
                  <a:pt x="891" y="1686"/>
                </a:cubicBezTo>
                <a:cubicBezTo>
                  <a:pt x="893" y="1697"/>
                  <a:pt x="903" y="1705"/>
                  <a:pt x="912" y="1705"/>
                </a:cubicBezTo>
                <a:cubicBezTo>
                  <a:pt x="1012" y="1705"/>
                  <a:pt x="1012" y="1705"/>
                  <a:pt x="1012" y="1705"/>
                </a:cubicBezTo>
                <a:cubicBezTo>
                  <a:pt x="1012" y="1331"/>
                  <a:pt x="1012" y="1331"/>
                  <a:pt x="1012" y="1331"/>
                </a:cubicBezTo>
                <a:cubicBezTo>
                  <a:pt x="879" y="1200"/>
                  <a:pt x="879" y="1200"/>
                  <a:pt x="879" y="1200"/>
                </a:cubicBezTo>
                <a:cubicBezTo>
                  <a:pt x="855" y="1176"/>
                  <a:pt x="855" y="1138"/>
                  <a:pt x="879" y="1114"/>
                </a:cubicBezTo>
                <a:cubicBezTo>
                  <a:pt x="879" y="1114"/>
                  <a:pt x="879" y="1114"/>
                  <a:pt x="879" y="1114"/>
                </a:cubicBezTo>
                <a:cubicBezTo>
                  <a:pt x="903" y="1090"/>
                  <a:pt x="941" y="1090"/>
                  <a:pt x="964" y="1114"/>
                </a:cubicBezTo>
                <a:cubicBezTo>
                  <a:pt x="1072" y="1221"/>
                  <a:pt x="1072" y="1221"/>
                  <a:pt x="1072" y="1221"/>
                </a:cubicBezTo>
                <a:cubicBezTo>
                  <a:pt x="1179" y="1114"/>
                  <a:pt x="1179" y="1114"/>
                  <a:pt x="1179" y="1114"/>
                </a:cubicBezTo>
                <a:cubicBezTo>
                  <a:pt x="1203" y="1090"/>
                  <a:pt x="1241" y="1090"/>
                  <a:pt x="1264" y="1114"/>
                </a:cubicBezTo>
                <a:cubicBezTo>
                  <a:pt x="1264" y="1114"/>
                  <a:pt x="1264" y="1114"/>
                  <a:pt x="1264" y="1114"/>
                </a:cubicBezTo>
                <a:cubicBezTo>
                  <a:pt x="1288" y="1138"/>
                  <a:pt x="1288" y="1176"/>
                  <a:pt x="1264" y="1200"/>
                </a:cubicBezTo>
                <a:cubicBezTo>
                  <a:pt x="1134" y="1331"/>
                  <a:pt x="1134" y="1331"/>
                  <a:pt x="1134" y="1331"/>
                </a:cubicBezTo>
                <a:cubicBezTo>
                  <a:pt x="1134" y="1702"/>
                  <a:pt x="1134" y="1702"/>
                  <a:pt x="1134" y="1702"/>
                </a:cubicBezTo>
                <a:cubicBezTo>
                  <a:pt x="1234" y="1702"/>
                  <a:pt x="1234" y="1702"/>
                  <a:pt x="1234" y="1702"/>
                </a:cubicBezTo>
                <a:cubicBezTo>
                  <a:pt x="1245" y="1702"/>
                  <a:pt x="1255" y="1693"/>
                  <a:pt x="1255" y="1683"/>
                </a:cubicBezTo>
                <a:cubicBezTo>
                  <a:pt x="1272" y="1574"/>
                  <a:pt x="1322" y="1474"/>
                  <a:pt x="1400" y="1393"/>
                </a:cubicBezTo>
                <a:cubicBezTo>
                  <a:pt x="1481" y="1312"/>
                  <a:pt x="1526" y="1197"/>
                  <a:pt x="1526" y="1081"/>
                </a:cubicBezTo>
                <a:cubicBezTo>
                  <a:pt x="1526" y="833"/>
                  <a:pt x="1324" y="631"/>
                  <a:pt x="1074" y="631"/>
                </a:cubicBezTo>
                <a:cubicBezTo>
                  <a:pt x="1072" y="631"/>
                  <a:pt x="1072" y="631"/>
                  <a:pt x="1072" y="631"/>
                </a:cubicBezTo>
                <a:cubicBezTo>
                  <a:pt x="819" y="635"/>
                  <a:pt x="619" y="838"/>
                  <a:pt x="622" y="108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 name="文本框 22"/>
          <p:cNvSpPr txBox="1"/>
          <p:nvPr/>
        </p:nvSpPr>
        <p:spPr>
          <a:xfrm>
            <a:off x="843891" y="1217969"/>
            <a:ext cx="2011680" cy="457200"/>
          </a:xfrm>
          <a:prstGeom prst="rect">
            <a:avLst/>
          </a:prstGeom>
          <a:solidFill>
            <a:srgbClr val="C00000"/>
          </a:solidFill>
        </p:spPr>
        <p:txBody>
          <a:bodyPr rtlCol="0" wrap="none">
            <a:spAutoFit/>
          </a:bodyPr>
          <a:lstStyle>
            <a:defPPr>
              <a:defRPr lang="zh-CN"/>
            </a:defPPr>
            <a:lvl1pPr>
              <a:defRPr sz="2400">
                <a:solidFill>
                  <a:schemeClr val="bg1"/>
                </a:solidFill>
                <a:latin charset="-122" panose="03000509000000000000" pitchFamily="65" typeface="方正粗倩简体"/>
                <a:ea charset="-122" panose="03000509000000000000" pitchFamily="65" typeface="方正粗倩简体"/>
              </a:defRPr>
            </a:lvl1pPr>
          </a:lstStyle>
          <a:p>
            <a:r>
              <a:rPr altLang="en-US" lang="zh-CN"/>
              <a:t>点击输入标题</a:t>
            </a:r>
          </a:p>
        </p:txBody>
      </p:sp>
      <p:sp>
        <p:nvSpPr>
          <p:cNvPr id="28" name="文本框 27"/>
          <p:cNvSpPr txBox="1"/>
          <p:nvPr/>
        </p:nvSpPr>
        <p:spPr>
          <a:xfrm>
            <a:off x="754265" y="1806230"/>
            <a:ext cx="7802880" cy="457200"/>
          </a:xfrm>
          <a:prstGeom prst="rect">
            <a:avLst/>
          </a:prstGeom>
          <a:noFill/>
        </p:spPr>
        <p:txBody>
          <a:bodyPr rtlCol="0" wrap="none">
            <a:spAutoFit/>
          </a:bodyPr>
          <a:lstStyle>
            <a:defPPr>
              <a:defRPr lang="zh-CN"/>
            </a:defPPr>
            <a:lvl1pPr>
              <a:defRPr sz="2000">
                <a:solidFill>
                  <a:schemeClr val="bg1"/>
                </a:solidFill>
                <a:latin charset="-122" panose="020b0502040204020203" pitchFamily="34" typeface="微软雅黑 Light"/>
                <a:ea charset="-122" panose="020b0502040204020203" pitchFamily="34" typeface="微软雅黑 Light"/>
              </a:defRPr>
            </a:lvl1pPr>
          </a:lstStyle>
          <a:p>
            <a:pPr>
              <a:lnSpc>
                <a:spcPct val="120000"/>
              </a:lnSpc>
            </a:pPr>
            <a:r>
              <a:rPr altLang="en-US" lang="zh-CN"/>
              <a:t>点击输入内容点击输入内容点击输入内容点击输入内容点击输入内容</a:t>
            </a:r>
          </a:p>
        </p:txBody>
      </p:sp>
      <p:sp>
        <p:nvSpPr>
          <p:cNvPr id="18" name="文本框 17"/>
          <p:cNvSpPr txBox="1"/>
          <p:nvPr/>
        </p:nvSpPr>
        <p:spPr>
          <a:xfrm>
            <a:off x="841369" y="201997"/>
            <a:ext cx="1783080" cy="365760"/>
          </a:xfrm>
          <a:prstGeom prst="rect">
            <a:avLst/>
          </a:prstGeom>
          <a:solidFill>
            <a:srgbClr val="A00A0A"/>
          </a:solid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lang="zh-CN" noProof="0">
                <a:solidFill>
                  <a:prstClr val="white">
                    <a:lumMod val="95000"/>
                  </a:prstClr>
                </a:solidFill>
                <a:latin charset="-122" panose="03000509000000000000" pitchFamily="65" typeface="方正粗倩简体"/>
                <a:ea charset="-122" panose="03000509000000000000" pitchFamily="65" typeface="方正粗倩简体"/>
              </a:rPr>
              <a:t>点击输入大标题</a:t>
            </a:r>
          </a:p>
        </p:txBody>
      </p:sp>
      <p:grpSp>
        <p:nvGrpSpPr>
          <p:cNvPr id="19" name="组合 18"/>
          <p:cNvGrpSpPr/>
          <p:nvPr/>
        </p:nvGrpSpPr>
        <p:grpSpPr>
          <a:xfrm>
            <a:off x="351783" y="212874"/>
            <a:ext cx="489586" cy="347578"/>
            <a:chOff x="3412653" y="792910"/>
            <a:chExt cx="698805" cy="496111"/>
          </a:xfrm>
        </p:grpSpPr>
        <p:sp>
          <p:nvSpPr>
            <p:cNvPr id="20" name="菱形 19"/>
            <p:cNvSpPr/>
            <p:nvPr/>
          </p:nvSpPr>
          <p:spPr>
            <a:xfrm>
              <a:off x="3412653" y="792910"/>
              <a:ext cx="496111" cy="496111"/>
            </a:xfrm>
            <a:prstGeom prst="diamond">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任意多边形: 形状 21"/>
            <p:cNvSpPr/>
            <p:nvPr/>
          </p:nvSpPr>
          <p:spPr>
            <a:xfrm>
              <a:off x="3785581" y="792910"/>
              <a:ext cx="325877" cy="496111"/>
            </a:xfrm>
            <a:custGeom>
              <a:gdLst>
                <a:gd fmla="*/ 77822 w 325877" name="connsiteX0"/>
                <a:gd fmla="*/ 0 h 496111" name="connsiteY0"/>
                <a:gd fmla="*/ 325877 w 325877" name="connsiteX1"/>
                <a:gd fmla="*/ 248056 h 496111" name="connsiteY1"/>
                <a:gd fmla="*/ 77822 w 325877" name="connsiteX2"/>
                <a:gd fmla="*/ 496111 h 496111" name="connsiteY2"/>
                <a:gd fmla="*/ 0 w 325877" name="connsiteX3"/>
                <a:gd fmla="*/ 418290 h 496111" name="connsiteY3"/>
                <a:gd fmla="*/ 170234 w 325877" name="connsiteX4"/>
                <a:gd fmla="*/ 248056 h 496111" name="connsiteY4"/>
                <a:gd fmla="*/ 0 w 325877" name="connsiteX5"/>
                <a:gd fmla="*/ 77822 h 49611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96110" w="325877">
                  <a:moveTo>
                    <a:pt x="77822" y="0"/>
                  </a:moveTo>
                  <a:lnTo>
                    <a:pt x="325877" y="248056"/>
                  </a:lnTo>
                  <a:lnTo>
                    <a:pt x="77822" y="496111"/>
                  </a:lnTo>
                  <a:lnTo>
                    <a:pt x="0" y="418290"/>
                  </a:lnTo>
                  <a:lnTo>
                    <a:pt x="170234" y="248056"/>
                  </a:lnTo>
                  <a:lnTo>
                    <a:pt x="0" y="778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095606537"/>
      </p:ext>
    </p:extLst>
  </p:cSld>
  <p:clrMapOvr>
    <a:masterClrMapping/>
  </p:clrMapOvr>
  <p:transition spd="med">
    <p:fade/>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11439871" y="6339733"/>
            <a:ext cx="935355" cy="365760"/>
          </a:xfrm>
          <a:prstGeom prst="rect">
            <a:avLst/>
          </a:prstGeom>
          <a:solidFill>
            <a:srgbClr val="88493F"/>
          </a:solidFill>
        </p:spPr>
        <p:txBody>
          <a:bodyPr rtlCol="0" wrap="none">
            <a:spAutoFit/>
          </a:bodyPr>
          <a:lstStyle>
            <a:defPPr>
              <a:defRPr lang="zh-CN"/>
            </a:defPPr>
            <a:lvl1pPr>
              <a:defRPr b="1">
                <a:solidFill>
                  <a:schemeClr val="bg1"/>
                </a:solidFill>
                <a:latin charset="-122" panose="020b0503020204020204" pitchFamily="34" typeface="微软雅黑"/>
                <a:ea charset="-122" panose="020b0503020204020204" pitchFamily="34" typeface="微软雅黑"/>
              </a:defRPr>
            </a:lvl1pPr>
          </a:lstStyle>
          <a:p>
            <a:r>
              <a:rPr altLang="zh-CN" b="0" lang="en-US">
                <a:latin charset="0" panose="020b0503020202020204" pitchFamily="34" typeface="Agency FB"/>
              </a:rPr>
              <a:t>2017.01</a:t>
            </a:r>
          </a:p>
        </p:txBody>
      </p:sp>
      <p:sp>
        <p:nvSpPr>
          <p:cNvPr id="6" name="文本框 5"/>
          <p:cNvSpPr txBox="1"/>
          <p:nvPr/>
        </p:nvSpPr>
        <p:spPr>
          <a:xfrm>
            <a:off x="9928253" y="6339733"/>
            <a:ext cx="1511617" cy="365760"/>
          </a:xfrm>
          <a:prstGeom prst="rect">
            <a:avLst/>
          </a:prstGeom>
          <a:solidFill>
            <a:srgbClr val="88493F"/>
          </a:solidFill>
        </p:spPr>
        <p:txBody>
          <a:bodyPr rtlCol="0" wrap="none">
            <a:spAutoFit/>
          </a:bodyPr>
          <a:lstStyle/>
          <a:p>
            <a:pPr algn="r"/>
            <a:r>
              <a:rPr altLang="zh-CN" lang="en-US">
                <a:solidFill>
                  <a:schemeClr val="bg1"/>
                </a:solidFill>
                <a:latin charset="-122" panose="020b0503020204020204" pitchFamily="34" typeface="微软雅黑"/>
                <a:ea charset="-122" panose="020b0503020204020204" pitchFamily="34" typeface="微软雅黑"/>
              </a:rPr>
              <a:t>TalkFish咸俞</a:t>
            </a:r>
          </a:p>
        </p:txBody>
      </p:sp>
      <p:sp>
        <p:nvSpPr>
          <p:cNvPr id="7" name="文本框 6"/>
          <p:cNvSpPr txBox="1"/>
          <p:nvPr/>
        </p:nvSpPr>
        <p:spPr>
          <a:xfrm>
            <a:off x="368306" y="139405"/>
            <a:ext cx="1328125" cy="914400"/>
          </a:xfrm>
          <a:prstGeom prst="rect">
            <a:avLst/>
          </a:prstGeom>
          <a:noFill/>
        </p:spPr>
        <p:txBody>
          <a:bodyPr rtlCol="0" wrap="none">
            <a:spAutoFit/>
          </a:bodyPr>
          <a:lstStyle/>
          <a:p>
            <a:r>
              <a:rPr altLang="zh-CN" lang="en-US">
                <a:solidFill>
                  <a:schemeClr val="bg1"/>
                </a:solidFill>
                <a:latin charset="0" panose="020b0503020202020204" pitchFamily="34" typeface="Agency FB"/>
              </a:rPr>
              <a:t>THE</a:t>
            </a:r>
          </a:p>
          <a:p>
            <a:r>
              <a:rPr altLang="zh-CN" lang="en-US">
                <a:solidFill>
                  <a:schemeClr val="bg1"/>
                </a:solidFill>
                <a:latin charset="0" panose="020b0503020202020204" pitchFamily="34" typeface="Agency FB"/>
              </a:rPr>
              <a:t>NAME OF</a:t>
            </a:r>
          </a:p>
          <a:p>
            <a:r>
              <a:rPr altLang="zh-CN" lang="en-US">
                <a:solidFill>
                  <a:schemeClr val="bg1"/>
                </a:solidFill>
                <a:latin charset="0" panose="020b0503020202020204" pitchFamily="34" typeface="Agency FB"/>
              </a:rPr>
              <a:t>ORGNATION</a:t>
            </a:r>
          </a:p>
        </p:txBody>
      </p:sp>
      <p:sp>
        <p:nvSpPr>
          <p:cNvPr id="10" name="矩形 9"/>
          <p:cNvSpPr/>
          <p:nvPr/>
        </p:nvSpPr>
        <p:spPr>
          <a:xfrm>
            <a:off x="4810741" y="1706880"/>
            <a:ext cx="2667593" cy="2936240"/>
          </a:xfrm>
          <a:prstGeom prst="rect">
            <a:avLst/>
          </a:prstGeom>
          <a:solidFill>
            <a:srgbClr val="A00A0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5063355" y="2973506"/>
            <a:ext cx="2011680" cy="502920"/>
          </a:xfrm>
          <a:prstGeom prst="rect">
            <a:avLst/>
          </a:prstGeom>
        </p:spPr>
        <p:txBody>
          <a:bodyPr wrap="none">
            <a:spAutoFit/>
          </a:bodyPr>
          <a:lstStyle/>
          <a:p>
            <a:pPr algn="ctr">
              <a:lnSpc>
                <a:spcPct val="150000"/>
              </a:lnSpc>
              <a:spcAft>
                <a:spcPct val="0"/>
              </a:spcAft>
            </a:pPr>
            <a:r>
              <a:rPr altLang="en-US" b="1" kern="100" lang="zh-CN">
                <a:solidFill>
                  <a:schemeClr val="bg1"/>
                </a:solidFill>
                <a:latin charset="-122" panose="020b0503020204020204" pitchFamily="34" typeface="微软雅黑"/>
                <a:ea charset="-122" panose="020b0503020204020204" pitchFamily="34" typeface="微软雅黑"/>
              </a:rPr>
              <a:t>三千视界系列模板</a:t>
            </a:r>
          </a:p>
        </p:txBody>
      </p:sp>
      <p:sp>
        <p:nvSpPr>
          <p:cNvPr id="3" name="文本框 2"/>
          <p:cNvSpPr txBox="1"/>
          <p:nvPr/>
        </p:nvSpPr>
        <p:spPr>
          <a:xfrm>
            <a:off x="4986296" y="3746267"/>
            <a:ext cx="2316480" cy="731520"/>
          </a:xfrm>
          <a:prstGeom prst="rect">
            <a:avLst/>
          </a:prstGeom>
        </p:spPr>
        <p:txBody>
          <a:bodyPr wrap="none">
            <a:spAutoFit/>
          </a:bodyPr>
          <a:lstStyle>
            <a:defPPr>
              <a:defRPr lang="zh-CN"/>
            </a:defPPr>
            <a:lvl1pPr algn="ctr">
              <a:lnSpc>
                <a:spcPct val="150000"/>
              </a:lnSpc>
              <a:spcAft>
                <a:spcPct val="0"/>
              </a:spcAft>
              <a:defRPr kern="100">
                <a:solidFill>
                  <a:schemeClr val="bg1"/>
                </a:solidFill>
                <a:latin charset="-122" panose="03000509000000000000" pitchFamily="65" typeface="方正粗倩简体"/>
                <a:ea charset="-122" panose="03000509000000000000" pitchFamily="65" typeface="方正粗倩简体"/>
              </a:defRPr>
            </a:lvl1pPr>
          </a:lstStyle>
          <a:p>
            <a:r>
              <a:rPr altLang="en-US" lang="zh-CN" sz="2800"/>
              <a:t>感谢您的聆听</a:t>
            </a:r>
          </a:p>
        </p:txBody>
      </p:sp>
      <p:sp>
        <p:nvSpPr>
          <p:cNvPr id="8" name="文本框 7"/>
          <p:cNvSpPr txBox="1"/>
          <p:nvPr/>
        </p:nvSpPr>
        <p:spPr>
          <a:xfrm>
            <a:off x="5194325" y="3425769"/>
            <a:ext cx="1749742" cy="335280"/>
          </a:xfrm>
          <a:prstGeom prst="rect">
            <a:avLst/>
          </a:prstGeom>
          <a:noFill/>
        </p:spPr>
        <p:txBody>
          <a:bodyPr rtlCol="0" wrap="none">
            <a:spAutoFit/>
          </a:bodyPr>
          <a:lstStyle/>
          <a:p>
            <a:pPr algn="ctr"/>
            <a:r>
              <a:rPr altLang="zh-CN" lang="en-US" sz="1600">
                <a:solidFill>
                  <a:schemeClr val="bg1"/>
                </a:solidFill>
                <a:latin charset="0" panose="020b0503020202020204" pitchFamily="34" typeface="Agency FB"/>
                <a:cs charset="0" panose="02020603050405020304" pitchFamily="18" typeface="Times New Roman"/>
              </a:rPr>
              <a:t>VISION ADDICTION</a:t>
            </a:r>
          </a:p>
        </p:txBody>
      </p:sp>
      <p:sp>
        <p:nvSpPr>
          <p:cNvPr id="2" name="文本框 1"/>
          <p:cNvSpPr txBox="1"/>
          <p:nvPr/>
        </p:nvSpPr>
        <p:spPr>
          <a:xfrm>
            <a:off x="5435048" y="1897927"/>
            <a:ext cx="1725930" cy="1005840"/>
          </a:xfrm>
          <a:prstGeom prst="rect">
            <a:avLst/>
          </a:prstGeom>
          <a:noFill/>
        </p:spPr>
        <p:txBody>
          <a:bodyPr rtlCol="0" wrap="none">
            <a:spAutoFit/>
          </a:bodyPr>
          <a:lstStyle/>
          <a:p>
            <a:r>
              <a:rPr altLang="zh-CN" b="1" kern="100" lang="en-US" sz="6000">
                <a:solidFill>
                  <a:schemeClr val="bg1"/>
                </a:solidFill>
                <a:latin charset="0" panose="020b0503020202020204" pitchFamily="34" typeface="Agency FB"/>
                <a:ea charset="-122" panose="02010609060101010101" pitchFamily="49" typeface="黑体"/>
              </a:rPr>
              <a:t>2017</a:t>
            </a:r>
          </a:p>
        </p:txBody>
      </p:sp>
      <p:cxnSp>
        <p:nvCxnSpPr>
          <p:cNvPr id="15" name="直接连接符 14"/>
          <p:cNvCxnSpPr/>
          <p:nvPr/>
        </p:nvCxnSpPr>
        <p:spPr>
          <a:xfrm>
            <a:off x="4978884" y="3418467"/>
            <a:ext cx="218062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22587" y="143429"/>
            <a:ext cx="45719" cy="915282"/>
          </a:xfrm>
          <a:prstGeom prst="rect">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3" name="直接连接符 12"/>
          <p:cNvCxnSpPr/>
          <p:nvPr/>
        </p:nvCxnSpPr>
        <p:spPr>
          <a:xfrm flipH="1">
            <a:off x="11430142" y="6393075"/>
            <a:ext cx="0" cy="26264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978884" y="3758654"/>
            <a:ext cx="218062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077345189"/>
      </p:ext>
    </p:extLst>
  </p:cSld>
  <p:clrMapOvr>
    <a:masterClrMapping/>
  </p:clrMapOvr>
  <p:transition spd="med">
    <p:fade/>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Freeform 5"/>
          <p:cNvSpPr/>
          <p:nvPr/>
        </p:nvSpPr>
        <p:spPr bwMode="auto">
          <a:xfrm>
            <a:off x="6531155" y="2642578"/>
            <a:ext cx="396366" cy="409016"/>
          </a:xfrm>
          <a:custGeom>
            <a:gdLst>
              <a:gd fmla="*/ 26 w 188" name="T0"/>
              <a:gd fmla="*/ 81 h 194" name="T1"/>
              <a:gd fmla="*/ 30 w 188" name="T2"/>
              <a:gd fmla="*/ 70 h 194" name="T3"/>
              <a:gd fmla="*/ 33 w 188" name="T4"/>
              <a:gd fmla="*/ 62 h 194" name="T5"/>
              <a:gd fmla="*/ 34 w 188" name="T6"/>
              <a:gd fmla="*/ 49 h 194" name="T7"/>
              <a:gd fmla="*/ 40 w 188" name="T8"/>
              <a:gd fmla="*/ 35 h 194" name="T9"/>
              <a:gd fmla="*/ 48 w 188" name="T10"/>
              <a:gd fmla="*/ 22 h 194" name="T11"/>
              <a:gd fmla="*/ 61 w 188" name="T12"/>
              <a:gd fmla="*/ 9 h 194" name="T13"/>
              <a:gd fmla="*/ 79 w 188" name="T14"/>
              <a:gd fmla="*/ 2 h 194" name="T15"/>
              <a:gd fmla="*/ 98 w 188" name="T16"/>
              <a:gd fmla="*/ 0 h 194" name="T17"/>
              <a:gd fmla="*/ 118 w 188" name="T18"/>
              <a:gd fmla="*/ 2 h 194" name="T19"/>
              <a:gd fmla="*/ 137 w 188" name="T20"/>
              <a:gd fmla="*/ 9 h 194" name="T21"/>
              <a:gd fmla="*/ 150 w 188" name="T22"/>
              <a:gd fmla="*/ 19 h 194" name="T23"/>
              <a:gd fmla="*/ 158 w 188" name="T24"/>
              <a:gd fmla="*/ 31 h 194" name="T25"/>
              <a:gd fmla="*/ 163 w 188" name="T26"/>
              <a:gd fmla="*/ 46 h 194" name="T27"/>
              <a:gd fmla="*/ 166 w 188" name="T28"/>
              <a:gd fmla="*/ 63 h 194" name="T29"/>
              <a:gd fmla="*/ 171 w 188" name="T30"/>
              <a:gd fmla="*/ 74 h 194" name="T31"/>
              <a:gd fmla="*/ 171 w 188" name="T32"/>
              <a:gd fmla="*/ 82 h 194" name="T33"/>
              <a:gd fmla="*/ 173 w 188" name="T34"/>
              <a:gd fmla="*/ 92 h 194" name="T35"/>
              <a:gd fmla="*/ 182 w 188" name="T36"/>
              <a:gd fmla="*/ 110 h 194" name="T37"/>
              <a:gd fmla="*/ 188 w 188" name="T38"/>
              <a:gd fmla="*/ 125 h 194" name="T39"/>
              <a:gd fmla="*/ 188 w 188" name="T40"/>
              <a:gd fmla="*/ 140 h 194" name="T41"/>
              <a:gd fmla="*/ 184 w 188" name="T42"/>
              <a:gd fmla="*/ 148 h 194" name="T43"/>
              <a:gd fmla="*/ 179 w 188" name="T44"/>
              <a:gd fmla="*/ 151 h 194" name="T45"/>
              <a:gd fmla="*/ 177 w 188" name="T46"/>
              <a:gd fmla="*/ 150 h 194" name="T47"/>
              <a:gd fmla="*/ 170 w 188" name="T48"/>
              <a:gd fmla="*/ 139 h 194" name="T49"/>
              <a:gd fmla="*/ 166 w 188" name="T50"/>
              <a:gd fmla="*/ 145 h 194" name="T51"/>
              <a:gd fmla="*/ 156 w 188" name="T52"/>
              <a:gd fmla="*/ 161 h 194" name="T53"/>
              <a:gd fmla="*/ 165 w 188" name="T54"/>
              <a:gd fmla="*/ 169 h 194" name="T55"/>
              <a:gd fmla="*/ 171 w 188" name="T56"/>
              <a:gd fmla="*/ 176 h 194" name="T57"/>
              <a:gd fmla="*/ 171 w 188" name="T58"/>
              <a:gd fmla="*/ 181 h 194" name="T59"/>
              <a:gd fmla="*/ 167 w 188" name="T60"/>
              <a:gd fmla="*/ 187 h 194" name="T61"/>
              <a:gd fmla="*/ 156 w 188" name="T62"/>
              <a:gd fmla="*/ 191 h 194" name="T63"/>
              <a:gd fmla="*/ 139 w 188" name="T64"/>
              <a:gd fmla="*/ 192 h 194" name="T65"/>
              <a:gd fmla="*/ 118 w 188" name="T66"/>
              <a:gd fmla="*/ 191 h 194" name="T67"/>
              <a:gd fmla="*/ 104 w 188" name="T68"/>
              <a:gd fmla="*/ 185 h 194" name="T69"/>
              <a:gd fmla="*/ 93 w 188" name="T70"/>
              <a:gd fmla="*/ 185 h 194" name="T71"/>
              <a:gd fmla="*/ 78 w 188" name="T72"/>
              <a:gd fmla="*/ 192 h 194" name="T73"/>
              <a:gd fmla="*/ 64 w 188" name="T74"/>
              <a:gd fmla="*/ 194 h 194" name="T75"/>
              <a:gd fmla="*/ 41 w 188" name="T76"/>
              <a:gd fmla="*/ 192 h 194" name="T77"/>
              <a:gd fmla="*/ 28 w 188" name="T78"/>
              <a:gd fmla="*/ 188 h 194" name="T79"/>
              <a:gd fmla="*/ 23 w 188" name="T80"/>
              <a:gd fmla="*/ 183 h 194" name="T81"/>
              <a:gd fmla="*/ 22 w 188" name="T82"/>
              <a:gd fmla="*/ 177 h 194" name="T83"/>
              <a:gd fmla="*/ 25 w 188" name="T84"/>
              <a:gd fmla="*/ 170 h 194" name="T85"/>
              <a:gd fmla="*/ 30 w 188" name="T86"/>
              <a:gd fmla="*/ 167 h 194" name="T87"/>
              <a:gd fmla="*/ 38 w 188" name="T88"/>
              <a:gd fmla="*/ 165 h 194" name="T89"/>
              <a:gd fmla="*/ 36 w 188" name="T90"/>
              <a:gd fmla="*/ 162 h 194" name="T91"/>
              <a:gd fmla="*/ 26 w 188" name="T92"/>
              <a:gd fmla="*/ 151 h 194" name="T93"/>
              <a:gd fmla="*/ 21 w 188" name="T94"/>
              <a:gd fmla="*/ 139 h 194" name="T95"/>
              <a:gd fmla="*/ 18 w 188" name="T96"/>
              <a:gd fmla="*/ 136 h 194" name="T97"/>
              <a:gd fmla="*/ 15 w 188" name="T98"/>
              <a:gd fmla="*/ 141 h 194" name="T99"/>
              <a:gd fmla="*/ 9 w 188" name="T100"/>
              <a:gd fmla="*/ 148 h 194" name="T101"/>
              <a:gd fmla="*/ 3 w 188" name="T102"/>
              <a:gd fmla="*/ 148 h 194" name="T103"/>
              <a:gd fmla="*/ 0 w 188" name="T104"/>
              <a:gd fmla="*/ 140 h 194" name="T105"/>
              <a:gd fmla="*/ 0 w 188" name="T106"/>
              <a:gd fmla="*/ 125 h 194" name="T107"/>
              <a:gd fmla="*/ 7 w 188" name="T108"/>
              <a:gd fmla="*/ 110 h 194" name="T109"/>
              <a:gd fmla="*/ 17 w 188" name="T110"/>
              <a:gd fmla="*/ 96 h 194" name="T111"/>
              <a:gd fmla="*/ 28 w 188" name="T112"/>
              <a:gd fmla="*/ 86 h 19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94" w="188">
                <a:moveTo>
                  <a:pt x="28" y="86"/>
                </a:moveTo>
                <a:lnTo>
                  <a:pt x="26" y="86"/>
                </a:lnTo>
                <a:lnTo>
                  <a:pt x="26" y="85"/>
                </a:lnTo>
                <a:lnTo>
                  <a:pt x="26" y="84"/>
                </a:lnTo>
                <a:lnTo>
                  <a:pt x="26" y="82"/>
                </a:lnTo>
                <a:lnTo>
                  <a:pt x="26" y="81"/>
                </a:lnTo>
                <a:lnTo>
                  <a:pt x="26" y="81"/>
                </a:lnTo>
                <a:lnTo>
                  <a:pt x="26" y="79"/>
                </a:lnTo>
                <a:lnTo>
                  <a:pt x="26" y="78"/>
                </a:lnTo>
                <a:lnTo>
                  <a:pt x="28" y="77"/>
                </a:lnTo>
                <a:lnTo>
                  <a:pt x="28" y="74"/>
                </a:lnTo>
                <a:lnTo>
                  <a:pt x="29" y="73"/>
                </a:lnTo>
                <a:lnTo>
                  <a:pt x="30" y="71"/>
                </a:lnTo>
                <a:lnTo>
                  <a:pt x="30" y="70"/>
                </a:lnTo>
                <a:lnTo>
                  <a:pt x="30" y="68"/>
                </a:lnTo>
                <a:lnTo>
                  <a:pt x="30" y="67"/>
                </a:lnTo>
                <a:lnTo>
                  <a:pt x="30" y="66"/>
                </a:lnTo>
                <a:lnTo>
                  <a:pt x="32" y="64"/>
                </a:lnTo>
                <a:lnTo>
                  <a:pt x="32" y="63"/>
                </a:lnTo>
                <a:lnTo>
                  <a:pt x="32" y="62"/>
                </a:lnTo>
                <a:lnTo>
                  <a:pt x="33" y="62"/>
                </a:lnTo>
                <a:lnTo>
                  <a:pt x="33" y="60"/>
                </a:lnTo>
                <a:lnTo>
                  <a:pt x="33" y="60"/>
                </a:lnTo>
                <a:lnTo>
                  <a:pt x="33" y="59"/>
                </a:lnTo>
                <a:lnTo>
                  <a:pt x="33" y="56"/>
                </a:lnTo>
                <a:lnTo>
                  <a:pt x="33" y="55"/>
                </a:lnTo>
                <a:lnTo>
                  <a:pt x="34" y="52"/>
                </a:lnTo>
                <a:lnTo>
                  <a:pt x="34" y="49"/>
                </a:lnTo>
                <a:lnTo>
                  <a:pt x="36" y="46"/>
                </a:lnTo>
                <a:lnTo>
                  <a:pt x="36" y="44"/>
                </a:lnTo>
                <a:lnTo>
                  <a:pt x="37" y="42"/>
                </a:lnTo>
                <a:lnTo>
                  <a:pt x="37" y="41"/>
                </a:lnTo>
                <a:lnTo>
                  <a:pt x="38" y="38"/>
                </a:lnTo>
                <a:lnTo>
                  <a:pt x="38" y="37"/>
                </a:lnTo>
                <a:lnTo>
                  <a:pt x="40" y="35"/>
                </a:lnTo>
                <a:lnTo>
                  <a:pt x="41" y="33"/>
                </a:lnTo>
                <a:lnTo>
                  <a:pt x="42" y="31"/>
                </a:lnTo>
                <a:lnTo>
                  <a:pt x="42" y="30"/>
                </a:lnTo>
                <a:lnTo>
                  <a:pt x="44" y="29"/>
                </a:lnTo>
                <a:lnTo>
                  <a:pt x="45" y="27"/>
                </a:lnTo>
                <a:lnTo>
                  <a:pt x="47" y="24"/>
                </a:lnTo>
                <a:lnTo>
                  <a:pt x="48" y="22"/>
                </a:lnTo>
                <a:lnTo>
                  <a:pt x="51" y="20"/>
                </a:lnTo>
                <a:lnTo>
                  <a:pt x="52" y="18"/>
                </a:lnTo>
                <a:lnTo>
                  <a:pt x="55" y="16"/>
                </a:lnTo>
                <a:lnTo>
                  <a:pt x="56" y="13"/>
                </a:lnTo>
                <a:lnTo>
                  <a:pt x="59" y="12"/>
                </a:lnTo>
                <a:lnTo>
                  <a:pt x="60" y="11"/>
                </a:lnTo>
                <a:lnTo>
                  <a:pt x="61" y="9"/>
                </a:lnTo>
                <a:lnTo>
                  <a:pt x="64" y="8"/>
                </a:lnTo>
                <a:lnTo>
                  <a:pt x="67" y="7"/>
                </a:lnTo>
                <a:lnTo>
                  <a:pt x="68" y="5"/>
                </a:lnTo>
                <a:lnTo>
                  <a:pt x="71" y="5"/>
                </a:lnTo>
                <a:lnTo>
                  <a:pt x="74" y="4"/>
                </a:lnTo>
                <a:lnTo>
                  <a:pt x="76" y="2"/>
                </a:lnTo>
                <a:lnTo>
                  <a:pt x="79" y="2"/>
                </a:lnTo>
                <a:lnTo>
                  <a:pt x="82" y="1"/>
                </a:lnTo>
                <a:lnTo>
                  <a:pt x="85" y="1"/>
                </a:lnTo>
                <a:lnTo>
                  <a:pt x="87" y="1"/>
                </a:lnTo>
                <a:lnTo>
                  <a:pt x="90" y="0"/>
                </a:lnTo>
                <a:lnTo>
                  <a:pt x="93" y="0"/>
                </a:lnTo>
                <a:lnTo>
                  <a:pt x="95" y="0"/>
                </a:lnTo>
                <a:lnTo>
                  <a:pt x="98" y="0"/>
                </a:lnTo>
                <a:lnTo>
                  <a:pt x="101" y="0"/>
                </a:lnTo>
                <a:lnTo>
                  <a:pt x="104" y="0"/>
                </a:lnTo>
                <a:lnTo>
                  <a:pt x="106" y="0"/>
                </a:lnTo>
                <a:lnTo>
                  <a:pt x="110" y="0"/>
                </a:lnTo>
                <a:lnTo>
                  <a:pt x="113" y="1"/>
                </a:lnTo>
                <a:lnTo>
                  <a:pt x="116" y="1"/>
                </a:lnTo>
                <a:lnTo>
                  <a:pt x="118" y="2"/>
                </a:lnTo>
                <a:lnTo>
                  <a:pt x="121" y="2"/>
                </a:lnTo>
                <a:lnTo>
                  <a:pt x="124" y="4"/>
                </a:lnTo>
                <a:lnTo>
                  <a:pt x="127" y="4"/>
                </a:lnTo>
                <a:lnTo>
                  <a:pt x="129" y="5"/>
                </a:lnTo>
                <a:lnTo>
                  <a:pt x="132" y="7"/>
                </a:lnTo>
                <a:lnTo>
                  <a:pt x="135" y="8"/>
                </a:lnTo>
                <a:lnTo>
                  <a:pt x="137" y="9"/>
                </a:lnTo>
                <a:lnTo>
                  <a:pt x="140" y="11"/>
                </a:lnTo>
                <a:lnTo>
                  <a:pt x="142" y="12"/>
                </a:lnTo>
                <a:lnTo>
                  <a:pt x="143" y="13"/>
                </a:lnTo>
                <a:lnTo>
                  <a:pt x="144" y="13"/>
                </a:lnTo>
                <a:lnTo>
                  <a:pt x="146" y="16"/>
                </a:lnTo>
                <a:lnTo>
                  <a:pt x="147" y="18"/>
                </a:lnTo>
                <a:lnTo>
                  <a:pt x="150" y="19"/>
                </a:lnTo>
                <a:lnTo>
                  <a:pt x="151" y="20"/>
                </a:lnTo>
                <a:lnTo>
                  <a:pt x="152" y="23"/>
                </a:lnTo>
                <a:lnTo>
                  <a:pt x="154" y="24"/>
                </a:lnTo>
                <a:lnTo>
                  <a:pt x="155" y="26"/>
                </a:lnTo>
                <a:lnTo>
                  <a:pt x="155" y="29"/>
                </a:lnTo>
                <a:lnTo>
                  <a:pt x="156" y="30"/>
                </a:lnTo>
                <a:lnTo>
                  <a:pt x="158" y="31"/>
                </a:lnTo>
                <a:lnTo>
                  <a:pt x="159" y="35"/>
                </a:lnTo>
                <a:lnTo>
                  <a:pt x="160" y="38"/>
                </a:lnTo>
                <a:lnTo>
                  <a:pt x="160" y="40"/>
                </a:lnTo>
                <a:lnTo>
                  <a:pt x="162" y="41"/>
                </a:lnTo>
                <a:lnTo>
                  <a:pt x="162" y="44"/>
                </a:lnTo>
                <a:lnTo>
                  <a:pt x="162" y="45"/>
                </a:lnTo>
                <a:lnTo>
                  <a:pt x="163" y="46"/>
                </a:lnTo>
                <a:lnTo>
                  <a:pt x="165" y="51"/>
                </a:lnTo>
                <a:lnTo>
                  <a:pt x="165" y="53"/>
                </a:lnTo>
                <a:lnTo>
                  <a:pt x="165" y="56"/>
                </a:lnTo>
                <a:lnTo>
                  <a:pt x="165" y="59"/>
                </a:lnTo>
                <a:lnTo>
                  <a:pt x="166" y="62"/>
                </a:lnTo>
                <a:lnTo>
                  <a:pt x="166" y="62"/>
                </a:lnTo>
                <a:lnTo>
                  <a:pt x="166" y="63"/>
                </a:lnTo>
                <a:lnTo>
                  <a:pt x="167" y="64"/>
                </a:lnTo>
                <a:lnTo>
                  <a:pt x="169" y="66"/>
                </a:lnTo>
                <a:lnTo>
                  <a:pt x="169" y="67"/>
                </a:lnTo>
                <a:lnTo>
                  <a:pt x="170" y="68"/>
                </a:lnTo>
                <a:lnTo>
                  <a:pt x="170" y="70"/>
                </a:lnTo>
                <a:lnTo>
                  <a:pt x="170" y="71"/>
                </a:lnTo>
                <a:lnTo>
                  <a:pt x="171" y="74"/>
                </a:lnTo>
                <a:lnTo>
                  <a:pt x="171" y="75"/>
                </a:lnTo>
                <a:lnTo>
                  <a:pt x="171" y="77"/>
                </a:lnTo>
                <a:lnTo>
                  <a:pt x="171" y="78"/>
                </a:lnTo>
                <a:lnTo>
                  <a:pt x="171" y="78"/>
                </a:lnTo>
                <a:lnTo>
                  <a:pt x="171" y="79"/>
                </a:lnTo>
                <a:lnTo>
                  <a:pt x="171" y="81"/>
                </a:lnTo>
                <a:lnTo>
                  <a:pt x="171" y="82"/>
                </a:lnTo>
                <a:lnTo>
                  <a:pt x="171" y="84"/>
                </a:lnTo>
                <a:lnTo>
                  <a:pt x="170" y="85"/>
                </a:lnTo>
                <a:lnTo>
                  <a:pt x="170" y="86"/>
                </a:lnTo>
                <a:lnTo>
                  <a:pt x="170" y="86"/>
                </a:lnTo>
                <a:lnTo>
                  <a:pt x="170" y="88"/>
                </a:lnTo>
                <a:lnTo>
                  <a:pt x="170" y="88"/>
                </a:lnTo>
                <a:lnTo>
                  <a:pt x="173" y="92"/>
                </a:lnTo>
                <a:lnTo>
                  <a:pt x="175" y="95"/>
                </a:lnTo>
                <a:lnTo>
                  <a:pt x="175" y="97"/>
                </a:lnTo>
                <a:lnTo>
                  <a:pt x="177" y="99"/>
                </a:lnTo>
                <a:lnTo>
                  <a:pt x="178" y="101"/>
                </a:lnTo>
                <a:lnTo>
                  <a:pt x="179" y="104"/>
                </a:lnTo>
                <a:lnTo>
                  <a:pt x="181" y="107"/>
                </a:lnTo>
                <a:lnTo>
                  <a:pt x="182" y="110"/>
                </a:lnTo>
                <a:lnTo>
                  <a:pt x="184" y="112"/>
                </a:lnTo>
                <a:lnTo>
                  <a:pt x="184" y="114"/>
                </a:lnTo>
                <a:lnTo>
                  <a:pt x="185" y="115"/>
                </a:lnTo>
                <a:lnTo>
                  <a:pt x="185" y="118"/>
                </a:lnTo>
                <a:lnTo>
                  <a:pt x="186" y="119"/>
                </a:lnTo>
                <a:lnTo>
                  <a:pt x="186" y="121"/>
                </a:lnTo>
                <a:lnTo>
                  <a:pt x="188" y="125"/>
                </a:lnTo>
                <a:lnTo>
                  <a:pt x="188" y="128"/>
                </a:lnTo>
                <a:lnTo>
                  <a:pt x="188" y="132"/>
                </a:lnTo>
                <a:lnTo>
                  <a:pt x="188" y="133"/>
                </a:lnTo>
                <a:lnTo>
                  <a:pt x="188" y="134"/>
                </a:lnTo>
                <a:lnTo>
                  <a:pt x="188" y="136"/>
                </a:lnTo>
                <a:lnTo>
                  <a:pt x="188" y="137"/>
                </a:lnTo>
                <a:lnTo>
                  <a:pt x="188" y="140"/>
                </a:lnTo>
                <a:lnTo>
                  <a:pt x="188" y="143"/>
                </a:lnTo>
                <a:lnTo>
                  <a:pt x="186" y="144"/>
                </a:lnTo>
                <a:lnTo>
                  <a:pt x="186" y="145"/>
                </a:lnTo>
                <a:lnTo>
                  <a:pt x="185" y="147"/>
                </a:lnTo>
                <a:lnTo>
                  <a:pt x="185" y="147"/>
                </a:lnTo>
                <a:lnTo>
                  <a:pt x="185" y="148"/>
                </a:lnTo>
                <a:lnTo>
                  <a:pt x="184" y="148"/>
                </a:lnTo>
                <a:lnTo>
                  <a:pt x="184" y="150"/>
                </a:lnTo>
                <a:lnTo>
                  <a:pt x="184" y="150"/>
                </a:lnTo>
                <a:lnTo>
                  <a:pt x="182" y="151"/>
                </a:lnTo>
                <a:lnTo>
                  <a:pt x="182" y="151"/>
                </a:lnTo>
                <a:lnTo>
                  <a:pt x="181" y="151"/>
                </a:lnTo>
                <a:lnTo>
                  <a:pt x="181" y="151"/>
                </a:lnTo>
                <a:lnTo>
                  <a:pt x="179" y="151"/>
                </a:lnTo>
                <a:lnTo>
                  <a:pt x="179" y="151"/>
                </a:lnTo>
                <a:lnTo>
                  <a:pt x="179" y="151"/>
                </a:lnTo>
                <a:lnTo>
                  <a:pt x="178" y="151"/>
                </a:lnTo>
                <a:lnTo>
                  <a:pt x="178" y="151"/>
                </a:lnTo>
                <a:lnTo>
                  <a:pt x="177" y="150"/>
                </a:lnTo>
                <a:lnTo>
                  <a:pt x="177" y="150"/>
                </a:lnTo>
                <a:lnTo>
                  <a:pt x="177" y="150"/>
                </a:lnTo>
                <a:lnTo>
                  <a:pt x="175" y="148"/>
                </a:lnTo>
                <a:lnTo>
                  <a:pt x="174" y="147"/>
                </a:lnTo>
                <a:lnTo>
                  <a:pt x="174" y="145"/>
                </a:lnTo>
                <a:lnTo>
                  <a:pt x="173" y="144"/>
                </a:lnTo>
                <a:lnTo>
                  <a:pt x="173" y="143"/>
                </a:lnTo>
                <a:lnTo>
                  <a:pt x="171" y="140"/>
                </a:lnTo>
                <a:lnTo>
                  <a:pt x="170" y="139"/>
                </a:lnTo>
                <a:lnTo>
                  <a:pt x="170" y="139"/>
                </a:lnTo>
                <a:lnTo>
                  <a:pt x="170" y="139"/>
                </a:lnTo>
                <a:lnTo>
                  <a:pt x="169" y="139"/>
                </a:lnTo>
                <a:lnTo>
                  <a:pt x="169" y="139"/>
                </a:lnTo>
                <a:lnTo>
                  <a:pt x="169" y="140"/>
                </a:lnTo>
                <a:lnTo>
                  <a:pt x="167" y="143"/>
                </a:lnTo>
                <a:lnTo>
                  <a:pt x="166" y="145"/>
                </a:lnTo>
                <a:lnTo>
                  <a:pt x="165" y="150"/>
                </a:lnTo>
                <a:lnTo>
                  <a:pt x="163" y="151"/>
                </a:lnTo>
                <a:lnTo>
                  <a:pt x="162" y="154"/>
                </a:lnTo>
                <a:lnTo>
                  <a:pt x="160" y="156"/>
                </a:lnTo>
                <a:lnTo>
                  <a:pt x="159" y="158"/>
                </a:lnTo>
                <a:lnTo>
                  <a:pt x="158" y="159"/>
                </a:lnTo>
                <a:lnTo>
                  <a:pt x="156" y="161"/>
                </a:lnTo>
                <a:lnTo>
                  <a:pt x="155" y="163"/>
                </a:lnTo>
                <a:lnTo>
                  <a:pt x="155" y="163"/>
                </a:lnTo>
                <a:lnTo>
                  <a:pt x="155" y="163"/>
                </a:lnTo>
                <a:lnTo>
                  <a:pt x="156" y="163"/>
                </a:lnTo>
                <a:lnTo>
                  <a:pt x="160" y="166"/>
                </a:lnTo>
                <a:lnTo>
                  <a:pt x="163" y="167"/>
                </a:lnTo>
                <a:lnTo>
                  <a:pt x="165" y="169"/>
                </a:lnTo>
                <a:lnTo>
                  <a:pt x="167" y="170"/>
                </a:lnTo>
                <a:lnTo>
                  <a:pt x="169" y="172"/>
                </a:lnTo>
                <a:lnTo>
                  <a:pt x="170" y="172"/>
                </a:lnTo>
                <a:lnTo>
                  <a:pt x="170" y="173"/>
                </a:lnTo>
                <a:lnTo>
                  <a:pt x="171" y="174"/>
                </a:lnTo>
                <a:lnTo>
                  <a:pt x="171" y="174"/>
                </a:lnTo>
                <a:lnTo>
                  <a:pt x="171" y="176"/>
                </a:lnTo>
                <a:lnTo>
                  <a:pt x="173" y="177"/>
                </a:lnTo>
                <a:lnTo>
                  <a:pt x="173" y="177"/>
                </a:lnTo>
                <a:lnTo>
                  <a:pt x="173" y="178"/>
                </a:lnTo>
                <a:lnTo>
                  <a:pt x="173" y="178"/>
                </a:lnTo>
                <a:lnTo>
                  <a:pt x="173" y="180"/>
                </a:lnTo>
                <a:lnTo>
                  <a:pt x="173" y="180"/>
                </a:lnTo>
                <a:lnTo>
                  <a:pt x="171" y="181"/>
                </a:lnTo>
                <a:lnTo>
                  <a:pt x="171" y="181"/>
                </a:lnTo>
                <a:lnTo>
                  <a:pt x="171" y="183"/>
                </a:lnTo>
                <a:lnTo>
                  <a:pt x="170" y="184"/>
                </a:lnTo>
                <a:lnTo>
                  <a:pt x="170" y="184"/>
                </a:lnTo>
                <a:lnTo>
                  <a:pt x="169" y="185"/>
                </a:lnTo>
                <a:lnTo>
                  <a:pt x="169" y="185"/>
                </a:lnTo>
                <a:lnTo>
                  <a:pt x="167" y="187"/>
                </a:lnTo>
                <a:lnTo>
                  <a:pt x="166" y="188"/>
                </a:lnTo>
                <a:lnTo>
                  <a:pt x="165" y="188"/>
                </a:lnTo>
                <a:lnTo>
                  <a:pt x="162" y="189"/>
                </a:lnTo>
                <a:lnTo>
                  <a:pt x="160" y="189"/>
                </a:lnTo>
                <a:lnTo>
                  <a:pt x="159" y="189"/>
                </a:lnTo>
                <a:lnTo>
                  <a:pt x="159" y="191"/>
                </a:lnTo>
                <a:lnTo>
                  <a:pt x="156" y="191"/>
                </a:lnTo>
                <a:lnTo>
                  <a:pt x="154" y="191"/>
                </a:lnTo>
                <a:lnTo>
                  <a:pt x="152" y="192"/>
                </a:lnTo>
                <a:lnTo>
                  <a:pt x="150" y="192"/>
                </a:lnTo>
                <a:lnTo>
                  <a:pt x="147" y="192"/>
                </a:lnTo>
                <a:lnTo>
                  <a:pt x="144" y="192"/>
                </a:lnTo>
                <a:lnTo>
                  <a:pt x="142" y="192"/>
                </a:lnTo>
                <a:lnTo>
                  <a:pt x="139" y="192"/>
                </a:lnTo>
                <a:lnTo>
                  <a:pt x="136" y="192"/>
                </a:lnTo>
                <a:lnTo>
                  <a:pt x="133" y="192"/>
                </a:lnTo>
                <a:lnTo>
                  <a:pt x="131" y="192"/>
                </a:lnTo>
                <a:lnTo>
                  <a:pt x="128" y="192"/>
                </a:lnTo>
                <a:lnTo>
                  <a:pt x="125" y="191"/>
                </a:lnTo>
                <a:lnTo>
                  <a:pt x="121" y="191"/>
                </a:lnTo>
                <a:lnTo>
                  <a:pt x="118" y="191"/>
                </a:lnTo>
                <a:lnTo>
                  <a:pt x="116" y="189"/>
                </a:lnTo>
                <a:lnTo>
                  <a:pt x="113" y="189"/>
                </a:lnTo>
                <a:lnTo>
                  <a:pt x="110" y="188"/>
                </a:lnTo>
                <a:lnTo>
                  <a:pt x="106" y="187"/>
                </a:lnTo>
                <a:lnTo>
                  <a:pt x="105" y="187"/>
                </a:lnTo>
                <a:lnTo>
                  <a:pt x="104" y="185"/>
                </a:lnTo>
                <a:lnTo>
                  <a:pt x="104" y="185"/>
                </a:lnTo>
                <a:lnTo>
                  <a:pt x="102" y="185"/>
                </a:lnTo>
                <a:lnTo>
                  <a:pt x="101" y="185"/>
                </a:lnTo>
                <a:lnTo>
                  <a:pt x="99" y="185"/>
                </a:lnTo>
                <a:lnTo>
                  <a:pt x="97" y="185"/>
                </a:lnTo>
                <a:lnTo>
                  <a:pt x="95" y="185"/>
                </a:lnTo>
                <a:lnTo>
                  <a:pt x="94" y="185"/>
                </a:lnTo>
                <a:lnTo>
                  <a:pt x="93" y="185"/>
                </a:lnTo>
                <a:lnTo>
                  <a:pt x="91" y="187"/>
                </a:lnTo>
                <a:lnTo>
                  <a:pt x="89" y="188"/>
                </a:lnTo>
                <a:lnTo>
                  <a:pt x="86" y="189"/>
                </a:lnTo>
                <a:lnTo>
                  <a:pt x="85" y="189"/>
                </a:lnTo>
                <a:lnTo>
                  <a:pt x="83" y="191"/>
                </a:lnTo>
                <a:lnTo>
                  <a:pt x="80" y="192"/>
                </a:lnTo>
                <a:lnTo>
                  <a:pt x="78" y="192"/>
                </a:lnTo>
                <a:lnTo>
                  <a:pt x="76" y="194"/>
                </a:lnTo>
                <a:lnTo>
                  <a:pt x="74" y="194"/>
                </a:lnTo>
                <a:lnTo>
                  <a:pt x="72" y="194"/>
                </a:lnTo>
                <a:lnTo>
                  <a:pt x="70" y="194"/>
                </a:lnTo>
                <a:lnTo>
                  <a:pt x="68" y="194"/>
                </a:lnTo>
                <a:lnTo>
                  <a:pt x="67" y="194"/>
                </a:lnTo>
                <a:lnTo>
                  <a:pt x="64" y="194"/>
                </a:lnTo>
                <a:lnTo>
                  <a:pt x="61" y="194"/>
                </a:lnTo>
                <a:lnTo>
                  <a:pt x="57" y="194"/>
                </a:lnTo>
                <a:lnTo>
                  <a:pt x="53" y="194"/>
                </a:lnTo>
                <a:lnTo>
                  <a:pt x="48" y="194"/>
                </a:lnTo>
                <a:lnTo>
                  <a:pt x="45" y="194"/>
                </a:lnTo>
                <a:lnTo>
                  <a:pt x="42" y="192"/>
                </a:lnTo>
                <a:lnTo>
                  <a:pt x="41" y="192"/>
                </a:lnTo>
                <a:lnTo>
                  <a:pt x="38" y="192"/>
                </a:lnTo>
                <a:lnTo>
                  <a:pt x="37" y="191"/>
                </a:lnTo>
                <a:lnTo>
                  <a:pt x="34" y="191"/>
                </a:lnTo>
                <a:lnTo>
                  <a:pt x="33" y="189"/>
                </a:lnTo>
                <a:lnTo>
                  <a:pt x="30" y="189"/>
                </a:lnTo>
                <a:lnTo>
                  <a:pt x="29" y="188"/>
                </a:lnTo>
                <a:lnTo>
                  <a:pt x="28" y="188"/>
                </a:lnTo>
                <a:lnTo>
                  <a:pt x="26" y="187"/>
                </a:lnTo>
                <a:lnTo>
                  <a:pt x="26" y="187"/>
                </a:lnTo>
                <a:lnTo>
                  <a:pt x="25" y="185"/>
                </a:lnTo>
                <a:lnTo>
                  <a:pt x="25" y="185"/>
                </a:lnTo>
                <a:lnTo>
                  <a:pt x="23" y="184"/>
                </a:lnTo>
                <a:lnTo>
                  <a:pt x="23" y="184"/>
                </a:lnTo>
                <a:lnTo>
                  <a:pt x="23" y="183"/>
                </a:lnTo>
                <a:lnTo>
                  <a:pt x="22" y="181"/>
                </a:lnTo>
                <a:lnTo>
                  <a:pt x="22" y="181"/>
                </a:lnTo>
                <a:lnTo>
                  <a:pt x="22" y="180"/>
                </a:lnTo>
                <a:lnTo>
                  <a:pt x="22" y="180"/>
                </a:lnTo>
                <a:lnTo>
                  <a:pt x="22" y="178"/>
                </a:lnTo>
                <a:lnTo>
                  <a:pt x="22" y="178"/>
                </a:lnTo>
                <a:lnTo>
                  <a:pt x="22" y="177"/>
                </a:lnTo>
                <a:lnTo>
                  <a:pt x="22" y="177"/>
                </a:lnTo>
                <a:lnTo>
                  <a:pt x="22" y="176"/>
                </a:lnTo>
                <a:lnTo>
                  <a:pt x="23" y="174"/>
                </a:lnTo>
                <a:lnTo>
                  <a:pt x="23" y="173"/>
                </a:lnTo>
                <a:lnTo>
                  <a:pt x="23" y="173"/>
                </a:lnTo>
                <a:lnTo>
                  <a:pt x="23" y="172"/>
                </a:lnTo>
                <a:lnTo>
                  <a:pt x="25" y="170"/>
                </a:lnTo>
                <a:lnTo>
                  <a:pt x="25" y="170"/>
                </a:lnTo>
                <a:lnTo>
                  <a:pt x="26" y="169"/>
                </a:lnTo>
                <a:lnTo>
                  <a:pt x="26" y="169"/>
                </a:lnTo>
                <a:lnTo>
                  <a:pt x="28" y="169"/>
                </a:lnTo>
                <a:lnTo>
                  <a:pt x="28" y="167"/>
                </a:lnTo>
                <a:lnTo>
                  <a:pt x="29" y="167"/>
                </a:lnTo>
                <a:lnTo>
                  <a:pt x="30" y="167"/>
                </a:lnTo>
                <a:lnTo>
                  <a:pt x="30" y="166"/>
                </a:lnTo>
                <a:lnTo>
                  <a:pt x="32" y="166"/>
                </a:lnTo>
                <a:lnTo>
                  <a:pt x="33" y="166"/>
                </a:lnTo>
                <a:lnTo>
                  <a:pt x="34" y="166"/>
                </a:lnTo>
                <a:lnTo>
                  <a:pt x="36" y="165"/>
                </a:lnTo>
                <a:lnTo>
                  <a:pt x="37" y="165"/>
                </a:lnTo>
                <a:lnTo>
                  <a:pt x="38" y="165"/>
                </a:lnTo>
                <a:lnTo>
                  <a:pt x="38" y="165"/>
                </a:lnTo>
                <a:lnTo>
                  <a:pt x="38" y="165"/>
                </a:lnTo>
                <a:lnTo>
                  <a:pt x="40" y="165"/>
                </a:lnTo>
                <a:lnTo>
                  <a:pt x="40" y="165"/>
                </a:lnTo>
                <a:lnTo>
                  <a:pt x="38" y="163"/>
                </a:lnTo>
                <a:lnTo>
                  <a:pt x="38" y="163"/>
                </a:lnTo>
                <a:lnTo>
                  <a:pt x="36" y="162"/>
                </a:lnTo>
                <a:lnTo>
                  <a:pt x="34" y="161"/>
                </a:lnTo>
                <a:lnTo>
                  <a:pt x="33" y="159"/>
                </a:lnTo>
                <a:lnTo>
                  <a:pt x="32" y="158"/>
                </a:lnTo>
                <a:lnTo>
                  <a:pt x="29" y="155"/>
                </a:lnTo>
                <a:lnTo>
                  <a:pt x="28" y="152"/>
                </a:lnTo>
                <a:lnTo>
                  <a:pt x="26" y="152"/>
                </a:lnTo>
                <a:lnTo>
                  <a:pt x="26" y="151"/>
                </a:lnTo>
                <a:lnTo>
                  <a:pt x="25" y="148"/>
                </a:lnTo>
                <a:lnTo>
                  <a:pt x="23" y="147"/>
                </a:lnTo>
                <a:lnTo>
                  <a:pt x="23" y="145"/>
                </a:lnTo>
                <a:lnTo>
                  <a:pt x="22" y="144"/>
                </a:lnTo>
                <a:lnTo>
                  <a:pt x="22" y="141"/>
                </a:lnTo>
                <a:lnTo>
                  <a:pt x="21" y="140"/>
                </a:lnTo>
                <a:lnTo>
                  <a:pt x="21" y="139"/>
                </a:lnTo>
                <a:lnTo>
                  <a:pt x="19" y="136"/>
                </a:lnTo>
                <a:lnTo>
                  <a:pt x="19" y="136"/>
                </a:lnTo>
                <a:lnTo>
                  <a:pt x="19" y="136"/>
                </a:lnTo>
                <a:lnTo>
                  <a:pt x="19" y="136"/>
                </a:lnTo>
                <a:lnTo>
                  <a:pt x="19" y="136"/>
                </a:lnTo>
                <a:lnTo>
                  <a:pt x="18" y="136"/>
                </a:lnTo>
                <a:lnTo>
                  <a:pt x="18" y="136"/>
                </a:lnTo>
                <a:lnTo>
                  <a:pt x="18" y="136"/>
                </a:lnTo>
                <a:lnTo>
                  <a:pt x="18" y="136"/>
                </a:lnTo>
                <a:lnTo>
                  <a:pt x="18" y="137"/>
                </a:lnTo>
                <a:lnTo>
                  <a:pt x="18" y="137"/>
                </a:lnTo>
                <a:lnTo>
                  <a:pt x="17" y="140"/>
                </a:lnTo>
                <a:lnTo>
                  <a:pt x="17" y="140"/>
                </a:lnTo>
                <a:lnTo>
                  <a:pt x="15" y="141"/>
                </a:lnTo>
                <a:lnTo>
                  <a:pt x="14" y="143"/>
                </a:lnTo>
                <a:lnTo>
                  <a:pt x="14" y="144"/>
                </a:lnTo>
                <a:lnTo>
                  <a:pt x="13" y="145"/>
                </a:lnTo>
                <a:lnTo>
                  <a:pt x="11" y="145"/>
                </a:lnTo>
                <a:lnTo>
                  <a:pt x="10" y="147"/>
                </a:lnTo>
                <a:lnTo>
                  <a:pt x="9" y="148"/>
                </a:lnTo>
                <a:lnTo>
                  <a:pt x="9" y="148"/>
                </a:lnTo>
                <a:lnTo>
                  <a:pt x="7" y="150"/>
                </a:lnTo>
                <a:lnTo>
                  <a:pt x="6" y="150"/>
                </a:lnTo>
                <a:lnTo>
                  <a:pt x="3" y="150"/>
                </a:lnTo>
                <a:lnTo>
                  <a:pt x="3" y="150"/>
                </a:lnTo>
                <a:lnTo>
                  <a:pt x="3" y="150"/>
                </a:lnTo>
                <a:lnTo>
                  <a:pt x="3" y="150"/>
                </a:lnTo>
                <a:lnTo>
                  <a:pt x="3" y="148"/>
                </a:lnTo>
                <a:lnTo>
                  <a:pt x="2" y="148"/>
                </a:lnTo>
                <a:lnTo>
                  <a:pt x="2" y="147"/>
                </a:lnTo>
                <a:lnTo>
                  <a:pt x="2" y="147"/>
                </a:lnTo>
                <a:lnTo>
                  <a:pt x="0" y="145"/>
                </a:lnTo>
                <a:lnTo>
                  <a:pt x="0" y="144"/>
                </a:lnTo>
                <a:lnTo>
                  <a:pt x="0" y="143"/>
                </a:lnTo>
                <a:lnTo>
                  <a:pt x="0" y="140"/>
                </a:lnTo>
                <a:lnTo>
                  <a:pt x="0" y="139"/>
                </a:lnTo>
                <a:lnTo>
                  <a:pt x="0" y="137"/>
                </a:lnTo>
                <a:lnTo>
                  <a:pt x="0" y="134"/>
                </a:lnTo>
                <a:lnTo>
                  <a:pt x="0" y="130"/>
                </a:lnTo>
                <a:lnTo>
                  <a:pt x="0" y="129"/>
                </a:lnTo>
                <a:lnTo>
                  <a:pt x="0" y="128"/>
                </a:lnTo>
                <a:lnTo>
                  <a:pt x="0" y="125"/>
                </a:lnTo>
                <a:lnTo>
                  <a:pt x="2" y="123"/>
                </a:lnTo>
                <a:lnTo>
                  <a:pt x="2" y="121"/>
                </a:lnTo>
                <a:lnTo>
                  <a:pt x="3" y="118"/>
                </a:lnTo>
                <a:lnTo>
                  <a:pt x="3" y="117"/>
                </a:lnTo>
                <a:lnTo>
                  <a:pt x="4" y="114"/>
                </a:lnTo>
                <a:lnTo>
                  <a:pt x="6" y="112"/>
                </a:lnTo>
                <a:lnTo>
                  <a:pt x="7" y="110"/>
                </a:lnTo>
                <a:lnTo>
                  <a:pt x="9" y="108"/>
                </a:lnTo>
                <a:lnTo>
                  <a:pt x="10" y="106"/>
                </a:lnTo>
                <a:lnTo>
                  <a:pt x="11" y="103"/>
                </a:lnTo>
                <a:lnTo>
                  <a:pt x="13" y="101"/>
                </a:lnTo>
                <a:lnTo>
                  <a:pt x="14" y="99"/>
                </a:lnTo>
                <a:lnTo>
                  <a:pt x="15" y="97"/>
                </a:lnTo>
                <a:lnTo>
                  <a:pt x="17" y="96"/>
                </a:lnTo>
                <a:lnTo>
                  <a:pt x="18" y="95"/>
                </a:lnTo>
                <a:lnTo>
                  <a:pt x="19" y="93"/>
                </a:lnTo>
                <a:lnTo>
                  <a:pt x="21" y="92"/>
                </a:lnTo>
                <a:lnTo>
                  <a:pt x="22" y="90"/>
                </a:lnTo>
                <a:lnTo>
                  <a:pt x="25" y="89"/>
                </a:lnTo>
                <a:lnTo>
                  <a:pt x="26" y="88"/>
                </a:lnTo>
                <a:lnTo>
                  <a:pt x="28" y="86"/>
                </a:ln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6"/>
          <p:cNvSpPr/>
          <p:nvPr/>
        </p:nvSpPr>
        <p:spPr bwMode="auto">
          <a:xfrm>
            <a:off x="5394764" y="2680528"/>
            <a:ext cx="234025" cy="240350"/>
          </a:xfrm>
          <a:custGeom>
            <a:gdLst>
              <a:gd fmla="*/ 41 w 82" name="T0"/>
              <a:gd fmla="*/ 0 h 83" name="T1"/>
              <a:gd fmla="*/ 0 w 82" name="T2"/>
              <a:gd fmla="*/ 42 h 83" name="T3"/>
              <a:gd fmla="*/ 4 w 82" name="T4"/>
              <a:gd fmla="*/ 60 h 83" name="T5"/>
              <a:gd fmla="*/ 9 w 82" name="T6"/>
              <a:gd fmla="*/ 62 h 83" name="T7"/>
              <a:gd fmla="*/ 11 w 82" name="T8"/>
              <a:gd fmla="*/ 57 h 83" name="T9"/>
              <a:gd fmla="*/ 7 w 82" name="T10"/>
              <a:gd fmla="*/ 42 h 83" name="T11"/>
              <a:gd fmla="*/ 41 w 82" name="T12"/>
              <a:gd fmla="*/ 8 h 83" name="T13"/>
              <a:gd fmla="*/ 75 w 82" name="T14"/>
              <a:gd fmla="*/ 42 h 83" name="T15"/>
              <a:gd fmla="*/ 41 w 82" name="T16"/>
              <a:gd fmla="*/ 75 h 83" name="T17"/>
              <a:gd fmla="*/ 33 w 82" name="T18"/>
              <a:gd fmla="*/ 75 h 83" name="T19"/>
              <a:gd fmla="*/ 29 w 82" name="T20"/>
              <a:gd fmla="*/ 77 h 83" name="T21"/>
              <a:gd fmla="*/ 32 w 82" name="T22"/>
              <a:gd fmla="*/ 82 h 83" name="T23"/>
              <a:gd fmla="*/ 41 w 82" name="T24"/>
              <a:gd fmla="*/ 83 h 83" name="T25"/>
              <a:gd fmla="*/ 82 w 82" name="T26"/>
              <a:gd fmla="*/ 42 h 83" name="T27"/>
              <a:gd fmla="*/ 41 w 82" name="T28"/>
              <a:gd fmla="*/ 0 h 8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3" w="82">
                <a:moveTo>
                  <a:pt x="41" y="0"/>
                </a:moveTo>
                <a:cubicBezTo>
                  <a:pt x="18" y="0"/>
                  <a:pt x="0" y="19"/>
                  <a:pt x="0" y="42"/>
                </a:cubicBezTo>
                <a:cubicBezTo>
                  <a:pt x="0" y="48"/>
                  <a:pt x="1" y="55"/>
                  <a:pt x="4" y="60"/>
                </a:cubicBezTo>
                <a:cubicBezTo>
                  <a:pt x="5" y="62"/>
                  <a:pt x="7" y="63"/>
                  <a:pt x="9" y="62"/>
                </a:cubicBezTo>
                <a:cubicBezTo>
                  <a:pt x="11" y="61"/>
                  <a:pt x="12" y="59"/>
                  <a:pt x="11" y="57"/>
                </a:cubicBezTo>
                <a:cubicBezTo>
                  <a:pt x="8" y="52"/>
                  <a:pt x="7" y="47"/>
                  <a:pt x="7" y="42"/>
                </a:cubicBezTo>
                <a:cubicBezTo>
                  <a:pt x="7" y="23"/>
                  <a:pt x="22" y="8"/>
                  <a:pt x="41" y="8"/>
                </a:cubicBezTo>
                <a:cubicBezTo>
                  <a:pt x="60" y="8"/>
                  <a:pt x="75" y="23"/>
                  <a:pt x="75" y="42"/>
                </a:cubicBezTo>
                <a:cubicBezTo>
                  <a:pt x="75" y="60"/>
                  <a:pt x="60" y="75"/>
                  <a:pt x="41" y="75"/>
                </a:cubicBezTo>
                <a:cubicBezTo>
                  <a:pt x="38" y="75"/>
                  <a:pt x="36" y="75"/>
                  <a:pt x="33" y="75"/>
                </a:cubicBezTo>
                <a:cubicBezTo>
                  <a:pt x="31" y="74"/>
                  <a:pt x="29" y="75"/>
                  <a:pt x="29" y="77"/>
                </a:cubicBezTo>
                <a:cubicBezTo>
                  <a:pt x="28" y="79"/>
                  <a:pt x="30" y="81"/>
                  <a:pt x="32" y="82"/>
                </a:cubicBezTo>
                <a:cubicBezTo>
                  <a:pt x="35" y="82"/>
                  <a:pt x="38" y="83"/>
                  <a:pt x="41" y="83"/>
                </a:cubicBezTo>
                <a:cubicBezTo>
                  <a:pt x="64" y="83"/>
                  <a:pt x="82" y="64"/>
                  <a:pt x="82" y="42"/>
                </a:cubicBezTo>
                <a:cubicBezTo>
                  <a:pt x="82" y="19"/>
                  <a:pt x="64" y="0"/>
                  <a:pt x="41" y="0"/>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 name="Freeform 7"/>
          <p:cNvSpPr/>
          <p:nvPr/>
        </p:nvSpPr>
        <p:spPr bwMode="auto">
          <a:xfrm>
            <a:off x="5396872" y="2758537"/>
            <a:ext cx="153908" cy="295166"/>
          </a:xfrm>
          <a:custGeom>
            <a:gdLst>
              <a:gd fmla="*/ 33 w 54" name="T0"/>
              <a:gd fmla="*/ 25 h 102" name="T1"/>
              <a:gd fmla="*/ 41 w 54" name="T2"/>
              <a:gd fmla="*/ 27 h 102" name="T3"/>
              <a:gd fmla="*/ 54 w 54" name="T4"/>
              <a:gd fmla="*/ 14 h 102" name="T5"/>
              <a:gd fmla="*/ 41 w 54" name="T6"/>
              <a:gd fmla="*/ 0 h 102" name="T7"/>
              <a:gd fmla="*/ 27 w 54" name="T8"/>
              <a:gd fmla="*/ 14 h 102" name="T9"/>
              <a:gd fmla="*/ 28 w 54" name="T10"/>
              <a:gd fmla="*/ 19 h 102" name="T11"/>
              <a:gd fmla="*/ 19 w 54" name="T12"/>
              <a:gd fmla="*/ 31 h 102" name="T13"/>
              <a:gd fmla="*/ 3 w 54" name="T14"/>
              <a:gd fmla="*/ 98 h 102" name="T15"/>
              <a:gd fmla="*/ 7 w 54" name="T16"/>
              <a:gd fmla="*/ 102 h 102" name="T17"/>
              <a:gd fmla="*/ 7 w 54" name="T18"/>
              <a:gd fmla="*/ 102 h 102" name="T19"/>
              <a:gd fmla="*/ 10 w 54" name="T20"/>
              <a:gd fmla="*/ 97 h 102" name="T21"/>
              <a:gd fmla="*/ 25 w 54" name="T22"/>
              <a:gd fmla="*/ 36 h 102" name="T23"/>
              <a:gd fmla="*/ 33 w 54" name="T24"/>
              <a:gd fmla="*/ 25 h 10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2" w="54">
                <a:moveTo>
                  <a:pt x="33" y="25"/>
                </a:moveTo>
                <a:cubicBezTo>
                  <a:pt x="35" y="26"/>
                  <a:pt x="38" y="27"/>
                  <a:pt x="41" y="27"/>
                </a:cubicBezTo>
                <a:cubicBezTo>
                  <a:pt x="48" y="27"/>
                  <a:pt x="54" y="21"/>
                  <a:pt x="54" y="14"/>
                </a:cubicBezTo>
                <a:cubicBezTo>
                  <a:pt x="54" y="6"/>
                  <a:pt x="48" y="0"/>
                  <a:pt x="41" y="0"/>
                </a:cubicBezTo>
                <a:cubicBezTo>
                  <a:pt x="33" y="0"/>
                  <a:pt x="27" y="6"/>
                  <a:pt x="27" y="14"/>
                </a:cubicBezTo>
                <a:cubicBezTo>
                  <a:pt x="27" y="16"/>
                  <a:pt x="27" y="18"/>
                  <a:pt x="28" y="19"/>
                </a:cubicBezTo>
                <a:cubicBezTo>
                  <a:pt x="25" y="22"/>
                  <a:pt x="22" y="26"/>
                  <a:pt x="19" y="31"/>
                </a:cubicBezTo>
                <a:cubicBezTo>
                  <a:pt x="10" y="44"/>
                  <a:pt x="0" y="67"/>
                  <a:pt x="3" y="98"/>
                </a:cubicBezTo>
                <a:cubicBezTo>
                  <a:pt x="3" y="100"/>
                  <a:pt x="5" y="102"/>
                  <a:pt x="7" y="102"/>
                </a:cubicBezTo>
                <a:cubicBezTo>
                  <a:pt x="7" y="102"/>
                  <a:pt x="7" y="102"/>
                  <a:pt x="7" y="102"/>
                </a:cubicBezTo>
                <a:cubicBezTo>
                  <a:pt x="9" y="102"/>
                  <a:pt x="10" y="99"/>
                  <a:pt x="10" y="97"/>
                </a:cubicBezTo>
                <a:cubicBezTo>
                  <a:pt x="8" y="74"/>
                  <a:pt x="13" y="53"/>
                  <a:pt x="25" y="36"/>
                </a:cubicBezTo>
                <a:cubicBezTo>
                  <a:pt x="27" y="32"/>
                  <a:pt x="30" y="28"/>
                  <a:pt x="33" y="25"/>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8"/>
          <p:cNvSpPr/>
          <p:nvPr/>
        </p:nvSpPr>
        <p:spPr bwMode="auto">
          <a:xfrm>
            <a:off x="5651980" y="2636253"/>
            <a:ext cx="153908" cy="145475"/>
          </a:xfrm>
          <a:custGeom>
            <a:gdLst>
              <a:gd fmla="*/ 27 w 54" name="T0"/>
              <a:gd fmla="*/ 46 h 50" name="T1"/>
              <a:gd fmla="*/ 19 w 54" name="T2"/>
              <a:gd fmla="*/ 44 h 50" name="T3"/>
              <a:gd fmla="*/ 10 w 54" name="T4"/>
              <a:gd fmla="*/ 18 h 50" name="T5"/>
              <a:gd fmla="*/ 35 w 54" name="T6"/>
              <a:gd fmla="*/ 9 h 50" name="T7"/>
              <a:gd fmla="*/ 44 w 54" name="T8"/>
              <a:gd fmla="*/ 35 h 50" name="T9"/>
              <a:gd fmla="*/ 42 w 54" name="T10"/>
              <a:gd fmla="*/ 38 h 50" name="T11"/>
              <a:gd fmla="*/ 42 w 54" name="T12"/>
              <a:gd fmla="*/ 41 h 50" name="T13"/>
              <a:gd fmla="*/ 45 w 54" name="T14"/>
              <a:gd fmla="*/ 41 h 50" name="T15"/>
              <a:gd fmla="*/ 48 w 54" name="T16"/>
              <a:gd fmla="*/ 36 h 50" name="T17"/>
              <a:gd fmla="*/ 37 w 54" name="T18"/>
              <a:gd fmla="*/ 5 h 50" name="T19"/>
              <a:gd fmla="*/ 6 w 54" name="T20"/>
              <a:gd fmla="*/ 16 h 50" name="T21"/>
              <a:gd fmla="*/ 17 w 54" name="T22"/>
              <a:gd fmla="*/ 48 h 50" name="T23"/>
              <a:gd fmla="*/ 28 w 54" name="T24"/>
              <a:gd fmla="*/ 50 h 50" name="T25"/>
              <a:gd fmla="*/ 30 w 54" name="T26"/>
              <a:gd fmla="*/ 48 h 50" name="T27"/>
              <a:gd fmla="*/ 27 w 54" name="T28"/>
              <a:gd fmla="*/ 46 h 5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0" w="54">
                <a:moveTo>
                  <a:pt x="27" y="46"/>
                </a:moveTo>
                <a:cubicBezTo>
                  <a:pt x="24" y="46"/>
                  <a:pt x="21" y="45"/>
                  <a:pt x="19" y="44"/>
                </a:cubicBezTo>
                <a:cubicBezTo>
                  <a:pt x="9" y="39"/>
                  <a:pt x="5" y="28"/>
                  <a:pt x="10" y="18"/>
                </a:cubicBezTo>
                <a:cubicBezTo>
                  <a:pt x="14" y="9"/>
                  <a:pt x="26" y="5"/>
                  <a:pt x="35" y="9"/>
                </a:cubicBezTo>
                <a:cubicBezTo>
                  <a:pt x="45" y="14"/>
                  <a:pt x="49" y="25"/>
                  <a:pt x="44" y="35"/>
                </a:cubicBezTo>
                <a:cubicBezTo>
                  <a:pt x="44" y="36"/>
                  <a:pt x="43" y="37"/>
                  <a:pt x="42" y="38"/>
                </a:cubicBezTo>
                <a:cubicBezTo>
                  <a:pt x="41" y="39"/>
                  <a:pt x="41" y="41"/>
                  <a:pt x="42" y="41"/>
                </a:cubicBezTo>
                <a:cubicBezTo>
                  <a:pt x="43" y="42"/>
                  <a:pt x="44" y="42"/>
                  <a:pt x="45" y="41"/>
                </a:cubicBezTo>
                <a:cubicBezTo>
                  <a:pt x="46" y="40"/>
                  <a:pt x="47" y="38"/>
                  <a:pt x="48" y="36"/>
                </a:cubicBezTo>
                <a:cubicBezTo>
                  <a:pt x="54" y="25"/>
                  <a:pt x="49" y="11"/>
                  <a:pt x="37" y="5"/>
                </a:cubicBezTo>
                <a:cubicBezTo>
                  <a:pt x="25" y="0"/>
                  <a:pt x="11" y="5"/>
                  <a:pt x="6" y="16"/>
                </a:cubicBezTo>
                <a:cubicBezTo>
                  <a:pt x="0" y="28"/>
                  <a:pt x="5" y="42"/>
                  <a:pt x="17" y="48"/>
                </a:cubicBezTo>
                <a:cubicBezTo>
                  <a:pt x="20" y="49"/>
                  <a:pt x="24" y="50"/>
                  <a:pt x="28" y="50"/>
                </a:cubicBezTo>
                <a:cubicBezTo>
                  <a:pt x="29" y="50"/>
                  <a:pt x="30" y="49"/>
                  <a:pt x="30" y="48"/>
                </a:cubicBezTo>
                <a:cubicBezTo>
                  <a:pt x="30" y="46"/>
                  <a:pt x="29" y="46"/>
                  <a:pt x="27" y="46"/>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9"/>
          <p:cNvSpPr/>
          <p:nvPr/>
        </p:nvSpPr>
        <p:spPr bwMode="auto">
          <a:xfrm>
            <a:off x="5702580" y="2684745"/>
            <a:ext cx="128608" cy="143367"/>
          </a:xfrm>
          <a:custGeom>
            <a:gdLst>
              <a:gd fmla="*/ 43 w 45" name="T0"/>
              <a:gd fmla="*/ 44 h 49" name="T1"/>
              <a:gd fmla="*/ 16 w 45" name="T2"/>
              <a:gd fmla="*/ 22 h 49" name="T3"/>
              <a:gd fmla="*/ 12 w 45" name="T4"/>
              <a:gd fmla="*/ 16 h 49" name="T5"/>
              <a:gd fmla="*/ 16 w 45" name="T6"/>
              <a:gd fmla="*/ 12 h 49" name="T7"/>
              <a:gd fmla="*/ 12 w 45" name="T8"/>
              <a:gd fmla="*/ 2 h 49" name="T9"/>
              <a:gd fmla="*/ 2 w 45" name="T10"/>
              <a:gd fmla="*/ 6 h 49" name="T11"/>
              <a:gd fmla="*/ 5 w 45" name="T12"/>
              <a:gd fmla="*/ 16 h 49" name="T13"/>
              <a:gd fmla="*/ 8 w 45" name="T14"/>
              <a:gd fmla="*/ 17 h 49" name="T15"/>
              <a:gd fmla="*/ 12 w 45" name="T16"/>
              <a:gd fmla="*/ 24 h 49" name="T17"/>
              <a:gd fmla="*/ 42 w 45" name="T18"/>
              <a:gd fmla="*/ 48 h 49" name="T19"/>
              <a:gd fmla="*/ 45 w 45" name="T20"/>
              <a:gd fmla="*/ 47 h 49" name="T21"/>
              <a:gd fmla="*/ 45 w 45" name="T22"/>
              <a:gd fmla="*/ 47 h 49" name="T23"/>
              <a:gd fmla="*/ 43 w 45" name="T24"/>
              <a:gd fmla="*/ 44 h 4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9" w="45">
                <a:moveTo>
                  <a:pt x="43" y="44"/>
                </a:moveTo>
                <a:cubicBezTo>
                  <a:pt x="31" y="40"/>
                  <a:pt x="22" y="32"/>
                  <a:pt x="16" y="22"/>
                </a:cubicBezTo>
                <a:cubicBezTo>
                  <a:pt x="14" y="20"/>
                  <a:pt x="13" y="18"/>
                  <a:pt x="12" y="16"/>
                </a:cubicBezTo>
                <a:cubicBezTo>
                  <a:pt x="14" y="15"/>
                  <a:pt x="15" y="14"/>
                  <a:pt x="16" y="12"/>
                </a:cubicBezTo>
                <a:cubicBezTo>
                  <a:pt x="17" y="8"/>
                  <a:pt x="16" y="4"/>
                  <a:pt x="12" y="2"/>
                </a:cubicBezTo>
                <a:cubicBezTo>
                  <a:pt x="8" y="0"/>
                  <a:pt x="3" y="2"/>
                  <a:pt x="2" y="6"/>
                </a:cubicBezTo>
                <a:cubicBezTo>
                  <a:pt x="0" y="9"/>
                  <a:pt x="1" y="14"/>
                  <a:pt x="5" y="16"/>
                </a:cubicBezTo>
                <a:cubicBezTo>
                  <a:pt x="6" y="16"/>
                  <a:pt x="7" y="17"/>
                  <a:pt x="8" y="17"/>
                </a:cubicBezTo>
                <a:cubicBezTo>
                  <a:pt x="9" y="19"/>
                  <a:pt x="10" y="22"/>
                  <a:pt x="12" y="24"/>
                </a:cubicBezTo>
                <a:cubicBezTo>
                  <a:pt x="17" y="32"/>
                  <a:pt x="25" y="42"/>
                  <a:pt x="42" y="48"/>
                </a:cubicBezTo>
                <a:cubicBezTo>
                  <a:pt x="43" y="49"/>
                  <a:pt x="44" y="48"/>
                  <a:pt x="45" y="47"/>
                </a:cubicBezTo>
                <a:cubicBezTo>
                  <a:pt x="45" y="47"/>
                  <a:pt x="45" y="47"/>
                  <a:pt x="45" y="47"/>
                </a:cubicBezTo>
                <a:cubicBezTo>
                  <a:pt x="45" y="46"/>
                  <a:pt x="44" y="45"/>
                  <a:pt x="43" y="44"/>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10"/>
          <p:cNvSpPr>
            <a:spLocks noEditPoints="1"/>
          </p:cNvSpPr>
          <p:nvPr/>
        </p:nvSpPr>
        <p:spPr bwMode="auto">
          <a:xfrm>
            <a:off x="7589537" y="2642578"/>
            <a:ext cx="352091" cy="324683"/>
          </a:xfrm>
          <a:custGeom>
            <a:gdLst>
              <a:gd fmla="*/ 117 w 123" name="T0"/>
              <a:gd fmla="*/ 43 h 112" name="T1"/>
              <a:gd fmla="*/ 123 w 123" name="T2"/>
              <a:gd fmla="*/ 43 h 112" name="T3"/>
              <a:gd fmla="*/ 61 w 123" name="T4"/>
              <a:gd fmla="*/ 0 h 112" name="T5"/>
              <a:gd fmla="*/ 0 w 123" name="T6"/>
              <a:gd fmla="*/ 52 h 112" name="T7"/>
              <a:gd fmla="*/ 24 w 123" name="T8"/>
              <a:gd fmla="*/ 94 h 112" name="T9"/>
              <a:gd fmla="*/ 18 w 123" name="T10"/>
              <a:gd fmla="*/ 112 h 112" name="T11"/>
              <a:gd fmla="*/ 40 w 123" name="T12"/>
              <a:gd fmla="*/ 101 h 112" name="T13"/>
              <a:gd fmla="*/ 61 w 123" name="T14"/>
              <a:gd fmla="*/ 104 h 112" name="T15"/>
              <a:gd fmla="*/ 67 w 123" name="T16"/>
              <a:gd fmla="*/ 104 h 112" name="T17"/>
              <a:gd fmla="*/ 65 w 123" name="T18"/>
              <a:gd fmla="*/ 91 h 112" name="T19"/>
              <a:gd fmla="*/ 117 w 123" name="T20"/>
              <a:gd fmla="*/ 43 h 112" name="T21"/>
              <a:gd fmla="*/ 84 w 123" name="T22"/>
              <a:gd fmla="*/ 26 h 112" name="T23"/>
              <a:gd fmla="*/ 92 w 123" name="T24"/>
              <a:gd fmla="*/ 34 h 112" name="T25"/>
              <a:gd fmla="*/ 84 w 123" name="T26"/>
              <a:gd fmla="*/ 41 h 112" name="T27"/>
              <a:gd fmla="*/ 75 w 123" name="T28"/>
              <a:gd fmla="*/ 34 h 112" name="T29"/>
              <a:gd fmla="*/ 84 w 123" name="T30"/>
              <a:gd fmla="*/ 26 h 112" name="T31"/>
              <a:gd fmla="*/ 41 w 123" name="T32"/>
              <a:gd fmla="*/ 41 h 112" name="T33"/>
              <a:gd fmla="*/ 32 w 123" name="T34"/>
              <a:gd fmla="*/ 34 h 112" name="T35"/>
              <a:gd fmla="*/ 41 w 123" name="T36"/>
              <a:gd fmla="*/ 26 h 112" name="T37"/>
              <a:gd fmla="*/ 49 w 123" name="T38"/>
              <a:gd fmla="*/ 34 h 112" name="T39"/>
              <a:gd fmla="*/ 41 w 123" name="T40"/>
              <a:gd fmla="*/ 41 h 11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12" w="123">
                <a:moveTo>
                  <a:pt x="117" y="43"/>
                </a:moveTo>
                <a:cubicBezTo>
                  <a:pt x="119" y="43"/>
                  <a:pt x="121" y="43"/>
                  <a:pt x="123" y="43"/>
                </a:cubicBezTo>
                <a:cubicBezTo>
                  <a:pt x="118" y="18"/>
                  <a:pt x="91" y="0"/>
                  <a:pt x="61" y="0"/>
                </a:cubicBezTo>
                <a:cubicBezTo>
                  <a:pt x="27" y="0"/>
                  <a:pt x="0" y="23"/>
                  <a:pt x="0" y="52"/>
                </a:cubicBezTo>
                <a:cubicBezTo>
                  <a:pt x="0" y="69"/>
                  <a:pt x="9" y="83"/>
                  <a:pt x="24" y="94"/>
                </a:cubicBezTo>
                <a:cubicBezTo>
                  <a:pt x="18" y="112"/>
                  <a:pt x="18" y="112"/>
                  <a:pt x="18" y="112"/>
                </a:cubicBezTo>
                <a:cubicBezTo>
                  <a:pt x="40" y="101"/>
                  <a:pt x="40" y="101"/>
                  <a:pt x="40" y="101"/>
                </a:cubicBezTo>
                <a:cubicBezTo>
                  <a:pt x="47" y="103"/>
                  <a:pt x="54" y="104"/>
                  <a:pt x="61" y="104"/>
                </a:cubicBezTo>
                <a:cubicBezTo>
                  <a:pt x="63" y="104"/>
                  <a:pt x="65" y="104"/>
                  <a:pt x="67" y="104"/>
                </a:cubicBezTo>
                <a:cubicBezTo>
                  <a:pt x="66" y="100"/>
                  <a:pt x="65" y="96"/>
                  <a:pt x="65" y="91"/>
                </a:cubicBezTo>
                <a:cubicBezTo>
                  <a:pt x="65" y="64"/>
                  <a:pt x="88" y="43"/>
                  <a:pt x="117" y="43"/>
                </a:cubicBezTo>
                <a:close/>
                <a:moveTo>
                  <a:pt x="84" y="26"/>
                </a:moveTo>
                <a:cubicBezTo>
                  <a:pt x="89" y="26"/>
                  <a:pt x="92" y="29"/>
                  <a:pt x="92" y="34"/>
                </a:cubicBezTo>
                <a:cubicBezTo>
                  <a:pt x="92" y="38"/>
                  <a:pt x="89" y="41"/>
                  <a:pt x="84" y="41"/>
                </a:cubicBezTo>
                <a:cubicBezTo>
                  <a:pt x="80" y="41"/>
                  <a:pt x="75" y="38"/>
                  <a:pt x="75" y="34"/>
                </a:cubicBezTo>
                <a:cubicBezTo>
                  <a:pt x="75" y="29"/>
                  <a:pt x="80" y="26"/>
                  <a:pt x="84" y="26"/>
                </a:cubicBezTo>
                <a:close/>
                <a:moveTo>
                  <a:pt x="41" y="41"/>
                </a:moveTo>
                <a:cubicBezTo>
                  <a:pt x="37" y="41"/>
                  <a:pt x="32" y="38"/>
                  <a:pt x="32" y="34"/>
                </a:cubicBezTo>
                <a:cubicBezTo>
                  <a:pt x="32" y="29"/>
                  <a:pt x="37" y="26"/>
                  <a:pt x="41" y="26"/>
                </a:cubicBezTo>
                <a:cubicBezTo>
                  <a:pt x="46" y="26"/>
                  <a:pt x="49" y="29"/>
                  <a:pt x="49" y="34"/>
                </a:cubicBezTo>
                <a:cubicBezTo>
                  <a:pt x="49" y="38"/>
                  <a:pt x="46" y="41"/>
                  <a:pt x="41" y="41"/>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11"/>
          <p:cNvSpPr>
            <a:spLocks noEditPoints="1"/>
          </p:cNvSpPr>
          <p:nvPr/>
        </p:nvSpPr>
        <p:spPr bwMode="auto">
          <a:xfrm>
            <a:off x="7787720" y="2775403"/>
            <a:ext cx="297275" cy="276191"/>
          </a:xfrm>
          <a:custGeom>
            <a:gdLst>
              <a:gd fmla="*/ 104 w 104" name="T0"/>
              <a:gd fmla="*/ 44 h 95" name="T1"/>
              <a:gd fmla="*/ 52 w 104" name="T2"/>
              <a:gd fmla="*/ 0 h 95" name="T3"/>
              <a:gd fmla="*/ 0 w 104" name="T4"/>
              <a:gd fmla="*/ 44 h 95" name="T5"/>
              <a:gd fmla="*/ 52 w 104" name="T6"/>
              <a:gd fmla="*/ 89 h 95" name="T7"/>
              <a:gd fmla="*/ 71 w 104" name="T8"/>
              <a:gd fmla="*/ 86 h 95" name="T9"/>
              <a:gd fmla="*/ 88 w 104" name="T10"/>
              <a:gd fmla="*/ 95 h 95" name="T11"/>
              <a:gd fmla="*/ 83 w 104" name="T12"/>
              <a:gd fmla="*/ 80 h 95" name="T13"/>
              <a:gd fmla="*/ 104 w 104" name="T14"/>
              <a:gd fmla="*/ 44 h 95" name="T15"/>
              <a:gd fmla="*/ 35 w 104" name="T16"/>
              <a:gd fmla="*/ 37 h 95" name="T17"/>
              <a:gd fmla="*/ 29 w 104" name="T18"/>
              <a:gd fmla="*/ 31 h 95" name="T19"/>
              <a:gd fmla="*/ 35 w 104" name="T20"/>
              <a:gd fmla="*/ 24 h 95" name="T21"/>
              <a:gd fmla="*/ 43 w 104" name="T22"/>
              <a:gd fmla="*/ 31 h 95" name="T23"/>
              <a:gd fmla="*/ 35 w 104" name="T24"/>
              <a:gd fmla="*/ 37 h 95" name="T25"/>
              <a:gd fmla="*/ 69 w 104" name="T26"/>
              <a:gd fmla="*/ 37 h 95" name="T27"/>
              <a:gd fmla="*/ 63 w 104" name="T28"/>
              <a:gd fmla="*/ 31 h 95" name="T29"/>
              <a:gd fmla="*/ 69 w 104" name="T30"/>
              <a:gd fmla="*/ 24 h 95" name="T31"/>
              <a:gd fmla="*/ 77 w 104" name="T32"/>
              <a:gd fmla="*/ 31 h 95" name="T33"/>
              <a:gd fmla="*/ 69 w 104" name="T34"/>
              <a:gd fmla="*/ 37 h 9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95" w="104">
                <a:moveTo>
                  <a:pt x="104" y="44"/>
                </a:moveTo>
                <a:cubicBezTo>
                  <a:pt x="104" y="20"/>
                  <a:pt x="80" y="0"/>
                  <a:pt x="52" y="0"/>
                </a:cubicBezTo>
                <a:cubicBezTo>
                  <a:pt x="23" y="0"/>
                  <a:pt x="0" y="20"/>
                  <a:pt x="0" y="44"/>
                </a:cubicBezTo>
                <a:cubicBezTo>
                  <a:pt x="0" y="69"/>
                  <a:pt x="23" y="89"/>
                  <a:pt x="52" y="89"/>
                </a:cubicBezTo>
                <a:cubicBezTo>
                  <a:pt x="58" y="89"/>
                  <a:pt x="65" y="88"/>
                  <a:pt x="71" y="86"/>
                </a:cubicBezTo>
                <a:cubicBezTo>
                  <a:pt x="88" y="95"/>
                  <a:pt x="88" y="95"/>
                  <a:pt x="88" y="95"/>
                </a:cubicBezTo>
                <a:cubicBezTo>
                  <a:pt x="83" y="80"/>
                  <a:pt x="83" y="80"/>
                  <a:pt x="83" y="80"/>
                </a:cubicBezTo>
                <a:cubicBezTo>
                  <a:pt x="95" y="71"/>
                  <a:pt x="104" y="58"/>
                  <a:pt x="104" y="44"/>
                </a:cubicBezTo>
                <a:close/>
                <a:moveTo>
                  <a:pt x="35" y="37"/>
                </a:moveTo>
                <a:cubicBezTo>
                  <a:pt x="32" y="37"/>
                  <a:pt x="29" y="34"/>
                  <a:pt x="29" y="31"/>
                </a:cubicBezTo>
                <a:cubicBezTo>
                  <a:pt x="29" y="28"/>
                  <a:pt x="32" y="24"/>
                  <a:pt x="35" y="24"/>
                </a:cubicBezTo>
                <a:cubicBezTo>
                  <a:pt x="40" y="24"/>
                  <a:pt x="43" y="28"/>
                  <a:pt x="43" y="31"/>
                </a:cubicBezTo>
                <a:cubicBezTo>
                  <a:pt x="43" y="34"/>
                  <a:pt x="40" y="37"/>
                  <a:pt x="35" y="37"/>
                </a:cubicBezTo>
                <a:close/>
                <a:moveTo>
                  <a:pt x="69" y="37"/>
                </a:moveTo>
                <a:cubicBezTo>
                  <a:pt x="66" y="37"/>
                  <a:pt x="63" y="34"/>
                  <a:pt x="63" y="31"/>
                </a:cubicBezTo>
                <a:cubicBezTo>
                  <a:pt x="63" y="28"/>
                  <a:pt x="66" y="24"/>
                  <a:pt x="69" y="24"/>
                </a:cubicBezTo>
                <a:cubicBezTo>
                  <a:pt x="74" y="24"/>
                  <a:pt x="77" y="28"/>
                  <a:pt x="77" y="31"/>
                </a:cubicBezTo>
                <a:cubicBezTo>
                  <a:pt x="77" y="34"/>
                  <a:pt x="74" y="37"/>
                  <a:pt x="69" y="37"/>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12"/>
          <p:cNvSpPr>
            <a:spLocks noEditPoints="1"/>
          </p:cNvSpPr>
          <p:nvPr/>
        </p:nvSpPr>
        <p:spPr bwMode="auto">
          <a:xfrm>
            <a:off x="4220424" y="2682637"/>
            <a:ext cx="463833" cy="373175"/>
          </a:xfrm>
          <a:custGeom>
            <a:gdLst>
              <a:gd fmla="*/ 133 w 162" name="T0"/>
              <a:gd fmla="*/ 54 h 129" name="T1"/>
              <a:gd fmla="*/ 130 w 162" name="T2"/>
              <a:gd fmla="*/ 49 h 129" name="T3"/>
              <a:gd fmla="*/ 128 w 162" name="T4"/>
              <a:gd fmla="*/ 30 h 129" name="T5"/>
              <a:gd fmla="*/ 94 w 162" name="T6"/>
              <a:gd fmla="*/ 31 h 129" name="T7"/>
              <a:gd fmla="*/ 88 w 162" name="T8"/>
              <a:gd fmla="*/ 23 h 129" name="T9"/>
              <a:gd fmla="*/ 61 w 162" name="T10"/>
              <a:gd fmla="*/ 8 h 129" name="T11"/>
              <a:gd fmla="*/ 15 w 162" name="T12"/>
              <a:gd fmla="*/ 47 h 129" name="T13"/>
              <a:gd fmla="*/ 2 w 162" name="T14"/>
              <a:gd fmla="*/ 82 h 129" name="T15"/>
              <a:gd fmla="*/ 69 w 162" name="T16"/>
              <a:gd fmla="*/ 127 h 129" name="T17"/>
              <a:gd fmla="*/ 150 w 162" name="T18"/>
              <a:gd fmla="*/ 91 h 129" name="T19"/>
              <a:gd fmla="*/ 133 w 162" name="T20"/>
              <a:gd fmla="*/ 54 h 129" name="T21"/>
              <a:gd fmla="*/ 71 w 162" name="T22"/>
              <a:gd fmla="*/ 117 h 129" name="T23"/>
              <a:gd fmla="*/ 19 w 162" name="T24"/>
              <a:gd fmla="*/ 85 h 129" name="T25"/>
              <a:gd fmla="*/ 71 w 162" name="T26"/>
              <a:gd fmla="*/ 48 h 129" name="T27"/>
              <a:gd fmla="*/ 124 w 162" name="T28"/>
              <a:gd fmla="*/ 78 h 129" name="T29"/>
              <a:gd fmla="*/ 71 w 162" name="T30"/>
              <a:gd fmla="*/ 117 h 12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9" w="162">
                <a:moveTo>
                  <a:pt x="133" y="54"/>
                </a:moveTo>
                <a:cubicBezTo>
                  <a:pt x="126" y="53"/>
                  <a:pt x="130" y="49"/>
                  <a:pt x="130" y="49"/>
                </a:cubicBezTo>
                <a:cubicBezTo>
                  <a:pt x="130" y="49"/>
                  <a:pt x="137" y="38"/>
                  <a:pt x="128" y="30"/>
                </a:cubicBezTo>
                <a:cubicBezTo>
                  <a:pt x="118" y="20"/>
                  <a:pt x="94" y="31"/>
                  <a:pt x="94" y="31"/>
                </a:cubicBezTo>
                <a:cubicBezTo>
                  <a:pt x="85" y="34"/>
                  <a:pt x="87" y="30"/>
                  <a:pt x="88" y="23"/>
                </a:cubicBezTo>
                <a:cubicBezTo>
                  <a:pt x="88" y="14"/>
                  <a:pt x="86" y="0"/>
                  <a:pt x="61" y="8"/>
                </a:cubicBezTo>
                <a:cubicBezTo>
                  <a:pt x="36" y="17"/>
                  <a:pt x="15" y="47"/>
                  <a:pt x="15" y="47"/>
                </a:cubicBezTo>
                <a:cubicBezTo>
                  <a:pt x="0" y="66"/>
                  <a:pt x="2" y="82"/>
                  <a:pt x="2" y="82"/>
                </a:cubicBezTo>
                <a:cubicBezTo>
                  <a:pt x="5" y="116"/>
                  <a:pt x="41" y="125"/>
                  <a:pt x="69" y="127"/>
                </a:cubicBezTo>
                <a:cubicBezTo>
                  <a:pt x="99" y="129"/>
                  <a:pt x="138" y="117"/>
                  <a:pt x="150" y="91"/>
                </a:cubicBezTo>
                <a:cubicBezTo>
                  <a:pt x="162" y="66"/>
                  <a:pt x="140" y="56"/>
                  <a:pt x="133" y="54"/>
                </a:cubicBezTo>
                <a:close/>
                <a:moveTo>
                  <a:pt x="71" y="117"/>
                </a:moveTo>
                <a:cubicBezTo>
                  <a:pt x="42" y="119"/>
                  <a:pt x="19" y="104"/>
                  <a:pt x="19" y="85"/>
                </a:cubicBezTo>
                <a:cubicBezTo>
                  <a:pt x="19" y="65"/>
                  <a:pt x="42" y="50"/>
                  <a:pt x="71" y="48"/>
                </a:cubicBezTo>
                <a:cubicBezTo>
                  <a:pt x="101" y="47"/>
                  <a:pt x="124" y="59"/>
                  <a:pt x="124" y="78"/>
                </a:cubicBezTo>
                <a:cubicBezTo>
                  <a:pt x="124" y="98"/>
                  <a:pt x="101" y="116"/>
                  <a:pt x="71" y="117"/>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13"/>
          <p:cNvSpPr>
            <a:spLocks noEditPoints="1"/>
          </p:cNvSpPr>
          <p:nvPr/>
        </p:nvSpPr>
        <p:spPr bwMode="auto">
          <a:xfrm>
            <a:off x="4323732" y="2851303"/>
            <a:ext cx="183425" cy="162342"/>
          </a:xfrm>
          <a:custGeom>
            <a:gdLst>
              <a:gd fmla="*/ 30 w 64" name="T0"/>
              <a:gd fmla="*/ 3 h 56" name="T1"/>
              <a:gd fmla="*/ 4 w 64" name="T2"/>
              <a:gd fmla="*/ 34 h 56" name="T3"/>
              <a:gd fmla="*/ 12 w 64" name="T4"/>
              <a:gd fmla="*/ 47 h 56" name="T5"/>
              <a:gd fmla="*/ 55 w 64" name="T6"/>
              <a:gd fmla="*/ 39 h 56" name="T7"/>
              <a:gd fmla="*/ 30 w 64" name="T8"/>
              <a:gd fmla="*/ 3 h 56" name="T9"/>
              <a:gd fmla="*/ 22 w 64" name="T10"/>
              <a:gd fmla="*/ 42 h 56" name="T11"/>
              <a:gd fmla="*/ 12 w 64" name="T12"/>
              <a:gd fmla="*/ 35 h 56" name="T13"/>
              <a:gd fmla="*/ 22 w 64" name="T14"/>
              <a:gd fmla="*/ 25 h 56" name="T15"/>
              <a:gd fmla="*/ 32 w 64" name="T16"/>
              <a:gd fmla="*/ 32 h 56" name="T17"/>
              <a:gd fmla="*/ 22 w 64" name="T18"/>
              <a:gd fmla="*/ 42 h 56" name="T19"/>
              <a:gd fmla="*/ 39 w 64" name="T20"/>
              <a:gd fmla="*/ 27 h 56" name="T21"/>
              <a:gd fmla="*/ 34 w 64" name="T22"/>
              <a:gd fmla="*/ 27 h 56" name="T23"/>
              <a:gd fmla="*/ 36 w 64" name="T24"/>
              <a:gd fmla="*/ 21 h 56" name="T25"/>
              <a:gd fmla="*/ 41 w 64" name="T26"/>
              <a:gd fmla="*/ 21 h 56" name="T27"/>
              <a:gd fmla="*/ 39 w 64" name="T28"/>
              <a:gd fmla="*/ 27 h 5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6" w="64">
                <a:moveTo>
                  <a:pt x="30" y="3"/>
                </a:moveTo>
                <a:cubicBezTo>
                  <a:pt x="0" y="7"/>
                  <a:pt x="4" y="34"/>
                  <a:pt x="4" y="34"/>
                </a:cubicBezTo>
                <a:cubicBezTo>
                  <a:pt x="4" y="34"/>
                  <a:pt x="3" y="43"/>
                  <a:pt x="12" y="47"/>
                </a:cubicBezTo>
                <a:cubicBezTo>
                  <a:pt x="29" y="56"/>
                  <a:pt x="46" y="51"/>
                  <a:pt x="55" y="39"/>
                </a:cubicBezTo>
                <a:cubicBezTo>
                  <a:pt x="64" y="28"/>
                  <a:pt x="59" y="0"/>
                  <a:pt x="30" y="3"/>
                </a:cubicBezTo>
                <a:close/>
                <a:moveTo>
                  <a:pt x="22" y="42"/>
                </a:moveTo>
                <a:cubicBezTo>
                  <a:pt x="17" y="42"/>
                  <a:pt x="12" y="39"/>
                  <a:pt x="12" y="35"/>
                </a:cubicBezTo>
                <a:cubicBezTo>
                  <a:pt x="12" y="30"/>
                  <a:pt x="16" y="25"/>
                  <a:pt x="22" y="25"/>
                </a:cubicBezTo>
                <a:cubicBezTo>
                  <a:pt x="28" y="24"/>
                  <a:pt x="32" y="28"/>
                  <a:pt x="32" y="32"/>
                </a:cubicBezTo>
                <a:cubicBezTo>
                  <a:pt x="32" y="37"/>
                  <a:pt x="28" y="41"/>
                  <a:pt x="22" y="42"/>
                </a:cubicBezTo>
                <a:close/>
                <a:moveTo>
                  <a:pt x="39" y="27"/>
                </a:moveTo>
                <a:cubicBezTo>
                  <a:pt x="38" y="28"/>
                  <a:pt x="35" y="28"/>
                  <a:pt x="34" y="27"/>
                </a:cubicBezTo>
                <a:cubicBezTo>
                  <a:pt x="33" y="25"/>
                  <a:pt x="34" y="22"/>
                  <a:pt x="36" y="21"/>
                </a:cubicBezTo>
                <a:cubicBezTo>
                  <a:pt x="38" y="19"/>
                  <a:pt x="40" y="20"/>
                  <a:pt x="41" y="21"/>
                </a:cubicBezTo>
                <a:cubicBezTo>
                  <a:pt x="42" y="23"/>
                  <a:pt x="41" y="26"/>
                  <a:pt x="39" y="27"/>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14"/>
          <p:cNvSpPr/>
          <p:nvPr/>
        </p:nvSpPr>
        <p:spPr bwMode="auto">
          <a:xfrm>
            <a:off x="4568298" y="2699503"/>
            <a:ext cx="99092" cy="105417"/>
          </a:xfrm>
          <a:custGeom>
            <a:gdLst>
              <a:gd fmla="*/ 27 w 35" name="T0"/>
              <a:gd fmla="*/ 36 h 36" name="T1"/>
              <a:gd fmla="*/ 31 w 35" name="T2"/>
              <a:gd fmla="*/ 32 h 36" name="T3"/>
              <a:gd fmla="*/ 31 w 35" name="T4"/>
              <a:gd fmla="*/ 32 h 36" name="T5"/>
              <a:gd fmla="*/ 5 w 35" name="T6"/>
              <a:gd fmla="*/ 5 h 36" name="T7"/>
              <a:gd fmla="*/ 0 w 35" name="T8"/>
              <a:gd fmla="*/ 10 h 36" name="T9"/>
              <a:gd fmla="*/ 5 w 35" name="T10"/>
              <a:gd fmla="*/ 15 h 36" name="T11"/>
              <a:gd fmla="*/ 22 w 35" name="T12"/>
              <a:gd fmla="*/ 32 h 36" name="T13"/>
              <a:gd fmla="*/ 27 w 35" name="T14"/>
              <a:gd fmla="*/ 36 h 3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6" w="35">
                <a:moveTo>
                  <a:pt x="27" y="36"/>
                </a:moveTo>
                <a:cubicBezTo>
                  <a:pt x="29" y="36"/>
                  <a:pt x="31" y="35"/>
                  <a:pt x="31" y="32"/>
                </a:cubicBezTo>
                <a:cubicBezTo>
                  <a:pt x="31" y="32"/>
                  <a:pt x="31" y="32"/>
                  <a:pt x="31" y="32"/>
                </a:cubicBezTo>
                <a:cubicBezTo>
                  <a:pt x="35" y="0"/>
                  <a:pt x="5" y="5"/>
                  <a:pt x="5" y="5"/>
                </a:cubicBezTo>
                <a:cubicBezTo>
                  <a:pt x="2" y="5"/>
                  <a:pt x="0" y="7"/>
                  <a:pt x="0" y="10"/>
                </a:cubicBezTo>
                <a:cubicBezTo>
                  <a:pt x="0" y="13"/>
                  <a:pt x="2" y="15"/>
                  <a:pt x="5" y="15"/>
                </a:cubicBezTo>
                <a:cubicBezTo>
                  <a:pt x="27" y="10"/>
                  <a:pt x="22" y="32"/>
                  <a:pt x="22" y="32"/>
                </a:cubicBezTo>
                <a:cubicBezTo>
                  <a:pt x="22" y="34"/>
                  <a:pt x="24" y="36"/>
                  <a:pt x="27" y="36"/>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15"/>
          <p:cNvSpPr/>
          <p:nvPr/>
        </p:nvSpPr>
        <p:spPr bwMode="auto">
          <a:xfrm>
            <a:off x="4547215" y="2636253"/>
            <a:ext cx="210833" cy="196075"/>
          </a:xfrm>
          <a:custGeom>
            <a:gdLst>
              <a:gd fmla="*/ 30 w 74" name="T0"/>
              <a:gd fmla="*/ 2 h 68" name="T1"/>
              <a:gd fmla="*/ 6 w 74" name="T2"/>
              <a:gd fmla="*/ 3 h 68" name="T3"/>
              <a:gd fmla="*/ 6 w 74" name="T4"/>
              <a:gd fmla="*/ 3 h 68" name="T5"/>
              <a:gd fmla="*/ 5 w 74" name="T6"/>
              <a:gd fmla="*/ 3 h 68" name="T7"/>
              <a:gd fmla="*/ 0 w 74" name="T8"/>
              <a:gd fmla="*/ 10 h 68" name="T9"/>
              <a:gd fmla="*/ 7 w 74" name="T10"/>
              <a:gd fmla="*/ 17 h 68" name="T11"/>
              <a:gd fmla="*/ 14 w 74" name="T12"/>
              <a:gd fmla="*/ 15 h 68" name="T13"/>
              <a:gd fmla="*/ 48 w 74" name="T14"/>
              <a:gd fmla="*/ 32 h 68" name="T15"/>
              <a:gd fmla="*/ 50 w 74" name="T16"/>
              <a:gd fmla="*/ 55 h 68" name="T17"/>
              <a:gd fmla="*/ 49 w 74" name="T18"/>
              <a:gd fmla="*/ 62 h 68" name="T19"/>
              <a:gd fmla="*/ 56 w 74" name="T20"/>
              <a:gd fmla="*/ 68 h 68" name="T21"/>
              <a:gd fmla="*/ 63 w 74" name="T22"/>
              <a:gd fmla="*/ 63 h 68" name="T23"/>
              <a:gd fmla="*/ 63 w 74" name="T24"/>
              <a:gd fmla="*/ 63 h 68" name="T25"/>
              <a:gd fmla="*/ 30 w 74" name="T26"/>
              <a:gd fmla="*/ 2 h 6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8" w="74">
                <a:moveTo>
                  <a:pt x="30" y="2"/>
                </a:moveTo>
                <a:cubicBezTo>
                  <a:pt x="20" y="0"/>
                  <a:pt x="9" y="2"/>
                  <a:pt x="6" y="3"/>
                </a:cubicBezTo>
                <a:cubicBezTo>
                  <a:pt x="6" y="3"/>
                  <a:pt x="6" y="3"/>
                  <a:pt x="6" y="3"/>
                </a:cubicBezTo>
                <a:cubicBezTo>
                  <a:pt x="5" y="3"/>
                  <a:pt x="5" y="3"/>
                  <a:pt x="5" y="3"/>
                </a:cubicBezTo>
                <a:cubicBezTo>
                  <a:pt x="2" y="4"/>
                  <a:pt x="0" y="6"/>
                  <a:pt x="0" y="10"/>
                </a:cubicBezTo>
                <a:cubicBezTo>
                  <a:pt x="0" y="14"/>
                  <a:pt x="3" y="17"/>
                  <a:pt x="7" y="17"/>
                </a:cubicBezTo>
                <a:cubicBezTo>
                  <a:pt x="7" y="17"/>
                  <a:pt x="11" y="16"/>
                  <a:pt x="14" y="15"/>
                </a:cubicBezTo>
                <a:cubicBezTo>
                  <a:pt x="16" y="14"/>
                  <a:pt x="38" y="14"/>
                  <a:pt x="48" y="32"/>
                </a:cubicBezTo>
                <a:cubicBezTo>
                  <a:pt x="54" y="45"/>
                  <a:pt x="51" y="54"/>
                  <a:pt x="50" y="55"/>
                </a:cubicBezTo>
                <a:cubicBezTo>
                  <a:pt x="50" y="55"/>
                  <a:pt x="49" y="59"/>
                  <a:pt x="49" y="62"/>
                </a:cubicBezTo>
                <a:cubicBezTo>
                  <a:pt x="49" y="66"/>
                  <a:pt x="52" y="68"/>
                  <a:pt x="56" y="68"/>
                </a:cubicBezTo>
                <a:cubicBezTo>
                  <a:pt x="59" y="68"/>
                  <a:pt x="62" y="68"/>
                  <a:pt x="63" y="63"/>
                </a:cubicBezTo>
                <a:cubicBezTo>
                  <a:pt x="63" y="63"/>
                  <a:pt x="63" y="63"/>
                  <a:pt x="63" y="63"/>
                </a:cubicBezTo>
                <a:cubicBezTo>
                  <a:pt x="74" y="25"/>
                  <a:pt x="49" y="7"/>
                  <a:pt x="30" y="2"/>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Oval 16"/>
          <p:cNvSpPr>
            <a:spLocks noChangeArrowheads="1"/>
          </p:cNvSpPr>
          <p:nvPr/>
        </p:nvSpPr>
        <p:spPr bwMode="auto">
          <a:xfrm>
            <a:off x="3149391" y="2646795"/>
            <a:ext cx="92767" cy="88550"/>
          </a:xfrm>
          <a:prstGeom prst="ellipse">
            <a:avLst/>
          </a:pr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17"/>
          <p:cNvSpPr/>
          <p:nvPr/>
        </p:nvSpPr>
        <p:spPr bwMode="auto">
          <a:xfrm>
            <a:off x="3103008" y="2752212"/>
            <a:ext cx="149692" cy="288841"/>
          </a:xfrm>
          <a:custGeom>
            <a:gdLst>
              <a:gd fmla="*/ 19 w 52" name="T0"/>
              <a:gd fmla="*/ 0 h 100" name="T1"/>
              <a:gd fmla="*/ 8 w 52" name="T2"/>
              <a:gd fmla="*/ 16 h 100" name="T3"/>
              <a:gd fmla="*/ 27 w 52" name="T4"/>
              <a:gd fmla="*/ 28 h 100" name="T5"/>
              <a:gd fmla="*/ 34 w 52" name="T6"/>
              <a:gd fmla="*/ 47 h 100" name="T7"/>
              <a:gd fmla="*/ 0 w 52" name="T8"/>
              <a:gd fmla="*/ 84 h 100" name="T9"/>
              <a:gd fmla="*/ 25 w 52" name="T10"/>
              <a:gd fmla="*/ 100 h 100" name="T11"/>
              <a:gd fmla="*/ 46 w 52" name="T12"/>
              <a:gd fmla="*/ 54 h 100" name="T13"/>
              <a:gd fmla="*/ 44 w 52" name="T14"/>
              <a:gd fmla="*/ 22 h 100" name="T15"/>
              <a:gd fmla="*/ 19 w 52" name="T16"/>
              <a:gd fmla="*/ 0 h 1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0" w="52">
                <a:moveTo>
                  <a:pt x="19" y="0"/>
                </a:moveTo>
                <a:cubicBezTo>
                  <a:pt x="8" y="16"/>
                  <a:pt x="8" y="16"/>
                  <a:pt x="8" y="16"/>
                </a:cubicBezTo>
                <a:cubicBezTo>
                  <a:pt x="27" y="28"/>
                  <a:pt x="27" y="28"/>
                  <a:pt x="27" y="28"/>
                </a:cubicBezTo>
                <a:cubicBezTo>
                  <a:pt x="27" y="28"/>
                  <a:pt x="40" y="35"/>
                  <a:pt x="34" y="47"/>
                </a:cubicBezTo>
                <a:cubicBezTo>
                  <a:pt x="28" y="59"/>
                  <a:pt x="0" y="84"/>
                  <a:pt x="0" y="84"/>
                </a:cubicBezTo>
                <a:cubicBezTo>
                  <a:pt x="25" y="100"/>
                  <a:pt x="25" y="100"/>
                  <a:pt x="25" y="100"/>
                </a:cubicBezTo>
                <a:cubicBezTo>
                  <a:pt x="43" y="62"/>
                  <a:pt x="42" y="67"/>
                  <a:pt x="46" y="54"/>
                </a:cubicBezTo>
                <a:cubicBezTo>
                  <a:pt x="51" y="40"/>
                  <a:pt x="52" y="29"/>
                  <a:pt x="44" y="22"/>
                </a:cubicBezTo>
                <a:cubicBezTo>
                  <a:pt x="34" y="12"/>
                  <a:pt x="33" y="11"/>
                  <a:pt x="19" y="0"/>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18"/>
          <p:cNvSpPr/>
          <p:nvPr/>
        </p:nvSpPr>
        <p:spPr bwMode="auto">
          <a:xfrm>
            <a:off x="3216858" y="2615170"/>
            <a:ext cx="423775" cy="476483"/>
          </a:xfrm>
          <a:custGeom>
            <a:gdLst>
              <a:gd fmla="*/ 142 w 148" name="T0"/>
              <a:gd fmla="*/ 43 h 164" name="T1"/>
              <a:gd fmla="*/ 43 w 148" name="T2"/>
              <a:gd fmla="*/ 27 h 164" name="T3"/>
              <a:gd fmla="*/ 49 w 148" name="T4"/>
              <a:gd fmla="*/ 15 h 164" name="T5"/>
              <a:gd fmla="*/ 26 w 148" name="T6"/>
              <a:gd fmla="*/ 9 h 164" name="T7"/>
              <a:gd fmla="*/ 0 w 148" name="T8"/>
              <a:gd fmla="*/ 54 h 164" name="T9"/>
              <a:gd fmla="*/ 16 w 148" name="T10"/>
              <a:gd fmla="*/ 63 h 164" name="T11"/>
              <a:gd fmla="*/ 28 w 148" name="T12"/>
              <a:gd fmla="*/ 49 h 164" name="T13"/>
              <a:gd fmla="*/ 39 w 148" name="T14"/>
              <a:gd fmla="*/ 44 h 164" name="T15"/>
              <a:gd fmla="*/ 21 w 148" name="T16"/>
              <a:gd fmla="*/ 71 h 164" name="T17"/>
              <a:gd fmla="*/ 31 w 148" name="T18"/>
              <a:gd fmla="*/ 79 h 164" name="T19"/>
              <a:gd fmla="*/ 45 w 148" name="T20"/>
              <a:gd fmla="*/ 65 h 164" name="T21"/>
              <a:gd fmla="*/ 53 w 148" name="T22"/>
              <a:gd fmla="*/ 65 h 164" name="T23"/>
              <a:gd fmla="*/ 53 w 148" name="T24"/>
              <a:gd fmla="*/ 80 h 164" name="T25"/>
              <a:gd fmla="*/ 20 w 148" name="T26"/>
              <a:gd fmla="*/ 80 h 164" name="T27"/>
              <a:gd fmla="*/ 20 w 148" name="T28"/>
              <a:gd fmla="*/ 91 h 164" name="T29"/>
              <a:gd fmla="*/ 53 w 148" name="T30"/>
              <a:gd fmla="*/ 91 h 164" name="T31"/>
              <a:gd fmla="*/ 53 w 148" name="T32"/>
              <a:gd fmla="*/ 118 h 164" name="T33"/>
              <a:gd fmla="*/ 52 w 148" name="T34"/>
              <a:gd fmla="*/ 118 h 164" name="T35"/>
              <a:gd fmla="*/ 40 w 148" name="T36"/>
              <a:gd fmla="*/ 114 h 164" name="T37"/>
              <a:gd fmla="*/ 40 w 148" name="T38"/>
              <a:gd fmla="*/ 97 h 164" name="T39"/>
              <a:gd fmla="*/ 17 w 148" name="T40"/>
              <a:gd fmla="*/ 97 h 164" name="T41"/>
              <a:gd fmla="*/ 17 w 148" name="T42"/>
              <a:gd fmla="*/ 98 h 164" name="T43"/>
              <a:gd fmla="*/ 40 w 148" name="T44"/>
              <a:gd fmla="*/ 134 h 164" name="T45"/>
              <a:gd fmla="*/ 95 w 148" name="T46"/>
              <a:gd fmla="*/ 119 h 164" name="T47"/>
              <a:gd fmla="*/ 99 w 148" name="T48"/>
              <a:gd fmla="*/ 131 h 164" name="T49"/>
              <a:gd fmla="*/ 117 w 148" name="T50"/>
              <a:gd fmla="*/ 124 h 164" name="T51"/>
              <a:gd fmla="*/ 104 w 148" name="T52"/>
              <a:gd fmla="*/ 93 h 164" name="T53"/>
              <a:gd fmla="*/ 90 w 148" name="T54"/>
              <a:gd fmla="*/ 98 h 164" name="T55"/>
              <a:gd fmla="*/ 92 w 148" name="T56"/>
              <a:gd fmla="*/ 108 h 164" name="T57"/>
              <a:gd fmla="*/ 79 w 148" name="T58"/>
              <a:gd fmla="*/ 115 h 164" name="T59"/>
              <a:gd fmla="*/ 79 w 148" name="T60"/>
              <a:gd fmla="*/ 91 h 164" name="T61"/>
              <a:gd fmla="*/ 111 w 148" name="T62"/>
              <a:gd fmla="*/ 91 h 164" name="T63"/>
              <a:gd fmla="*/ 111 w 148" name="T64"/>
              <a:gd fmla="*/ 80 h 164" name="T65"/>
              <a:gd fmla="*/ 79 w 148" name="T66"/>
              <a:gd fmla="*/ 80 h 164" name="T67"/>
              <a:gd fmla="*/ 79 w 148" name="T68"/>
              <a:gd fmla="*/ 65 h 164" name="T69"/>
              <a:gd fmla="*/ 111 w 148" name="T70"/>
              <a:gd fmla="*/ 65 h 164" name="T71"/>
              <a:gd fmla="*/ 111 w 148" name="T72"/>
              <a:gd fmla="*/ 54 h 164" name="T73"/>
              <a:gd fmla="*/ 55 w 148" name="T74"/>
              <a:gd fmla="*/ 54 h 164" name="T75"/>
              <a:gd fmla="*/ 63 w 148" name="T76"/>
              <a:gd fmla="*/ 42 h 164" name="T77"/>
              <a:gd fmla="*/ 53 w 148" name="T78"/>
              <a:gd fmla="*/ 39 h 164" name="T79"/>
              <a:gd fmla="*/ 118 w 148" name="T80"/>
              <a:gd fmla="*/ 51 h 164" name="T81"/>
              <a:gd fmla="*/ 118 w 148" name="T82"/>
              <a:gd fmla="*/ 116 h 164" name="T83"/>
              <a:gd fmla="*/ 95 w 148" name="T84"/>
              <a:gd fmla="*/ 137 h 164" name="T85"/>
              <a:gd fmla="*/ 81 w 148" name="T86"/>
              <a:gd fmla="*/ 134 h 164" name="T87"/>
              <a:gd fmla="*/ 78 w 148" name="T88"/>
              <a:gd fmla="*/ 147 h 164" name="T89"/>
              <a:gd fmla="*/ 143 w 148" name="T90"/>
              <a:gd fmla="*/ 118 h 164" name="T91"/>
              <a:gd fmla="*/ 142 w 148" name="T92"/>
              <a:gd fmla="*/ 43 h 16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64" w="148">
                <a:moveTo>
                  <a:pt x="142" y="43"/>
                </a:moveTo>
                <a:cubicBezTo>
                  <a:pt x="142" y="43"/>
                  <a:pt x="136" y="0"/>
                  <a:pt x="43" y="27"/>
                </a:cubicBezTo>
                <a:cubicBezTo>
                  <a:pt x="47" y="20"/>
                  <a:pt x="49" y="15"/>
                  <a:pt x="49" y="15"/>
                </a:cubicBezTo>
                <a:cubicBezTo>
                  <a:pt x="26" y="9"/>
                  <a:pt x="26" y="9"/>
                  <a:pt x="26" y="9"/>
                </a:cubicBezTo>
                <a:cubicBezTo>
                  <a:pt x="26" y="9"/>
                  <a:pt x="17" y="39"/>
                  <a:pt x="0" y="54"/>
                </a:cubicBezTo>
                <a:cubicBezTo>
                  <a:pt x="0" y="54"/>
                  <a:pt x="16" y="63"/>
                  <a:pt x="16" y="63"/>
                </a:cubicBezTo>
                <a:cubicBezTo>
                  <a:pt x="20" y="58"/>
                  <a:pt x="25" y="53"/>
                  <a:pt x="28" y="49"/>
                </a:cubicBezTo>
                <a:cubicBezTo>
                  <a:pt x="32" y="47"/>
                  <a:pt x="36" y="46"/>
                  <a:pt x="39" y="44"/>
                </a:cubicBezTo>
                <a:cubicBezTo>
                  <a:pt x="35" y="52"/>
                  <a:pt x="28" y="64"/>
                  <a:pt x="21" y="71"/>
                </a:cubicBezTo>
                <a:cubicBezTo>
                  <a:pt x="31" y="79"/>
                  <a:pt x="31" y="79"/>
                  <a:pt x="31" y="79"/>
                </a:cubicBezTo>
                <a:cubicBezTo>
                  <a:pt x="31" y="79"/>
                  <a:pt x="37" y="73"/>
                  <a:pt x="45" y="65"/>
                </a:cubicBezTo>
                <a:cubicBezTo>
                  <a:pt x="53" y="65"/>
                  <a:pt x="53" y="65"/>
                  <a:pt x="53" y="65"/>
                </a:cubicBezTo>
                <a:cubicBezTo>
                  <a:pt x="53" y="80"/>
                  <a:pt x="53" y="80"/>
                  <a:pt x="53" y="80"/>
                </a:cubicBezTo>
                <a:cubicBezTo>
                  <a:pt x="20" y="80"/>
                  <a:pt x="20" y="80"/>
                  <a:pt x="20" y="80"/>
                </a:cubicBezTo>
                <a:cubicBezTo>
                  <a:pt x="20" y="91"/>
                  <a:pt x="20" y="91"/>
                  <a:pt x="20" y="91"/>
                </a:cubicBezTo>
                <a:cubicBezTo>
                  <a:pt x="53" y="91"/>
                  <a:pt x="53" y="91"/>
                  <a:pt x="53" y="91"/>
                </a:cubicBezTo>
                <a:cubicBezTo>
                  <a:pt x="53" y="118"/>
                  <a:pt x="53" y="118"/>
                  <a:pt x="53" y="118"/>
                </a:cubicBezTo>
                <a:cubicBezTo>
                  <a:pt x="52" y="118"/>
                  <a:pt x="52" y="118"/>
                  <a:pt x="52" y="118"/>
                </a:cubicBezTo>
                <a:cubicBezTo>
                  <a:pt x="48" y="118"/>
                  <a:pt x="42" y="117"/>
                  <a:pt x="40" y="114"/>
                </a:cubicBezTo>
                <a:cubicBezTo>
                  <a:pt x="38" y="110"/>
                  <a:pt x="40" y="102"/>
                  <a:pt x="40" y="97"/>
                </a:cubicBezTo>
                <a:cubicBezTo>
                  <a:pt x="17" y="97"/>
                  <a:pt x="17" y="97"/>
                  <a:pt x="17" y="97"/>
                </a:cubicBezTo>
                <a:cubicBezTo>
                  <a:pt x="17" y="98"/>
                  <a:pt x="17" y="98"/>
                  <a:pt x="17" y="98"/>
                </a:cubicBezTo>
                <a:cubicBezTo>
                  <a:pt x="17" y="98"/>
                  <a:pt x="8" y="135"/>
                  <a:pt x="40" y="134"/>
                </a:cubicBezTo>
                <a:cubicBezTo>
                  <a:pt x="70" y="135"/>
                  <a:pt x="87" y="125"/>
                  <a:pt x="95" y="119"/>
                </a:cubicBezTo>
                <a:cubicBezTo>
                  <a:pt x="99" y="131"/>
                  <a:pt x="99" y="131"/>
                  <a:pt x="99" y="131"/>
                </a:cubicBezTo>
                <a:cubicBezTo>
                  <a:pt x="117" y="124"/>
                  <a:pt x="117" y="124"/>
                  <a:pt x="117" y="124"/>
                </a:cubicBezTo>
                <a:cubicBezTo>
                  <a:pt x="104" y="93"/>
                  <a:pt x="104" y="93"/>
                  <a:pt x="104" y="93"/>
                </a:cubicBezTo>
                <a:cubicBezTo>
                  <a:pt x="90" y="98"/>
                  <a:pt x="90" y="98"/>
                  <a:pt x="90" y="98"/>
                </a:cubicBezTo>
                <a:cubicBezTo>
                  <a:pt x="92" y="108"/>
                  <a:pt x="92" y="108"/>
                  <a:pt x="92" y="108"/>
                </a:cubicBezTo>
                <a:cubicBezTo>
                  <a:pt x="88" y="111"/>
                  <a:pt x="84" y="113"/>
                  <a:pt x="79" y="115"/>
                </a:cubicBezTo>
                <a:cubicBezTo>
                  <a:pt x="79" y="91"/>
                  <a:pt x="79" y="91"/>
                  <a:pt x="79" y="91"/>
                </a:cubicBezTo>
                <a:cubicBezTo>
                  <a:pt x="111" y="91"/>
                  <a:pt x="111" y="91"/>
                  <a:pt x="111" y="91"/>
                </a:cubicBezTo>
                <a:cubicBezTo>
                  <a:pt x="111" y="80"/>
                  <a:pt x="111" y="80"/>
                  <a:pt x="111" y="80"/>
                </a:cubicBezTo>
                <a:cubicBezTo>
                  <a:pt x="79" y="80"/>
                  <a:pt x="79" y="80"/>
                  <a:pt x="79" y="80"/>
                </a:cubicBezTo>
                <a:cubicBezTo>
                  <a:pt x="79" y="65"/>
                  <a:pt x="79" y="65"/>
                  <a:pt x="79" y="65"/>
                </a:cubicBezTo>
                <a:cubicBezTo>
                  <a:pt x="111" y="65"/>
                  <a:pt x="111" y="65"/>
                  <a:pt x="111" y="65"/>
                </a:cubicBezTo>
                <a:cubicBezTo>
                  <a:pt x="111" y="54"/>
                  <a:pt x="111" y="54"/>
                  <a:pt x="111" y="54"/>
                </a:cubicBezTo>
                <a:cubicBezTo>
                  <a:pt x="55" y="54"/>
                  <a:pt x="55" y="54"/>
                  <a:pt x="55" y="54"/>
                </a:cubicBezTo>
                <a:cubicBezTo>
                  <a:pt x="59" y="49"/>
                  <a:pt x="62" y="44"/>
                  <a:pt x="63" y="42"/>
                </a:cubicBezTo>
                <a:cubicBezTo>
                  <a:pt x="53" y="39"/>
                  <a:pt x="53" y="39"/>
                  <a:pt x="53" y="39"/>
                </a:cubicBezTo>
                <a:cubicBezTo>
                  <a:pt x="95" y="24"/>
                  <a:pt x="119" y="26"/>
                  <a:pt x="118" y="51"/>
                </a:cubicBezTo>
                <a:cubicBezTo>
                  <a:pt x="118" y="116"/>
                  <a:pt x="118" y="116"/>
                  <a:pt x="118" y="116"/>
                </a:cubicBezTo>
                <a:cubicBezTo>
                  <a:pt x="118" y="116"/>
                  <a:pt x="121" y="139"/>
                  <a:pt x="95" y="137"/>
                </a:cubicBezTo>
                <a:cubicBezTo>
                  <a:pt x="81" y="134"/>
                  <a:pt x="81" y="134"/>
                  <a:pt x="81" y="134"/>
                </a:cubicBezTo>
                <a:cubicBezTo>
                  <a:pt x="78" y="147"/>
                  <a:pt x="78" y="147"/>
                  <a:pt x="78" y="147"/>
                </a:cubicBezTo>
                <a:cubicBezTo>
                  <a:pt x="78" y="147"/>
                  <a:pt x="138" y="164"/>
                  <a:pt x="143" y="118"/>
                </a:cubicBezTo>
                <a:cubicBezTo>
                  <a:pt x="148" y="72"/>
                  <a:pt x="142" y="43"/>
                  <a:pt x="142" y="43"/>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19"/>
          <p:cNvSpPr>
            <a:spLocks noEditPoints="1"/>
          </p:cNvSpPr>
          <p:nvPr/>
        </p:nvSpPr>
        <p:spPr bwMode="auto">
          <a:xfrm>
            <a:off x="8782852" y="2642578"/>
            <a:ext cx="379500" cy="432208"/>
          </a:xfrm>
          <a:custGeom>
            <a:gdLst>
              <a:gd fmla="*/ 21 w 133" name="T0"/>
              <a:gd fmla="*/ 74 h 149" name="T1"/>
              <a:gd fmla="*/ 34 w 133" name="T2"/>
              <a:gd fmla="*/ 49 h 149" name="T3"/>
              <a:gd fmla="*/ 16 w 133" name="T4"/>
              <a:gd fmla="*/ 33 h 149" name="T5"/>
              <a:gd fmla="*/ 2 w 133" name="T6"/>
              <a:gd fmla="*/ 52 h 149" name="T7"/>
              <a:gd fmla="*/ 21 w 133" name="T8"/>
              <a:gd fmla="*/ 74 h 149" name="T9"/>
              <a:gd fmla="*/ 37 w 133" name="T10"/>
              <a:gd fmla="*/ 106 h 149" name="T11"/>
              <a:gd fmla="*/ 37 w 133" name="T12"/>
              <a:gd fmla="*/ 114 h 149" name="T13"/>
              <a:gd fmla="*/ 44 w 133" name="T14"/>
              <a:gd fmla="*/ 121 h 149" name="T15"/>
              <a:gd fmla="*/ 52 w 133" name="T16"/>
              <a:gd fmla="*/ 121 h 149" name="T17"/>
              <a:gd fmla="*/ 52 w 133" name="T18"/>
              <a:gd fmla="*/ 101 h 149" name="T19"/>
              <a:gd fmla="*/ 44 w 133" name="T20"/>
              <a:gd fmla="*/ 101 h 149" name="T21"/>
              <a:gd fmla="*/ 37 w 133" name="T22"/>
              <a:gd fmla="*/ 106 h 149" name="T23"/>
              <a:gd fmla="*/ 50 w 133" name="T24"/>
              <a:gd fmla="*/ 44 h 149" name="T25"/>
              <a:gd fmla="*/ 65 w 133" name="T26"/>
              <a:gd fmla="*/ 22 h 149" name="T27"/>
              <a:gd fmla="*/ 50 w 133" name="T28"/>
              <a:gd fmla="*/ 0 h 149" name="T29"/>
              <a:gd fmla="*/ 34 w 133" name="T30"/>
              <a:gd fmla="*/ 22 h 149" name="T31"/>
              <a:gd fmla="*/ 50 w 133" name="T32"/>
              <a:gd fmla="*/ 44 h 149" name="T33"/>
              <a:gd fmla="*/ 86 w 133" name="T34"/>
              <a:gd fmla="*/ 45 h 149" name="T35"/>
              <a:gd fmla="*/ 106 w 133" name="T36"/>
              <a:gd fmla="*/ 25 h 149" name="T37"/>
              <a:gd fmla="*/ 92 w 133" name="T38"/>
              <a:gd fmla="*/ 4 h 149" name="T39"/>
              <a:gd fmla="*/ 73 w 133" name="T40"/>
              <a:gd fmla="*/ 23 h 149" name="T41"/>
              <a:gd fmla="*/ 86 w 133" name="T42"/>
              <a:gd fmla="*/ 45 h 149" name="T43"/>
              <a:gd fmla="*/ 114 w 133" name="T44"/>
              <a:gd fmla="*/ 99 h 149" name="T45"/>
              <a:gd fmla="*/ 86 w 133" name="T46"/>
              <a:gd fmla="*/ 71 h 149" name="T47"/>
              <a:gd fmla="*/ 46 w 133" name="T48"/>
              <a:gd fmla="*/ 69 h 149" name="T49"/>
              <a:gd fmla="*/ 28 w 133" name="T50"/>
              <a:gd fmla="*/ 89 h 149" name="T51"/>
              <a:gd fmla="*/ 11 w 133" name="T52"/>
              <a:gd fmla="*/ 121 h 149" name="T53"/>
              <a:gd fmla="*/ 31 w 133" name="T54"/>
              <a:gd fmla="*/ 140 h 149" name="T55"/>
              <a:gd fmla="*/ 55 w 133" name="T56"/>
              <a:gd fmla="*/ 138 h 149" name="T57"/>
              <a:gd fmla="*/ 80 w 133" name="T58"/>
              <a:gd fmla="*/ 139 h 149" name="T59"/>
              <a:gd fmla="*/ 119 w 133" name="T60"/>
              <a:gd fmla="*/ 129 h 149" name="T61"/>
              <a:gd fmla="*/ 114 w 133" name="T62"/>
              <a:gd fmla="*/ 99 h 149" name="T63"/>
              <a:gd fmla="*/ 61 w 133" name="T64"/>
              <a:gd fmla="*/ 129 h 149" name="T65"/>
              <a:gd fmla="*/ 41 w 133" name="T66"/>
              <a:gd fmla="*/ 129 h 149" name="T67"/>
              <a:gd fmla="*/ 29 w 133" name="T68"/>
              <a:gd fmla="*/ 120 h 149" name="T69"/>
              <a:gd fmla="*/ 27 w 133" name="T70"/>
              <a:gd fmla="*/ 106 h 149" name="T71"/>
              <a:gd fmla="*/ 42 w 133" name="T72"/>
              <a:gd fmla="*/ 93 h 149" name="T73"/>
              <a:gd fmla="*/ 52 w 133" name="T74"/>
              <a:gd fmla="*/ 93 h 149" name="T75"/>
              <a:gd fmla="*/ 52 w 133" name="T76"/>
              <a:gd fmla="*/ 80 h 149" name="T77"/>
              <a:gd fmla="*/ 61 w 133" name="T78"/>
              <a:gd fmla="*/ 80 h 149" name="T79"/>
              <a:gd fmla="*/ 61 w 133" name="T80"/>
              <a:gd fmla="*/ 129 h 149" name="T81"/>
              <a:gd fmla="*/ 99 w 133" name="T82"/>
              <a:gd fmla="*/ 128 h 149" name="T83"/>
              <a:gd fmla="*/ 76 w 133" name="T84"/>
              <a:gd fmla="*/ 128 h 149" name="T85"/>
              <a:gd fmla="*/ 66 w 133" name="T86"/>
              <a:gd fmla="*/ 120 h 149" name="T87"/>
              <a:gd fmla="*/ 66 w 133" name="T88"/>
              <a:gd fmla="*/ 94 h 149" name="T89"/>
              <a:gd fmla="*/ 76 w 133" name="T90"/>
              <a:gd fmla="*/ 94 h 149" name="T91"/>
              <a:gd fmla="*/ 76 w 133" name="T92"/>
              <a:gd fmla="*/ 117 h 149" name="T93"/>
              <a:gd fmla="*/ 79 w 133" name="T94"/>
              <a:gd fmla="*/ 120 h 149" name="T95"/>
              <a:gd fmla="*/ 89 w 133" name="T96"/>
              <a:gd fmla="*/ 120 h 149" name="T97"/>
              <a:gd fmla="*/ 89 w 133" name="T98"/>
              <a:gd fmla="*/ 94 h 149" name="T99"/>
              <a:gd fmla="*/ 99 w 133" name="T100"/>
              <a:gd fmla="*/ 94 h 149" name="T101"/>
              <a:gd fmla="*/ 99 w 133" name="T102"/>
              <a:gd fmla="*/ 128 h 149" name="T103"/>
              <a:gd fmla="*/ 131 w 133" name="T104"/>
              <a:gd fmla="*/ 60 h 149" name="T105"/>
              <a:gd fmla="*/ 114 w 133" name="T106"/>
              <a:gd fmla="*/ 43 h 149" name="T107"/>
              <a:gd fmla="*/ 99 w 133" name="T108"/>
              <a:gd fmla="*/ 64 h 149" name="T109"/>
              <a:gd fmla="*/ 116 w 133" name="T110"/>
              <a:gd fmla="*/ 84 h 149" name="T111"/>
              <a:gd fmla="*/ 131 w 133" name="T112"/>
              <a:gd fmla="*/ 60 h 149"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49" w="133">
                <a:moveTo>
                  <a:pt x="21" y="74"/>
                </a:moveTo>
                <a:cubicBezTo>
                  <a:pt x="36" y="71"/>
                  <a:pt x="34" y="53"/>
                  <a:pt x="34" y="49"/>
                </a:cubicBezTo>
                <a:cubicBezTo>
                  <a:pt x="33" y="43"/>
                  <a:pt x="26" y="32"/>
                  <a:pt x="16" y="33"/>
                </a:cubicBezTo>
                <a:cubicBezTo>
                  <a:pt x="3" y="34"/>
                  <a:pt x="2" y="52"/>
                  <a:pt x="2" y="52"/>
                </a:cubicBezTo>
                <a:cubicBezTo>
                  <a:pt x="0" y="60"/>
                  <a:pt x="6" y="78"/>
                  <a:pt x="21" y="74"/>
                </a:cubicBezTo>
                <a:close/>
                <a:moveTo>
                  <a:pt x="37" y="106"/>
                </a:moveTo>
                <a:cubicBezTo>
                  <a:pt x="37" y="108"/>
                  <a:pt x="36" y="111"/>
                  <a:pt x="37" y="114"/>
                </a:cubicBezTo>
                <a:cubicBezTo>
                  <a:pt x="38" y="120"/>
                  <a:pt x="44" y="121"/>
                  <a:pt x="44" y="121"/>
                </a:cubicBezTo>
                <a:cubicBezTo>
                  <a:pt x="52" y="121"/>
                  <a:pt x="52" y="121"/>
                  <a:pt x="52" y="121"/>
                </a:cubicBezTo>
                <a:cubicBezTo>
                  <a:pt x="52" y="101"/>
                  <a:pt x="52" y="101"/>
                  <a:pt x="52" y="101"/>
                </a:cubicBezTo>
                <a:cubicBezTo>
                  <a:pt x="44" y="101"/>
                  <a:pt x="44" y="101"/>
                  <a:pt x="44" y="101"/>
                </a:cubicBezTo>
                <a:cubicBezTo>
                  <a:pt x="40" y="102"/>
                  <a:pt x="38" y="105"/>
                  <a:pt x="37" y="106"/>
                </a:cubicBezTo>
                <a:close/>
                <a:moveTo>
                  <a:pt x="50" y="44"/>
                </a:moveTo>
                <a:cubicBezTo>
                  <a:pt x="58" y="44"/>
                  <a:pt x="65" y="34"/>
                  <a:pt x="65" y="22"/>
                </a:cubicBezTo>
                <a:cubicBezTo>
                  <a:pt x="65" y="10"/>
                  <a:pt x="58" y="0"/>
                  <a:pt x="50" y="0"/>
                </a:cubicBezTo>
                <a:cubicBezTo>
                  <a:pt x="41" y="0"/>
                  <a:pt x="34" y="10"/>
                  <a:pt x="34" y="22"/>
                </a:cubicBezTo>
                <a:cubicBezTo>
                  <a:pt x="34" y="34"/>
                  <a:pt x="41" y="44"/>
                  <a:pt x="50" y="44"/>
                </a:cubicBezTo>
                <a:close/>
                <a:moveTo>
                  <a:pt x="86" y="45"/>
                </a:moveTo>
                <a:cubicBezTo>
                  <a:pt x="98" y="47"/>
                  <a:pt x="105" y="34"/>
                  <a:pt x="106" y="25"/>
                </a:cubicBezTo>
                <a:cubicBezTo>
                  <a:pt x="108" y="16"/>
                  <a:pt x="100" y="5"/>
                  <a:pt x="92" y="4"/>
                </a:cubicBezTo>
                <a:cubicBezTo>
                  <a:pt x="84" y="2"/>
                  <a:pt x="74" y="15"/>
                  <a:pt x="73" y="23"/>
                </a:cubicBezTo>
                <a:cubicBezTo>
                  <a:pt x="72" y="33"/>
                  <a:pt x="75" y="44"/>
                  <a:pt x="86" y="45"/>
                </a:cubicBezTo>
                <a:close/>
                <a:moveTo>
                  <a:pt x="114" y="99"/>
                </a:moveTo>
                <a:cubicBezTo>
                  <a:pt x="114" y="99"/>
                  <a:pt x="96" y="85"/>
                  <a:pt x="86" y="71"/>
                </a:cubicBezTo>
                <a:cubicBezTo>
                  <a:pt x="72" y="49"/>
                  <a:pt x="53" y="58"/>
                  <a:pt x="46" y="69"/>
                </a:cubicBezTo>
                <a:cubicBezTo>
                  <a:pt x="39" y="80"/>
                  <a:pt x="29" y="87"/>
                  <a:pt x="28" y="89"/>
                </a:cubicBezTo>
                <a:cubicBezTo>
                  <a:pt x="26" y="91"/>
                  <a:pt x="6" y="101"/>
                  <a:pt x="11" y="121"/>
                </a:cubicBezTo>
                <a:cubicBezTo>
                  <a:pt x="15" y="140"/>
                  <a:pt x="31" y="140"/>
                  <a:pt x="31" y="140"/>
                </a:cubicBezTo>
                <a:cubicBezTo>
                  <a:pt x="31" y="140"/>
                  <a:pt x="42" y="141"/>
                  <a:pt x="55" y="138"/>
                </a:cubicBezTo>
                <a:cubicBezTo>
                  <a:pt x="68" y="135"/>
                  <a:pt x="80" y="139"/>
                  <a:pt x="80" y="139"/>
                </a:cubicBezTo>
                <a:cubicBezTo>
                  <a:pt x="80" y="139"/>
                  <a:pt x="110" y="149"/>
                  <a:pt x="119" y="129"/>
                </a:cubicBezTo>
                <a:cubicBezTo>
                  <a:pt x="127" y="109"/>
                  <a:pt x="114" y="99"/>
                  <a:pt x="114" y="99"/>
                </a:cubicBezTo>
                <a:close/>
                <a:moveTo>
                  <a:pt x="61" y="129"/>
                </a:moveTo>
                <a:cubicBezTo>
                  <a:pt x="41" y="129"/>
                  <a:pt x="41" y="129"/>
                  <a:pt x="41" y="129"/>
                </a:cubicBezTo>
                <a:cubicBezTo>
                  <a:pt x="33" y="127"/>
                  <a:pt x="29" y="121"/>
                  <a:pt x="29" y="120"/>
                </a:cubicBezTo>
                <a:cubicBezTo>
                  <a:pt x="28" y="119"/>
                  <a:pt x="26" y="114"/>
                  <a:pt x="27" y="106"/>
                </a:cubicBezTo>
                <a:cubicBezTo>
                  <a:pt x="31" y="94"/>
                  <a:pt x="42" y="93"/>
                  <a:pt x="42" y="93"/>
                </a:cubicBezTo>
                <a:cubicBezTo>
                  <a:pt x="52" y="93"/>
                  <a:pt x="52" y="93"/>
                  <a:pt x="52" y="93"/>
                </a:cubicBezTo>
                <a:cubicBezTo>
                  <a:pt x="52" y="80"/>
                  <a:pt x="52" y="80"/>
                  <a:pt x="52" y="80"/>
                </a:cubicBezTo>
                <a:cubicBezTo>
                  <a:pt x="61" y="80"/>
                  <a:pt x="61" y="80"/>
                  <a:pt x="61" y="80"/>
                </a:cubicBezTo>
                <a:lnTo>
                  <a:pt x="61" y="129"/>
                </a:lnTo>
                <a:close/>
                <a:moveTo>
                  <a:pt x="99" y="128"/>
                </a:moveTo>
                <a:cubicBezTo>
                  <a:pt x="76" y="128"/>
                  <a:pt x="76" y="128"/>
                  <a:pt x="76" y="128"/>
                </a:cubicBezTo>
                <a:cubicBezTo>
                  <a:pt x="67" y="126"/>
                  <a:pt x="66" y="120"/>
                  <a:pt x="66" y="120"/>
                </a:cubicBezTo>
                <a:cubicBezTo>
                  <a:pt x="66" y="94"/>
                  <a:pt x="66" y="94"/>
                  <a:pt x="66" y="94"/>
                </a:cubicBezTo>
                <a:cubicBezTo>
                  <a:pt x="76" y="94"/>
                  <a:pt x="76" y="94"/>
                  <a:pt x="76" y="94"/>
                </a:cubicBezTo>
                <a:cubicBezTo>
                  <a:pt x="76" y="117"/>
                  <a:pt x="76" y="117"/>
                  <a:pt x="76" y="117"/>
                </a:cubicBezTo>
                <a:cubicBezTo>
                  <a:pt x="76" y="120"/>
                  <a:pt x="79" y="120"/>
                  <a:pt x="79" y="120"/>
                </a:cubicBezTo>
                <a:cubicBezTo>
                  <a:pt x="89" y="120"/>
                  <a:pt x="89" y="120"/>
                  <a:pt x="89" y="120"/>
                </a:cubicBezTo>
                <a:cubicBezTo>
                  <a:pt x="89" y="94"/>
                  <a:pt x="89" y="94"/>
                  <a:pt x="89" y="94"/>
                </a:cubicBezTo>
                <a:cubicBezTo>
                  <a:pt x="99" y="94"/>
                  <a:pt x="99" y="94"/>
                  <a:pt x="99" y="94"/>
                </a:cubicBezTo>
                <a:lnTo>
                  <a:pt x="99" y="128"/>
                </a:lnTo>
                <a:close/>
                <a:moveTo>
                  <a:pt x="131" y="60"/>
                </a:moveTo>
                <a:cubicBezTo>
                  <a:pt x="131" y="56"/>
                  <a:pt x="128" y="43"/>
                  <a:pt x="114" y="43"/>
                </a:cubicBezTo>
                <a:cubicBezTo>
                  <a:pt x="100" y="43"/>
                  <a:pt x="99" y="55"/>
                  <a:pt x="99" y="64"/>
                </a:cubicBezTo>
                <a:cubicBezTo>
                  <a:pt x="99" y="73"/>
                  <a:pt x="99" y="84"/>
                  <a:pt x="116" y="84"/>
                </a:cubicBezTo>
                <a:cubicBezTo>
                  <a:pt x="133" y="84"/>
                  <a:pt x="131" y="65"/>
                  <a:pt x="131" y="60"/>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文本框 19"/>
          <p:cNvSpPr txBox="1"/>
          <p:nvPr/>
        </p:nvSpPr>
        <p:spPr>
          <a:xfrm>
            <a:off x="841369" y="201997"/>
            <a:ext cx="1097280" cy="365760"/>
          </a:xfrm>
          <a:prstGeom prst="rect">
            <a:avLst/>
          </a:prstGeom>
          <a:solidFill>
            <a:srgbClr val="A00A0A"/>
          </a:solid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lang="zh-CN">
                <a:solidFill>
                  <a:prstClr val="white">
                    <a:lumMod val="95000"/>
                  </a:prstClr>
                </a:solidFill>
                <a:latin charset="-122" panose="03000509000000000000" pitchFamily="65" typeface="方正粗倩简体"/>
                <a:ea charset="-122" panose="03000509000000000000" pitchFamily="65" typeface="方正粗倩简体"/>
              </a:rPr>
              <a:t>备用图标</a:t>
            </a:r>
          </a:p>
        </p:txBody>
      </p:sp>
      <p:grpSp>
        <p:nvGrpSpPr>
          <p:cNvPr id="21" name="组合 20"/>
          <p:cNvGrpSpPr/>
          <p:nvPr/>
        </p:nvGrpSpPr>
        <p:grpSpPr>
          <a:xfrm>
            <a:off x="351783" y="212874"/>
            <a:ext cx="489586" cy="347578"/>
            <a:chOff x="3412653" y="792910"/>
            <a:chExt cx="698805" cy="496111"/>
          </a:xfrm>
        </p:grpSpPr>
        <p:sp>
          <p:nvSpPr>
            <p:cNvPr id="22" name="菱形 21"/>
            <p:cNvSpPr/>
            <p:nvPr/>
          </p:nvSpPr>
          <p:spPr>
            <a:xfrm>
              <a:off x="3412653" y="792910"/>
              <a:ext cx="496111" cy="496111"/>
            </a:xfrm>
            <a:prstGeom prst="diamond">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任意多边形: 形状 22"/>
            <p:cNvSpPr/>
            <p:nvPr/>
          </p:nvSpPr>
          <p:spPr>
            <a:xfrm>
              <a:off x="3785581" y="792910"/>
              <a:ext cx="325877" cy="496111"/>
            </a:xfrm>
            <a:custGeom>
              <a:gdLst>
                <a:gd fmla="*/ 77822 w 325877" name="connsiteX0"/>
                <a:gd fmla="*/ 0 h 496111" name="connsiteY0"/>
                <a:gd fmla="*/ 325877 w 325877" name="connsiteX1"/>
                <a:gd fmla="*/ 248056 h 496111" name="connsiteY1"/>
                <a:gd fmla="*/ 77822 w 325877" name="connsiteX2"/>
                <a:gd fmla="*/ 496111 h 496111" name="connsiteY2"/>
                <a:gd fmla="*/ 0 w 325877" name="connsiteX3"/>
                <a:gd fmla="*/ 418290 h 496111" name="connsiteY3"/>
                <a:gd fmla="*/ 170234 w 325877" name="connsiteX4"/>
                <a:gd fmla="*/ 248056 h 496111" name="connsiteY4"/>
                <a:gd fmla="*/ 0 w 325877" name="connsiteX5"/>
                <a:gd fmla="*/ 77822 h 49611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96110" w="325877">
                  <a:moveTo>
                    <a:pt x="77822" y="0"/>
                  </a:moveTo>
                  <a:lnTo>
                    <a:pt x="325877" y="248056"/>
                  </a:lnTo>
                  <a:lnTo>
                    <a:pt x="77822" y="496111"/>
                  </a:lnTo>
                  <a:lnTo>
                    <a:pt x="0" y="418290"/>
                  </a:lnTo>
                  <a:lnTo>
                    <a:pt x="170234" y="248056"/>
                  </a:lnTo>
                  <a:lnTo>
                    <a:pt x="0" y="778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7" name="Rectangle 23"/>
          <p:cNvSpPr>
            <a:spLocks noChangeArrowheads="1"/>
          </p:cNvSpPr>
          <p:nvPr/>
        </p:nvSpPr>
        <p:spPr bwMode="auto">
          <a:xfrm>
            <a:off x="4240664" y="3275995"/>
            <a:ext cx="389963" cy="44266"/>
          </a:xfrm>
          <a:prstGeom prst="rect">
            <a:avLst/>
          </a:prstGeom>
          <a:solidFill>
            <a:schemeClr val="bg1">
              <a:lumMod val="95000"/>
            </a:schemeClr>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24"/>
          <p:cNvSpPr>
            <a:spLocks noEditPoints="1"/>
          </p:cNvSpPr>
          <p:nvPr/>
        </p:nvSpPr>
        <p:spPr bwMode="auto">
          <a:xfrm>
            <a:off x="4274391" y="3366636"/>
            <a:ext cx="322510" cy="174957"/>
          </a:xfrm>
          <a:custGeom>
            <a:gdLst>
              <a:gd fmla="*/ 153 w 153" name="T0"/>
              <a:gd fmla="*/ 83 h 83" name="T1"/>
              <a:gd fmla="*/ 153 w 153" name="T2"/>
              <a:gd fmla="*/ 0 h 83" name="T3"/>
              <a:gd fmla="*/ 0 w 153" name="T4"/>
              <a:gd fmla="*/ 0 h 83" name="T5"/>
              <a:gd fmla="*/ 0 w 153" name="T6"/>
              <a:gd fmla="*/ 83 h 83" name="T7"/>
              <a:gd fmla="*/ 153 w 153" name="T8"/>
              <a:gd fmla="*/ 83 h 83" name="T9"/>
              <a:gd fmla="*/ 23 w 153" name="T10"/>
              <a:gd fmla="*/ 22 h 83" name="T11"/>
              <a:gd fmla="*/ 131 w 153" name="T12"/>
              <a:gd fmla="*/ 22 h 83" name="T13"/>
              <a:gd fmla="*/ 131 w 153" name="T14"/>
              <a:gd fmla="*/ 62 h 83" name="T15"/>
              <a:gd fmla="*/ 23 w 153" name="T16"/>
              <a:gd fmla="*/ 62 h 83" name="T17"/>
              <a:gd fmla="*/ 23 w 153" name="T18"/>
              <a:gd fmla="*/ 22 h 8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3" w="153">
                <a:moveTo>
                  <a:pt x="153" y="83"/>
                </a:moveTo>
                <a:lnTo>
                  <a:pt x="153" y="0"/>
                </a:lnTo>
                <a:lnTo>
                  <a:pt x="0" y="0"/>
                </a:lnTo>
                <a:lnTo>
                  <a:pt x="0" y="83"/>
                </a:lnTo>
                <a:lnTo>
                  <a:pt x="153" y="83"/>
                </a:lnTo>
                <a:close/>
                <a:moveTo>
                  <a:pt x="23" y="22"/>
                </a:moveTo>
                <a:lnTo>
                  <a:pt x="131" y="22"/>
                </a:lnTo>
                <a:lnTo>
                  <a:pt x="131" y="62"/>
                </a:lnTo>
                <a:lnTo>
                  <a:pt x="23" y="62"/>
                </a:lnTo>
                <a:lnTo>
                  <a:pt x="23" y="22"/>
                </a:ln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25"/>
          <p:cNvSpPr/>
          <p:nvPr/>
        </p:nvSpPr>
        <p:spPr bwMode="auto">
          <a:xfrm>
            <a:off x="4228017" y="3550024"/>
            <a:ext cx="415258" cy="134906"/>
          </a:xfrm>
          <a:custGeom>
            <a:gdLst>
              <a:gd fmla="*/ 105 w 145" name="T0"/>
              <a:gd fmla="*/ 32 h 47" name="T1"/>
              <a:gd fmla="*/ 118 w 145" name="T2"/>
              <a:gd fmla="*/ 6 h 47" name="T3"/>
              <a:gd fmla="*/ 102 w 145" name="T4"/>
              <a:gd fmla="*/ 0 h 47" name="T5"/>
              <a:gd fmla="*/ 87 w 145" name="T6"/>
              <a:gd fmla="*/ 32 h 47" name="T7"/>
              <a:gd fmla="*/ 59 w 145" name="T8"/>
              <a:gd fmla="*/ 32 h 47" name="T9"/>
              <a:gd fmla="*/ 42 w 145" name="T10"/>
              <a:gd fmla="*/ 0 h 47" name="T11"/>
              <a:gd fmla="*/ 27 w 145" name="T12"/>
              <a:gd fmla="*/ 6 h 47" name="T13"/>
              <a:gd fmla="*/ 42 w 145" name="T14"/>
              <a:gd fmla="*/ 32 h 47" name="T15"/>
              <a:gd fmla="*/ 0 w 145" name="T16"/>
              <a:gd fmla="*/ 32 h 47" name="T17"/>
              <a:gd fmla="*/ 0 w 145" name="T18"/>
              <a:gd fmla="*/ 47 h 47" name="T19"/>
              <a:gd fmla="*/ 145 w 145" name="T20"/>
              <a:gd fmla="*/ 47 h 47" name="T21"/>
              <a:gd fmla="*/ 145 w 145" name="T22"/>
              <a:gd fmla="*/ 32 h 47" name="T23"/>
              <a:gd fmla="*/ 105 w 145" name="T24"/>
              <a:gd fmla="*/ 32 h 4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7" w="145">
                <a:moveTo>
                  <a:pt x="105" y="32"/>
                </a:moveTo>
                <a:cubicBezTo>
                  <a:pt x="110" y="25"/>
                  <a:pt x="114" y="16"/>
                  <a:pt x="118" y="6"/>
                </a:cubicBezTo>
                <a:cubicBezTo>
                  <a:pt x="102" y="0"/>
                  <a:pt x="102" y="0"/>
                  <a:pt x="102" y="0"/>
                </a:cubicBezTo>
                <a:cubicBezTo>
                  <a:pt x="98" y="12"/>
                  <a:pt x="93" y="22"/>
                  <a:pt x="87" y="32"/>
                </a:cubicBezTo>
                <a:cubicBezTo>
                  <a:pt x="59" y="32"/>
                  <a:pt x="59" y="32"/>
                  <a:pt x="59" y="32"/>
                </a:cubicBezTo>
                <a:cubicBezTo>
                  <a:pt x="54" y="19"/>
                  <a:pt x="48" y="9"/>
                  <a:pt x="42" y="0"/>
                </a:cubicBezTo>
                <a:cubicBezTo>
                  <a:pt x="27" y="6"/>
                  <a:pt x="27" y="6"/>
                  <a:pt x="27" y="6"/>
                </a:cubicBezTo>
                <a:cubicBezTo>
                  <a:pt x="34" y="15"/>
                  <a:pt x="39" y="24"/>
                  <a:pt x="42" y="32"/>
                </a:cubicBezTo>
                <a:cubicBezTo>
                  <a:pt x="0" y="32"/>
                  <a:pt x="0" y="32"/>
                  <a:pt x="0" y="32"/>
                </a:cubicBezTo>
                <a:cubicBezTo>
                  <a:pt x="0" y="47"/>
                  <a:pt x="0" y="47"/>
                  <a:pt x="0" y="47"/>
                </a:cubicBezTo>
                <a:cubicBezTo>
                  <a:pt x="145" y="47"/>
                  <a:pt x="145" y="47"/>
                  <a:pt x="145" y="47"/>
                </a:cubicBezTo>
                <a:cubicBezTo>
                  <a:pt x="145" y="32"/>
                  <a:pt x="145" y="32"/>
                  <a:pt x="145" y="32"/>
                </a:cubicBezTo>
                <a:lnTo>
                  <a:pt x="105" y="32"/>
                </a:ln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26"/>
          <p:cNvSpPr/>
          <p:nvPr/>
        </p:nvSpPr>
        <p:spPr bwMode="auto">
          <a:xfrm>
            <a:off x="5423201" y="3267564"/>
            <a:ext cx="280352" cy="305647"/>
          </a:xfrm>
          <a:custGeom>
            <a:gdLst>
              <a:gd fmla="*/ 0 w 98" name="T0"/>
              <a:gd fmla="*/ 27 h 105" name="T1"/>
              <a:gd fmla="*/ 0 w 98" name="T2"/>
              <a:gd fmla="*/ 30 h 105" name="T3"/>
              <a:gd fmla="*/ 45 w 98" name="T4"/>
              <a:gd fmla="*/ 102 h 105" name="T5"/>
              <a:gd fmla="*/ 38 w 98" name="T6"/>
              <a:gd fmla="*/ 71 h 105" name="T7"/>
              <a:gd fmla="*/ 49 w 98" name="T8"/>
              <a:gd fmla="*/ 32 h 105" name="T9"/>
              <a:gd fmla="*/ 61 w 98" name="T10"/>
              <a:gd fmla="*/ 71 h 105" name="T11"/>
              <a:gd fmla="*/ 52 w 98" name="T12"/>
              <a:gd fmla="*/ 105 h 105" name="T13"/>
              <a:gd fmla="*/ 52 w 98" name="T14"/>
              <a:gd fmla="*/ 105 h 105" name="T15"/>
              <a:gd fmla="*/ 98 w 98" name="T16"/>
              <a:gd fmla="*/ 30 h 105" name="T17"/>
              <a:gd fmla="*/ 98 w 98" name="T18"/>
              <a:gd fmla="*/ 0 h 105" name="T19"/>
              <a:gd fmla="*/ 48 w 98" name="T20"/>
              <a:gd fmla="*/ 32 h 105" name="T21"/>
              <a:gd fmla="*/ 1 w 98" name="T22"/>
              <a:gd fmla="*/ 1 h 105" name="T23"/>
              <a:gd fmla="*/ 0 w 98" name="T24"/>
              <a:gd fmla="*/ 27 h 10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 w="98">
                <a:moveTo>
                  <a:pt x="0" y="27"/>
                </a:moveTo>
                <a:cubicBezTo>
                  <a:pt x="0" y="30"/>
                  <a:pt x="0" y="30"/>
                  <a:pt x="0" y="30"/>
                </a:cubicBezTo>
                <a:cubicBezTo>
                  <a:pt x="5" y="64"/>
                  <a:pt x="19" y="88"/>
                  <a:pt x="45" y="102"/>
                </a:cubicBezTo>
                <a:cubicBezTo>
                  <a:pt x="41" y="92"/>
                  <a:pt x="38" y="82"/>
                  <a:pt x="38" y="71"/>
                </a:cubicBezTo>
                <a:cubicBezTo>
                  <a:pt x="38" y="57"/>
                  <a:pt x="42" y="43"/>
                  <a:pt x="49" y="32"/>
                </a:cubicBezTo>
                <a:cubicBezTo>
                  <a:pt x="56" y="43"/>
                  <a:pt x="61" y="57"/>
                  <a:pt x="61" y="71"/>
                </a:cubicBezTo>
                <a:cubicBezTo>
                  <a:pt x="61" y="83"/>
                  <a:pt x="57" y="95"/>
                  <a:pt x="52" y="105"/>
                </a:cubicBezTo>
                <a:cubicBezTo>
                  <a:pt x="52" y="105"/>
                  <a:pt x="52" y="105"/>
                  <a:pt x="52" y="105"/>
                </a:cubicBezTo>
                <a:cubicBezTo>
                  <a:pt x="82" y="89"/>
                  <a:pt x="92" y="63"/>
                  <a:pt x="98" y="30"/>
                </a:cubicBezTo>
                <a:cubicBezTo>
                  <a:pt x="98" y="0"/>
                  <a:pt x="98" y="0"/>
                  <a:pt x="98" y="0"/>
                </a:cubicBezTo>
                <a:cubicBezTo>
                  <a:pt x="76" y="3"/>
                  <a:pt x="59" y="15"/>
                  <a:pt x="48" y="32"/>
                </a:cubicBezTo>
                <a:cubicBezTo>
                  <a:pt x="37" y="15"/>
                  <a:pt x="21" y="4"/>
                  <a:pt x="1" y="1"/>
                </a:cubicBezTo>
                <a:cubicBezTo>
                  <a:pt x="1" y="5"/>
                  <a:pt x="0" y="25"/>
                  <a:pt x="0" y="27"/>
                </a:cubicBezTo>
                <a:close/>
              </a:path>
            </a:pathLst>
          </a:custGeom>
          <a:solidFill>
            <a:schemeClr val="bg1">
              <a:lumMod val="95000"/>
            </a:schemeClr>
          </a:solidFill>
          <a:ln cap="sq" w="0">
            <a:solidFill>
              <a:srgbClr val="24211D"/>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1" name="Freeform 27"/>
          <p:cNvSpPr/>
          <p:nvPr/>
        </p:nvSpPr>
        <p:spPr bwMode="auto">
          <a:xfrm>
            <a:off x="5779438" y="3271780"/>
            <a:ext cx="158093" cy="295108"/>
          </a:xfrm>
          <a:custGeom>
            <a:gdLst>
              <a:gd fmla="*/ 0 w 55" name="T0"/>
              <a:gd fmla="*/ 24 h 102" name="T1"/>
              <a:gd fmla="*/ 0 w 55" name="T2"/>
              <a:gd fmla="*/ 28 h 102" name="T3"/>
              <a:gd fmla="*/ 46 w 55" name="T4"/>
              <a:gd fmla="*/ 102 h 102" name="T5"/>
              <a:gd fmla="*/ 55 w 55" name="T6"/>
              <a:gd fmla="*/ 70 h 102" name="T7"/>
              <a:gd fmla="*/ 0 w 55" name="T8"/>
              <a:gd fmla="*/ 0 h 102" name="T9"/>
              <a:gd fmla="*/ 0 w 55" name="T10"/>
              <a:gd fmla="*/ 24 h 102" name="T11"/>
            </a:gdLst>
            <a:cxnLst>
              <a:cxn ang="0">
                <a:pos x="T0" y="T1"/>
              </a:cxn>
              <a:cxn ang="0">
                <a:pos x="T2" y="T3"/>
              </a:cxn>
              <a:cxn ang="0">
                <a:pos x="T4" y="T5"/>
              </a:cxn>
              <a:cxn ang="0">
                <a:pos x="T6" y="T7"/>
              </a:cxn>
              <a:cxn ang="0">
                <a:pos x="T8" y="T9"/>
              </a:cxn>
              <a:cxn ang="0">
                <a:pos x="T10" y="T11"/>
              </a:cxn>
            </a:cxnLst>
            <a:rect b="b" l="0" r="r" t="0"/>
            <a:pathLst>
              <a:path h="102" w="55">
                <a:moveTo>
                  <a:pt x="0" y="24"/>
                </a:moveTo>
                <a:cubicBezTo>
                  <a:pt x="0" y="28"/>
                  <a:pt x="0" y="28"/>
                  <a:pt x="0" y="28"/>
                </a:cubicBezTo>
                <a:cubicBezTo>
                  <a:pt x="0" y="64"/>
                  <a:pt x="17" y="88"/>
                  <a:pt x="46" y="102"/>
                </a:cubicBezTo>
                <a:cubicBezTo>
                  <a:pt x="51" y="92"/>
                  <a:pt x="55" y="81"/>
                  <a:pt x="55" y="70"/>
                </a:cubicBezTo>
                <a:cubicBezTo>
                  <a:pt x="55" y="35"/>
                  <a:pt x="27" y="7"/>
                  <a:pt x="0" y="0"/>
                </a:cubicBezTo>
                <a:cubicBezTo>
                  <a:pt x="0" y="6"/>
                  <a:pt x="0" y="14"/>
                  <a:pt x="0" y="24"/>
                </a:cubicBezTo>
                <a:close/>
              </a:path>
            </a:pathLst>
          </a:custGeom>
          <a:solidFill>
            <a:schemeClr val="bg1">
              <a:lumMod val="95000"/>
            </a:schemeClr>
          </a:solidFill>
          <a:ln cap="sq" w="0">
            <a:solidFill>
              <a:srgbClr val="24211D"/>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2" name="Freeform 28"/>
          <p:cNvSpPr/>
          <p:nvPr/>
        </p:nvSpPr>
        <p:spPr bwMode="auto">
          <a:xfrm>
            <a:off x="5199763" y="3271780"/>
            <a:ext cx="160201" cy="305647"/>
          </a:xfrm>
          <a:custGeom>
            <a:gdLst>
              <a:gd fmla="*/ 56 w 56" name="T0"/>
              <a:gd fmla="*/ 30 h 106" name="T1"/>
              <a:gd fmla="*/ 56 w 56" name="T2"/>
              <a:gd fmla="*/ 0 h 106" name="T3"/>
              <a:gd fmla="*/ 0 w 56" name="T4"/>
              <a:gd fmla="*/ 70 h 106" name="T5"/>
              <a:gd fmla="*/ 9 w 56" name="T6"/>
              <a:gd fmla="*/ 106 h 106" name="T7"/>
              <a:gd fmla="*/ 56 w 56" name="T8"/>
              <a:gd fmla="*/ 30 h 106" name="T9"/>
            </a:gdLst>
            <a:cxnLst>
              <a:cxn ang="0">
                <a:pos x="T0" y="T1"/>
              </a:cxn>
              <a:cxn ang="0">
                <a:pos x="T2" y="T3"/>
              </a:cxn>
              <a:cxn ang="0">
                <a:pos x="T4" y="T5"/>
              </a:cxn>
              <a:cxn ang="0">
                <a:pos x="T6" y="T7"/>
              </a:cxn>
              <a:cxn ang="0">
                <a:pos x="T8" y="T9"/>
              </a:cxn>
            </a:cxnLst>
            <a:rect b="b" l="0" r="r" t="0"/>
            <a:pathLst>
              <a:path h="105" w="56">
                <a:moveTo>
                  <a:pt x="56" y="30"/>
                </a:moveTo>
                <a:cubicBezTo>
                  <a:pt x="56" y="0"/>
                  <a:pt x="56" y="0"/>
                  <a:pt x="56" y="0"/>
                </a:cubicBezTo>
                <a:cubicBezTo>
                  <a:pt x="24" y="6"/>
                  <a:pt x="0" y="35"/>
                  <a:pt x="0" y="70"/>
                </a:cubicBezTo>
                <a:cubicBezTo>
                  <a:pt x="0" y="83"/>
                  <a:pt x="3" y="95"/>
                  <a:pt x="9" y="106"/>
                </a:cubicBezTo>
                <a:cubicBezTo>
                  <a:pt x="41" y="89"/>
                  <a:pt x="56" y="64"/>
                  <a:pt x="56" y="30"/>
                </a:cubicBezTo>
                <a:close/>
              </a:path>
            </a:pathLst>
          </a:custGeom>
          <a:solidFill>
            <a:schemeClr val="bg1">
              <a:lumMod val="95000"/>
            </a:schemeClr>
          </a:solidFill>
          <a:ln cap="sq" w="0">
            <a:solidFill>
              <a:srgbClr val="24211D"/>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3" name="Freeform 29"/>
          <p:cNvSpPr/>
          <p:nvPr/>
        </p:nvSpPr>
        <p:spPr bwMode="auto">
          <a:xfrm>
            <a:off x="5265108" y="3467815"/>
            <a:ext cx="263489" cy="212899"/>
          </a:xfrm>
          <a:custGeom>
            <a:gdLst>
              <a:gd fmla="*/ 47 w 92" name="T0"/>
              <a:gd fmla="*/ 0 h 73" name="T1"/>
              <a:gd fmla="*/ 0 w 92" name="T2"/>
              <a:gd fmla="*/ 54 h 73" name="T3"/>
              <a:gd fmla="*/ 46 w 92" name="T4"/>
              <a:gd fmla="*/ 73 h 73" name="T5"/>
              <a:gd fmla="*/ 92 w 92" name="T6"/>
              <a:gd fmla="*/ 55 h 73" name="T7"/>
              <a:gd fmla="*/ 47 w 92" name="T8"/>
              <a:gd fmla="*/ 0 h 73" name="T9"/>
            </a:gdLst>
            <a:cxnLst>
              <a:cxn ang="0">
                <a:pos x="T0" y="T1"/>
              </a:cxn>
              <a:cxn ang="0">
                <a:pos x="T2" y="T3"/>
              </a:cxn>
              <a:cxn ang="0">
                <a:pos x="T4" y="T5"/>
              </a:cxn>
              <a:cxn ang="0">
                <a:pos x="T6" y="T7"/>
              </a:cxn>
              <a:cxn ang="0">
                <a:pos x="T8" y="T9"/>
              </a:cxn>
            </a:cxnLst>
            <a:rect b="b" l="0" r="r" t="0"/>
            <a:pathLst>
              <a:path h="73" w="92">
                <a:moveTo>
                  <a:pt x="47" y="0"/>
                </a:moveTo>
                <a:cubicBezTo>
                  <a:pt x="38" y="23"/>
                  <a:pt x="21" y="41"/>
                  <a:pt x="0" y="54"/>
                </a:cubicBezTo>
                <a:cubicBezTo>
                  <a:pt x="12" y="66"/>
                  <a:pt x="28" y="73"/>
                  <a:pt x="46" y="73"/>
                </a:cubicBezTo>
                <a:cubicBezTo>
                  <a:pt x="64" y="73"/>
                  <a:pt x="80" y="66"/>
                  <a:pt x="92" y="55"/>
                </a:cubicBezTo>
                <a:cubicBezTo>
                  <a:pt x="71" y="42"/>
                  <a:pt x="57" y="24"/>
                  <a:pt x="47" y="0"/>
                </a:cubicBezTo>
                <a:close/>
              </a:path>
            </a:pathLst>
          </a:custGeom>
          <a:solidFill>
            <a:schemeClr val="bg1">
              <a:lumMod val="95000"/>
            </a:schemeClr>
          </a:solidFill>
          <a:ln cap="sq" w="0">
            <a:solidFill>
              <a:srgbClr val="24211D"/>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4" name="Freeform 30"/>
          <p:cNvSpPr/>
          <p:nvPr/>
        </p:nvSpPr>
        <p:spPr bwMode="auto">
          <a:xfrm>
            <a:off x="5598158" y="3465707"/>
            <a:ext cx="265597" cy="215007"/>
          </a:xfrm>
          <a:custGeom>
            <a:gdLst>
              <a:gd fmla="*/ 49 w 93" name="T0"/>
              <a:gd fmla="*/ 0 h 74" name="T1"/>
              <a:gd fmla="*/ 0 w 93" name="T2"/>
              <a:gd fmla="*/ 56 h 74" name="T3"/>
              <a:gd fmla="*/ 46 w 93" name="T4"/>
              <a:gd fmla="*/ 74 h 74" name="T5"/>
              <a:gd fmla="*/ 93 w 93" name="T6"/>
              <a:gd fmla="*/ 55 h 74" name="T7"/>
              <a:gd fmla="*/ 49 w 93" name="T8"/>
              <a:gd fmla="*/ 0 h 74" name="T9"/>
            </a:gdLst>
            <a:cxnLst>
              <a:cxn ang="0">
                <a:pos x="T0" y="T1"/>
              </a:cxn>
              <a:cxn ang="0">
                <a:pos x="T2" y="T3"/>
              </a:cxn>
              <a:cxn ang="0">
                <a:pos x="T4" y="T5"/>
              </a:cxn>
              <a:cxn ang="0">
                <a:pos x="T6" y="T7"/>
              </a:cxn>
              <a:cxn ang="0">
                <a:pos x="T8" y="T9"/>
              </a:cxn>
            </a:cxnLst>
            <a:rect b="b" l="0" r="r" t="0"/>
            <a:pathLst>
              <a:path h="74" w="93">
                <a:moveTo>
                  <a:pt x="49" y="0"/>
                </a:moveTo>
                <a:cubicBezTo>
                  <a:pt x="39" y="23"/>
                  <a:pt x="23" y="42"/>
                  <a:pt x="0" y="56"/>
                </a:cubicBezTo>
                <a:cubicBezTo>
                  <a:pt x="12" y="67"/>
                  <a:pt x="28" y="74"/>
                  <a:pt x="46" y="74"/>
                </a:cubicBezTo>
                <a:cubicBezTo>
                  <a:pt x="64" y="74"/>
                  <a:pt x="81" y="67"/>
                  <a:pt x="93" y="55"/>
                </a:cubicBezTo>
                <a:cubicBezTo>
                  <a:pt x="73" y="41"/>
                  <a:pt x="58" y="23"/>
                  <a:pt x="49" y="0"/>
                </a:cubicBezTo>
                <a:close/>
              </a:path>
            </a:pathLst>
          </a:custGeom>
          <a:solidFill>
            <a:schemeClr val="bg1">
              <a:lumMod val="95000"/>
            </a:schemeClr>
          </a:solidFill>
          <a:ln cap="sq" w="0">
            <a:solidFill>
              <a:srgbClr val="24211D"/>
            </a:solidFill>
            <a:prstDash val="solid"/>
            <a:miter lim="800000"/>
          </a:ln>
        </p:spPr>
        <p:txBody>
          <a:bodyPr anchor="t" anchorCtr="0" bIns="45720" compatLnSpc="1" lIns="91440" numCol="1" rIns="91440" tIns="45720" vert="horz" wrap="square">
            <a:prstTxWarp prst="textNoShape">
              <a:avLst/>
            </a:prstTxWarp>
          </a:bodyPr>
          <a:lstStyle/>
          <a:p>
            <a:endParaRPr altLang="en-US" lang="zh-CN"/>
          </a:p>
        </p:txBody>
      </p:sp>
      <p:sp>
        <p:nvSpPr>
          <p:cNvPr id="35" name="Freeform 31"/>
          <p:cNvSpPr>
            <a:spLocks noEditPoints="1"/>
          </p:cNvSpPr>
          <p:nvPr/>
        </p:nvSpPr>
        <p:spPr bwMode="auto">
          <a:xfrm>
            <a:off x="6466616" y="3282319"/>
            <a:ext cx="444769" cy="400503"/>
          </a:xfrm>
          <a:custGeom>
            <a:gdLst>
              <a:gd fmla="*/ 156 w 156" name="T0"/>
              <a:gd fmla="*/ 50 h 138" name="T1"/>
              <a:gd fmla="*/ 154 w 156" name="T2"/>
              <a:gd fmla="*/ 49 h 138" name="T3"/>
              <a:gd fmla="*/ 137 w 156" name="T4"/>
              <a:gd fmla="*/ 49 h 138" name="T5"/>
              <a:gd fmla="*/ 108 w 156" name="T6"/>
              <a:gd fmla="*/ 49 h 138" name="T7"/>
              <a:gd fmla="*/ 101 w 156" name="T8"/>
              <a:gd fmla="*/ 37 h 138" name="T9"/>
              <a:gd fmla="*/ 82 w 156" name="T10"/>
              <a:gd fmla="*/ 0 h 138" name="T11"/>
              <a:gd fmla="*/ 78 w 156" name="T12"/>
              <a:gd fmla="*/ 0 h 138" name="T13"/>
              <a:gd fmla="*/ 61 w 156" name="T14"/>
              <a:gd fmla="*/ 37 h 138" name="T15"/>
              <a:gd fmla="*/ 54 w 156" name="T16"/>
              <a:gd fmla="*/ 49 h 138" name="T17"/>
              <a:gd fmla="*/ 24 w 156" name="T18"/>
              <a:gd fmla="*/ 49 h 138" name="T19"/>
              <a:gd fmla="*/ 0 w 156" name="T20"/>
              <a:gd fmla="*/ 49 h 138" name="T21"/>
              <a:gd fmla="*/ 0 w 156" name="T22"/>
              <a:gd fmla="*/ 50 h 138" name="T23"/>
              <a:gd fmla="*/ 9 w 156" name="T24"/>
              <a:gd fmla="*/ 57 h 138" name="T25"/>
              <a:gd fmla="*/ 37 w 156" name="T26"/>
              <a:gd fmla="*/ 81 h 138" name="T27"/>
              <a:gd fmla="*/ 31 w 156" name="T28"/>
              <a:gd fmla="*/ 136 h 138" name="T29"/>
              <a:gd fmla="*/ 34 w 156" name="T30"/>
              <a:gd fmla="*/ 138 h 138" name="T31"/>
              <a:gd fmla="*/ 80 w 156" name="T32"/>
              <a:gd fmla="*/ 110 h 138" name="T33"/>
              <a:gd fmla="*/ 125 w 156" name="T34"/>
              <a:gd fmla="*/ 138 h 138" name="T35"/>
              <a:gd fmla="*/ 128 w 156" name="T36"/>
              <a:gd fmla="*/ 136 h 138" name="T37"/>
              <a:gd fmla="*/ 120 w 156" name="T38"/>
              <a:gd fmla="*/ 81 h 138" name="T39"/>
              <a:gd fmla="*/ 146 w 156" name="T40"/>
              <a:gd fmla="*/ 59 h 138" name="T41"/>
              <a:gd fmla="*/ 156 w 156" name="T42"/>
              <a:gd fmla="*/ 50 h 138" name="T43"/>
              <a:gd fmla="*/ 42 w 156" name="T44"/>
              <a:gd fmla="*/ 103 h 138" name="T45"/>
              <a:gd fmla="*/ 92 w 156" name="T46"/>
              <a:gd fmla="*/ 62 h 138" name="T47"/>
              <a:gd fmla="*/ 45 w 156" name="T48"/>
              <a:gd fmla="*/ 54 h 138" name="T49"/>
              <a:gd fmla="*/ 116 w 156" name="T50"/>
              <a:gd fmla="*/ 54 h 138" name="T51"/>
              <a:gd fmla="*/ 73 w 156" name="T52"/>
              <a:gd fmla="*/ 94 h 138" name="T53"/>
              <a:gd fmla="*/ 118 w 156" name="T54"/>
              <a:gd fmla="*/ 103 h 138" name="T55"/>
              <a:gd fmla="*/ 42 w 156" name="T56"/>
              <a:gd fmla="*/ 103 h 13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38" w="156">
                <a:moveTo>
                  <a:pt x="156" y="50"/>
                </a:moveTo>
                <a:cubicBezTo>
                  <a:pt x="156" y="48"/>
                  <a:pt x="156" y="49"/>
                  <a:pt x="154" y="49"/>
                </a:cubicBezTo>
                <a:cubicBezTo>
                  <a:pt x="137" y="49"/>
                  <a:pt x="137" y="49"/>
                  <a:pt x="137" y="49"/>
                </a:cubicBezTo>
                <a:cubicBezTo>
                  <a:pt x="108" y="49"/>
                  <a:pt x="108" y="49"/>
                  <a:pt x="108" y="49"/>
                </a:cubicBezTo>
                <a:cubicBezTo>
                  <a:pt x="101" y="37"/>
                  <a:pt x="101" y="37"/>
                  <a:pt x="101" y="37"/>
                </a:cubicBezTo>
                <a:cubicBezTo>
                  <a:pt x="82" y="0"/>
                  <a:pt x="82" y="0"/>
                  <a:pt x="82" y="0"/>
                </a:cubicBezTo>
                <a:cubicBezTo>
                  <a:pt x="80" y="0"/>
                  <a:pt x="80" y="0"/>
                  <a:pt x="78" y="0"/>
                </a:cubicBezTo>
                <a:cubicBezTo>
                  <a:pt x="61" y="37"/>
                  <a:pt x="61" y="37"/>
                  <a:pt x="61" y="37"/>
                </a:cubicBezTo>
                <a:cubicBezTo>
                  <a:pt x="54" y="49"/>
                  <a:pt x="54" y="49"/>
                  <a:pt x="54" y="49"/>
                </a:cubicBezTo>
                <a:cubicBezTo>
                  <a:pt x="24" y="49"/>
                  <a:pt x="24" y="49"/>
                  <a:pt x="24" y="49"/>
                </a:cubicBezTo>
                <a:cubicBezTo>
                  <a:pt x="0" y="49"/>
                  <a:pt x="0" y="49"/>
                  <a:pt x="0" y="49"/>
                </a:cubicBezTo>
                <a:cubicBezTo>
                  <a:pt x="0" y="50"/>
                  <a:pt x="0" y="50"/>
                  <a:pt x="0" y="50"/>
                </a:cubicBezTo>
                <a:cubicBezTo>
                  <a:pt x="9" y="57"/>
                  <a:pt x="9" y="57"/>
                  <a:pt x="9" y="57"/>
                </a:cubicBezTo>
                <a:cubicBezTo>
                  <a:pt x="37" y="81"/>
                  <a:pt x="37" y="81"/>
                  <a:pt x="37" y="81"/>
                </a:cubicBezTo>
                <a:cubicBezTo>
                  <a:pt x="31" y="136"/>
                  <a:pt x="31" y="136"/>
                  <a:pt x="31" y="136"/>
                </a:cubicBezTo>
                <a:cubicBezTo>
                  <a:pt x="31" y="138"/>
                  <a:pt x="31" y="138"/>
                  <a:pt x="34" y="138"/>
                </a:cubicBezTo>
                <a:cubicBezTo>
                  <a:pt x="80" y="110"/>
                  <a:pt x="80" y="110"/>
                  <a:pt x="80" y="110"/>
                </a:cubicBezTo>
                <a:cubicBezTo>
                  <a:pt x="125" y="138"/>
                  <a:pt x="125" y="138"/>
                  <a:pt x="125" y="138"/>
                </a:cubicBezTo>
                <a:cubicBezTo>
                  <a:pt x="127" y="138"/>
                  <a:pt x="127" y="138"/>
                  <a:pt x="128" y="136"/>
                </a:cubicBezTo>
                <a:cubicBezTo>
                  <a:pt x="120" y="81"/>
                  <a:pt x="120" y="81"/>
                  <a:pt x="120" y="81"/>
                </a:cubicBezTo>
                <a:cubicBezTo>
                  <a:pt x="146" y="59"/>
                  <a:pt x="146" y="59"/>
                  <a:pt x="146" y="59"/>
                </a:cubicBezTo>
                <a:lnTo>
                  <a:pt x="156" y="50"/>
                </a:lnTo>
                <a:close/>
                <a:moveTo>
                  <a:pt x="42" y="103"/>
                </a:moveTo>
                <a:cubicBezTo>
                  <a:pt x="92" y="62"/>
                  <a:pt x="92" y="62"/>
                  <a:pt x="92" y="62"/>
                </a:cubicBezTo>
                <a:cubicBezTo>
                  <a:pt x="45" y="54"/>
                  <a:pt x="45" y="54"/>
                  <a:pt x="45" y="54"/>
                </a:cubicBezTo>
                <a:cubicBezTo>
                  <a:pt x="116" y="54"/>
                  <a:pt x="116" y="54"/>
                  <a:pt x="116" y="54"/>
                </a:cubicBezTo>
                <a:cubicBezTo>
                  <a:pt x="73" y="94"/>
                  <a:pt x="73" y="94"/>
                  <a:pt x="73" y="94"/>
                </a:cubicBezTo>
                <a:cubicBezTo>
                  <a:pt x="118" y="103"/>
                  <a:pt x="118" y="103"/>
                  <a:pt x="118" y="103"/>
                </a:cubicBezTo>
                <a:lnTo>
                  <a:pt x="42" y="103"/>
                </a:ln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32"/>
          <p:cNvSpPr/>
          <p:nvPr/>
        </p:nvSpPr>
        <p:spPr bwMode="auto">
          <a:xfrm>
            <a:off x="7741901" y="3396146"/>
            <a:ext cx="33727" cy="52698"/>
          </a:xfrm>
          <a:custGeom>
            <a:gdLst>
              <a:gd fmla="*/ 1 w 12" name="T0"/>
              <a:gd fmla="*/ 7 h 18" name="T1"/>
              <a:gd fmla="*/ 3 w 12" name="T2"/>
              <a:gd fmla="*/ 18 h 18" name="T3"/>
              <a:gd fmla="*/ 10 w 12" name="T4"/>
              <a:gd fmla="*/ 11 h 18" name="T5"/>
              <a:gd fmla="*/ 9 w 12" name="T6"/>
              <a:gd fmla="*/ 0 h 18" name="T7"/>
              <a:gd fmla="*/ 1 w 12" name="T8"/>
              <a:gd fmla="*/ 7 h 18" name="T9"/>
            </a:gdLst>
            <a:cxnLst>
              <a:cxn ang="0">
                <a:pos x="T0" y="T1"/>
              </a:cxn>
              <a:cxn ang="0">
                <a:pos x="T2" y="T3"/>
              </a:cxn>
              <a:cxn ang="0">
                <a:pos x="T4" y="T5"/>
              </a:cxn>
              <a:cxn ang="0">
                <a:pos x="T6" y="T7"/>
              </a:cxn>
              <a:cxn ang="0">
                <a:pos x="T8" y="T9"/>
              </a:cxn>
            </a:cxnLst>
            <a:rect b="b" l="0" r="r" t="0"/>
            <a:pathLst>
              <a:path h="18" w="12">
                <a:moveTo>
                  <a:pt x="1" y="7"/>
                </a:moveTo>
                <a:cubicBezTo>
                  <a:pt x="0" y="13"/>
                  <a:pt x="0" y="16"/>
                  <a:pt x="3" y="18"/>
                </a:cubicBezTo>
                <a:cubicBezTo>
                  <a:pt x="5" y="18"/>
                  <a:pt x="9" y="14"/>
                  <a:pt x="10" y="11"/>
                </a:cubicBezTo>
                <a:cubicBezTo>
                  <a:pt x="12" y="5"/>
                  <a:pt x="10" y="2"/>
                  <a:pt x="9" y="0"/>
                </a:cubicBezTo>
                <a:cubicBezTo>
                  <a:pt x="5" y="0"/>
                  <a:pt x="3" y="4"/>
                  <a:pt x="1" y="7"/>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33"/>
          <p:cNvSpPr/>
          <p:nvPr/>
        </p:nvSpPr>
        <p:spPr bwMode="auto">
          <a:xfrm>
            <a:off x="7794599" y="3421441"/>
            <a:ext cx="31619" cy="40050"/>
          </a:xfrm>
          <a:custGeom>
            <a:gdLst>
              <a:gd fmla="*/ 7 w 11" name="T0"/>
              <a:gd fmla="*/ 0 h 14" name="T1"/>
              <a:gd fmla="*/ 2 w 11" name="T2"/>
              <a:gd fmla="*/ 5 h 14" name="T3"/>
              <a:gd fmla="*/ 4 w 11" name="T4"/>
              <a:gd fmla="*/ 14 h 14" name="T5"/>
              <a:gd fmla="*/ 9 w 11" name="T6"/>
              <a:gd fmla="*/ 9 h 14" name="T7"/>
              <a:gd fmla="*/ 7 w 11" name="T8"/>
              <a:gd fmla="*/ 0 h 14" name="T9"/>
            </a:gdLst>
            <a:cxnLst>
              <a:cxn ang="0">
                <a:pos x="T0" y="T1"/>
              </a:cxn>
              <a:cxn ang="0">
                <a:pos x="T2" y="T3"/>
              </a:cxn>
              <a:cxn ang="0">
                <a:pos x="T4" y="T5"/>
              </a:cxn>
              <a:cxn ang="0">
                <a:pos x="T6" y="T7"/>
              </a:cxn>
              <a:cxn ang="0">
                <a:pos x="T8" y="T9"/>
              </a:cxn>
            </a:cxnLst>
            <a:rect b="b" l="0" r="r" t="0"/>
            <a:pathLst>
              <a:path h="14" w="11">
                <a:moveTo>
                  <a:pt x="7" y="0"/>
                </a:moveTo>
                <a:cubicBezTo>
                  <a:pt x="6" y="0"/>
                  <a:pt x="4" y="2"/>
                  <a:pt x="2" y="5"/>
                </a:cubicBezTo>
                <a:cubicBezTo>
                  <a:pt x="0" y="9"/>
                  <a:pt x="2" y="12"/>
                  <a:pt x="4" y="14"/>
                </a:cubicBezTo>
                <a:cubicBezTo>
                  <a:pt x="6" y="14"/>
                  <a:pt x="7" y="12"/>
                  <a:pt x="9" y="9"/>
                </a:cubicBezTo>
                <a:cubicBezTo>
                  <a:pt x="11" y="5"/>
                  <a:pt x="11" y="0"/>
                  <a:pt x="7" y="0"/>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34"/>
          <p:cNvSpPr>
            <a:spLocks noEditPoints="1"/>
          </p:cNvSpPr>
          <p:nvPr/>
        </p:nvSpPr>
        <p:spPr bwMode="auto">
          <a:xfrm>
            <a:off x="7583808" y="3263348"/>
            <a:ext cx="448985" cy="451093"/>
          </a:xfrm>
          <a:custGeom>
            <a:gdLst>
              <a:gd fmla="*/ 126 w 157" name="T0"/>
              <a:gd fmla="*/ 59 h 156" name="T1"/>
              <a:gd fmla="*/ 101 w 157" name="T2"/>
              <a:gd fmla="*/ 46 h 156" name="T3"/>
              <a:gd fmla="*/ 97 w 157" name="T4"/>
              <a:gd fmla="*/ 23 h 156" name="T5"/>
              <a:gd fmla="*/ 78 w 157" name="T6"/>
              <a:gd fmla="*/ 5 h 156" name="T7"/>
              <a:gd fmla="*/ 48 w 157" name="T8"/>
              <a:gd fmla="*/ 28 h 156" name="T9"/>
              <a:gd fmla="*/ 30 w 157" name="T10"/>
              <a:gd fmla="*/ 28 h 156" name="T11"/>
              <a:gd fmla="*/ 1 w 157" name="T12"/>
              <a:gd fmla="*/ 32 h 156" name="T13"/>
              <a:gd fmla="*/ 19 w 157" name="T14"/>
              <a:gd fmla="*/ 80 h 156" name="T15"/>
              <a:gd fmla="*/ 14 w 157" name="T16"/>
              <a:gd fmla="*/ 124 h 156" name="T17"/>
              <a:gd fmla="*/ 39 w 157" name="T18"/>
              <a:gd fmla="*/ 137 h 156" name="T19"/>
              <a:gd fmla="*/ 58 w 157" name="T20"/>
              <a:gd fmla="*/ 123 h 156" name="T21"/>
              <a:gd fmla="*/ 78 w 157" name="T22"/>
              <a:gd fmla="*/ 140 h 156" name="T23"/>
              <a:gd fmla="*/ 104 w 157" name="T24"/>
              <a:gd fmla="*/ 135 h 156" name="T25"/>
              <a:gd fmla="*/ 104 w 157" name="T26"/>
              <a:gd fmla="*/ 101 h 156" name="T27"/>
              <a:gd fmla="*/ 134 w 157" name="T28"/>
              <a:gd fmla="*/ 83 h 156" name="T29"/>
              <a:gd fmla="*/ 126 w 157" name="T30"/>
              <a:gd fmla="*/ 59 h 156" name="T31"/>
              <a:gd fmla="*/ 28 w 157" name="T32"/>
              <a:gd fmla="*/ 73 h 156" name="T33"/>
              <a:gd fmla="*/ 23 w 157" name="T34"/>
              <a:gd fmla="*/ 66 h 156" name="T35"/>
              <a:gd fmla="*/ 28 w 157" name="T36"/>
              <a:gd fmla="*/ 60 h 156" name="T37"/>
              <a:gd fmla="*/ 33 w 157" name="T38"/>
              <a:gd fmla="*/ 66 h 156" name="T39"/>
              <a:gd fmla="*/ 28 w 157" name="T40"/>
              <a:gd fmla="*/ 73 h 156" name="T41"/>
              <a:gd fmla="*/ 35 w 157" name="T42"/>
              <a:gd fmla="*/ 71 h 156" name="T43"/>
              <a:gd fmla="*/ 85 w 157" name="T44"/>
              <a:gd fmla="*/ 91 h 156" name="T45"/>
              <a:gd fmla="*/ 35 w 157" name="T46"/>
              <a:gd fmla="*/ 71 h 156" name="T47"/>
              <a:gd fmla="*/ 88 w 157" name="T48"/>
              <a:gd fmla="*/ 60 h 156" name="T49"/>
              <a:gd fmla="*/ 78 w 157" name="T50"/>
              <a:gd fmla="*/ 85 h 156" name="T51"/>
              <a:gd fmla="*/ 62 w 157" name="T52"/>
              <a:gd fmla="*/ 75 h 156" name="T53"/>
              <a:gd fmla="*/ 44 w 157" name="T54"/>
              <a:gd fmla="*/ 59 h 156" name="T55"/>
              <a:gd fmla="*/ 56 w 157" name="T56"/>
              <a:gd fmla="*/ 41 h 156" name="T57"/>
              <a:gd fmla="*/ 71 w 157" name="T58"/>
              <a:gd fmla="*/ 50 h 156" name="T59"/>
              <a:gd fmla="*/ 88 w 157" name="T60"/>
              <a:gd fmla="*/ 60 h 156" name="T61"/>
              <a:gd fmla="*/ 97 w 157" name="T62"/>
              <a:gd fmla="*/ 96 h 156" name="T63"/>
              <a:gd fmla="*/ 90 w 157" name="T64"/>
              <a:gd fmla="*/ 89 h 156" name="T65"/>
              <a:gd fmla="*/ 97 w 157" name="T66"/>
              <a:gd fmla="*/ 82 h 156" name="T67"/>
              <a:gd fmla="*/ 103 w 157" name="T68"/>
              <a:gd fmla="*/ 89 h 156" name="T69"/>
              <a:gd fmla="*/ 97 w 157" name="T70"/>
              <a:gd fmla="*/ 96 h 15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56" w="157">
                <a:moveTo>
                  <a:pt x="126" y="59"/>
                </a:moveTo>
                <a:cubicBezTo>
                  <a:pt x="97" y="59"/>
                  <a:pt x="101" y="46"/>
                  <a:pt x="101" y="46"/>
                </a:cubicBezTo>
                <a:cubicBezTo>
                  <a:pt x="97" y="23"/>
                  <a:pt x="97" y="23"/>
                  <a:pt x="97" y="23"/>
                </a:cubicBezTo>
                <a:cubicBezTo>
                  <a:pt x="94" y="0"/>
                  <a:pt x="78" y="5"/>
                  <a:pt x="78" y="5"/>
                </a:cubicBezTo>
                <a:cubicBezTo>
                  <a:pt x="67" y="7"/>
                  <a:pt x="51" y="23"/>
                  <a:pt x="48" y="28"/>
                </a:cubicBezTo>
                <a:cubicBezTo>
                  <a:pt x="42" y="34"/>
                  <a:pt x="40" y="34"/>
                  <a:pt x="30" y="28"/>
                </a:cubicBezTo>
                <a:cubicBezTo>
                  <a:pt x="0" y="11"/>
                  <a:pt x="1" y="32"/>
                  <a:pt x="1" y="32"/>
                </a:cubicBezTo>
                <a:cubicBezTo>
                  <a:pt x="1" y="57"/>
                  <a:pt x="14" y="73"/>
                  <a:pt x="19" y="80"/>
                </a:cubicBezTo>
                <a:cubicBezTo>
                  <a:pt x="14" y="82"/>
                  <a:pt x="14" y="124"/>
                  <a:pt x="14" y="124"/>
                </a:cubicBezTo>
                <a:cubicBezTo>
                  <a:pt x="19" y="151"/>
                  <a:pt x="39" y="137"/>
                  <a:pt x="39" y="137"/>
                </a:cubicBezTo>
                <a:cubicBezTo>
                  <a:pt x="58" y="123"/>
                  <a:pt x="58" y="123"/>
                  <a:pt x="58" y="123"/>
                </a:cubicBezTo>
                <a:cubicBezTo>
                  <a:pt x="78" y="140"/>
                  <a:pt x="78" y="140"/>
                  <a:pt x="78" y="140"/>
                </a:cubicBezTo>
                <a:cubicBezTo>
                  <a:pt x="109" y="156"/>
                  <a:pt x="104" y="135"/>
                  <a:pt x="104" y="135"/>
                </a:cubicBezTo>
                <a:cubicBezTo>
                  <a:pt x="104" y="123"/>
                  <a:pt x="104" y="101"/>
                  <a:pt x="104" y="101"/>
                </a:cubicBezTo>
                <a:cubicBezTo>
                  <a:pt x="120" y="98"/>
                  <a:pt x="134" y="83"/>
                  <a:pt x="134" y="83"/>
                </a:cubicBezTo>
                <a:cubicBezTo>
                  <a:pt x="157" y="59"/>
                  <a:pt x="126" y="59"/>
                  <a:pt x="126" y="59"/>
                </a:cubicBezTo>
                <a:close/>
                <a:moveTo>
                  <a:pt x="28" y="73"/>
                </a:moveTo>
                <a:cubicBezTo>
                  <a:pt x="26" y="73"/>
                  <a:pt x="23" y="69"/>
                  <a:pt x="23" y="66"/>
                </a:cubicBezTo>
                <a:cubicBezTo>
                  <a:pt x="23" y="62"/>
                  <a:pt x="26" y="60"/>
                  <a:pt x="28" y="60"/>
                </a:cubicBezTo>
                <a:cubicBezTo>
                  <a:pt x="32" y="60"/>
                  <a:pt x="33" y="62"/>
                  <a:pt x="33" y="66"/>
                </a:cubicBezTo>
                <a:cubicBezTo>
                  <a:pt x="33" y="69"/>
                  <a:pt x="32" y="73"/>
                  <a:pt x="28" y="73"/>
                </a:cubicBezTo>
                <a:close/>
                <a:moveTo>
                  <a:pt x="35" y="71"/>
                </a:moveTo>
                <a:cubicBezTo>
                  <a:pt x="35" y="71"/>
                  <a:pt x="35" y="119"/>
                  <a:pt x="85" y="91"/>
                </a:cubicBezTo>
                <a:cubicBezTo>
                  <a:pt x="32" y="131"/>
                  <a:pt x="35" y="76"/>
                  <a:pt x="35" y="71"/>
                </a:cubicBezTo>
                <a:close/>
                <a:moveTo>
                  <a:pt x="88" y="60"/>
                </a:moveTo>
                <a:cubicBezTo>
                  <a:pt x="88" y="60"/>
                  <a:pt x="87" y="78"/>
                  <a:pt x="78" y="85"/>
                </a:cubicBezTo>
                <a:cubicBezTo>
                  <a:pt x="64" y="94"/>
                  <a:pt x="62" y="75"/>
                  <a:pt x="62" y="75"/>
                </a:cubicBezTo>
                <a:cubicBezTo>
                  <a:pt x="62" y="75"/>
                  <a:pt x="39" y="87"/>
                  <a:pt x="44" y="59"/>
                </a:cubicBezTo>
                <a:cubicBezTo>
                  <a:pt x="44" y="59"/>
                  <a:pt x="48" y="43"/>
                  <a:pt x="56" y="41"/>
                </a:cubicBezTo>
                <a:cubicBezTo>
                  <a:pt x="65" y="37"/>
                  <a:pt x="71" y="44"/>
                  <a:pt x="71" y="50"/>
                </a:cubicBezTo>
                <a:cubicBezTo>
                  <a:pt x="71" y="50"/>
                  <a:pt x="90" y="37"/>
                  <a:pt x="88" y="60"/>
                </a:cubicBezTo>
                <a:close/>
                <a:moveTo>
                  <a:pt x="97" y="96"/>
                </a:moveTo>
                <a:cubicBezTo>
                  <a:pt x="94" y="96"/>
                  <a:pt x="90" y="92"/>
                  <a:pt x="90" y="89"/>
                </a:cubicBezTo>
                <a:cubicBezTo>
                  <a:pt x="90" y="85"/>
                  <a:pt x="94" y="82"/>
                  <a:pt x="97" y="82"/>
                </a:cubicBezTo>
                <a:cubicBezTo>
                  <a:pt x="99" y="82"/>
                  <a:pt x="103" y="85"/>
                  <a:pt x="103" y="89"/>
                </a:cubicBezTo>
                <a:cubicBezTo>
                  <a:pt x="103" y="92"/>
                  <a:pt x="99" y="96"/>
                  <a:pt x="97" y="96"/>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35"/>
          <p:cNvSpPr/>
          <p:nvPr/>
        </p:nvSpPr>
        <p:spPr bwMode="auto">
          <a:xfrm>
            <a:off x="3102393" y="3286535"/>
            <a:ext cx="236086" cy="189712"/>
          </a:xfrm>
          <a:custGeom>
            <a:gdLst>
              <a:gd fmla="*/ 38 w 83" name="T0"/>
              <a:gd fmla="*/ 64 h 66" name="T1"/>
              <a:gd fmla="*/ 45 w 83" name="T2"/>
              <a:gd fmla="*/ 63 h 66" name="T3"/>
              <a:gd fmla="*/ 77 w 83" name="T4"/>
              <a:gd fmla="*/ 60 h 66" name="T5"/>
              <a:gd fmla="*/ 83 w 83" name="T6"/>
              <a:gd fmla="*/ 61 h 66" name="T7"/>
              <a:gd fmla="*/ 83 w 83" name="T8"/>
              <a:gd fmla="*/ 61 h 66" name="T9"/>
              <a:gd fmla="*/ 76 w 83" name="T10"/>
              <a:gd fmla="*/ 28 h 66" name="T11"/>
              <a:gd fmla="*/ 69 w 83" name="T12"/>
              <a:gd fmla="*/ 10 h 66" name="T13"/>
              <a:gd fmla="*/ 58 w 83" name="T14"/>
              <a:gd fmla="*/ 3 h 66" name="T15"/>
              <a:gd fmla="*/ 35 w 83" name="T16"/>
              <a:gd fmla="*/ 8 h 66" name="T17"/>
              <a:gd fmla="*/ 27 w 83" name="T18"/>
              <a:gd fmla="*/ 32 h 66" name="T19"/>
              <a:gd fmla="*/ 25 w 83" name="T20"/>
              <a:gd fmla="*/ 32 h 66" name="T21"/>
              <a:gd fmla="*/ 8 w 83" name="T22"/>
              <a:gd fmla="*/ 53 h 66" name="T23"/>
              <a:gd fmla="*/ 20 w 83" name="T24"/>
              <a:gd fmla="*/ 65 h 66" name="T25"/>
              <a:gd fmla="*/ 38 w 83" name="T26"/>
              <a:gd fmla="*/ 64 h 6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6" w="83">
                <a:moveTo>
                  <a:pt x="38" y="64"/>
                </a:moveTo>
                <a:cubicBezTo>
                  <a:pt x="42" y="64"/>
                  <a:pt x="45" y="63"/>
                  <a:pt x="45" y="63"/>
                </a:cubicBezTo>
                <a:cubicBezTo>
                  <a:pt x="59" y="60"/>
                  <a:pt x="72" y="60"/>
                  <a:pt x="77" y="60"/>
                </a:cubicBezTo>
                <a:cubicBezTo>
                  <a:pt x="78" y="61"/>
                  <a:pt x="83" y="61"/>
                  <a:pt x="83" y="61"/>
                </a:cubicBezTo>
                <a:cubicBezTo>
                  <a:pt x="83" y="61"/>
                  <a:pt x="83" y="61"/>
                  <a:pt x="83" y="61"/>
                </a:cubicBezTo>
                <a:cubicBezTo>
                  <a:pt x="83" y="52"/>
                  <a:pt x="79" y="39"/>
                  <a:pt x="76" y="28"/>
                </a:cubicBezTo>
                <a:cubicBezTo>
                  <a:pt x="74" y="18"/>
                  <a:pt x="70" y="11"/>
                  <a:pt x="69" y="10"/>
                </a:cubicBezTo>
                <a:cubicBezTo>
                  <a:pt x="66" y="5"/>
                  <a:pt x="58" y="3"/>
                  <a:pt x="58" y="3"/>
                </a:cubicBezTo>
                <a:cubicBezTo>
                  <a:pt x="46" y="0"/>
                  <a:pt x="35" y="8"/>
                  <a:pt x="35" y="8"/>
                </a:cubicBezTo>
                <a:cubicBezTo>
                  <a:pt x="22" y="16"/>
                  <a:pt x="27" y="32"/>
                  <a:pt x="27" y="32"/>
                </a:cubicBezTo>
                <a:cubicBezTo>
                  <a:pt x="27" y="32"/>
                  <a:pt x="26" y="32"/>
                  <a:pt x="25" y="32"/>
                </a:cubicBezTo>
                <a:cubicBezTo>
                  <a:pt x="0" y="32"/>
                  <a:pt x="8" y="53"/>
                  <a:pt x="8" y="53"/>
                </a:cubicBezTo>
                <a:cubicBezTo>
                  <a:pt x="10" y="60"/>
                  <a:pt x="16" y="64"/>
                  <a:pt x="20" y="65"/>
                </a:cubicBezTo>
                <a:cubicBezTo>
                  <a:pt x="26" y="66"/>
                  <a:pt x="33" y="64"/>
                  <a:pt x="38" y="64"/>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36"/>
          <p:cNvSpPr/>
          <p:nvPr/>
        </p:nvSpPr>
        <p:spPr bwMode="auto">
          <a:xfrm>
            <a:off x="3334263" y="3271780"/>
            <a:ext cx="181280" cy="189712"/>
          </a:xfrm>
          <a:custGeom>
            <a:gdLst>
              <a:gd fmla="*/ 2 w 64" name="T0"/>
              <a:gd fmla="*/ 66 h 66" name="T1"/>
              <a:gd fmla="*/ 2 w 64" name="T2"/>
              <a:gd fmla="*/ 66 h 66" name="T3"/>
              <a:gd fmla="*/ 34 w 64" name="T4"/>
              <a:gd fmla="*/ 59 h 66" name="T5"/>
              <a:gd fmla="*/ 52 w 64" name="T6"/>
              <a:gd fmla="*/ 54 h 66" name="T7"/>
              <a:gd fmla="*/ 59 w 64" name="T8"/>
              <a:gd fmla="*/ 46 h 66" name="T9"/>
              <a:gd fmla="*/ 58 w 64" name="T10"/>
              <a:gd fmla="*/ 24 h 66" name="T11"/>
              <a:gd fmla="*/ 38 w 64" name="T12"/>
              <a:gd fmla="*/ 17 h 66" name="T13"/>
              <a:gd fmla="*/ 35 w 64" name="T14"/>
              <a:gd fmla="*/ 18 h 66" name="T15"/>
              <a:gd fmla="*/ 34 w 64" name="T16"/>
              <a:gd fmla="*/ 12 h 66" name="T17"/>
              <a:gd fmla="*/ 15 w 64" name="T18"/>
              <a:gd fmla="*/ 2 h 66" name="T19"/>
              <a:gd fmla="*/ 3 w 64" name="T20"/>
              <a:gd fmla="*/ 11 h 66" name="T21"/>
              <a:gd fmla="*/ 0 w 64" name="T22"/>
              <a:gd fmla="*/ 24 h 66" name="T23"/>
              <a:gd fmla="*/ 2 w 64" name="T24"/>
              <a:gd fmla="*/ 62 h 66" name="T25"/>
              <a:gd fmla="*/ 2 w 64" name="T26"/>
              <a:gd fmla="*/ 66 h 6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6" w="64">
                <a:moveTo>
                  <a:pt x="2" y="66"/>
                </a:moveTo>
                <a:cubicBezTo>
                  <a:pt x="2" y="66"/>
                  <a:pt x="2" y="66"/>
                  <a:pt x="2" y="66"/>
                </a:cubicBezTo>
                <a:cubicBezTo>
                  <a:pt x="13" y="63"/>
                  <a:pt x="17" y="61"/>
                  <a:pt x="34" y="59"/>
                </a:cubicBezTo>
                <a:cubicBezTo>
                  <a:pt x="44" y="58"/>
                  <a:pt x="50" y="55"/>
                  <a:pt x="52" y="54"/>
                </a:cubicBezTo>
                <a:cubicBezTo>
                  <a:pt x="57" y="51"/>
                  <a:pt x="59" y="46"/>
                  <a:pt x="59" y="46"/>
                </a:cubicBezTo>
                <a:cubicBezTo>
                  <a:pt x="64" y="34"/>
                  <a:pt x="58" y="24"/>
                  <a:pt x="58" y="24"/>
                </a:cubicBezTo>
                <a:cubicBezTo>
                  <a:pt x="49" y="11"/>
                  <a:pt x="39" y="16"/>
                  <a:pt x="38" y="17"/>
                </a:cubicBezTo>
                <a:cubicBezTo>
                  <a:pt x="38" y="17"/>
                  <a:pt x="35" y="18"/>
                  <a:pt x="35" y="18"/>
                </a:cubicBezTo>
                <a:cubicBezTo>
                  <a:pt x="35" y="17"/>
                  <a:pt x="34" y="13"/>
                  <a:pt x="34" y="12"/>
                </a:cubicBezTo>
                <a:cubicBezTo>
                  <a:pt x="31" y="0"/>
                  <a:pt x="18" y="1"/>
                  <a:pt x="15" y="2"/>
                </a:cubicBezTo>
                <a:cubicBezTo>
                  <a:pt x="8" y="5"/>
                  <a:pt x="4" y="8"/>
                  <a:pt x="3" y="11"/>
                </a:cubicBezTo>
                <a:cubicBezTo>
                  <a:pt x="1" y="16"/>
                  <a:pt x="1" y="19"/>
                  <a:pt x="0" y="24"/>
                </a:cubicBezTo>
                <a:cubicBezTo>
                  <a:pt x="0" y="37"/>
                  <a:pt x="0" y="49"/>
                  <a:pt x="2" y="62"/>
                </a:cubicBezTo>
                <a:cubicBezTo>
                  <a:pt x="2" y="63"/>
                  <a:pt x="2" y="65"/>
                  <a:pt x="2" y="66"/>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37"/>
          <p:cNvSpPr/>
          <p:nvPr/>
        </p:nvSpPr>
        <p:spPr bwMode="auto">
          <a:xfrm>
            <a:off x="3152983" y="3467815"/>
            <a:ext cx="204467" cy="223439"/>
          </a:xfrm>
          <a:custGeom>
            <a:gdLst>
              <a:gd fmla="*/ 62 w 71" name="T0"/>
              <a:gd fmla="*/ 0 h 77" name="T1"/>
              <a:gd fmla="*/ 56 w 71" name="T2"/>
              <a:gd fmla="*/ 1 h 77" name="T3"/>
              <a:gd fmla="*/ 20 w 71" name="T4"/>
              <a:gd fmla="*/ 10 h 77" name="T5"/>
              <a:gd fmla="*/ 8 w 71" name="T6"/>
              <a:gd fmla="*/ 19 h 77" name="T7"/>
              <a:gd fmla="*/ 2 w 71" name="T8"/>
              <a:gd fmla="*/ 33 h 77" name="T9"/>
              <a:gd fmla="*/ 20 w 71" name="T10"/>
              <a:gd fmla="*/ 56 h 77" name="T11"/>
              <a:gd fmla="*/ 26 w 71" name="T12"/>
              <a:gd fmla="*/ 55 h 77" name="T13"/>
              <a:gd fmla="*/ 27 w 71" name="T14"/>
              <a:gd fmla="*/ 58 h 77" name="T15"/>
              <a:gd fmla="*/ 38 w 71" name="T16"/>
              <a:gd fmla="*/ 73 h 77" name="T17"/>
              <a:gd fmla="*/ 66 w 71" name="T18"/>
              <a:gd fmla="*/ 65 h 77" name="T19"/>
              <a:gd fmla="*/ 70 w 71" name="T20"/>
              <a:gd fmla="*/ 53 h 77" name="T21"/>
              <a:gd fmla="*/ 69 w 71" name="T22"/>
              <a:gd fmla="*/ 33 h 77" name="T23"/>
              <a:gd fmla="*/ 62 w 71" name="T24"/>
              <a:gd fmla="*/ 0 h 7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7" w="71">
                <a:moveTo>
                  <a:pt x="62" y="0"/>
                </a:moveTo>
                <a:cubicBezTo>
                  <a:pt x="61" y="1"/>
                  <a:pt x="57" y="0"/>
                  <a:pt x="56" y="1"/>
                </a:cubicBezTo>
                <a:cubicBezTo>
                  <a:pt x="41" y="1"/>
                  <a:pt x="29" y="5"/>
                  <a:pt x="20" y="10"/>
                </a:cubicBezTo>
                <a:cubicBezTo>
                  <a:pt x="15" y="12"/>
                  <a:pt x="11" y="15"/>
                  <a:pt x="8" y="19"/>
                </a:cubicBezTo>
                <a:cubicBezTo>
                  <a:pt x="6" y="21"/>
                  <a:pt x="2" y="26"/>
                  <a:pt x="2" y="33"/>
                </a:cubicBezTo>
                <a:cubicBezTo>
                  <a:pt x="2" y="36"/>
                  <a:pt x="0" y="54"/>
                  <a:pt x="20" y="56"/>
                </a:cubicBezTo>
                <a:cubicBezTo>
                  <a:pt x="21" y="56"/>
                  <a:pt x="26" y="56"/>
                  <a:pt x="26" y="55"/>
                </a:cubicBezTo>
                <a:cubicBezTo>
                  <a:pt x="26" y="56"/>
                  <a:pt x="26" y="57"/>
                  <a:pt x="27" y="58"/>
                </a:cubicBezTo>
                <a:cubicBezTo>
                  <a:pt x="27" y="59"/>
                  <a:pt x="29" y="69"/>
                  <a:pt x="38" y="73"/>
                </a:cubicBezTo>
                <a:cubicBezTo>
                  <a:pt x="42" y="77"/>
                  <a:pt x="58" y="77"/>
                  <a:pt x="66" y="65"/>
                </a:cubicBezTo>
                <a:cubicBezTo>
                  <a:pt x="67" y="65"/>
                  <a:pt x="70" y="59"/>
                  <a:pt x="70" y="53"/>
                </a:cubicBezTo>
                <a:cubicBezTo>
                  <a:pt x="71" y="52"/>
                  <a:pt x="71" y="44"/>
                  <a:pt x="69" y="33"/>
                </a:cubicBezTo>
                <a:cubicBezTo>
                  <a:pt x="65" y="19"/>
                  <a:pt x="62" y="11"/>
                  <a:pt x="62" y="0"/>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38"/>
          <p:cNvSpPr/>
          <p:nvPr/>
        </p:nvSpPr>
        <p:spPr bwMode="auto">
          <a:xfrm>
            <a:off x="3338479" y="3453060"/>
            <a:ext cx="204467" cy="181280"/>
          </a:xfrm>
          <a:custGeom>
            <a:gdLst>
              <a:gd fmla="*/ 61 w 71" name="T0"/>
              <a:gd fmla="*/ 6 h 62" name="T1"/>
              <a:gd fmla="*/ 51 w 71" name="T2"/>
              <a:gd fmla="*/ 3 h 62" name="T3"/>
              <a:gd fmla="*/ 33 w 71" name="T4"/>
              <a:gd fmla="*/ 1 h 62" name="T5"/>
              <a:gd fmla="*/ 0 w 71" name="T6"/>
              <a:gd fmla="*/ 5 h 62" name="T7"/>
              <a:gd fmla="*/ 1 w 71" name="T8"/>
              <a:gd fmla="*/ 9 h 62" name="T9"/>
              <a:gd fmla="*/ 13 w 71" name="T10"/>
              <a:gd fmla="*/ 45 h 62" name="T11"/>
              <a:gd fmla="*/ 19 w 71" name="T12"/>
              <a:gd fmla="*/ 57 h 62" name="T13"/>
              <a:gd fmla="*/ 33 w 71" name="T14"/>
              <a:gd fmla="*/ 62 h 62" name="T15"/>
              <a:gd fmla="*/ 51 w 71" name="T16"/>
              <a:gd fmla="*/ 46 h 62" name="T17"/>
              <a:gd fmla="*/ 48 w 71" name="T18"/>
              <a:gd fmla="*/ 39 h 62" name="T19"/>
              <a:gd fmla="*/ 49 w 71" name="T20"/>
              <a:gd fmla="*/ 39 h 62" name="T21"/>
              <a:gd fmla="*/ 53 w 71" name="T22"/>
              <a:gd fmla="*/ 39 h 62" name="T23"/>
              <a:gd fmla="*/ 69 w 71" name="T24"/>
              <a:gd fmla="*/ 28 h 62" name="T25"/>
              <a:gd fmla="*/ 61 w 71" name="T26"/>
              <a:gd fmla="*/ 6 h 6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2" w="71">
                <a:moveTo>
                  <a:pt x="61" y="6"/>
                </a:moveTo>
                <a:cubicBezTo>
                  <a:pt x="61" y="6"/>
                  <a:pt x="58" y="4"/>
                  <a:pt x="51" y="3"/>
                </a:cubicBezTo>
                <a:cubicBezTo>
                  <a:pt x="50" y="2"/>
                  <a:pt x="43" y="0"/>
                  <a:pt x="33" y="1"/>
                </a:cubicBezTo>
                <a:cubicBezTo>
                  <a:pt x="18" y="2"/>
                  <a:pt x="10" y="4"/>
                  <a:pt x="0" y="5"/>
                </a:cubicBezTo>
                <a:cubicBezTo>
                  <a:pt x="1" y="6"/>
                  <a:pt x="1" y="8"/>
                  <a:pt x="1" y="9"/>
                </a:cubicBezTo>
                <a:cubicBezTo>
                  <a:pt x="4" y="22"/>
                  <a:pt x="9" y="35"/>
                  <a:pt x="13" y="45"/>
                </a:cubicBezTo>
                <a:cubicBezTo>
                  <a:pt x="15" y="50"/>
                  <a:pt x="16" y="53"/>
                  <a:pt x="19" y="57"/>
                </a:cubicBezTo>
                <a:cubicBezTo>
                  <a:pt x="21" y="59"/>
                  <a:pt x="25" y="62"/>
                  <a:pt x="33" y="62"/>
                </a:cubicBezTo>
                <a:cubicBezTo>
                  <a:pt x="36" y="62"/>
                  <a:pt x="51" y="59"/>
                  <a:pt x="51" y="46"/>
                </a:cubicBezTo>
                <a:cubicBezTo>
                  <a:pt x="50" y="46"/>
                  <a:pt x="49" y="39"/>
                  <a:pt x="48" y="39"/>
                </a:cubicBezTo>
                <a:cubicBezTo>
                  <a:pt x="48" y="39"/>
                  <a:pt x="48" y="39"/>
                  <a:pt x="49" y="39"/>
                </a:cubicBezTo>
                <a:cubicBezTo>
                  <a:pt x="49" y="39"/>
                  <a:pt x="52" y="39"/>
                  <a:pt x="53" y="39"/>
                </a:cubicBezTo>
                <a:cubicBezTo>
                  <a:pt x="54" y="39"/>
                  <a:pt x="65" y="41"/>
                  <a:pt x="69" y="28"/>
                </a:cubicBezTo>
                <a:cubicBezTo>
                  <a:pt x="71" y="25"/>
                  <a:pt x="70" y="12"/>
                  <a:pt x="61" y="6"/>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39"/>
          <p:cNvSpPr/>
          <p:nvPr/>
        </p:nvSpPr>
        <p:spPr bwMode="auto">
          <a:xfrm>
            <a:off x="8682029" y="3448844"/>
            <a:ext cx="248733" cy="227654"/>
          </a:xfrm>
          <a:custGeom>
            <a:gdLst>
              <a:gd fmla="*/ 14 w 87" name="T0"/>
              <a:gd fmla="*/ 0 h 79" name="T1"/>
              <a:gd fmla="*/ 14 w 87" name="T2"/>
              <a:gd fmla="*/ 0 h 79" name="T3"/>
              <a:gd fmla="*/ 3 w 87" name="T4"/>
              <a:gd fmla="*/ 25 h 79" name="T5"/>
              <a:gd fmla="*/ 29 w 87" name="T6"/>
              <a:gd fmla="*/ 64 h 79" name="T7"/>
              <a:gd fmla="*/ 25 w 87" name="T8"/>
              <a:gd fmla="*/ 78 h 79" name="T9"/>
              <a:gd fmla="*/ 26 w 87" name="T10"/>
              <a:gd fmla="*/ 79 h 79" name="T11"/>
              <a:gd fmla="*/ 50 w 87" name="T12"/>
              <a:gd fmla="*/ 68 h 79" name="T13"/>
              <a:gd fmla="*/ 87 w 87" name="T14"/>
              <a:gd fmla="*/ 60 h 79" name="T15"/>
              <a:gd fmla="*/ 14 w 87" name="T16"/>
              <a:gd fmla="*/ 0 h 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9" w="87">
                <a:moveTo>
                  <a:pt x="14" y="0"/>
                </a:moveTo>
                <a:cubicBezTo>
                  <a:pt x="14" y="0"/>
                  <a:pt x="14" y="0"/>
                  <a:pt x="14" y="0"/>
                </a:cubicBezTo>
                <a:cubicBezTo>
                  <a:pt x="8" y="6"/>
                  <a:pt x="3" y="15"/>
                  <a:pt x="3" y="25"/>
                </a:cubicBezTo>
                <a:cubicBezTo>
                  <a:pt x="0" y="40"/>
                  <a:pt x="13" y="55"/>
                  <a:pt x="29" y="64"/>
                </a:cubicBezTo>
                <a:cubicBezTo>
                  <a:pt x="30" y="69"/>
                  <a:pt x="25" y="78"/>
                  <a:pt x="25" y="78"/>
                </a:cubicBezTo>
                <a:cubicBezTo>
                  <a:pt x="22" y="79"/>
                  <a:pt x="26" y="79"/>
                  <a:pt x="26" y="79"/>
                </a:cubicBezTo>
                <a:cubicBezTo>
                  <a:pt x="35" y="79"/>
                  <a:pt x="45" y="72"/>
                  <a:pt x="50" y="68"/>
                </a:cubicBezTo>
                <a:cubicBezTo>
                  <a:pt x="64" y="69"/>
                  <a:pt x="76" y="66"/>
                  <a:pt x="87" y="60"/>
                </a:cubicBezTo>
                <a:cubicBezTo>
                  <a:pt x="47" y="58"/>
                  <a:pt x="14" y="31"/>
                  <a:pt x="14" y="0"/>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40"/>
          <p:cNvSpPr>
            <a:spLocks noEditPoints="1"/>
          </p:cNvSpPr>
          <p:nvPr/>
        </p:nvSpPr>
        <p:spPr bwMode="auto">
          <a:xfrm>
            <a:off x="8730511" y="3267564"/>
            <a:ext cx="432121" cy="406827"/>
          </a:xfrm>
          <a:custGeom>
            <a:gdLst>
              <a:gd fmla="*/ 151 w 151" name="T0"/>
              <a:gd fmla="*/ 60 h 140" name="T1"/>
              <a:gd fmla="*/ 76 w 151" name="T2"/>
              <a:gd fmla="*/ 0 h 140" name="T3"/>
              <a:gd fmla="*/ 0 w 151" name="T4"/>
              <a:gd fmla="*/ 60 h 140" name="T5"/>
              <a:gd fmla="*/ 74 w 151" name="T6"/>
              <a:gd fmla="*/ 118 h 140" name="T7"/>
              <a:gd fmla="*/ 114 w 151" name="T8"/>
              <a:gd fmla="*/ 139 h 140" name="T9"/>
              <a:gd fmla="*/ 118 w 151" name="T10"/>
              <a:gd fmla="*/ 136 h 140" name="T11"/>
              <a:gd fmla="*/ 109 w 151" name="T12"/>
              <a:gd fmla="*/ 113 h 140" name="T13"/>
              <a:gd fmla="*/ 151 w 151" name="T14"/>
              <a:gd fmla="*/ 60 h 140" name="T15"/>
              <a:gd fmla="*/ 117 w 151" name="T16"/>
              <a:gd fmla="*/ 43 h 140" name="T17"/>
              <a:gd fmla="*/ 112 w 151" name="T18"/>
              <a:gd fmla="*/ 48 h 140" name="T19"/>
              <a:gd fmla="*/ 112 w 151" name="T20"/>
              <a:gd fmla="*/ 48 h 140" name="T21"/>
              <a:gd fmla="*/ 107 w 151" name="T22"/>
              <a:gd fmla="*/ 43 h 140" name="T23"/>
              <a:gd fmla="*/ 107 w 151" name="T24"/>
              <a:gd fmla="*/ 43 h 140" name="T25"/>
              <a:gd fmla="*/ 112 w 151" name="T26"/>
              <a:gd fmla="*/ 38 h 140" name="T27"/>
              <a:gd fmla="*/ 112 w 151" name="T28"/>
              <a:gd fmla="*/ 38 h 140" name="T29"/>
              <a:gd fmla="*/ 117 w 151" name="T30"/>
              <a:gd fmla="*/ 43 h 140" name="T31"/>
              <a:gd fmla="*/ 95 w 151" name="T32"/>
              <a:gd fmla="*/ 79 h 140" name="T33"/>
              <a:gd fmla="*/ 87 w 151" name="T34"/>
              <a:gd fmla="*/ 87 h 140" name="T35"/>
              <a:gd fmla="*/ 86 w 151" name="T36"/>
              <a:gd fmla="*/ 87 h 140" name="T37"/>
              <a:gd fmla="*/ 78 w 151" name="T38"/>
              <a:gd fmla="*/ 79 h 140" name="T39"/>
              <a:gd fmla="*/ 78 w 151" name="T40"/>
              <a:gd fmla="*/ 53 h 140" name="T41"/>
              <a:gd fmla="*/ 77 w 151" name="T42"/>
              <a:gd fmla="*/ 48 h 140" name="T43"/>
              <a:gd fmla="*/ 68 w 151" name="T44"/>
              <a:gd fmla="*/ 48 h 140" name="T45"/>
              <a:gd fmla="*/ 68 w 151" name="T46"/>
              <a:gd fmla="*/ 79 h 140" name="T47"/>
              <a:gd fmla="*/ 64 w 151" name="T48"/>
              <a:gd fmla="*/ 87 h 140" name="T49"/>
              <a:gd fmla="*/ 62 w 151" name="T50"/>
              <a:gd fmla="*/ 87 h 140" name="T51"/>
              <a:gd fmla="*/ 57 w 151" name="T52"/>
              <a:gd fmla="*/ 79 h 140" name="T53"/>
              <a:gd fmla="*/ 57 w 151" name="T54"/>
              <a:gd fmla="*/ 53 h 140" name="T55"/>
              <a:gd fmla="*/ 53 w 151" name="T56"/>
              <a:gd fmla="*/ 48 h 140" name="T57"/>
              <a:gd fmla="*/ 46 w 151" name="T58"/>
              <a:gd fmla="*/ 48 h 140" name="T59"/>
              <a:gd fmla="*/ 46 w 151" name="T60"/>
              <a:gd fmla="*/ 79 h 140" name="T61"/>
              <a:gd fmla="*/ 40 w 151" name="T62"/>
              <a:gd fmla="*/ 87 h 140" name="T63"/>
              <a:gd fmla="*/ 37 w 151" name="T64"/>
              <a:gd fmla="*/ 87 h 140" name="T65"/>
              <a:gd fmla="*/ 29 w 151" name="T66"/>
              <a:gd fmla="*/ 79 h 140" name="T67"/>
              <a:gd fmla="*/ 29 w 151" name="T68"/>
              <a:gd fmla="*/ 41 h 140" name="T69"/>
              <a:gd fmla="*/ 39 w 151" name="T70"/>
              <a:gd fmla="*/ 38 h 140" name="T71"/>
              <a:gd fmla="*/ 62 w 151" name="T72"/>
              <a:gd fmla="*/ 38 h 140" name="T73"/>
              <a:gd fmla="*/ 64 w 151" name="T74"/>
              <a:gd fmla="*/ 38 h 140" name="T75"/>
              <a:gd fmla="*/ 82 w 151" name="T76"/>
              <a:gd fmla="*/ 38 h 140" name="T77"/>
              <a:gd fmla="*/ 95 w 151" name="T78"/>
              <a:gd fmla="*/ 47 h 140" name="T79"/>
              <a:gd fmla="*/ 95 w 151" name="T80"/>
              <a:gd fmla="*/ 79 h 140" name="T81"/>
              <a:gd fmla="*/ 117 w 151" name="T82"/>
              <a:gd fmla="*/ 81 h 140" name="T83"/>
              <a:gd fmla="*/ 111 w 151" name="T84"/>
              <a:gd fmla="*/ 87 h 140" name="T85"/>
              <a:gd fmla="*/ 111 w 151" name="T86"/>
              <a:gd fmla="*/ 87 h 140" name="T87"/>
              <a:gd fmla="*/ 106 w 151" name="T88"/>
              <a:gd fmla="*/ 81 h 140" name="T89"/>
              <a:gd fmla="*/ 106 w 151" name="T90"/>
              <a:gd fmla="*/ 59 h 140" name="T91"/>
              <a:gd fmla="*/ 111 w 151" name="T92"/>
              <a:gd fmla="*/ 54 h 140" name="T93"/>
              <a:gd fmla="*/ 111 w 151" name="T94"/>
              <a:gd fmla="*/ 54 h 140" name="T95"/>
              <a:gd fmla="*/ 117 w 151" name="T96"/>
              <a:gd fmla="*/ 59 h 140" name="T97"/>
              <a:gd fmla="*/ 117 w 151" name="T98"/>
              <a:gd fmla="*/ 81 h 140"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40" w="151">
                <a:moveTo>
                  <a:pt x="151" y="60"/>
                </a:moveTo>
                <a:cubicBezTo>
                  <a:pt x="151" y="27"/>
                  <a:pt x="118" y="0"/>
                  <a:pt x="76" y="0"/>
                </a:cubicBezTo>
                <a:cubicBezTo>
                  <a:pt x="33" y="0"/>
                  <a:pt x="0" y="27"/>
                  <a:pt x="0" y="60"/>
                </a:cubicBezTo>
                <a:cubicBezTo>
                  <a:pt x="0" y="92"/>
                  <a:pt x="33" y="118"/>
                  <a:pt x="74" y="118"/>
                </a:cubicBezTo>
                <a:cubicBezTo>
                  <a:pt x="81" y="125"/>
                  <a:pt x="100" y="139"/>
                  <a:pt x="114" y="139"/>
                </a:cubicBezTo>
                <a:cubicBezTo>
                  <a:pt x="114" y="139"/>
                  <a:pt x="120" y="140"/>
                  <a:pt x="118" y="136"/>
                </a:cubicBezTo>
                <a:cubicBezTo>
                  <a:pt x="118" y="136"/>
                  <a:pt x="106" y="122"/>
                  <a:pt x="109" y="113"/>
                </a:cubicBezTo>
                <a:cubicBezTo>
                  <a:pt x="134" y="103"/>
                  <a:pt x="151" y="83"/>
                  <a:pt x="151" y="60"/>
                </a:cubicBezTo>
                <a:close/>
                <a:moveTo>
                  <a:pt x="117" y="43"/>
                </a:moveTo>
                <a:cubicBezTo>
                  <a:pt x="117" y="46"/>
                  <a:pt x="115" y="48"/>
                  <a:pt x="112" y="48"/>
                </a:cubicBezTo>
                <a:cubicBezTo>
                  <a:pt x="112" y="48"/>
                  <a:pt x="112" y="48"/>
                  <a:pt x="112" y="48"/>
                </a:cubicBezTo>
                <a:cubicBezTo>
                  <a:pt x="109" y="48"/>
                  <a:pt x="107" y="46"/>
                  <a:pt x="107" y="43"/>
                </a:cubicBezTo>
                <a:cubicBezTo>
                  <a:pt x="107" y="43"/>
                  <a:pt x="107" y="43"/>
                  <a:pt x="107" y="43"/>
                </a:cubicBezTo>
                <a:cubicBezTo>
                  <a:pt x="107" y="40"/>
                  <a:pt x="109" y="38"/>
                  <a:pt x="112" y="38"/>
                </a:cubicBezTo>
                <a:cubicBezTo>
                  <a:pt x="112" y="38"/>
                  <a:pt x="112" y="38"/>
                  <a:pt x="112" y="38"/>
                </a:cubicBezTo>
                <a:cubicBezTo>
                  <a:pt x="115" y="38"/>
                  <a:pt x="117" y="40"/>
                  <a:pt x="117" y="43"/>
                </a:cubicBezTo>
                <a:close/>
                <a:moveTo>
                  <a:pt x="95" y="79"/>
                </a:moveTo>
                <a:cubicBezTo>
                  <a:pt x="95" y="81"/>
                  <a:pt x="91" y="87"/>
                  <a:pt x="87" y="87"/>
                </a:cubicBezTo>
                <a:cubicBezTo>
                  <a:pt x="86" y="87"/>
                  <a:pt x="86" y="87"/>
                  <a:pt x="86" y="87"/>
                </a:cubicBezTo>
                <a:cubicBezTo>
                  <a:pt x="82" y="87"/>
                  <a:pt x="78" y="81"/>
                  <a:pt x="78" y="79"/>
                </a:cubicBezTo>
                <a:cubicBezTo>
                  <a:pt x="78" y="53"/>
                  <a:pt x="78" y="53"/>
                  <a:pt x="78" y="53"/>
                </a:cubicBezTo>
                <a:cubicBezTo>
                  <a:pt x="78" y="52"/>
                  <a:pt x="78" y="48"/>
                  <a:pt x="77" y="48"/>
                </a:cubicBezTo>
                <a:cubicBezTo>
                  <a:pt x="68" y="48"/>
                  <a:pt x="68" y="48"/>
                  <a:pt x="68" y="48"/>
                </a:cubicBezTo>
                <a:cubicBezTo>
                  <a:pt x="68" y="79"/>
                  <a:pt x="68" y="79"/>
                  <a:pt x="68" y="79"/>
                </a:cubicBezTo>
                <a:cubicBezTo>
                  <a:pt x="68" y="81"/>
                  <a:pt x="67" y="87"/>
                  <a:pt x="64" y="87"/>
                </a:cubicBezTo>
                <a:cubicBezTo>
                  <a:pt x="62" y="87"/>
                  <a:pt x="62" y="87"/>
                  <a:pt x="62" y="87"/>
                </a:cubicBezTo>
                <a:cubicBezTo>
                  <a:pt x="59" y="87"/>
                  <a:pt x="57" y="81"/>
                  <a:pt x="57" y="79"/>
                </a:cubicBezTo>
                <a:cubicBezTo>
                  <a:pt x="57" y="53"/>
                  <a:pt x="57" y="53"/>
                  <a:pt x="57" y="53"/>
                </a:cubicBezTo>
                <a:cubicBezTo>
                  <a:pt x="57" y="51"/>
                  <a:pt x="55" y="48"/>
                  <a:pt x="53" y="48"/>
                </a:cubicBezTo>
                <a:cubicBezTo>
                  <a:pt x="46" y="48"/>
                  <a:pt x="46" y="48"/>
                  <a:pt x="46" y="48"/>
                </a:cubicBezTo>
                <a:cubicBezTo>
                  <a:pt x="46" y="79"/>
                  <a:pt x="46" y="79"/>
                  <a:pt x="46" y="79"/>
                </a:cubicBezTo>
                <a:cubicBezTo>
                  <a:pt x="46" y="81"/>
                  <a:pt x="42" y="87"/>
                  <a:pt x="40" y="87"/>
                </a:cubicBezTo>
                <a:cubicBezTo>
                  <a:pt x="37" y="87"/>
                  <a:pt x="37" y="87"/>
                  <a:pt x="37" y="87"/>
                </a:cubicBezTo>
                <a:cubicBezTo>
                  <a:pt x="35" y="87"/>
                  <a:pt x="29" y="81"/>
                  <a:pt x="29" y="79"/>
                </a:cubicBezTo>
                <a:cubicBezTo>
                  <a:pt x="29" y="66"/>
                  <a:pt x="29" y="53"/>
                  <a:pt x="29" y="41"/>
                </a:cubicBezTo>
                <a:cubicBezTo>
                  <a:pt x="29" y="38"/>
                  <a:pt x="35" y="38"/>
                  <a:pt x="39" y="38"/>
                </a:cubicBezTo>
                <a:cubicBezTo>
                  <a:pt x="62" y="38"/>
                  <a:pt x="62" y="38"/>
                  <a:pt x="62" y="38"/>
                </a:cubicBezTo>
                <a:cubicBezTo>
                  <a:pt x="64" y="38"/>
                  <a:pt x="64" y="38"/>
                  <a:pt x="64" y="38"/>
                </a:cubicBezTo>
                <a:cubicBezTo>
                  <a:pt x="82" y="38"/>
                  <a:pt x="82" y="38"/>
                  <a:pt x="82" y="38"/>
                </a:cubicBezTo>
                <a:cubicBezTo>
                  <a:pt x="90" y="38"/>
                  <a:pt x="95" y="43"/>
                  <a:pt x="95" y="47"/>
                </a:cubicBezTo>
                <a:cubicBezTo>
                  <a:pt x="95" y="57"/>
                  <a:pt x="95" y="67"/>
                  <a:pt x="95" y="79"/>
                </a:cubicBezTo>
                <a:close/>
                <a:moveTo>
                  <a:pt x="117" y="81"/>
                </a:moveTo>
                <a:cubicBezTo>
                  <a:pt x="117" y="84"/>
                  <a:pt x="114" y="87"/>
                  <a:pt x="111" y="87"/>
                </a:cubicBezTo>
                <a:cubicBezTo>
                  <a:pt x="111" y="87"/>
                  <a:pt x="111" y="87"/>
                  <a:pt x="111" y="87"/>
                </a:cubicBezTo>
                <a:cubicBezTo>
                  <a:pt x="108" y="87"/>
                  <a:pt x="106" y="84"/>
                  <a:pt x="106" y="81"/>
                </a:cubicBezTo>
                <a:cubicBezTo>
                  <a:pt x="106" y="59"/>
                  <a:pt x="106" y="59"/>
                  <a:pt x="106" y="59"/>
                </a:cubicBezTo>
                <a:cubicBezTo>
                  <a:pt x="106" y="56"/>
                  <a:pt x="108" y="54"/>
                  <a:pt x="111" y="54"/>
                </a:cubicBezTo>
                <a:cubicBezTo>
                  <a:pt x="111" y="54"/>
                  <a:pt x="111" y="54"/>
                  <a:pt x="111" y="54"/>
                </a:cubicBezTo>
                <a:cubicBezTo>
                  <a:pt x="114" y="54"/>
                  <a:pt x="117" y="56"/>
                  <a:pt x="117" y="59"/>
                </a:cubicBezTo>
                <a:lnTo>
                  <a:pt x="117" y="81"/>
                </a:ln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nvGrpSpPr>
          <p:cNvPr id="45" name="组合 44"/>
          <p:cNvGrpSpPr/>
          <p:nvPr/>
        </p:nvGrpSpPr>
        <p:grpSpPr>
          <a:xfrm>
            <a:off x="1645978" y="2325631"/>
            <a:ext cx="8900044" cy="1704173"/>
            <a:chOff x="1244166" y="3030814"/>
            <a:chExt cx="5290663" cy="534353"/>
          </a:xfrm>
        </p:grpSpPr>
        <p:cxnSp>
          <p:nvCxnSpPr>
            <p:cNvPr id="46" name="直接连接符 45"/>
            <p:cNvCxnSpPr/>
            <p:nvPr/>
          </p:nvCxnSpPr>
          <p:spPr>
            <a:xfrm>
              <a:off x="1244166" y="3030814"/>
              <a:ext cx="529066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244166" y="3565167"/>
              <a:ext cx="529066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59" name="Freeform 52"/>
          <p:cNvSpPr>
            <a:spLocks noEditPoints="1"/>
          </p:cNvSpPr>
          <p:nvPr/>
        </p:nvSpPr>
        <p:spPr bwMode="auto">
          <a:xfrm>
            <a:off x="4843299" y="4927607"/>
            <a:ext cx="333925" cy="210691"/>
          </a:xfrm>
          <a:custGeom>
            <a:gdLst>
              <a:gd fmla="*/ 84 w 168" name="T0"/>
              <a:gd fmla="*/ 60 h 106" name="T1"/>
              <a:gd fmla="*/ 118 w 168" name="T2"/>
              <a:gd fmla="*/ 26 h 106" name="T3"/>
              <a:gd fmla="*/ 144 w 168" name="T4"/>
              <a:gd fmla="*/ 0 h 106" name="T5"/>
              <a:gd fmla="*/ 84 w 168" name="T6"/>
              <a:gd fmla="*/ 0 h 106" name="T7"/>
              <a:gd fmla="*/ 26 w 168" name="T8"/>
              <a:gd fmla="*/ 0 h 106" name="T9"/>
              <a:gd fmla="*/ 52 w 168" name="T10"/>
              <a:gd fmla="*/ 26 h 106" name="T11"/>
              <a:gd fmla="*/ 84 w 168" name="T12"/>
              <a:gd fmla="*/ 60 h 106" name="T13"/>
              <a:gd fmla="*/ 84 w 168" name="T14"/>
              <a:gd fmla="*/ 60 h 106" name="T15"/>
              <a:gd fmla="*/ 168 w 168" name="T16"/>
              <a:gd fmla="*/ 0 h 106" name="T17"/>
              <a:gd fmla="*/ 168 w 168" name="T18"/>
              <a:gd fmla="*/ 106 h 106" name="T19"/>
              <a:gd fmla="*/ 167 w 168" name="T20"/>
              <a:gd fmla="*/ 106 h 106" name="T21"/>
              <a:gd fmla="*/ 130 w 168" name="T22"/>
              <a:gd fmla="*/ 68 h 106" name="T23"/>
              <a:gd fmla="*/ 130 w 168" name="T24"/>
              <a:gd fmla="*/ 68 h 106" name="T25"/>
              <a:gd fmla="*/ 116 w 168" name="T26"/>
              <a:gd fmla="*/ 52 h 106" name="T27"/>
              <a:gd fmla="*/ 130 w 168" name="T28"/>
              <a:gd fmla="*/ 37 h 106" name="T29"/>
              <a:gd fmla="*/ 167 w 168" name="T30"/>
              <a:gd fmla="*/ 0 h 106" name="T31"/>
              <a:gd fmla="*/ 168 w 168" name="T32"/>
              <a:gd fmla="*/ 0 h 106" name="T33"/>
              <a:gd fmla="*/ 168 w 168" name="T34"/>
              <a:gd fmla="*/ 0 h 106" name="T35"/>
              <a:gd fmla="*/ 2 w 168" name="T36"/>
              <a:gd fmla="*/ 0 h 106" name="T37"/>
              <a:gd fmla="*/ 40 w 168" name="T38"/>
              <a:gd fmla="*/ 37 h 106" name="T39"/>
              <a:gd fmla="*/ 54 w 168" name="T40"/>
              <a:gd fmla="*/ 53 h 106" name="T41"/>
              <a:gd fmla="*/ 40 w 168" name="T42"/>
              <a:gd fmla="*/ 66 h 106" name="T43"/>
              <a:gd fmla="*/ 2 w 168" name="T44"/>
              <a:gd fmla="*/ 106 h 106" name="T45"/>
              <a:gd fmla="*/ 0 w 168" name="T46"/>
              <a:gd fmla="*/ 106 h 106" name="T47"/>
              <a:gd fmla="*/ 0 w 168" name="T48"/>
              <a:gd fmla="*/ 0 h 106" name="T49"/>
              <a:gd fmla="*/ 2 w 168" name="T50"/>
              <a:gd fmla="*/ 0 h 106" name="T51"/>
              <a:gd fmla="*/ 2 w 168" name="T52"/>
              <a:gd fmla="*/ 0 h 106" name="T53"/>
              <a:gd fmla="*/ 105 w 168" name="T54"/>
              <a:gd fmla="*/ 65 h 106" name="T55"/>
              <a:gd fmla="*/ 91 w 168" name="T56"/>
              <a:gd fmla="*/ 79 h 106" name="T57"/>
              <a:gd fmla="*/ 86 w 168" name="T58"/>
              <a:gd fmla="*/ 85 h 106" name="T59"/>
              <a:gd fmla="*/ 79 w 168" name="T60"/>
              <a:gd fmla="*/ 80 h 106" name="T61"/>
              <a:gd fmla="*/ 65 w 168" name="T62"/>
              <a:gd fmla="*/ 66 h 106" name="T63"/>
              <a:gd fmla="*/ 52 w 168" name="T64"/>
              <a:gd fmla="*/ 79 h 106" name="T65"/>
              <a:gd fmla="*/ 26 w 168" name="T66"/>
              <a:gd fmla="*/ 106 h 106" name="T67"/>
              <a:gd fmla="*/ 84 w 168" name="T68"/>
              <a:gd fmla="*/ 106 h 106" name="T69"/>
              <a:gd fmla="*/ 144 w 168" name="T70"/>
              <a:gd fmla="*/ 106 h 106" name="T71"/>
              <a:gd fmla="*/ 118 w 168" name="T72"/>
              <a:gd fmla="*/ 80 h 106" name="T73"/>
              <a:gd fmla="*/ 118 w 168" name="T74"/>
              <a:gd fmla="*/ 80 h 106" name="T75"/>
              <a:gd fmla="*/ 105 w 168" name="T76"/>
              <a:gd fmla="*/ 65 h 10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05" w="168">
                <a:moveTo>
                  <a:pt x="84" y="60"/>
                </a:moveTo>
                <a:lnTo>
                  <a:pt x="118" y="26"/>
                </a:lnTo>
                <a:lnTo>
                  <a:pt x="144" y="0"/>
                </a:lnTo>
                <a:lnTo>
                  <a:pt x="84" y="0"/>
                </a:lnTo>
                <a:lnTo>
                  <a:pt x="26" y="0"/>
                </a:lnTo>
                <a:lnTo>
                  <a:pt x="52" y="26"/>
                </a:lnTo>
                <a:lnTo>
                  <a:pt x="84" y="60"/>
                </a:lnTo>
                <a:lnTo>
                  <a:pt x="84" y="60"/>
                </a:lnTo>
                <a:close/>
                <a:moveTo>
                  <a:pt x="168" y="0"/>
                </a:moveTo>
                <a:lnTo>
                  <a:pt x="168" y="106"/>
                </a:lnTo>
                <a:lnTo>
                  <a:pt x="167" y="106"/>
                </a:lnTo>
                <a:lnTo>
                  <a:pt x="130" y="68"/>
                </a:lnTo>
                <a:lnTo>
                  <a:pt x="130" y="68"/>
                </a:lnTo>
                <a:lnTo>
                  <a:pt x="116" y="52"/>
                </a:lnTo>
                <a:lnTo>
                  <a:pt x="130" y="37"/>
                </a:lnTo>
                <a:lnTo>
                  <a:pt x="167" y="0"/>
                </a:lnTo>
                <a:lnTo>
                  <a:pt x="168" y="0"/>
                </a:lnTo>
                <a:lnTo>
                  <a:pt x="168" y="0"/>
                </a:lnTo>
                <a:close/>
                <a:moveTo>
                  <a:pt x="2" y="0"/>
                </a:moveTo>
                <a:lnTo>
                  <a:pt x="40" y="37"/>
                </a:lnTo>
                <a:lnTo>
                  <a:pt x="54" y="53"/>
                </a:lnTo>
                <a:lnTo>
                  <a:pt x="40" y="66"/>
                </a:lnTo>
                <a:lnTo>
                  <a:pt x="2" y="106"/>
                </a:lnTo>
                <a:lnTo>
                  <a:pt x="0" y="106"/>
                </a:lnTo>
                <a:lnTo>
                  <a:pt x="0" y="0"/>
                </a:lnTo>
                <a:lnTo>
                  <a:pt x="2" y="0"/>
                </a:lnTo>
                <a:lnTo>
                  <a:pt x="2" y="0"/>
                </a:lnTo>
                <a:close/>
                <a:moveTo>
                  <a:pt x="105" y="65"/>
                </a:moveTo>
                <a:lnTo>
                  <a:pt x="91" y="79"/>
                </a:lnTo>
                <a:lnTo>
                  <a:pt x="86" y="85"/>
                </a:lnTo>
                <a:lnTo>
                  <a:pt x="79" y="80"/>
                </a:lnTo>
                <a:lnTo>
                  <a:pt x="65" y="66"/>
                </a:lnTo>
                <a:lnTo>
                  <a:pt x="52" y="79"/>
                </a:lnTo>
                <a:lnTo>
                  <a:pt x="26" y="106"/>
                </a:lnTo>
                <a:lnTo>
                  <a:pt x="84" y="106"/>
                </a:lnTo>
                <a:lnTo>
                  <a:pt x="144" y="106"/>
                </a:lnTo>
                <a:lnTo>
                  <a:pt x="118" y="80"/>
                </a:lnTo>
                <a:lnTo>
                  <a:pt x="118" y="80"/>
                </a:lnTo>
                <a:lnTo>
                  <a:pt x="105" y="65"/>
                </a:ln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53"/>
          <p:cNvSpPr>
            <a:spLocks noEditPoints="1"/>
          </p:cNvSpPr>
          <p:nvPr/>
        </p:nvSpPr>
        <p:spPr bwMode="auto">
          <a:xfrm>
            <a:off x="4743917" y="4758657"/>
            <a:ext cx="544615" cy="540641"/>
          </a:xfrm>
          <a:custGeom>
            <a:gdLst>
              <a:gd fmla="*/ 101 w 202" name="T0"/>
              <a:gd fmla="*/ 0 h 201" name="T1"/>
              <a:gd fmla="*/ 172 w 202" name="T2"/>
              <a:gd fmla="*/ 29 h 201" name="T3"/>
              <a:gd fmla="*/ 202 w 202" name="T4"/>
              <a:gd fmla="*/ 100 h 201" name="T5"/>
              <a:gd fmla="*/ 172 w 202" name="T6"/>
              <a:gd fmla="*/ 171 h 201" name="T7"/>
              <a:gd fmla="*/ 101 w 202" name="T8"/>
              <a:gd fmla="*/ 201 h 201" name="T9"/>
              <a:gd fmla="*/ 30 w 202" name="T10"/>
              <a:gd fmla="*/ 171 h 201" name="T11"/>
              <a:gd fmla="*/ 0 w 202" name="T12"/>
              <a:gd fmla="*/ 100 h 201" name="T13"/>
              <a:gd fmla="*/ 30 w 202" name="T14"/>
              <a:gd fmla="*/ 29 h 201" name="T15"/>
              <a:gd fmla="*/ 101 w 202" name="T16"/>
              <a:gd fmla="*/ 0 h 201" name="T17"/>
              <a:gd fmla="*/ 164 w 202" name="T18"/>
              <a:gd fmla="*/ 38 h 201" name="T19"/>
              <a:gd fmla="*/ 101 w 202" name="T20"/>
              <a:gd fmla="*/ 11 h 201" name="T21"/>
              <a:gd fmla="*/ 38 w 202" name="T22"/>
              <a:gd fmla="*/ 38 h 201" name="T23"/>
              <a:gd fmla="*/ 12 w 202" name="T24"/>
              <a:gd fmla="*/ 100 h 201" name="T25"/>
              <a:gd fmla="*/ 38 w 202" name="T26"/>
              <a:gd fmla="*/ 163 h 201" name="T27"/>
              <a:gd fmla="*/ 101 w 202" name="T28"/>
              <a:gd fmla="*/ 189 h 201" name="T29"/>
              <a:gd fmla="*/ 164 w 202" name="T30"/>
              <a:gd fmla="*/ 163 h 201" name="T31"/>
              <a:gd fmla="*/ 190 w 202" name="T32"/>
              <a:gd fmla="*/ 100 h 201" name="T33"/>
              <a:gd fmla="*/ 164 w 202" name="T34"/>
              <a:gd fmla="*/ 38 h 20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1" w="201">
                <a:moveTo>
                  <a:pt x="101" y="0"/>
                </a:moveTo>
                <a:cubicBezTo>
                  <a:pt x="129" y="0"/>
                  <a:pt x="154" y="11"/>
                  <a:pt x="172" y="29"/>
                </a:cubicBezTo>
                <a:cubicBezTo>
                  <a:pt x="191" y="47"/>
                  <a:pt x="202" y="73"/>
                  <a:pt x="202" y="100"/>
                </a:cubicBezTo>
                <a:cubicBezTo>
                  <a:pt x="202" y="128"/>
                  <a:pt x="191" y="153"/>
                  <a:pt x="172" y="171"/>
                </a:cubicBezTo>
                <a:cubicBezTo>
                  <a:pt x="154" y="190"/>
                  <a:pt x="129" y="201"/>
                  <a:pt x="101" y="201"/>
                </a:cubicBezTo>
                <a:cubicBezTo>
                  <a:pt x="73" y="201"/>
                  <a:pt x="48" y="190"/>
                  <a:pt x="30" y="171"/>
                </a:cubicBezTo>
                <a:cubicBezTo>
                  <a:pt x="12" y="153"/>
                  <a:pt x="0" y="128"/>
                  <a:pt x="0" y="100"/>
                </a:cubicBezTo>
                <a:cubicBezTo>
                  <a:pt x="0" y="73"/>
                  <a:pt x="12" y="47"/>
                  <a:pt x="30" y="29"/>
                </a:cubicBezTo>
                <a:cubicBezTo>
                  <a:pt x="48" y="11"/>
                  <a:pt x="73" y="0"/>
                  <a:pt x="101" y="0"/>
                </a:cubicBezTo>
                <a:close/>
                <a:moveTo>
                  <a:pt x="164" y="38"/>
                </a:moveTo>
                <a:cubicBezTo>
                  <a:pt x="148" y="21"/>
                  <a:pt x="126" y="11"/>
                  <a:pt x="101" y="11"/>
                </a:cubicBezTo>
                <a:cubicBezTo>
                  <a:pt x="77" y="11"/>
                  <a:pt x="54" y="21"/>
                  <a:pt x="38" y="38"/>
                </a:cubicBezTo>
                <a:cubicBezTo>
                  <a:pt x="22" y="54"/>
                  <a:pt x="12" y="76"/>
                  <a:pt x="12" y="100"/>
                </a:cubicBezTo>
                <a:cubicBezTo>
                  <a:pt x="12" y="125"/>
                  <a:pt x="22" y="147"/>
                  <a:pt x="38" y="163"/>
                </a:cubicBezTo>
                <a:cubicBezTo>
                  <a:pt x="54" y="179"/>
                  <a:pt x="77" y="189"/>
                  <a:pt x="101" y="189"/>
                </a:cubicBezTo>
                <a:cubicBezTo>
                  <a:pt x="126" y="189"/>
                  <a:pt x="148" y="179"/>
                  <a:pt x="164" y="163"/>
                </a:cubicBezTo>
                <a:cubicBezTo>
                  <a:pt x="180" y="147"/>
                  <a:pt x="190" y="125"/>
                  <a:pt x="190" y="100"/>
                </a:cubicBezTo>
                <a:cubicBezTo>
                  <a:pt x="190" y="76"/>
                  <a:pt x="180" y="54"/>
                  <a:pt x="164" y="38"/>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54"/>
          <p:cNvSpPr>
            <a:spLocks noEditPoints="1"/>
          </p:cNvSpPr>
          <p:nvPr/>
        </p:nvSpPr>
        <p:spPr bwMode="auto">
          <a:xfrm>
            <a:off x="3350576" y="4758657"/>
            <a:ext cx="540641" cy="540641"/>
          </a:xfrm>
          <a:custGeom>
            <a:gdLst>
              <a:gd fmla="*/ 100 w 201" name="T0"/>
              <a:gd fmla="*/ 0 h 201" name="T1"/>
              <a:gd fmla="*/ 171 w 201" name="T2"/>
              <a:gd fmla="*/ 29 h 201" name="T3"/>
              <a:gd fmla="*/ 201 w 201" name="T4"/>
              <a:gd fmla="*/ 100 h 201" name="T5"/>
              <a:gd fmla="*/ 171 w 201" name="T6"/>
              <a:gd fmla="*/ 171 h 201" name="T7"/>
              <a:gd fmla="*/ 100 w 201" name="T8"/>
              <a:gd fmla="*/ 201 h 201" name="T9"/>
              <a:gd fmla="*/ 29 w 201" name="T10"/>
              <a:gd fmla="*/ 171 h 201" name="T11"/>
              <a:gd fmla="*/ 0 w 201" name="T12"/>
              <a:gd fmla="*/ 100 h 201" name="T13"/>
              <a:gd fmla="*/ 29 w 201" name="T14"/>
              <a:gd fmla="*/ 29 h 201" name="T15"/>
              <a:gd fmla="*/ 100 w 201" name="T16"/>
              <a:gd fmla="*/ 0 h 201" name="T17"/>
              <a:gd fmla="*/ 163 w 201" name="T18"/>
              <a:gd fmla="*/ 38 h 201" name="T19"/>
              <a:gd fmla="*/ 100 w 201" name="T20"/>
              <a:gd fmla="*/ 11 h 201" name="T21"/>
              <a:gd fmla="*/ 37 w 201" name="T22"/>
              <a:gd fmla="*/ 38 h 201" name="T23"/>
              <a:gd fmla="*/ 11 w 201" name="T24"/>
              <a:gd fmla="*/ 100 h 201" name="T25"/>
              <a:gd fmla="*/ 37 w 201" name="T26"/>
              <a:gd fmla="*/ 163 h 201" name="T27"/>
              <a:gd fmla="*/ 100 w 201" name="T28"/>
              <a:gd fmla="*/ 189 h 201" name="T29"/>
              <a:gd fmla="*/ 163 w 201" name="T30"/>
              <a:gd fmla="*/ 163 h 201" name="T31"/>
              <a:gd fmla="*/ 189 w 201" name="T32"/>
              <a:gd fmla="*/ 100 h 201" name="T33"/>
              <a:gd fmla="*/ 163 w 201" name="T34"/>
              <a:gd fmla="*/ 38 h 20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1" w="201">
                <a:moveTo>
                  <a:pt x="100" y="0"/>
                </a:moveTo>
                <a:cubicBezTo>
                  <a:pt x="128" y="0"/>
                  <a:pt x="153" y="11"/>
                  <a:pt x="171" y="29"/>
                </a:cubicBezTo>
                <a:cubicBezTo>
                  <a:pt x="189" y="47"/>
                  <a:pt x="201" y="73"/>
                  <a:pt x="201" y="100"/>
                </a:cubicBezTo>
                <a:cubicBezTo>
                  <a:pt x="201" y="128"/>
                  <a:pt x="189" y="153"/>
                  <a:pt x="171" y="171"/>
                </a:cubicBezTo>
                <a:cubicBezTo>
                  <a:pt x="153" y="190"/>
                  <a:pt x="128" y="201"/>
                  <a:pt x="100" y="201"/>
                </a:cubicBezTo>
                <a:cubicBezTo>
                  <a:pt x="73" y="201"/>
                  <a:pt x="47" y="190"/>
                  <a:pt x="29" y="171"/>
                </a:cubicBezTo>
                <a:cubicBezTo>
                  <a:pt x="11" y="153"/>
                  <a:pt x="0" y="128"/>
                  <a:pt x="0" y="100"/>
                </a:cubicBezTo>
                <a:cubicBezTo>
                  <a:pt x="0" y="73"/>
                  <a:pt x="11" y="47"/>
                  <a:pt x="29" y="29"/>
                </a:cubicBezTo>
                <a:cubicBezTo>
                  <a:pt x="47" y="11"/>
                  <a:pt x="73" y="0"/>
                  <a:pt x="100" y="0"/>
                </a:cubicBezTo>
                <a:close/>
                <a:moveTo>
                  <a:pt x="163" y="38"/>
                </a:moveTo>
                <a:cubicBezTo>
                  <a:pt x="147" y="21"/>
                  <a:pt x="125" y="11"/>
                  <a:pt x="100" y="11"/>
                </a:cubicBezTo>
                <a:cubicBezTo>
                  <a:pt x="76" y="11"/>
                  <a:pt x="54" y="21"/>
                  <a:pt x="37" y="38"/>
                </a:cubicBezTo>
                <a:cubicBezTo>
                  <a:pt x="21" y="54"/>
                  <a:pt x="11" y="76"/>
                  <a:pt x="11" y="100"/>
                </a:cubicBezTo>
                <a:cubicBezTo>
                  <a:pt x="11" y="125"/>
                  <a:pt x="21" y="147"/>
                  <a:pt x="37" y="163"/>
                </a:cubicBezTo>
                <a:cubicBezTo>
                  <a:pt x="54" y="179"/>
                  <a:pt x="76" y="189"/>
                  <a:pt x="100" y="189"/>
                </a:cubicBezTo>
                <a:cubicBezTo>
                  <a:pt x="125" y="189"/>
                  <a:pt x="147" y="179"/>
                  <a:pt x="163" y="163"/>
                </a:cubicBezTo>
                <a:cubicBezTo>
                  <a:pt x="179" y="147"/>
                  <a:pt x="189" y="125"/>
                  <a:pt x="189" y="100"/>
                </a:cubicBezTo>
                <a:cubicBezTo>
                  <a:pt x="189" y="76"/>
                  <a:pt x="179" y="54"/>
                  <a:pt x="163" y="38"/>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55"/>
          <p:cNvSpPr>
            <a:spLocks noEditPoints="1"/>
          </p:cNvSpPr>
          <p:nvPr/>
        </p:nvSpPr>
        <p:spPr bwMode="auto">
          <a:xfrm>
            <a:off x="3443995" y="4889841"/>
            <a:ext cx="345851" cy="286221"/>
          </a:xfrm>
          <a:custGeom>
            <a:gdLst>
              <a:gd fmla="*/ 28 w 128" name="T0"/>
              <a:gd fmla="*/ 39 h 106" name="T1"/>
              <a:gd fmla="*/ 28 w 128" name="T2"/>
              <a:gd fmla="*/ 37 h 106" name="T3"/>
              <a:gd fmla="*/ 46 w 128" name="T4"/>
              <a:gd fmla="*/ 22 h 106" name="T5"/>
              <a:gd fmla="*/ 0 w 128" name="T6"/>
              <a:gd fmla="*/ 66 h 106" name="T7"/>
              <a:gd fmla="*/ 9 w 128" name="T8"/>
              <a:gd fmla="*/ 4 h 106" name="T9"/>
              <a:gd fmla="*/ 14 w 128" name="T10"/>
              <a:gd fmla="*/ 0 h 106" name="T11"/>
              <a:gd fmla="*/ 118 w 128" name="T12"/>
              <a:gd fmla="*/ 0 h 106" name="T13"/>
              <a:gd fmla="*/ 118 w 128" name="T14"/>
              <a:gd fmla="*/ 66 h 106" name="T15"/>
              <a:gd fmla="*/ 113 w 128" name="T16"/>
              <a:gd fmla="*/ 106 h 106" name="T17"/>
              <a:gd fmla="*/ 0 w 128" name="T18"/>
              <a:gd fmla="*/ 66 h 106" name="T19"/>
              <a:gd fmla="*/ 108 w 128" name="T20"/>
              <a:gd fmla="*/ 11 h 106" name="T21"/>
              <a:gd fmla="*/ 14 w 128" name="T22"/>
              <a:gd fmla="*/ 87 h 106" name="T23"/>
              <a:gd fmla="*/ 21 w 128" name="T24"/>
              <a:gd fmla="*/ 87 h 106" name="T25"/>
              <a:gd fmla="*/ 14 w 128" name="T26"/>
              <a:gd fmla="*/ 103 h 106" name="T27"/>
              <a:gd fmla="*/ 14 w 128" name="T28"/>
              <a:gd fmla="*/ 97 h 106" name="T29"/>
              <a:gd fmla="*/ 113 w 128" name="T30"/>
              <a:gd fmla="*/ 103 h 106" name="T31"/>
              <a:gd fmla="*/ 93 w 128" name="T32"/>
              <a:gd fmla="*/ 97 h 106" name="T33"/>
              <a:gd fmla="*/ 100 w 128" name="T34"/>
              <a:gd fmla="*/ 97 h 106" name="T35"/>
              <a:gd fmla="*/ 80 w 128" name="T36"/>
              <a:gd fmla="*/ 103 h 106" name="T37"/>
              <a:gd fmla="*/ 80 w 128" name="T38"/>
              <a:gd fmla="*/ 97 h 106" name="T39"/>
              <a:gd fmla="*/ 74 w 128" name="T40"/>
              <a:gd fmla="*/ 103 h 106" name="T41"/>
              <a:gd fmla="*/ 54 w 128" name="T42"/>
              <a:gd fmla="*/ 97 h 106" name="T43"/>
              <a:gd fmla="*/ 61 w 128" name="T44"/>
              <a:gd fmla="*/ 97 h 106" name="T45"/>
              <a:gd fmla="*/ 41 w 128" name="T46"/>
              <a:gd fmla="*/ 103 h 106" name="T47"/>
              <a:gd fmla="*/ 41 w 128" name="T48"/>
              <a:gd fmla="*/ 97 h 106" name="T49"/>
              <a:gd fmla="*/ 35 w 128" name="T50"/>
              <a:gd fmla="*/ 103 h 106" name="T51"/>
              <a:gd fmla="*/ 106 w 128" name="T52"/>
              <a:gd fmla="*/ 87 h 106" name="T53"/>
              <a:gd fmla="*/ 113 w 128" name="T54"/>
              <a:gd fmla="*/ 87 h 106" name="T55"/>
              <a:gd fmla="*/ 93 w 128" name="T56"/>
              <a:gd fmla="*/ 93 h 106" name="T57"/>
              <a:gd fmla="*/ 93 w 128" name="T58"/>
              <a:gd fmla="*/ 87 h 106" name="T59"/>
              <a:gd fmla="*/ 87 w 128" name="T60"/>
              <a:gd fmla="*/ 93 h 106" name="T61"/>
              <a:gd fmla="*/ 67 w 128" name="T62"/>
              <a:gd fmla="*/ 87 h 106" name="T63"/>
              <a:gd fmla="*/ 74 w 128" name="T64"/>
              <a:gd fmla="*/ 87 h 106" name="T65"/>
              <a:gd fmla="*/ 54 w 128" name="T66"/>
              <a:gd fmla="*/ 93 h 106" name="T67"/>
              <a:gd fmla="*/ 54 w 128" name="T68"/>
              <a:gd fmla="*/ 87 h 106" name="T69"/>
              <a:gd fmla="*/ 48 w 128" name="T70"/>
              <a:gd fmla="*/ 93 h 106" name="T71"/>
              <a:gd fmla="*/ 28 w 128" name="T72"/>
              <a:gd fmla="*/ 87 h 106" name="T73"/>
              <a:gd fmla="*/ 35 w 128" name="T74"/>
              <a:gd fmla="*/ 87 h 106" name="T75"/>
              <a:gd fmla="*/ 5 w 128" name="T76"/>
              <a:gd fmla="*/ 84 h 106" name="T77"/>
              <a:gd fmla="*/ 5 w 128" name="T78"/>
              <a:gd fmla="*/ 71 h 106" name="T79"/>
              <a:gd fmla="*/ 93 w 128" name="T80"/>
              <a:gd fmla="*/ 41 h 106" name="T81"/>
              <a:gd fmla="*/ 95 w 128" name="T82"/>
              <a:gd fmla="*/ 38 h 106" name="T83"/>
              <a:gd fmla="*/ 93 w 128" name="T84"/>
              <a:gd fmla="*/ 35 h 106" name="T85"/>
              <a:gd fmla="*/ 91 w 128" name="T86"/>
              <a:gd fmla="*/ 38 h 106" name="T87"/>
              <a:gd fmla="*/ 52 w 128" name="T88"/>
              <a:gd fmla="*/ 55 h 106" name="T89"/>
              <a:gd fmla="*/ 74 w 128" name="T90"/>
              <a:gd fmla="*/ 55 h 106" name="T91"/>
              <a:gd fmla="*/ 61 w 128" name="T92"/>
              <a:gd fmla="*/ 22 h 106" name="T93"/>
              <a:gd fmla="*/ 70 w 128" name="T94"/>
              <a:gd fmla="*/ 42 h 10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05" w="128">
                <a:moveTo>
                  <a:pt x="25" y="55"/>
                </a:moveTo>
                <a:cubicBezTo>
                  <a:pt x="28" y="55"/>
                  <a:pt x="28" y="55"/>
                  <a:pt x="28" y="55"/>
                </a:cubicBezTo>
                <a:cubicBezTo>
                  <a:pt x="28" y="39"/>
                  <a:pt x="28" y="39"/>
                  <a:pt x="28" y="39"/>
                </a:cubicBezTo>
                <a:cubicBezTo>
                  <a:pt x="44" y="39"/>
                  <a:pt x="44" y="39"/>
                  <a:pt x="44" y="39"/>
                </a:cubicBezTo>
                <a:cubicBezTo>
                  <a:pt x="44" y="37"/>
                  <a:pt x="44" y="37"/>
                  <a:pt x="44" y="37"/>
                </a:cubicBezTo>
                <a:cubicBezTo>
                  <a:pt x="28" y="37"/>
                  <a:pt x="28" y="37"/>
                  <a:pt x="28" y="37"/>
                </a:cubicBezTo>
                <a:cubicBezTo>
                  <a:pt x="28" y="25"/>
                  <a:pt x="28" y="25"/>
                  <a:pt x="28" y="25"/>
                </a:cubicBezTo>
                <a:cubicBezTo>
                  <a:pt x="46" y="25"/>
                  <a:pt x="46" y="25"/>
                  <a:pt x="46" y="25"/>
                </a:cubicBezTo>
                <a:cubicBezTo>
                  <a:pt x="46" y="22"/>
                  <a:pt x="46" y="22"/>
                  <a:pt x="46" y="22"/>
                </a:cubicBezTo>
                <a:cubicBezTo>
                  <a:pt x="25" y="22"/>
                  <a:pt x="25" y="22"/>
                  <a:pt x="25" y="22"/>
                </a:cubicBezTo>
                <a:cubicBezTo>
                  <a:pt x="25" y="55"/>
                  <a:pt x="25" y="55"/>
                  <a:pt x="25" y="55"/>
                </a:cubicBezTo>
                <a:close/>
                <a:moveTo>
                  <a:pt x="0" y="66"/>
                </a:moveTo>
                <a:cubicBezTo>
                  <a:pt x="9" y="66"/>
                  <a:pt x="9" y="66"/>
                  <a:pt x="9" y="66"/>
                </a:cubicBezTo>
                <a:cubicBezTo>
                  <a:pt x="9" y="6"/>
                  <a:pt x="9" y="6"/>
                  <a:pt x="9" y="6"/>
                </a:cubicBezTo>
                <a:cubicBezTo>
                  <a:pt x="9" y="4"/>
                  <a:pt x="9" y="4"/>
                  <a:pt x="9" y="4"/>
                </a:cubicBezTo>
                <a:cubicBezTo>
                  <a:pt x="9" y="0"/>
                  <a:pt x="9" y="0"/>
                  <a:pt x="9" y="0"/>
                </a:cubicBezTo>
                <a:cubicBezTo>
                  <a:pt x="13" y="0"/>
                  <a:pt x="13" y="0"/>
                  <a:pt x="13" y="0"/>
                </a:cubicBezTo>
                <a:cubicBezTo>
                  <a:pt x="14" y="0"/>
                  <a:pt x="14" y="0"/>
                  <a:pt x="14" y="0"/>
                </a:cubicBezTo>
                <a:cubicBezTo>
                  <a:pt x="113" y="0"/>
                  <a:pt x="113" y="0"/>
                  <a:pt x="113" y="0"/>
                </a:cubicBezTo>
                <a:cubicBezTo>
                  <a:pt x="115" y="0"/>
                  <a:pt x="115" y="0"/>
                  <a:pt x="115" y="0"/>
                </a:cubicBezTo>
                <a:cubicBezTo>
                  <a:pt x="118" y="0"/>
                  <a:pt x="118" y="0"/>
                  <a:pt x="118" y="0"/>
                </a:cubicBezTo>
                <a:cubicBezTo>
                  <a:pt x="118" y="4"/>
                  <a:pt x="118" y="4"/>
                  <a:pt x="118" y="4"/>
                </a:cubicBezTo>
                <a:cubicBezTo>
                  <a:pt x="118" y="6"/>
                  <a:pt x="118" y="6"/>
                  <a:pt x="118" y="6"/>
                </a:cubicBezTo>
                <a:cubicBezTo>
                  <a:pt x="118" y="66"/>
                  <a:pt x="118" y="66"/>
                  <a:pt x="118" y="66"/>
                </a:cubicBezTo>
                <a:cubicBezTo>
                  <a:pt x="128" y="66"/>
                  <a:pt x="128" y="66"/>
                  <a:pt x="128" y="66"/>
                </a:cubicBezTo>
                <a:cubicBezTo>
                  <a:pt x="128" y="91"/>
                  <a:pt x="128" y="91"/>
                  <a:pt x="128" y="91"/>
                </a:cubicBezTo>
                <a:cubicBezTo>
                  <a:pt x="128" y="99"/>
                  <a:pt x="121" y="106"/>
                  <a:pt x="113" y="106"/>
                </a:cubicBezTo>
                <a:cubicBezTo>
                  <a:pt x="15" y="106"/>
                  <a:pt x="15" y="106"/>
                  <a:pt x="15" y="106"/>
                </a:cubicBezTo>
                <a:cubicBezTo>
                  <a:pt x="6" y="106"/>
                  <a:pt x="0" y="99"/>
                  <a:pt x="0" y="91"/>
                </a:cubicBezTo>
                <a:cubicBezTo>
                  <a:pt x="0" y="66"/>
                  <a:pt x="0" y="66"/>
                  <a:pt x="0" y="66"/>
                </a:cubicBezTo>
                <a:close/>
                <a:moveTo>
                  <a:pt x="20" y="66"/>
                </a:moveTo>
                <a:cubicBezTo>
                  <a:pt x="20" y="11"/>
                  <a:pt x="20" y="11"/>
                  <a:pt x="20" y="11"/>
                </a:cubicBezTo>
                <a:cubicBezTo>
                  <a:pt x="108" y="11"/>
                  <a:pt x="108" y="11"/>
                  <a:pt x="108" y="11"/>
                </a:cubicBezTo>
                <a:cubicBezTo>
                  <a:pt x="108" y="66"/>
                  <a:pt x="108" y="66"/>
                  <a:pt x="108" y="66"/>
                </a:cubicBezTo>
                <a:cubicBezTo>
                  <a:pt x="20" y="66"/>
                  <a:pt x="20" y="66"/>
                  <a:pt x="20" y="66"/>
                </a:cubicBezTo>
                <a:close/>
                <a:moveTo>
                  <a:pt x="14" y="87"/>
                </a:moveTo>
                <a:cubicBezTo>
                  <a:pt x="14" y="93"/>
                  <a:pt x="14" y="93"/>
                  <a:pt x="14" y="93"/>
                </a:cubicBezTo>
                <a:cubicBezTo>
                  <a:pt x="21" y="93"/>
                  <a:pt x="21" y="93"/>
                  <a:pt x="21" y="93"/>
                </a:cubicBezTo>
                <a:cubicBezTo>
                  <a:pt x="21" y="87"/>
                  <a:pt x="21" y="87"/>
                  <a:pt x="21" y="87"/>
                </a:cubicBezTo>
                <a:cubicBezTo>
                  <a:pt x="14" y="87"/>
                  <a:pt x="14" y="87"/>
                  <a:pt x="14" y="87"/>
                </a:cubicBezTo>
                <a:close/>
                <a:moveTo>
                  <a:pt x="14" y="97"/>
                </a:moveTo>
                <a:cubicBezTo>
                  <a:pt x="14" y="103"/>
                  <a:pt x="14" y="103"/>
                  <a:pt x="14" y="103"/>
                </a:cubicBezTo>
                <a:cubicBezTo>
                  <a:pt x="21" y="103"/>
                  <a:pt x="21" y="103"/>
                  <a:pt x="21" y="103"/>
                </a:cubicBezTo>
                <a:cubicBezTo>
                  <a:pt x="21" y="97"/>
                  <a:pt x="21" y="97"/>
                  <a:pt x="21" y="97"/>
                </a:cubicBezTo>
                <a:cubicBezTo>
                  <a:pt x="14" y="97"/>
                  <a:pt x="14" y="97"/>
                  <a:pt x="14" y="97"/>
                </a:cubicBezTo>
                <a:close/>
                <a:moveTo>
                  <a:pt x="106" y="97"/>
                </a:moveTo>
                <a:cubicBezTo>
                  <a:pt x="106" y="103"/>
                  <a:pt x="106" y="103"/>
                  <a:pt x="106" y="103"/>
                </a:cubicBezTo>
                <a:cubicBezTo>
                  <a:pt x="113" y="103"/>
                  <a:pt x="113" y="103"/>
                  <a:pt x="113" y="103"/>
                </a:cubicBezTo>
                <a:cubicBezTo>
                  <a:pt x="113" y="97"/>
                  <a:pt x="113" y="97"/>
                  <a:pt x="113" y="97"/>
                </a:cubicBezTo>
                <a:cubicBezTo>
                  <a:pt x="106" y="97"/>
                  <a:pt x="106" y="97"/>
                  <a:pt x="106" y="97"/>
                </a:cubicBezTo>
                <a:close/>
                <a:moveTo>
                  <a:pt x="93" y="97"/>
                </a:moveTo>
                <a:cubicBezTo>
                  <a:pt x="93" y="103"/>
                  <a:pt x="93" y="103"/>
                  <a:pt x="93" y="103"/>
                </a:cubicBezTo>
                <a:cubicBezTo>
                  <a:pt x="100" y="103"/>
                  <a:pt x="100" y="103"/>
                  <a:pt x="100" y="103"/>
                </a:cubicBezTo>
                <a:cubicBezTo>
                  <a:pt x="100" y="97"/>
                  <a:pt x="100" y="97"/>
                  <a:pt x="100" y="97"/>
                </a:cubicBezTo>
                <a:cubicBezTo>
                  <a:pt x="93" y="97"/>
                  <a:pt x="93" y="97"/>
                  <a:pt x="93" y="97"/>
                </a:cubicBezTo>
                <a:close/>
                <a:moveTo>
                  <a:pt x="80" y="97"/>
                </a:moveTo>
                <a:cubicBezTo>
                  <a:pt x="80" y="103"/>
                  <a:pt x="80" y="103"/>
                  <a:pt x="80" y="103"/>
                </a:cubicBezTo>
                <a:cubicBezTo>
                  <a:pt x="87" y="103"/>
                  <a:pt x="87" y="103"/>
                  <a:pt x="87" y="103"/>
                </a:cubicBezTo>
                <a:cubicBezTo>
                  <a:pt x="87" y="97"/>
                  <a:pt x="87" y="97"/>
                  <a:pt x="87" y="97"/>
                </a:cubicBezTo>
                <a:cubicBezTo>
                  <a:pt x="80" y="97"/>
                  <a:pt x="80" y="97"/>
                  <a:pt x="80" y="97"/>
                </a:cubicBezTo>
                <a:close/>
                <a:moveTo>
                  <a:pt x="67" y="97"/>
                </a:moveTo>
                <a:cubicBezTo>
                  <a:pt x="67" y="103"/>
                  <a:pt x="67" y="103"/>
                  <a:pt x="67" y="103"/>
                </a:cubicBezTo>
                <a:cubicBezTo>
                  <a:pt x="74" y="103"/>
                  <a:pt x="74" y="103"/>
                  <a:pt x="74" y="103"/>
                </a:cubicBezTo>
                <a:cubicBezTo>
                  <a:pt x="74" y="97"/>
                  <a:pt x="74" y="97"/>
                  <a:pt x="74" y="97"/>
                </a:cubicBezTo>
                <a:cubicBezTo>
                  <a:pt x="67" y="97"/>
                  <a:pt x="67" y="97"/>
                  <a:pt x="67" y="97"/>
                </a:cubicBezTo>
                <a:close/>
                <a:moveTo>
                  <a:pt x="54" y="97"/>
                </a:moveTo>
                <a:cubicBezTo>
                  <a:pt x="54" y="103"/>
                  <a:pt x="54" y="103"/>
                  <a:pt x="54" y="103"/>
                </a:cubicBezTo>
                <a:cubicBezTo>
                  <a:pt x="61" y="103"/>
                  <a:pt x="61" y="103"/>
                  <a:pt x="61" y="103"/>
                </a:cubicBezTo>
                <a:cubicBezTo>
                  <a:pt x="61" y="97"/>
                  <a:pt x="61" y="97"/>
                  <a:pt x="61" y="97"/>
                </a:cubicBezTo>
                <a:cubicBezTo>
                  <a:pt x="54" y="97"/>
                  <a:pt x="54" y="97"/>
                  <a:pt x="54" y="97"/>
                </a:cubicBezTo>
                <a:close/>
                <a:moveTo>
                  <a:pt x="41" y="97"/>
                </a:moveTo>
                <a:cubicBezTo>
                  <a:pt x="41" y="103"/>
                  <a:pt x="41" y="103"/>
                  <a:pt x="41" y="103"/>
                </a:cubicBezTo>
                <a:cubicBezTo>
                  <a:pt x="48" y="103"/>
                  <a:pt x="48" y="103"/>
                  <a:pt x="48" y="103"/>
                </a:cubicBezTo>
                <a:cubicBezTo>
                  <a:pt x="48" y="97"/>
                  <a:pt x="48" y="97"/>
                  <a:pt x="48" y="97"/>
                </a:cubicBezTo>
                <a:cubicBezTo>
                  <a:pt x="41" y="97"/>
                  <a:pt x="41" y="97"/>
                  <a:pt x="41" y="97"/>
                </a:cubicBezTo>
                <a:close/>
                <a:moveTo>
                  <a:pt x="28" y="97"/>
                </a:moveTo>
                <a:cubicBezTo>
                  <a:pt x="28" y="103"/>
                  <a:pt x="28" y="103"/>
                  <a:pt x="28" y="103"/>
                </a:cubicBezTo>
                <a:cubicBezTo>
                  <a:pt x="35" y="103"/>
                  <a:pt x="35" y="103"/>
                  <a:pt x="35" y="103"/>
                </a:cubicBezTo>
                <a:cubicBezTo>
                  <a:pt x="35" y="97"/>
                  <a:pt x="35" y="97"/>
                  <a:pt x="35" y="97"/>
                </a:cubicBezTo>
                <a:cubicBezTo>
                  <a:pt x="28" y="97"/>
                  <a:pt x="28" y="97"/>
                  <a:pt x="28" y="97"/>
                </a:cubicBezTo>
                <a:close/>
                <a:moveTo>
                  <a:pt x="106" y="87"/>
                </a:moveTo>
                <a:cubicBezTo>
                  <a:pt x="106" y="93"/>
                  <a:pt x="106" y="93"/>
                  <a:pt x="106" y="93"/>
                </a:cubicBezTo>
                <a:cubicBezTo>
                  <a:pt x="113" y="93"/>
                  <a:pt x="113" y="93"/>
                  <a:pt x="113" y="93"/>
                </a:cubicBezTo>
                <a:cubicBezTo>
                  <a:pt x="113" y="87"/>
                  <a:pt x="113" y="87"/>
                  <a:pt x="113" y="87"/>
                </a:cubicBezTo>
                <a:cubicBezTo>
                  <a:pt x="106" y="87"/>
                  <a:pt x="106" y="87"/>
                  <a:pt x="106" y="87"/>
                </a:cubicBezTo>
                <a:close/>
                <a:moveTo>
                  <a:pt x="93" y="87"/>
                </a:moveTo>
                <a:cubicBezTo>
                  <a:pt x="93" y="93"/>
                  <a:pt x="93" y="93"/>
                  <a:pt x="93" y="93"/>
                </a:cubicBezTo>
                <a:cubicBezTo>
                  <a:pt x="100" y="93"/>
                  <a:pt x="100" y="93"/>
                  <a:pt x="100" y="93"/>
                </a:cubicBezTo>
                <a:cubicBezTo>
                  <a:pt x="100" y="87"/>
                  <a:pt x="100" y="87"/>
                  <a:pt x="100" y="87"/>
                </a:cubicBezTo>
                <a:cubicBezTo>
                  <a:pt x="93" y="87"/>
                  <a:pt x="93" y="87"/>
                  <a:pt x="93" y="87"/>
                </a:cubicBezTo>
                <a:close/>
                <a:moveTo>
                  <a:pt x="80" y="87"/>
                </a:moveTo>
                <a:cubicBezTo>
                  <a:pt x="80" y="93"/>
                  <a:pt x="80" y="93"/>
                  <a:pt x="80" y="93"/>
                </a:cubicBezTo>
                <a:cubicBezTo>
                  <a:pt x="87" y="93"/>
                  <a:pt x="87" y="93"/>
                  <a:pt x="87" y="93"/>
                </a:cubicBezTo>
                <a:cubicBezTo>
                  <a:pt x="87" y="87"/>
                  <a:pt x="87" y="87"/>
                  <a:pt x="87" y="87"/>
                </a:cubicBezTo>
                <a:cubicBezTo>
                  <a:pt x="80" y="87"/>
                  <a:pt x="80" y="87"/>
                  <a:pt x="80" y="87"/>
                </a:cubicBezTo>
                <a:close/>
                <a:moveTo>
                  <a:pt x="67" y="87"/>
                </a:moveTo>
                <a:cubicBezTo>
                  <a:pt x="67" y="93"/>
                  <a:pt x="67" y="93"/>
                  <a:pt x="67" y="93"/>
                </a:cubicBezTo>
                <a:cubicBezTo>
                  <a:pt x="74" y="93"/>
                  <a:pt x="74" y="93"/>
                  <a:pt x="74" y="93"/>
                </a:cubicBezTo>
                <a:cubicBezTo>
                  <a:pt x="74" y="87"/>
                  <a:pt x="74" y="87"/>
                  <a:pt x="74" y="87"/>
                </a:cubicBezTo>
                <a:cubicBezTo>
                  <a:pt x="67" y="87"/>
                  <a:pt x="67" y="87"/>
                  <a:pt x="67" y="87"/>
                </a:cubicBezTo>
                <a:close/>
                <a:moveTo>
                  <a:pt x="54" y="87"/>
                </a:moveTo>
                <a:cubicBezTo>
                  <a:pt x="54" y="93"/>
                  <a:pt x="54" y="93"/>
                  <a:pt x="54" y="93"/>
                </a:cubicBezTo>
                <a:cubicBezTo>
                  <a:pt x="61" y="93"/>
                  <a:pt x="61" y="93"/>
                  <a:pt x="61" y="93"/>
                </a:cubicBezTo>
                <a:cubicBezTo>
                  <a:pt x="61" y="87"/>
                  <a:pt x="61" y="87"/>
                  <a:pt x="61" y="87"/>
                </a:cubicBezTo>
                <a:cubicBezTo>
                  <a:pt x="54" y="87"/>
                  <a:pt x="54" y="87"/>
                  <a:pt x="54" y="87"/>
                </a:cubicBezTo>
                <a:close/>
                <a:moveTo>
                  <a:pt x="41" y="87"/>
                </a:moveTo>
                <a:cubicBezTo>
                  <a:pt x="41" y="93"/>
                  <a:pt x="41" y="93"/>
                  <a:pt x="41" y="93"/>
                </a:cubicBezTo>
                <a:cubicBezTo>
                  <a:pt x="48" y="93"/>
                  <a:pt x="48" y="93"/>
                  <a:pt x="48" y="93"/>
                </a:cubicBezTo>
                <a:cubicBezTo>
                  <a:pt x="48" y="87"/>
                  <a:pt x="48" y="87"/>
                  <a:pt x="48" y="87"/>
                </a:cubicBezTo>
                <a:cubicBezTo>
                  <a:pt x="41" y="87"/>
                  <a:pt x="41" y="87"/>
                  <a:pt x="41" y="87"/>
                </a:cubicBezTo>
                <a:close/>
                <a:moveTo>
                  <a:pt x="28" y="87"/>
                </a:moveTo>
                <a:cubicBezTo>
                  <a:pt x="28" y="93"/>
                  <a:pt x="28" y="93"/>
                  <a:pt x="28" y="93"/>
                </a:cubicBezTo>
                <a:cubicBezTo>
                  <a:pt x="35" y="93"/>
                  <a:pt x="35" y="93"/>
                  <a:pt x="35" y="93"/>
                </a:cubicBezTo>
                <a:cubicBezTo>
                  <a:pt x="35" y="87"/>
                  <a:pt x="35" y="87"/>
                  <a:pt x="35" y="87"/>
                </a:cubicBezTo>
                <a:cubicBezTo>
                  <a:pt x="28" y="87"/>
                  <a:pt x="28" y="87"/>
                  <a:pt x="28" y="87"/>
                </a:cubicBezTo>
                <a:close/>
                <a:moveTo>
                  <a:pt x="5" y="71"/>
                </a:moveTo>
                <a:cubicBezTo>
                  <a:pt x="5" y="84"/>
                  <a:pt x="5" y="84"/>
                  <a:pt x="5" y="84"/>
                </a:cubicBezTo>
                <a:cubicBezTo>
                  <a:pt x="122" y="84"/>
                  <a:pt x="122" y="84"/>
                  <a:pt x="122" y="84"/>
                </a:cubicBezTo>
                <a:cubicBezTo>
                  <a:pt x="122" y="71"/>
                  <a:pt x="122" y="71"/>
                  <a:pt x="122" y="71"/>
                </a:cubicBezTo>
                <a:cubicBezTo>
                  <a:pt x="5" y="71"/>
                  <a:pt x="5" y="71"/>
                  <a:pt x="5" y="71"/>
                </a:cubicBezTo>
                <a:close/>
                <a:moveTo>
                  <a:pt x="80" y="55"/>
                </a:moveTo>
                <a:cubicBezTo>
                  <a:pt x="84" y="55"/>
                  <a:pt x="84" y="55"/>
                  <a:pt x="84" y="55"/>
                </a:cubicBezTo>
                <a:cubicBezTo>
                  <a:pt x="93" y="41"/>
                  <a:pt x="93" y="41"/>
                  <a:pt x="93" y="41"/>
                </a:cubicBezTo>
                <a:cubicBezTo>
                  <a:pt x="102" y="55"/>
                  <a:pt x="102" y="55"/>
                  <a:pt x="102" y="55"/>
                </a:cubicBezTo>
                <a:cubicBezTo>
                  <a:pt x="106" y="55"/>
                  <a:pt x="106" y="55"/>
                  <a:pt x="106" y="55"/>
                </a:cubicBezTo>
                <a:cubicBezTo>
                  <a:pt x="95" y="38"/>
                  <a:pt x="95" y="38"/>
                  <a:pt x="95" y="38"/>
                </a:cubicBezTo>
                <a:cubicBezTo>
                  <a:pt x="105" y="22"/>
                  <a:pt x="105" y="22"/>
                  <a:pt x="105" y="22"/>
                </a:cubicBezTo>
                <a:cubicBezTo>
                  <a:pt x="102" y="22"/>
                  <a:pt x="102" y="22"/>
                  <a:pt x="102" y="22"/>
                </a:cubicBezTo>
                <a:cubicBezTo>
                  <a:pt x="93" y="35"/>
                  <a:pt x="93" y="35"/>
                  <a:pt x="93" y="35"/>
                </a:cubicBezTo>
                <a:cubicBezTo>
                  <a:pt x="84" y="22"/>
                  <a:pt x="84" y="22"/>
                  <a:pt x="84" y="22"/>
                </a:cubicBezTo>
                <a:cubicBezTo>
                  <a:pt x="80" y="22"/>
                  <a:pt x="80" y="22"/>
                  <a:pt x="80" y="22"/>
                </a:cubicBezTo>
                <a:cubicBezTo>
                  <a:pt x="91" y="38"/>
                  <a:pt x="91" y="38"/>
                  <a:pt x="91" y="38"/>
                </a:cubicBezTo>
                <a:cubicBezTo>
                  <a:pt x="80" y="55"/>
                  <a:pt x="80" y="55"/>
                  <a:pt x="80" y="55"/>
                </a:cubicBezTo>
                <a:close/>
                <a:moveTo>
                  <a:pt x="49" y="55"/>
                </a:moveTo>
                <a:cubicBezTo>
                  <a:pt x="52" y="55"/>
                  <a:pt x="52" y="55"/>
                  <a:pt x="52" y="55"/>
                </a:cubicBezTo>
                <a:cubicBezTo>
                  <a:pt x="56" y="45"/>
                  <a:pt x="56" y="45"/>
                  <a:pt x="56" y="45"/>
                </a:cubicBezTo>
                <a:cubicBezTo>
                  <a:pt x="71" y="45"/>
                  <a:pt x="71" y="45"/>
                  <a:pt x="71" y="45"/>
                </a:cubicBezTo>
                <a:cubicBezTo>
                  <a:pt x="74" y="55"/>
                  <a:pt x="74" y="55"/>
                  <a:pt x="74" y="55"/>
                </a:cubicBezTo>
                <a:cubicBezTo>
                  <a:pt x="78" y="55"/>
                  <a:pt x="78" y="55"/>
                  <a:pt x="78" y="55"/>
                </a:cubicBezTo>
                <a:cubicBezTo>
                  <a:pt x="65" y="22"/>
                  <a:pt x="65" y="22"/>
                  <a:pt x="65" y="22"/>
                </a:cubicBezTo>
                <a:cubicBezTo>
                  <a:pt x="61" y="22"/>
                  <a:pt x="61" y="22"/>
                  <a:pt x="61" y="22"/>
                </a:cubicBezTo>
                <a:cubicBezTo>
                  <a:pt x="49" y="55"/>
                  <a:pt x="49" y="55"/>
                  <a:pt x="49" y="55"/>
                </a:cubicBezTo>
                <a:close/>
                <a:moveTo>
                  <a:pt x="57" y="42"/>
                </a:moveTo>
                <a:cubicBezTo>
                  <a:pt x="70" y="42"/>
                  <a:pt x="70" y="42"/>
                  <a:pt x="70" y="42"/>
                </a:cubicBezTo>
                <a:cubicBezTo>
                  <a:pt x="63" y="25"/>
                  <a:pt x="63" y="25"/>
                  <a:pt x="63" y="25"/>
                </a:cubicBezTo>
                <a:lnTo>
                  <a:pt x="57" y="42"/>
                </a:ln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56"/>
          <p:cNvSpPr>
            <a:spLocks noEditPoints="1"/>
          </p:cNvSpPr>
          <p:nvPr/>
        </p:nvSpPr>
        <p:spPr bwMode="auto">
          <a:xfrm>
            <a:off x="1953260" y="4758657"/>
            <a:ext cx="542628" cy="540641"/>
          </a:xfrm>
          <a:custGeom>
            <a:gdLst>
              <a:gd fmla="*/ 100 w 201" name="T0"/>
              <a:gd fmla="*/ 0 h 201" name="T1"/>
              <a:gd fmla="*/ 171 w 201" name="T2"/>
              <a:gd fmla="*/ 29 h 201" name="T3"/>
              <a:gd fmla="*/ 201 w 201" name="T4"/>
              <a:gd fmla="*/ 100 h 201" name="T5"/>
              <a:gd fmla="*/ 171 w 201" name="T6"/>
              <a:gd fmla="*/ 171 h 201" name="T7"/>
              <a:gd fmla="*/ 100 w 201" name="T8"/>
              <a:gd fmla="*/ 201 h 201" name="T9"/>
              <a:gd fmla="*/ 29 w 201" name="T10"/>
              <a:gd fmla="*/ 171 h 201" name="T11"/>
              <a:gd fmla="*/ 0 w 201" name="T12"/>
              <a:gd fmla="*/ 100 h 201" name="T13"/>
              <a:gd fmla="*/ 29 w 201" name="T14"/>
              <a:gd fmla="*/ 29 h 201" name="T15"/>
              <a:gd fmla="*/ 100 w 201" name="T16"/>
              <a:gd fmla="*/ 0 h 201" name="T17"/>
              <a:gd fmla="*/ 163 w 201" name="T18"/>
              <a:gd fmla="*/ 38 h 201" name="T19"/>
              <a:gd fmla="*/ 100 w 201" name="T20"/>
              <a:gd fmla="*/ 11 h 201" name="T21"/>
              <a:gd fmla="*/ 37 w 201" name="T22"/>
              <a:gd fmla="*/ 38 h 201" name="T23"/>
              <a:gd fmla="*/ 11 w 201" name="T24"/>
              <a:gd fmla="*/ 100 h 201" name="T25"/>
              <a:gd fmla="*/ 37 w 201" name="T26"/>
              <a:gd fmla="*/ 163 h 201" name="T27"/>
              <a:gd fmla="*/ 100 w 201" name="T28"/>
              <a:gd fmla="*/ 189 h 201" name="T29"/>
              <a:gd fmla="*/ 163 w 201" name="T30"/>
              <a:gd fmla="*/ 163 h 201" name="T31"/>
              <a:gd fmla="*/ 189 w 201" name="T32"/>
              <a:gd fmla="*/ 100 h 201" name="T33"/>
              <a:gd fmla="*/ 163 w 201" name="T34"/>
              <a:gd fmla="*/ 38 h 20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1" w="201">
                <a:moveTo>
                  <a:pt x="100" y="0"/>
                </a:moveTo>
                <a:cubicBezTo>
                  <a:pt x="128" y="0"/>
                  <a:pt x="153" y="11"/>
                  <a:pt x="171" y="29"/>
                </a:cubicBezTo>
                <a:cubicBezTo>
                  <a:pt x="189" y="47"/>
                  <a:pt x="201" y="73"/>
                  <a:pt x="201" y="100"/>
                </a:cubicBezTo>
                <a:cubicBezTo>
                  <a:pt x="201" y="128"/>
                  <a:pt x="189" y="153"/>
                  <a:pt x="171" y="171"/>
                </a:cubicBezTo>
                <a:cubicBezTo>
                  <a:pt x="153" y="190"/>
                  <a:pt x="128" y="201"/>
                  <a:pt x="100" y="201"/>
                </a:cubicBezTo>
                <a:cubicBezTo>
                  <a:pt x="72" y="201"/>
                  <a:pt x="47" y="190"/>
                  <a:pt x="29" y="171"/>
                </a:cubicBezTo>
                <a:cubicBezTo>
                  <a:pt x="11" y="153"/>
                  <a:pt x="0" y="128"/>
                  <a:pt x="0" y="100"/>
                </a:cubicBezTo>
                <a:cubicBezTo>
                  <a:pt x="0" y="73"/>
                  <a:pt x="11" y="47"/>
                  <a:pt x="29" y="29"/>
                </a:cubicBezTo>
                <a:cubicBezTo>
                  <a:pt x="47" y="11"/>
                  <a:pt x="72" y="0"/>
                  <a:pt x="100" y="0"/>
                </a:cubicBezTo>
                <a:close/>
                <a:moveTo>
                  <a:pt x="163" y="38"/>
                </a:moveTo>
                <a:cubicBezTo>
                  <a:pt x="147" y="21"/>
                  <a:pt x="125" y="11"/>
                  <a:pt x="100" y="11"/>
                </a:cubicBezTo>
                <a:cubicBezTo>
                  <a:pt x="76" y="11"/>
                  <a:pt x="53" y="21"/>
                  <a:pt x="37" y="38"/>
                </a:cubicBezTo>
                <a:cubicBezTo>
                  <a:pt x="21" y="54"/>
                  <a:pt x="11" y="76"/>
                  <a:pt x="11" y="100"/>
                </a:cubicBezTo>
                <a:cubicBezTo>
                  <a:pt x="11" y="125"/>
                  <a:pt x="21" y="147"/>
                  <a:pt x="37" y="163"/>
                </a:cubicBezTo>
                <a:cubicBezTo>
                  <a:pt x="53" y="179"/>
                  <a:pt x="76" y="189"/>
                  <a:pt x="100" y="189"/>
                </a:cubicBezTo>
                <a:cubicBezTo>
                  <a:pt x="125" y="189"/>
                  <a:pt x="147" y="179"/>
                  <a:pt x="163" y="163"/>
                </a:cubicBezTo>
                <a:cubicBezTo>
                  <a:pt x="179" y="147"/>
                  <a:pt x="189" y="125"/>
                  <a:pt x="189" y="100"/>
                </a:cubicBezTo>
                <a:cubicBezTo>
                  <a:pt x="189" y="76"/>
                  <a:pt x="179" y="54"/>
                  <a:pt x="163" y="38"/>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 name="Freeform 57"/>
          <p:cNvSpPr>
            <a:spLocks noEditPoints="1"/>
          </p:cNvSpPr>
          <p:nvPr/>
        </p:nvSpPr>
        <p:spPr bwMode="auto">
          <a:xfrm>
            <a:off x="2112271" y="4873940"/>
            <a:ext cx="220629" cy="310073"/>
          </a:xfrm>
          <a:custGeom>
            <a:gdLst>
              <a:gd fmla="*/ 41 w 82" name="T0"/>
              <a:gd fmla="*/ 0 h 115" name="T1"/>
              <a:gd fmla="*/ 81 w 82" name="T2"/>
              <a:gd fmla="*/ 40 h 115" name="T3"/>
              <a:gd fmla="*/ 43 w 82" name="T4"/>
              <a:gd fmla="*/ 115 h 115" name="T5"/>
              <a:gd fmla="*/ 1 w 82" name="T6"/>
              <a:gd fmla="*/ 40 h 115" name="T7"/>
              <a:gd fmla="*/ 41 w 82" name="T8"/>
              <a:gd fmla="*/ 0 h 115" name="T9"/>
              <a:gd fmla="*/ 41 w 82" name="T10"/>
              <a:gd fmla="*/ 25 h 115" name="T11"/>
              <a:gd fmla="*/ 29 w 82" name="T12"/>
              <a:gd fmla="*/ 37 h 115" name="T13"/>
              <a:gd fmla="*/ 41 w 82" name="T14"/>
              <a:gd fmla="*/ 49 h 115" name="T15"/>
              <a:gd fmla="*/ 53 w 82" name="T16"/>
              <a:gd fmla="*/ 37 h 115" name="T17"/>
              <a:gd fmla="*/ 41 w 82" name="T18"/>
              <a:gd fmla="*/ 25 h 11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5" w="82">
                <a:moveTo>
                  <a:pt x="41" y="0"/>
                </a:moveTo>
                <a:cubicBezTo>
                  <a:pt x="63" y="0"/>
                  <a:pt x="82" y="18"/>
                  <a:pt x="81" y="40"/>
                </a:cubicBezTo>
                <a:cubicBezTo>
                  <a:pt x="81" y="58"/>
                  <a:pt x="52" y="96"/>
                  <a:pt x="43" y="115"/>
                </a:cubicBezTo>
                <a:cubicBezTo>
                  <a:pt x="33" y="93"/>
                  <a:pt x="1" y="61"/>
                  <a:pt x="1" y="40"/>
                </a:cubicBezTo>
                <a:cubicBezTo>
                  <a:pt x="0" y="18"/>
                  <a:pt x="19" y="0"/>
                  <a:pt x="41" y="0"/>
                </a:cubicBezTo>
                <a:close/>
                <a:moveTo>
                  <a:pt x="41" y="25"/>
                </a:moveTo>
                <a:cubicBezTo>
                  <a:pt x="34" y="25"/>
                  <a:pt x="29" y="30"/>
                  <a:pt x="29" y="37"/>
                </a:cubicBezTo>
                <a:cubicBezTo>
                  <a:pt x="29" y="43"/>
                  <a:pt x="34" y="49"/>
                  <a:pt x="41" y="49"/>
                </a:cubicBezTo>
                <a:cubicBezTo>
                  <a:pt x="47" y="49"/>
                  <a:pt x="53" y="43"/>
                  <a:pt x="53" y="37"/>
                </a:cubicBezTo>
                <a:cubicBezTo>
                  <a:pt x="53" y="30"/>
                  <a:pt x="47" y="25"/>
                  <a:pt x="41" y="25"/>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58"/>
          <p:cNvSpPr>
            <a:spLocks noEditPoints="1"/>
          </p:cNvSpPr>
          <p:nvPr/>
        </p:nvSpPr>
        <p:spPr bwMode="auto">
          <a:xfrm>
            <a:off x="4048239" y="4758657"/>
            <a:ext cx="542628" cy="540641"/>
          </a:xfrm>
          <a:custGeom>
            <a:gdLst>
              <a:gd fmla="*/ 100 w 201" name="T0"/>
              <a:gd fmla="*/ 0 h 201" name="T1"/>
              <a:gd fmla="*/ 171 w 201" name="T2"/>
              <a:gd fmla="*/ 29 h 201" name="T3"/>
              <a:gd fmla="*/ 201 w 201" name="T4"/>
              <a:gd fmla="*/ 100 h 201" name="T5"/>
              <a:gd fmla="*/ 171 w 201" name="T6"/>
              <a:gd fmla="*/ 171 h 201" name="T7"/>
              <a:gd fmla="*/ 100 w 201" name="T8"/>
              <a:gd fmla="*/ 201 h 201" name="T9"/>
              <a:gd fmla="*/ 29 w 201" name="T10"/>
              <a:gd fmla="*/ 171 h 201" name="T11"/>
              <a:gd fmla="*/ 0 w 201" name="T12"/>
              <a:gd fmla="*/ 100 h 201" name="T13"/>
              <a:gd fmla="*/ 29 w 201" name="T14"/>
              <a:gd fmla="*/ 29 h 201" name="T15"/>
              <a:gd fmla="*/ 100 w 201" name="T16"/>
              <a:gd fmla="*/ 0 h 201" name="T17"/>
              <a:gd fmla="*/ 163 w 201" name="T18"/>
              <a:gd fmla="*/ 38 h 201" name="T19"/>
              <a:gd fmla="*/ 100 w 201" name="T20"/>
              <a:gd fmla="*/ 11 h 201" name="T21"/>
              <a:gd fmla="*/ 38 w 201" name="T22"/>
              <a:gd fmla="*/ 38 h 201" name="T23"/>
              <a:gd fmla="*/ 11 w 201" name="T24"/>
              <a:gd fmla="*/ 100 h 201" name="T25"/>
              <a:gd fmla="*/ 38 w 201" name="T26"/>
              <a:gd fmla="*/ 163 h 201" name="T27"/>
              <a:gd fmla="*/ 100 w 201" name="T28"/>
              <a:gd fmla="*/ 189 h 201" name="T29"/>
              <a:gd fmla="*/ 163 w 201" name="T30"/>
              <a:gd fmla="*/ 163 h 201" name="T31"/>
              <a:gd fmla="*/ 189 w 201" name="T32"/>
              <a:gd fmla="*/ 100 h 201" name="T33"/>
              <a:gd fmla="*/ 163 w 201" name="T34"/>
              <a:gd fmla="*/ 38 h 20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1" w="201">
                <a:moveTo>
                  <a:pt x="100" y="0"/>
                </a:moveTo>
                <a:cubicBezTo>
                  <a:pt x="128" y="0"/>
                  <a:pt x="153" y="11"/>
                  <a:pt x="171" y="29"/>
                </a:cubicBezTo>
                <a:cubicBezTo>
                  <a:pt x="189" y="47"/>
                  <a:pt x="201" y="73"/>
                  <a:pt x="201" y="100"/>
                </a:cubicBezTo>
                <a:cubicBezTo>
                  <a:pt x="201" y="128"/>
                  <a:pt x="189" y="153"/>
                  <a:pt x="171" y="171"/>
                </a:cubicBezTo>
                <a:cubicBezTo>
                  <a:pt x="153" y="190"/>
                  <a:pt x="128" y="201"/>
                  <a:pt x="100" y="201"/>
                </a:cubicBezTo>
                <a:cubicBezTo>
                  <a:pt x="72" y="201"/>
                  <a:pt x="47" y="190"/>
                  <a:pt x="29" y="171"/>
                </a:cubicBezTo>
                <a:cubicBezTo>
                  <a:pt x="11" y="153"/>
                  <a:pt x="0" y="128"/>
                  <a:pt x="0" y="100"/>
                </a:cubicBezTo>
                <a:cubicBezTo>
                  <a:pt x="0" y="73"/>
                  <a:pt x="11" y="47"/>
                  <a:pt x="29" y="29"/>
                </a:cubicBezTo>
                <a:cubicBezTo>
                  <a:pt x="47" y="11"/>
                  <a:pt x="72" y="0"/>
                  <a:pt x="100" y="0"/>
                </a:cubicBezTo>
                <a:close/>
                <a:moveTo>
                  <a:pt x="163" y="38"/>
                </a:moveTo>
                <a:cubicBezTo>
                  <a:pt x="147" y="21"/>
                  <a:pt x="125" y="11"/>
                  <a:pt x="100" y="11"/>
                </a:cubicBezTo>
                <a:cubicBezTo>
                  <a:pt x="76" y="11"/>
                  <a:pt x="53" y="21"/>
                  <a:pt x="38" y="38"/>
                </a:cubicBezTo>
                <a:cubicBezTo>
                  <a:pt x="21" y="54"/>
                  <a:pt x="11" y="76"/>
                  <a:pt x="11" y="100"/>
                </a:cubicBezTo>
                <a:cubicBezTo>
                  <a:pt x="11" y="125"/>
                  <a:pt x="21" y="147"/>
                  <a:pt x="38" y="163"/>
                </a:cubicBezTo>
                <a:cubicBezTo>
                  <a:pt x="53" y="179"/>
                  <a:pt x="76" y="189"/>
                  <a:pt x="100" y="189"/>
                </a:cubicBezTo>
                <a:cubicBezTo>
                  <a:pt x="125" y="189"/>
                  <a:pt x="147" y="179"/>
                  <a:pt x="163" y="163"/>
                </a:cubicBezTo>
                <a:cubicBezTo>
                  <a:pt x="179" y="147"/>
                  <a:pt x="189" y="125"/>
                  <a:pt x="189" y="100"/>
                </a:cubicBezTo>
                <a:cubicBezTo>
                  <a:pt x="189" y="76"/>
                  <a:pt x="179" y="54"/>
                  <a:pt x="163" y="38"/>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59"/>
          <p:cNvSpPr>
            <a:spLocks noEditPoints="1"/>
          </p:cNvSpPr>
          <p:nvPr/>
        </p:nvSpPr>
        <p:spPr bwMode="auto">
          <a:xfrm>
            <a:off x="4107869" y="4818287"/>
            <a:ext cx="421381" cy="421381"/>
          </a:xfrm>
          <a:custGeom>
            <a:gdLst>
              <a:gd fmla="*/ 76 w 156" name="T0"/>
              <a:gd fmla="*/ 122 h 157" name="T1"/>
              <a:gd fmla="*/ 54 w 156" name="T2"/>
              <a:gd fmla="*/ 145 h 157" name="T3"/>
              <a:gd fmla="*/ 46 w 156" name="T4"/>
              <a:gd fmla="*/ 142 h 157" name="T5"/>
              <a:gd fmla="*/ 12 w 156" name="T6"/>
              <a:gd fmla="*/ 105 h 157" name="T7"/>
              <a:gd fmla="*/ 46 w 156" name="T8"/>
              <a:gd fmla="*/ 142 h 157" name="T9"/>
              <a:gd fmla="*/ 7 w 156" name="T10"/>
              <a:gd fmla="*/ 81 h 157" name="T11"/>
              <a:gd fmla="*/ 39 w 156" name="T12"/>
              <a:gd fmla="*/ 109 h 157" name="T13"/>
              <a:gd fmla="*/ 7 w 156" name="T14"/>
              <a:gd fmla="*/ 74 h 157" name="T15"/>
              <a:gd fmla="*/ 42 w 156" name="T16"/>
              <a:gd fmla="*/ 41 h 157" name="T17"/>
              <a:gd fmla="*/ 7 w 156" name="T18"/>
              <a:gd fmla="*/ 74 h 157" name="T19"/>
              <a:gd fmla="*/ 5 w 156" name="T20"/>
              <a:gd fmla="*/ 52 h 157" name="T21"/>
              <a:gd fmla="*/ 23 w 156" name="T22"/>
              <a:gd fmla="*/ 23 h 157" name="T23"/>
              <a:gd fmla="*/ 133 w 156" name="T24"/>
              <a:gd fmla="*/ 23 h 157" name="T25"/>
              <a:gd fmla="*/ 133 w 156" name="T26"/>
              <a:gd fmla="*/ 134 h 157" name="T27"/>
              <a:gd fmla="*/ 23 w 156" name="T28"/>
              <a:gd fmla="*/ 134 h 157" name="T29"/>
              <a:gd fmla="*/ 5 w 156" name="T30"/>
              <a:gd fmla="*/ 52 h 157" name="T31"/>
              <a:gd fmla="*/ 28 w 156" name="T32"/>
              <a:gd fmla="*/ 28 h 157" name="T33"/>
              <a:gd fmla="*/ 45 w 156" name="T34"/>
              <a:gd fmla="*/ 33 h 157" name="T35"/>
              <a:gd fmla="*/ 67 w 156" name="T36"/>
              <a:gd fmla="*/ 8 h 157" name="T37"/>
              <a:gd fmla="*/ 74 w 156" name="T38"/>
              <a:gd fmla="*/ 29 h 157" name="T39"/>
              <a:gd fmla="*/ 67 w 156" name="T40"/>
              <a:gd fmla="*/ 8 h 157" name="T41"/>
              <a:gd fmla="*/ 80 w 156" name="T42"/>
              <a:gd fmla="*/ 29 h 157" name="T43"/>
              <a:gd fmla="*/ 90 w 156" name="T44"/>
              <a:gd fmla="*/ 8 h 157" name="T45"/>
              <a:gd fmla="*/ 101 w 156" name="T46"/>
              <a:gd fmla="*/ 11 h 157" name="T47"/>
              <a:gd fmla="*/ 140 w 156" name="T48"/>
              <a:gd fmla="*/ 44 h 157" name="T49"/>
              <a:gd fmla="*/ 101 w 156" name="T50"/>
              <a:gd fmla="*/ 11 h 157" name="T51"/>
              <a:gd fmla="*/ 115 w 156" name="T52"/>
              <a:gd fmla="*/ 42 h 157" name="T53"/>
              <a:gd fmla="*/ 149 w 156" name="T54"/>
              <a:gd fmla="*/ 72 h 157" name="T55"/>
              <a:gd fmla="*/ 149 w 156" name="T56"/>
              <a:gd fmla="*/ 79 h 157" name="T57"/>
              <a:gd fmla="*/ 118 w 156" name="T58"/>
              <a:gd fmla="*/ 109 h 157" name="T59"/>
              <a:gd fmla="*/ 149 w 156" name="T60"/>
              <a:gd fmla="*/ 79 h 157" name="T61"/>
              <a:gd fmla="*/ 116 w 156" name="T62"/>
              <a:gd fmla="*/ 116 h 157" name="T63"/>
              <a:gd fmla="*/ 128 w 156" name="T64"/>
              <a:gd fmla="*/ 129 h 157" name="T65"/>
              <a:gd fmla="*/ 103 w 156" name="T66"/>
              <a:gd fmla="*/ 145 h 157" name="T67"/>
              <a:gd fmla="*/ 82 w 156" name="T68"/>
              <a:gd fmla="*/ 122 h 157" name="T69"/>
              <a:gd fmla="*/ 103 w 156" name="T70"/>
              <a:gd fmla="*/ 145 h 157" name="T71"/>
              <a:gd fmla="*/ 47 w 156" name="T72"/>
              <a:gd fmla="*/ 111 h 157" name="T73"/>
              <a:gd fmla="*/ 75 w 156" name="T74"/>
              <a:gd fmla="*/ 80 h 157" name="T75"/>
              <a:gd fmla="*/ 110 w 156" name="T76"/>
              <a:gd fmla="*/ 111 h 157" name="T77"/>
              <a:gd fmla="*/ 81 w 156" name="T78"/>
              <a:gd fmla="*/ 80 h 157" name="T79"/>
              <a:gd fmla="*/ 110 w 156" name="T80"/>
              <a:gd fmla="*/ 111 h 157" name="T81"/>
              <a:gd fmla="*/ 44 w 156" name="T82"/>
              <a:gd fmla="*/ 73 h 157" name="T83"/>
              <a:gd fmla="*/ 74 w 156" name="T84"/>
              <a:gd fmla="*/ 36 h 157" name="T85"/>
              <a:gd fmla="*/ 81 w 156" name="T86"/>
              <a:gd fmla="*/ 36 h 157" name="T87"/>
              <a:gd fmla="*/ 112 w 156" name="T88"/>
              <a:gd fmla="*/ 72 h 157" name="T89"/>
              <a:gd fmla="*/ 81 w 156" name="T90"/>
              <a:gd fmla="*/ 36 h 15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57" w="156">
                <a:moveTo>
                  <a:pt x="76" y="149"/>
                </a:moveTo>
                <a:cubicBezTo>
                  <a:pt x="76" y="146"/>
                  <a:pt x="76" y="137"/>
                  <a:pt x="76" y="122"/>
                </a:cubicBezTo>
                <a:cubicBezTo>
                  <a:pt x="65" y="122"/>
                  <a:pt x="56" y="121"/>
                  <a:pt x="48" y="119"/>
                </a:cubicBezTo>
                <a:cubicBezTo>
                  <a:pt x="49" y="127"/>
                  <a:pt x="51" y="136"/>
                  <a:pt x="54" y="145"/>
                </a:cubicBezTo>
                <a:cubicBezTo>
                  <a:pt x="61" y="148"/>
                  <a:pt x="68" y="149"/>
                  <a:pt x="76" y="149"/>
                </a:cubicBezTo>
                <a:close/>
                <a:moveTo>
                  <a:pt x="46" y="142"/>
                </a:moveTo>
                <a:cubicBezTo>
                  <a:pt x="44" y="133"/>
                  <a:pt x="42" y="125"/>
                  <a:pt x="40" y="117"/>
                </a:cubicBezTo>
                <a:cubicBezTo>
                  <a:pt x="28" y="113"/>
                  <a:pt x="19" y="109"/>
                  <a:pt x="12" y="105"/>
                </a:cubicBezTo>
                <a:cubicBezTo>
                  <a:pt x="16" y="114"/>
                  <a:pt x="21" y="122"/>
                  <a:pt x="28" y="129"/>
                </a:cubicBezTo>
                <a:cubicBezTo>
                  <a:pt x="33" y="134"/>
                  <a:pt x="39" y="138"/>
                  <a:pt x="46" y="142"/>
                </a:cubicBezTo>
                <a:close/>
                <a:moveTo>
                  <a:pt x="9" y="94"/>
                </a:moveTo>
                <a:cubicBezTo>
                  <a:pt x="8" y="90"/>
                  <a:pt x="8" y="86"/>
                  <a:pt x="7" y="81"/>
                </a:cubicBezTo>
                <a:cubicBezTo>
                  <a:pt x="11" y="81"/>
                  <a:pt x="21" y="81"/>
                  <a:pt x="37" y="81"/>
                </a:cubicBezTo>
                <a:cubicBezTo>
                  <a:pt x="37" y="89"/>
                  <a:pt x="38" y="99"/>
                  <a:pt x="39" y="109"/>
                </a:cubicBezTo>
                <a:cubicBezTo>
                  <a:pt x="23" y="104"/>
                  <a:pt x="12" y="97"/>
                  <a:pt x="9" y="94"/>
                </a:cubicBezTo>
                <a:close/>
                <a:moveTo>
                  <a:pt x="7" y="74"/>
                </a:moveTo>
                <a:cubicBezTo>
                  <a:pt x="11" y="74"/>
                  <a:pt x="21" y="74"/>
                  <a:pt x="37" y="74"/>
                </a:cubicBezTo>
                <a:cubicBezTo>
                  <a:pt x="38" y="61"/>
                  <a:pt x="40" y="50"/>
                  <a:pt x="42" y="41"/>
                </a:cubicBezTo>
                <a:cubicBezTo>
                  <a:pt x="26" y="46"/>
                  <a:pt x="15" y="53"/>
                  <a:pt x="11" y="56"/>
                </a:cubicBezTo>
                <a:cubicBezTo>
                  <a:pt x="9" y="62"/>
                  <a:pt x="8" y="68"/>
                  <a:pt x="7" y="74"/>
                </a:cubicBezTo>
                <a:close/>
                <a:moveTo>
                  <a:pt x="5" y="52"/>
                </a:moveTo>
                <a:cubicBezTo>
                  <a:pt x="5" y="52"/>
                  <a:pt x="5" y="52"/>
                  <a:pt x="5" y="52"/>
                </a:cubicBezTo>
                <a:cubicBezTo>
                  <a:pt x="5" y="52"/>
                  <a:pt x="5" y="52"/>
                  <a:pt x="5" y="52"/>
                </a:cubicBezTo>
                <a:cubicBezTo>
                  <a:pt x="9" y="41"/>
                  <a:pt x="15" y="31"/>
                  <a:pt x="23" y="23"/>
                </a:cubicBezTo>
                <a:cubicBezTo>
                  <a:pt x="37" y="9"/>
                  <a:pt x="57" y="0"/>
                  <a:pt x="78" y="0"/>
                </a:cubicBezTo>
                <a:cubicBezTo>
                  <a:pt x="100" y="0"/>
                  <a:pt x="119" y="9"/>
                  <a:pt x="133" y="23"/>
                </a:cubicBezTo>
                <a:cubicBezTo>
                  <a:pt x="148" y="37"/>
                  <a:pt x="156" y="57"/>
                  <a:pt x="156" y="78"/>
                </a:cubicBezTo>
                <a:cubicBezTo>
                  <a:pt x="156" y="100"/>
                  <a:pt x="148" y="119"/>
                  <a:pt x="133" y="134"/>
                </a:cubicBezTo>
                <a:cubicBezTo>
                  <a:pt x="119" y="148"/>
                  <a:pt x="100" y="157"/>
                  <a:pt x="78" y="157"/>
                </a:cubicBezTo>
                <a:cubicBezTo>
                  <a:pt x="57" y="157"/>
                  <a:pt x="37" y="148"/>
                  <a:pt x="23" y="134"/>
                </a:cubicBezTo>
                <a:cubicBezTo>
                  <a:pt x="9" y="119"/>
                  <a:pt x="0" y="100"/>
                  <a:pt x="0" y="78"/>
                </a:cubicBezTo>
                <a:cubicBezTo>
                  <a:pt x="0" y="69"/>
                  <a:pt x="2" y="60"/>
                  <a:pt x="5" y="52"/>
                </a:cubicBezTo>
                <a:close/>
                <a:moveTo>
                  <a:pt x="16" y="44"/>
                </a:moveTo>
                <a:cubicBezTo>
                  <a:pt x="19" y="38"/>
                  <a:pt x="23" y="33"/>
                  <a:pt x="28" y="28"/>
                </a:cubicBezTo>
                <a:cubicBezTo>
                  <a:pt x="36" y="20"/>
                  <a:pt x="45" y="14"/>
                  <a:pt x="56" y="11"/>
                </a:cubicBezTo>
                <a:cubicBezTo>
                  <a:pt x="52" y="16"/>
                  <a:pt x="48" y="23"/>
                  <a:pt x="45" y="33"/>
                </a:cubicBezTo>
                <a:cubicBezTo>
                  <a:pt x="32" y="36"/>
                  <a:pt x="23" y="41"/>
                  <a:pt x="16" y="44"/>
                </a:cubicBezTo>
                <a:close/>
                <a:moveTo>
                  <a:pt x="67" y="8"/>
                </a:moveTo>
                <a:cubicBezTo>
                  <a:pt x="65" y="10"/>
                  <a:pt x="58" y="18"/>
                  <a:pt x="53" y="31"/>
                </a:cubicBezTo>
                <a:cubicBezTo>
                  <a:pt x="59" y="30"/>
                  <a:pt x="66" y="29"/>
                  <a:pt x="74" y="29"/>
                </a:cubicBezTo>
                <a:cubicBezTo>
                  <a:pt x="74" y="22"/>
                  <a:pt x="73" y="15"/>
                  <a:pt x="73" y="7"/>
                </a:cubicBezTo>
                <a:cubicBezTo>
                  <a:pt x="71" y="7"/>
                  <a:pt x="69" y="8"/>
                  <a:pt x="67" y="8"/>
                </a:cubicBezTo>
                <a:close/>
                <a:moveTo>
                  <a:pt x="80" y="7"/>
                </a:moveTo>
                <a:cubicBezTo>
                  <a:pt x="80" y="15"/>
                  <a:pt x="80" y="22"/>
                  <a:pt x="80" y="29"/>
                </a:cubicBezTo>
                <a:cubicBezTo>
                  <a:pt x="88" y="29"/>
                  <a:pt x="96" y="30"/>
                  <a:pt x="104" y="32"/>
                </a:cubicBezTo>
                <a:cubicBezTo>
                  <a:pt x="99" y="18"/>
                  <a:pt x="92" y="11"/>
                  <a:pt x="90" y="8"/>
                </a:cubicBezTo>
                <a:cubicBezTo>
                  <a:pt x="87" y="8"/>
                  <a:pt x="84" y="7"/>
                  <a:pt x="80" y="7"/>
                </a:cubicBezTo>
                <a:close/>
                <a:moveTo>
                  <a:pt x="101" y="11"/>
                </a:moveTo>
                <a:cubicBezTo>
                  <a:pt x="105" y="16"/>
                  <a:pt x="109" y="24"/>
                  <a:pt x="112" y="34"/>
                </a:cubicBezTo>
                <a:cubicBezTo>
                  <a:pt x="121" y="36"/>
                  <a:pt x="131" y="39"/>
                  <a:pt x="140" y="44"/>
                </a:cubicBezTo>
                <a:cubicBezTo>
                  <a:pt x="137" y="38"/>
                  <a:pt x="133" y="33"/>
                  <a:pt x="128" y="28"/>
                </a:cubicBezTo>
                <a:cubicBezTo>
                  <a:pt x="121" y="20"/>
                  <a:pt x="112" y="15"/>
                  <a:pt x="101" y="11"/>
                </a:cubicBezTo>
                <a:close/>
                <a:moveTo>
                  <a:pt x="145" y="54"/>
                </a:moveTo>
                <a:cubicBezTo>
                  <a:pt x="134" y="49"/>
                  <a:pt x="124" y="45"/>
                  <a:pt x="115" y="42"/>
                </a:cubicBezTo>
                <a:cubicBezTo>
                  <a:pt x="117" y="50"/>
                  <a:pt x="119" y="60"/>
                  <a:pt x="119" y="72"/>
                </a:cubicBezTo>
                <a:cubicBezTo>
                  <a:pt x="128" y="72"/>
                  <a:pt x="139" y="72"/>
                  <a:pt x="149" y="72"/>
                </a:cubicBezTo>
                <a:cubicBezTo>
                  <a:pt x="148" y="66"/>
                  <a:pt x="147" y="60"/>
                  <a:pt x="145" y="54"/>
                </a:cubicBezTo>
                <a:close/>
                <a:moveTo>
                  <a:pt x="149" y="79"/>
                </a:moveTo>
                <a:cubicBezTo>
                  <a:pt x="139" y="79"/>
                  <a:pt x="129" y="79"/>
                  <a:pt x="119" y="79"/>
                </a:cubicBezTo>
                <a:cubicBezTo>
                  <a:pt x="120" y="88"/>
                  <a:pt x="119" y="98"/>
                  <a:pt x="118" y="109"/>
                </a:cubicBezTo>
                <a:cubicBezTo>
                  <a:pt x="127" y="106"/>
                  <a:pt x="137" y="102"/>
                  <a:pt x="147" y="97"/>
                </a:cubicBezTo>
                <a:cubicBezTo>
                  <a:pt x="148" y="91"/>
                  <a:pt x="149" y="85"/>
                  <a:pt x="149" y="79"/>
                </a:cubicBezTo>
                <a:close/>
                <a:moveTo>
                  <a:pt x="143" y="106"/>
                </a:moveTo>
                <a:cubicBezTo>
                  <a:pt x="134" y="111"/>
                  <a:pt x="125" y="114"/>
                  <a:pt x="116" y="116"/>
                </a:cubicBezTo>
                <a:cubicBezTo>
                  <a:pt x="115" y="124"/>
                  <a:pt x="113" y="133"/>
                  <a:pt x="111" y="141"/>
                </a:cubicBezTo>
                <a:cubicBezTo>
                  <a:pt x="117" y="138"/>
                  <a:pt x="123" y="134"/>
                  <a:pt x="128" y="129"/>
                </a:cubicBezTo>
                <a:cubicBezTo>
                  <a:pt x="135" y="122"/>
                  <a:pt x="140" y="115"/>
                  <a:pt x="143" y="106"/>
                </a:cubicBezTo>
                <a:close/>
                <a:moveTo>
                  <a:pt x="103" y="145"/>
                </a:moveTo>
                <a:cubicBezTo>
                  <a:pt x="105" y="136"/>
                  <a:pt x="107" y="127"/>
                  <a:pt x="109" y="118"/>
                </a:cubicBezTo>
                <a:cubicBezTo>
                  <a:pt x="99" y="120"/>
                  <a:pt x="90" y="121"/>
                  <a:pt x="82" y="122"/>
                </a:cubicBezTo>
                <a:cubicBezTo>
                  <a:pt x="82" y="137"/>
                  <a:pt x="83" y="146"/>
                  <a:pt x="83" y="149"/>
                </a:cubicBezTo>
                <a:cubicBezTo>
                  <a:pt x="90" y="149"/>
                  <a:pt x="97" y="147"/>
                  <a:pt x="103" y="145"/>
                </a:cubicBezTo>
                <a:close/>
                <a:moveTo>
                  <a:pt x="75" y="115"/>
                </a:moveTo>
                <a:cubicBezTo>
                  <a:pt x="65" y="115"/>
                  <a:pt x="55" y="113"/>
                  <a:pt x="47" y="111"/>
                </a:cubicBezTo>
                <a:cubicBezTo>
                  <a:pt x="45" y="100"/>
                  <a:pt x="44" y="90"/>
                  <a:pt x="44" y="80"/>
                </a:cubicBezTo>
                <a:cubicBezTo>
                  <a:pt x="53" y="80"/>
                  <a:pt x="63" y="80"/>
                  <a:pt x="75" y="80"/>
                </a:cubicBezTo>
                <a:cubicBezTo>
                  <a:pt x="75" y="93"/>
                  <a:pt x="75" y="105"/>
                  <a:pt x="75" y="115"/>
                </a:cubicBezTo>
                <a:close/>
                <a:moveTo>
                  <a:pt x="110" y="111"/>
                </a:moveTo>
                <a:cubicBezTo>
                  <a:pt x="112" y="99"/>
                  <a:pt x="112" y="89"/>
                  <a:pt x="112" y="79"/>
                </a:cubicBezTo>
                <a:cubicBezTo>
                  <a:pt x="101" y="79"/>
                  <a:pt x="91" y="79"/>
                  <a:pt x="81" y="80"/>
                </a:cubicBezTo>
                <a:cubicBezTo>
                  <a:pt x="82" y="93"/>
                  <a:pt x="82" y="105"/>
                  <a:pt x="82" y="115"/>
                </a:cubicBezTo>
                <a:cubicBezTo>
                  <a:pt x="91" y="115"/>
                  <a:pt x="100" y="113"/>
                  <a:pt x="110" y="111"/>
                </a:cubicBezTo>
                <a:close/>
                <a:moveTo>
                  <a:pt x="50" y="39"/>
                </a:moveTo>
                <a:cubicBezTo>
                  <a:pt x="47" y="48"/>
                  <a:pt x="45" y="59"/>
                  <a:pt x="44" y="73"/>
                </a:cubicBezTo>
                <a:cubicBezTo>
                  <a:pt x="53" y="73"/>
                  <a:pt x="63" y="73"/>
                  <a:pt x="74" y="73"/>
                </a:cubicBezTo>
                <a:cubicBezTo>
                  <a:pt x="74" y="62"/>
                  <a:pt x="74" y="49"/>
                  <a:pt x="74" y="36"/>
                </a:cubicBezTo>
                <a:cubicBezTo>
                  <a:pt x="65" y="36"/>
                  <a:pt x="57" y="37"/>
                  <a:pt x="50" y="39"/>
                </a:cubicBezTo>
                <a:close/>
                <a:moveTo>
                  <a:pt x="81" y="36"/>
                </a:moveTo>
                <a:cubicBezTo>
                  <a:pt x="81" y="49"/>
                  <a:pt x="81" y="62"/>
                  <a:pt x="81" y="73"/>
                </a:cubicBezTo>
                <a:cubicBezTo>
                  <a:pt x="91" y="73"/>
                  <a:pt x="101" y="72"/>
                  <a:pt x="112" y="72"/>
                </a:cubicBezTo>
                <a:cubicBezTo>
                  <a:pt x="112" y="59"/>
                  <a:pt x="109" y="48"/>
                  <a:pt x="107" y="40"/>
                </a:cubicBezTo>
                <a:cubicBezTo>
                  <a:pt x="97" y="37"/>
                  <a:pt x="89" y="36"/>
                  <a:pt x="81" y="36"/>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60"/>
          <p:cNvSpPr>
            <a:spLocks noEditPoints="1"/>
          </p:cNvSpPr>
          <p:nvPr/>
        </p:nvSpPr>
        <p:spPr bwMode="auto">
          <a:xfrm>
            <a:off x="5445555" y="4758657"/>
            <a:ext cx="540641" cy="540641"/>
          </a:xfrm>
          <a:custGeom>
            <a:gdLst>
              <a:gd fmla="*/ 100 w 201" name="T0"/>
              <a:gd fmla="*/ 0 h 201" name="T1"/>
              <a:gd fmla="*/ 171 w 201" name="T2"/>
              <a:gd fmla="*/ 29 h 201" name="T3"/>
              <a:gd fmla="*/ 201 w 201" name="T4"/>
              <a:gd fmla="*/ 100 h 201" name="T5"/>
              <a:gd fmla="*/ 171 w 201" name="T6"/>
              <a:gd fmla="*/ 171 h 201" name="T7"/>
              <a:gd fmla="*/ 100 w 201" name="T8"/>
              <a:gd fmla="*/ 201 h 201" name="T9"/>
              <a:gd fmla="*/ 29 w 201" name="T10"/>
              <a:gd fmla="*/ 171 h 201" name="T11"/>
              <a:gd fmla="*/ 0 w 201" name="T12"/>
              <a:gd fmla="*/ 100 h 201" name="T13"/>
              <a:gd fmla="*/ 29 w 201" name="T14"/>
              <a:gd fmla="*/ 29 h 201" name="T15"/>
              <a:gd fmla="*/ 100 w 201" name="T16"/>
              <a:gd fmla="*/ 0 h 201" name="T17"/>
              <a:gd fmla="*/ 163 w 201" name="T18"/>
              <a:gd fmla="*/ 38 h 201" name="T19"/>
              <a:gd fmla="*/ 100 w 201" name="T20"/>
              <a:gd fmla="*/ 11 h 201" name="T21"/>
              <a:gd fmla="*/ 37 w 201" name="T22"/>
              <a:gd fmla="*/ 38 h 201" name="T23"/>
              <a:gd fmla="*/ 11 w 201" name="T24"/>
              <a:gd fmla="*/ 100 h 201" name="T25"/>
              <a:gd fmla="*/ 37 w 201" name="T26"/>
              <a:gd fmla="*/ 163 h 201" name="T27"/>
              <a:gd fmla="*/ 100 w 201" name="T28"/>
              <a:gd fmla="*/ 189 h 201" name="T29"/>
              <a:gd fmla="*/ 163 w 201" name="T30"/>
              <a:gd fmla="*/ 163 h 201" name="T31"/>
              <a:gd fmla="*/ 189 w 201" name="T32"/>
              <a:gd fmla="*/ 100 h 201" name="T33"/>
              <a:gd fmla="*/ 163 w 201" name="T34"/>
              <a:gd fmla="*/ 38 h 20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1" w="201">
                <a:moveTo>
                  <a:pt x="100" y="0"/>
                </a:moveTo>
                <a:cubicBezTo>
                  <a:pt x="128" y="0"/>
                  <a:pt x="153" y="11"/>
                  <a:pt x="171" y="29"/>
                </a:cubicBezTo>
                <a:cubicBezTo>
                  <a:pt x="189" y="47"/>
                  <a:pt x="201" y="73"/>
                  <a:pt x="201" y="100"/>
                </a:cubicBezTo>
                <a:cubicBezTo>
                  <a:pt x="201" y="128"/>
                  <a:pt x="189" y="153"/>
                  <a:pt x="171" y="171"/>
                </a:cubicBezTo>
                <a:cubicBezTo>
                  <a:pt x="153" y="190"/>
                  <a:pt x="128" y="201"/>
                  <a:pt x="100" y="201"/>
                </a:cubicBezTo>
                <a:cubicBezTo>
                  <a:pt x="73" y="201"/>
                  <a:pt x="48" y="190"/>
                  <a:pt x="29" y="171"/>
                </a:cubicBezTo>
                <a:cubicBezTo>
                  <a:pt x="11" y="153"/>
                  <a:pt x="0" y="128"/>
                  <a:pt x="0" y="100"/>
                </a:cubicBezTo>
                <a:cubicBezTo>
                  <a:pt x="0" y="73"/>
                  <a:pt x="11" y="47"/>
                  <a:pt x="29" y="29"/>
                </a:cubicBezTo>
                <a:cubicBezTo>
                  <a:pt x="48" y="11"/>
                  <a:pt x="73" y="0"/>
                  <a:pt x="100" y="0"/>
                </a:cubicBezTo>
                <a:close/>
                <a:moveTo>
                  <a:pt x="163" y="38"/>
                </a:moveTo>
                <a:cubicBezTo>
                  <a:pt x="147" y="21"/>
                  <a:pt x="125" y="11"/>
                  <a:pt x="100" y="11"/>
                </a:cubicBezTo>
                <a:cubicBezTo>
                  <a:pt x="76" y="11"/>
                  <a:pt x="54" y="21"/>
                  <a:pt x="37" y="38"/>
                </a:cubicBezTo>
                <a:cubicBezTo>
                  <a:pt x="21" y="54"/>
                  <a:pt x="11" y="76"/>
                  <a:pt x="11" y="100"/>
                </a:cubicBezTo>
                <a:cubicBezTo>
                  <a:pt x="11" y="125"/>
                  <a:pt x="21" y="147"/>
                  <a:pt x="37" y="163"/>
                </a:cubicBezTo>
                <a:cubicBezTo>
                  <a:pt x="54" y="179"/>
                  <a:pt x="76" y="189"/>
                  <a:pt x="100" y="189"/>
                </a:cubicBezTo>
                <a:cubicBezTo>
                  <a:pt x="125" y="189"/>
                  <a:pt x="147" y="179"/>
                  <a:pt x="163" y="163"/>
                </a:cubicBezTo>
                <a:cubicBezTo>
                  <a:pt x="179" y="147"/>
                  <a:pt x="189" y="125"/>
                  <a:pt x="189" y="100"/>
                </a:cubicBezTo>
                <a:cubicBezTo>
                  <a:pt x="189" y="76"/>
                  <a:pt x="179" y="54"/>
                  <a:pt x="163" y="38"/>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61"/>
          <p:cNvSpPr>
            <a:spLocks noEditPoints="1"/>
          </p:cNvSpPr>
          <p:nvPr/>
        </p:nvSpPr>
        <p:spPr bwMode="auto">
          <a:xfrm>
            <a:off x="5531025" y="4895804"/>
            <a:ext cx="369702" cy="264357"/>
          </a:xfrm>
          <a:custGeom>
            <a:gdLst>
              <a:gd fmla="*/ 23 w 137" name="T0"/>
              <a:gd fmla="*/ 98 h 98" name="T1"/>
              <a:gd fmla="*/ 121 w 137" name="T2"/>
              <a:gd fmla="*/ 98 h 98" name="T3"/>
              <a:gd fmla="*/ 125 w 137" name="T4"/>
              <a:gd fmla="*/ 88 h 98" name="T5"/>
              <a:gd fmla="*/ 111 w 137" name="T6"/>
              <a:gd fmla="*/ 56 h 98" name="T7"/>
              <a:gd fmla="*/ 95 w 137" name="T8"/>
              <a:gd fmla="*/ 23 h 98" name="T9"/>
              <a:gd fmla="*/ 100 w 137" name="T10"/>
              <a:gd fmla="*/ 18 h 98" name="T11"/>
              <a:gd fmla="*/ 102 w 137" name="T12"/>
              <a:gd fmla="*/ 27 h 98" name="T13"/>
              <a:gd fmla="*/ 108 w 137" name="T14"/>
              <a:gd fmla="*/ 41 h 98" name="T15"/>
              <a:gd fmla="*/ 134 w 137" name="T16"/>
              <a:gd fmla="*/ 42 h 98" name="T17"/>
              <a:gd fmla="*/ 120 w 137" name="T18"/>
              <a:gd fmla="*/ 9 h 98" name="T19"/>
              <a:gd fmla="*/ 17 w 137" name="T20"/>
              <a:gd fmla="*/ 9 h 98" name="T21"/>
              <a:gd fmla="*/ 2 w 137" name="T22"/>
              <a:gd fmla="*/ 42 h 98" name="T23"/>
              <a:gd fmla="*/ 28 w 137" name="T24"/>
              <a:gd fmla="*/ 41 h 98" name="T25"/>
              <a:gd fmla="*/ 35 w 137" name="T26"/>
              <a:gd fmla="*/ 27 h 98" name="T27"/>
              <a:gd fmla="*/ 36 w 137" name="T28"/>
              <a:gd fmla="*/ 18 h 98" name="T29"/>
              <a:gd fmla="*/ 41 w 137" name="T30"/>
              <a:gd fmla="*/ 23 h 98" name="T31"/>
              <a:gd fmla="*/ 26 w 137" name="T32"/>
              <a:gd fmla="*/ 56 h 98" name="T33"/>
              <a:gd fmla="*/ 12 w 137" name="T34"/>
              <a:gd fmla="*/ 88 h 98" name="T35"/>
              <a:gd fmla="*/ 15 w 137" name="T36"/>
              <a:gd fmla="*/ 98 h 98" name="T37"/>
              <a:gd fmla="*/ 68 w 137" name="T38"/>
              <a:gd fmla="*/ 15 h 98" name="T39"/>
              <a:gd fmla="*/ 86 w 137" name="T40"/>
              <a:gd fmla="*/ 14 h 98" name="T41"/>
              <a:gd fmla="*/ 79 w 137" name="T42"/>
              <a:gd fmla="*/ 31 h 98" name="T43"/>
              <a:gd fmla="*/ 77 w 137" name="T44"/>
              <a:gd fmla="*/ 31 h 98" name="T45"/>
              <a:gd fmla="*/ 60 w 137" name="T46"/>
              <a:gd fmla="*/ 31 h 98" name="T47"/>
              <a:gd fmla="*/ 58 w 137" name="T48"/>
              <a:gd fmla="*/ 31 h 98" name="T49"/>
              <a:gd fmla="*/ 51 w 137" name="T50"/>
              <a:gd fmla="*/ 14 h 98" name="T51"/>
              <a:gd fmla="*/ 39 w 137" name="T52"/>
              <a:gd fmla="*/ 63 h 98" name="T53"/>
              <a:gd fmla="*/ 65 w 137" name="T54"/>
              <a:gd fmla="*/ 34 h 98" name="T55"/>
              <a:gd fmla="*/ 66 w 137" name="T56"/>
              <a:gd fmla="*/ 34 h 98" name="T57"/>
              <a:gd fmla="*/ 66 w 137" name="T58"/>
              <a:gd fmla="*/ 34 h 98" name="T59"/>
              <a:gd fmla="*/ 67 w 137" name="T60"/>
              <a:gd fmla="*/ 34 h 98" name="T61"/>
              <a:gd fmla="*/ 67 w 137" name="T62"/>
              <a:gd fmla="*/ 34 h 98" name="T63"/>
              <a:gd fmla="*/ 68 w 137" name="T64"/>
              <a:gd fmla="*/ 34 h 98" name="T65"/>
              <a:gd fmla="*/ 69 w 137" name="T66"/>
              <a:gd fmla="*/ 34 h 98" name="T67"/>
              <a:gd fmla="*/ 70 w 137" name="T68"/>
              <a:gd fmla="*/ 34 h 98" name="T69"/>
              <a:gd fmla="*/ 70 w 137" name="T70"/>
              <a:gd fmla="*/ 34 h 98" name="T71"/>
              <a:gd fmla="*/ 71 w 137" name="T72"/>
              <a:gd fmla="*/ 34 h 98" name="T73"/>
              <a:gd fmla="*/ 71 w 137" name="T74"/>
              <a:gd fmla="*/ 34 h 98" name="T75"/>
              <a:gd fmla="*/ 90 w 137" name="T76"/>
              <a:gd fmla="*/ 43 h 98" name="T77"/>
              <a:gd fmla="*/ 72 w 137" name="T78"/>
              <a:gd fmla="*/ 92 h 98" name="T79"/>
              <a:gd fmla="*/ 71 w 137" name="T80"/>
              <a:gd fmla="*/ 92 h 98" name="T81"/>
              <a:gd fmla="*/ 71 w 137" name="T82"/>
              <a:gd fmla="*/ 92 h 98" name="T83"/>
              <a:gd fmla="*/ 70 w 137" name="T84"/>
              <a:gd fmla="*/ 92 h 98" name="T85"/>
              <a:gd fmla="*/ 69 w 137" name="T86"/>
              <a:gd fmla="*/ 92 h 98" name="T87"/>
              <a:gd fmla="*/ 69 w 137" name="T88"/>
              <a:gd fmla="*/ 92 h 98" name="T89"/>
              <a:gd fmla="*/ 68 w 137" name="T90"/>
              <a:gd fmla="*/ 92 h 98" name="T91"/>
              <a:gd fmla="*/ 67 w 137" name="T92"/>
              <a:gd fmla="*/ 92 h 98" name="T93"/>
              <a:gd fmla="*/ 66 w 137" name="T94"/>
              <a:gd fmla="*/ 92 h 98" name="T95"/>
              <a:gd fmla="*/ 66 w 137" name="T96"/>
              <a:gd fmla="*/ 92 h 98" name="T97"/>
              <a:gd fmla="*/ 65 w 137" name="T98"/>
              <a:gd fmla="*/ 92 h 9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98" w="137">
                <a:moveTo>
                  <a:pt x="15" y="98"/>
                </a:moveTo>
                <a:cubicBezTo>
                  <a:pt x="20" y="98"/>
                  <a:pt x="20" y="98"/>
                  <a:pt x="20" y="98"/>
                </a:cubicBezTo>
                <a:cubicBezTo>
                  <a:pt x="21" y="98"/>
                  <a:pt x="22" y="98"/>
                  <a:pt x="23" y="98"/>
                </a:cubicBezTo>
                <a:cubicBezTo>
                  <a:pt x="114" y="98"/>
                  <a:pt x="114" y="98"/>
                  <a:pt x="114" y="98"/>
                </a:cubicBezTo>
                <a:cubicBezTo>
                  <a:pt x="115" y="98"/>
                  <a:pt x="115" y="98"/>
                  <a:pt x="116" y="98"/>
                </a:cubicBezTo>
                <a:cubicBezTo>
                  <a:pt x="121" y="98"/>
                  <a:pt x="121" y="98"/>
                  <a:pt x="121" y="98"/>
                </a:cubicBezTo>
                <a:cubicBezTo>
                  <a:pt x="124" y="98"/>
                  <a:pt x="125" y="96"/>
                  <a:pt x="126" y="92"/>
                </a:cubicBezTo>
                <a:cubicBezTo>
                  <a:pt x="126" y="92"/>
                  <a:pt x="126" y="92"/>
                  <a:pt x="126" y="91"/>
                </a:cubicBezTo>
                <a:cubicBezTo>
                  <a:pt x="126" y="90"/>
                  <a:pt x="125" y="88"/>
                  <a:pt x="125" y="88"/>
                </a:cubicBezTo>
                <a:cubicBezTo>
                  <a:pt x="123" y="81"/>
                  <a:pt x="120" y="71"/>
                  <a:pt x="119" y="70"/>
                </a:cubicBezTo>
                <a:cubicBezTo>
                  <a:pt x="118" y="66"/>
                  <a:pt x="116" y="62"/>
                  <a:pt x="113" y="59"/>
                </a:cubicBezTo>
                <a:cubicBezTo>
                  <a:pt x="111" y="56"/>
                  <a:pt x="111" y="56"/>
                  <a:pt x="111" y="56"/>
                </a:cubicBezTo>
                <a:cubicBezTo>
                  <a:pt x="109" y="55"/>
                  <a:pt x="107" y="54"/>
                  <a:pt x="106" y="52"/>
                </a:cubicBezTo>
                <a:cubicBezTo>
                  <a:pt x="104" y="49"/>
                  <a:pt x="102" y="46"/>
                  <a:pt x="100" y="43"/>
                </a:cubicBezTo>
                <a:cubicBezTo>
                  <a:pt x="96" y="37"/>
                  <a:pt x="95" y="30"/>
                  <a:pt x="95" y="23"/>
                </a:cubicBezTo>
                <a:cubicBezTo>
                  <a:pt x="95" y="18"/>
                  <a:pt x="95" y="18"/>
                  <a:pt x="95" y="18"/>
                </a:cubicBezTo>
                <a:cubicBezTo>
                  <a:pt x="97" y="17"/>
                  <a:pt x="99" y="17"/>
                  <a:pt x="100" y="18"/>
                </a:cubicBezTo>
                <a:cubicBezTo>
                  <a:pt x="100" y="18"/>
                  <a:pt x="100" y="18"/>
                  <a:pt x="100" y="18"/>
                </a:cubicBezTo>
                <a:cubicBezTo>
                  <a:pt x="102" y="19"/>
                  <a:pt x="103" y="21"/>
                  <a:pt x="103" y="23"/>
                </a:cubicBezTo>
                <a:cubicBezTo>
                  <a:pt x="103" y="24"/>
                  <a:pt x="103" y="25"/>
                  <a:pt x="103" y="26"/>
                </a:cubicBezTo>
                <a:cubicBezTo>
                  <a:pt x="103" y="26"/>
                  <a:pt x="103" y="27"/>
                  <a:pt x="102" y="27"/>
                </a:cubicBezTo>
                <a:cubicBezTo>
                  <a:pt x="102" y="28"/>
                  <a:pt x="101" y="29"/>
                  <a:pt x="101" y="29"/>
                </a:cubicBezTo>
                <a:cubicBezTo>
                  <a:pt x="101" y="30"/>
                  <a:pt x="100" y="31"/>
                  <a:pt x="101" y="33"/>
                </a:cubicBezTo>
                <a:cubicBezTo>
                  <a:pt x="100" y="35"/>
                  <a:pt x="103" y="38"/>
                  <a:pt x="108" y="41"/>
                </a:cubicBezTo>
                <a:cubicBezTo>
                  <a:pt x="113" y="43"/>
                  <a:pt x="120" y="44"/>
                  <a:pt x="128" y="45"/>
                </a:cubicBezTo>
                <a:cubicBezTo>
                  <a:pt x="131" y="46"/>
                  <a:pt x="132" y="45"/>
                  <a:pt x="134" y="43"/>
                </a:cubicBezTo>
                <a:cubicBezTo>
                  <a:pt x="134" y="43"/>
                  <a:pt x="134" y="43"/>
                  <a:pt x="134" y="42"/>
                </a:cubicBezTo>
                <a:cubicBezTo>
                  <a:pt x="135" y="42"/>
                  <a:pt x="135" y="42"/>
                  <a:pt x="135" y="42"/>
                </a:cubicBezTo>
                <a:cubicBezTo>
                  <a:pt x="136" y="41"/>
                  <a:pt x="137" y="38"/>
                  <a:pt x="137" y="33"/>
                </a:cubicBezTo>
                <a:cubicBezTo>
                  <a:pt x="136" y="23"/>
                  <a:pt x="130" y="14"/>
                  <a:pt x="120" y="9"/>
                </a:cubicBezTo>
                <a:cubicBezTo>
                  <a:pt x="109" y="3"/>
                  <a:pt x="92" y="0"/>
                  <a:pt x="68" y="0"/>
                </a:cubicBezTo>
                <a:cubicBezTo>
                  <a:pt x="68" y="0"/>
                  <a:pt x="68" y="0"/>
                  <a:pt x="68" y="0"/>
                </a:cubicBezTo>
                <a:cubicBezTo>
                  <a:pt x="45" y="0"/>
                  <a:pt x="28" y="3"/>
                  <a:pt x="17" y="9"/>
                </a:cubicBezTo>
                <a:cubicBezTo>
                  <a:pt x="6" y="14"/>
                  <a:pt x="1" y="23"/>
                  <a:pt x="0" y="33"/>
                </a:cubicBezTo>
                <a:cubicBezTo>
                  <a:pt x="0" y="38"/>
                  <a:pt x="0" y="41"/>
                  <a:pt x="2" y="42"/>
                </a:cubicBezTo>
                <a:cubicBezTo>
                  <a:pt x="2" y="42"/>
                  <a:pt x="2" y="42"/>
                  <a:pt x="2" y="42"/>
                </a:cubicBezTo>
                <a:cubicBezTo>
                  <a:pt x="2" y="43"/>
                  <a:pt x="3" y="43"/>
                  <a:pt x="3" y="43"/>
                </a:cubicBezTo>
                <a:cubicBezTo>
                  <a:pt x="4" y="45"/>
                  <a:pt x="6" y="46"/>
                  <a:pt x="9" y="45"/>
                </a:cubicBezTo>
                <a:cubicBezTo>
                  <a:pt x="17" y="44"/>
                  <a:pt x="23" y="43"/>
                  <a:pt x="28" y="41"/>
                </a:cubicBezTo>
                <a:cubicBezTo>
                  <a:pt x="34" y="38"/>
                  <a:pt x="36" y="35"/>
                  <a:pt x="36" y="33"/>
                </a:cubicBezTo>
                <a:cubicBezTo>
                  <a:pt x="36" y="31"/>
                  <a:pt x="36" y="30"/>
                  <a:pt x="35" y="29"/>
                </a:cubicBezTo>
                <a:cubicBezTo>
                  <a:pt x="35" y="29"/>
                  <a:pt x="35" y="28"/>
                  <a:pt x="35" y="27"/>
                </a:cubicBezTo>
                <a:cubicBezTo>
                  <a:pt x="34" y="27"/>
                  <a:pt x="34" y="26"/>
                  <a:pt x="33" y="26"/>
                </a:cubicBezTo>
                <a:cubicBezTo>
                  <a:pt x="33" y="25"/>
                  <a:pt x="33" y="24"/>
                  <a:pt x="33" y="23"/>
                </a:cubicBezTo>
                <a:cubicBezTo>
                  <a:pt x="34" y="21"/>
                  <a:pt x="35" y="19"/>
                  <a:pt x="36" y="18"/>
                </a:cubicBezTo>
                <a:cubicBezTo>
                  <a:pt x="37" y="18"/>
                  <a:pt x="37" y="18"/>
                  <a:pt x="37" y="18"/>
                </a:cubicBezTo>
                <a:cubicBezTo>
                  <a:pt x="38" y="17"/>
                  <a:pt x="39" y="17"/>
                  <a:pt x="41" y="18"/>
                </a:cubicBezTo>
                <a:cubicBezTo>
                  <a:pt x="41" y="23"/>
                  <a:pt x="41" y="23"/>
                  <a:pt x="41" y="23"/>
                </a:cubicBezTo>
                <a:cubicBezTo>
                  <a:pt x="42" y="30"/>
                  <a:pt x="40" y="37"/>
                  <a:pt x="37" y="43"/>
                </a:cubicBezTo>
                <a:cubicBezTo>
                  <a:pt x="35" y="46"/>
                  <a:pt x="32" y="49"/>
                  <a:pt x="30" y="52"/>
                </a:cubicBezTo>
                <a:cubicBezTo>
                  <a:pt x="29" y="54"/>
                  <a:pt x="28" y="55"/>
                  <a:pt x="26" y="56"/>
                </a:cubicBezTo>
                <a:cubicBezTo>
                  <a:pt x="24" y="59"/>
                  <a:pt x="24" y="59"/>
                  <a:pt x="24" y="59"/>
                </a:cubicBezTo>
                <a:cubicBezTo>
                  <a:pt x="21" y="62"/>
                  <a:pt x="19" y="66"/>
                  <a:pt x="17" y="70"/>
                </a:cubicBezTo>
                <a:cubicBezTo>
                  <a:pt x="16" y="71"/>
                  <a:pt x="13" y="81"/>
                  <a:pt x="12" y="88"/>
                </a:cubicBezTo>
                <a:cubicBezTo>
                  <a:pt x="11" y="88"/>
                  <a:pt x="11" y="90"/>
                  <a:pt x="11" y="91"/>
                </a:cubicBezTo>
                <a:cubicBezTo>
                  <a:pt x="11" y="92"/>
                  <a:pt x="11" y="92"/>
                  <a:pt x="11" y="92"/>
                </a:cubicBezTo>
                <a:cubicBezTo>
                  <a:pt x="11" y="96"/>
                  <a:pt x="13" y="98"/>
                  <a:pt x="15" y="98"/>
                </a:cubicBezTo>
                <a:close/>
                <a:moveTo>
                  <a:pt x="51" y="14"/>
                </a:moveTo>
                <a:cubicBezTo>
                  <a:pt x="51" y="14"/>
                  <a:pt x="51" y="14"/>
                  <a:pt x="51" y="14"/>
                </a:cubicBezTo>
                <a:cubicBezTo>
                  <a:pt x="57" y="15"/>
                  <a:pt x="63" y="15"/>
                  <a:pt x="68" y="15"/>
                </a:cubicBezTo>
                <a:cubicBezTo>
                  <a:pt x="68" y="15"/>
                  <a:pt x="68" y="15"/>
                  <a:pt x="68" y="15"/>
                </a:cubicBezTo>
                <a:cubicBezTo>
                  <a:pt x="74" y="15"/>
                  <a:pt x="79" y="15"/>
                  <a:pt x="85" y="14"/>
                </a:cubicBezTo>
                <a:cubicBezTo>
                  <a:pt x="86" y="14"/>
                  <a:pt x="86" y="14"/>
                  <a:pt x="86" y="14"/>
                </a:cubicBezTo>
                <a:cubicBezTo>
                  <a:pt x="86" y="25"/>
                  <a:pt x="86" y="25"/>
                  <a:pt x="86" y="25"/>
                </a:cubicBezTo>
                <a:cubicBezTo>
                  <a:pt x="86" y="27"/>
                  <a:pt x="85" y="28"/>
                  <a:pt x="83" y="29"/>
                </a:cubicBezTo>
                <a:cubicBezTo>
                  <a:pt x="82" y="30"/>
                  <a:pt x="81" y="30"/>
                  <a:pt x="79" y="31"/>
                </a:cubicBezTo>
                <a:cubicBezTo>
                  <a:pt x="79" y="31"/>
                  <a:pt x="79" y="31"/>
                  <a:pt x="79" y="31"/>
                </a:cubicBezTo>
                <a:cubicBezTo>
                  <a:pt x="79" y="31"/>
                  <a:pt x="79" y="31"/>
                  <a:pt x="79" y="31"/>
                </a:cubicBezTo>
                <a:cubicBezTo>
                  <a:pt x="78" y="31"/>
                  <a:pt x="77" y="31"/>
                  <a:pt x="77" y="31"/>
                </a:cubicBezTo>
                <a:cubicBezTo>
                  <a:pt x="77" y="31"/>
                  <a:pt x="77" y="31"/>
                  <a:pt x="77" y="31"/>
                </a:cubicBezTo>
                <a:cubicBezTo>
                  <a:pt x="60" y="31"/>
                  <a:pt x="60" y="31"/>
                  <a:pt x="60" y="31"/>
                </a:cubicBezTo>
                <a:cubicBezTo>
                  <a:pt x="60" y="31"/>
                  <a:pt x="60" y="31"/>
                  <a:pt x="60" y="31"/>
                </a:cubicBezTo>
                <a:cubicBezTo>
                  <a:pt x="59" y="31"/>
                  <a:pt x="58" y="31"/>
                  <a:pt x="58" y="31"/>
                </a:cubicBezTo>
                <a:cubicBezTo>
                  <a:pt x="58" y="31"/>
                  <a:pt x="58" y="31"/>
                  <a:pt x="58" y="31"/>
                </a:cubicBezTo>
                <a:cubicBezTo>
                  <a:pt x="58" y="31"/>
                  <a:pt x="58" y="31"/>
                  <a:pt x="58" y="31"/>
                </a:cubicBezTo>
                <a:cubicBezTo>
                  <a:pt x="56" y="30"/>
                  <a:pt x="54" y="30"/>
                  <a:pt x="53" y="29"/>
                </a:cubicBezTo>
                <a:cubicBezTo>
                  <a:pt x="52" y="28"/>
                  <a:pt x="51" y="27"/>
                  <a:pt x="51" y="25"/>
                </a:cubicBezTo>
                <a:cubicBezTo>
                  <a:pt x="51" y="14"/>
                  <a:pt x="51" y="14"/>
                  <a:pt x="51" y="14"/>
                </a:cubicBezTo>
                <a:close/>
                <a:moveTo>
                  <a:pt x="65" y="92"/>
                </a:moveTo>
                <a:cubicBezTo>
                  <a:pt x="57" y="91"/>
                  <a:pt x="51" y="88"/>
                  <a:pt x="46" y="83"/>
                </a:cubicBezTo>
                <a:cubicBezTo>
                  <a:pt x="41" y="78"/>
                  <a:pt x="39" y="71"/>
                  <a:pt x="39" y="63"/>
                </a:cubicBezTo>
                <a:cubicBezTo>
                  <a:pt x="39" y="55"/>
                  <a:pt x="41" y="48"/>
                  <a:pt x="46" y="43"/>
                </a:cubicBezTo>
                <a:cubicBezTo>
                  <a:pt x="51" y="38"/>
                  <a:pt x="57" y="35"/>
                  <a:pt x="65" y="34"/>
                </a:cubicBezTo>
                <a:cubicBezTo>
                  <a:pt x="65" y="34"/>
                  <a:pt x="65" y="34"/>
                  <a:pt x="65" y="34"/>
                </a:cubicBezTo>
                <a:cubicBezTo>
                  <a:pt x="65" y="34"/>
                  <a:pt x="65" y="34"/>
                  <a:pt x="65" y="34"/>
                </a:cubicBezTo>
                <a:cubicBezTo>
                  <a:pt x="65" y="34"/>
                  <a:pt x="65" y="34"/>
                  <a:pt x="65" y="34"/>
                </a:cubicBezTo>
                <a:cubicBezTo>
                  <a:pt x="66" y="34"/>
                  <a:pt x="66" y="34"/>
                  <a:pt x="66" y="34"/>
                </a:cubicBezTo>
                <a:cubicBezTo>
                  <a:pt x="66" y="34"/>
                  <a:pt x="66" y="34"/>
                  <a:pt x="66" y="34"/>
                </a:cubicBezTo>
                <a:cubicBezTo>
                  <a:pt x="66" y="34"/>
                  <a:pt x="66" y="34"/>
                  <a:pt x="66" y="34"/>
                </a:cubicBezTo>
                <a:cubicBezTo>
                  <a:pt x="66" y="34"/>
                  <a:pt x="66" y="34"/>
                  <a:pt x="66" y="34"/>
                </a:cubicBezTo>
                <a:cubicBezTo>
                  <a:pt x="66" y="34"/>
                  <a:pt x="66" y="34"/>
                  <a:pt x="66" y="34"/>
                </a:cubicBezTo>
                <a:cubicBezTo>
                  <a:pt x="66" y="34"/>
                  <a:pt x="66" y="34"/>
                  <a:pt x="66" y="34"/>
                </a:cubicBezTo>
                <a:cubicBezTo>
                  <a:pt x="67" y="34"/>
                  <a:pt x="67" y="34"/>
                  <a:pt x="67" y="34"/>
                </a:cubicBezTo>
                <a:cubicBezTo>
                  <a:pt x="67" y="34"/>
                  <a:pt x="67" y="34"/>
                  <a:pt x="67" y="34"/>
                </a:cubicBezTo>
                <a:cubicBezTo>
                  <a:pt x="67" y="34"/>
                  <a:pt x="67" y="34"/>
                  <a:pt x="67" y="34"/>
                </a:cubicBezTo>
                <a:cubicBezTo>
                  <a:pt x="67" y="34"/>
                  <a:pt x="67" y="34"/>
                  <a:pt x="67" y="34"/>
                </a:cubicBezTo>
                <a:cubicBezTo>
                  <a:pt x="68" y="34"/>
                  <a:pt x="68" y="34"/>
                  <a:pt x="68" y="34"/>
                </a:cubicBezTo>
                <a:cubicBezTo>
                  <a:pt x="68" y="34"/>
                  <a:pt x="68" y="34"/>
                  <a:pt x="68" y="34"/>
                </a:cubicBezTo>
                <a:cubicBezTo>
                  <a:pt x="68" y="34"/>
                  <a:pt x="68" y="34"/>
                  <a:pt x="68" y="34"/>
                </a:cubicBezTo>
                <a:cubicBezTo>
                  <a:pt x="68" y="34"/>
                  <a:pt x="68" y="34"/>
                  <a:pt x="68" y="34"/>
                </a:cubicBezTo>
                <a:cubicBezTo>
                  <a:pt x="69" y="34"/>
                  <a:pt x="69" y="34"/>
                  <a:pt x="69" y="34"/>
                </a:cubicBezTo>
                <a:cubicBezTo>
                  <a:pt x="69" y="34"/>
                  <a:pt x="69" y="34"/>
                  <a:pt x="69" y="34"/>
                </a:cubicBezTo>
                <a:cubicBezTo>
                  <a:pt x="69" y="34"/>
                  <a:pt x="69" y="34"/>
                  <a:pt x="69" y="34"/>
                </a:cubicBezTo>
                <a:cubicBezTo>
                  <a:pt x="69" y="34"/>
                  <a:pt x="69" y="34"/>
                  <a:pt x="69" y="34"/>
                </a:cubicBezTo>
                <a:cubicBezTo>
                  <a:pt x="70" y="34"/>
                  <a:pt x="70" y="34"/>
                  <a:pt x="70" y="34"/>
                </a:cubicBezTo>
                <a:cubicBezTo>
                  <a:pt x="70" y="34"/>
                  <a:pt x="70" y="34"/>
                  <a:pt x="70" y="34"/>
                </a:cubicBezTo>
                <a:cubicBezTo>
                  <a:pt x="70" y="34"/>
                  <a:pt x="70" y="34"/>
                  <a:pt x="70" y="34"/>
                </a:cubicBezTo>
                <a:cubicBezTo>
                  <a:pt x="70" y="34"/>
                  <a:pt x="70" y="34"/>
                  <a:pt x="70" y="34"/>
                </a:cubicBezTo>
                <a:cubicBezTo>
                  <a:pt x="71" y="34"/>
                  <a:pt x="71" y="34"/>
                  <a:pt x="71" y="34"/>
                </a:cubicBezTo>
                <a:cubicBezTo>
                  <a:pt x="71" y="34"/>
                  <a:pt x="71" y="34"/>
                  <a:pt x="71" y="34"/>
                </a:cubicBezTo>
                <a:cubicBezTo>
                  <a:pt x="71" y="34"/>
                  <a:pt x="71" y="34"/>
                  <a:pt x="71" y="34"/>
                </a:cubicBezTo>
                <a:cubicBezTo>
                  <a:pt x="71" y="34"/>
                  <a:pt x="71" y="34"/>
                  <a:pt x="71" y="34"/>
                </a:cubicBezTo>
                <a:cubicBezTo>
                  <a:pt x="71" y="34"/>
                  <a:pt x="71" y="34"/>
                  <a:pt x="71" y="34"/>
                </a:cubicBezTo>
                <a:cubicBezTo>
                  <a:pt x="71" y="34"/>
                  <a:pt x="71" y="34"/>
                  <a:pt x="71" y="34"/>
                </a:cubicBezTo>
                <a:cubicBezTo>
                  <a:pt x="72" y="34"/>
                  <a:pt x="72" y="34"/>
                  <a:pt x="72" y="34"/>
                </a:cubicBezTo>
                <a:cubicBezTo>
                  <a:pt x="72" y="34"/>
                  <a:pt x="72" y="34"/>
                  <a:pt x="72" y="34"/>
                </a:cubicBezTo>
                <a:cubicBezTo>
                  <a:pt x="79" y="35"/>
                  <a:pt x="85" y="38"/>
                  <a:pt x="90" y="43"/>
                </a:cubicBezTo>
                <a:cubicBezTo>
                  <a:pt x="95" y="48"/>
                  <a:pt x="98" y="55"/>
                  <a:pt x="98" y="63"/>
                </a:cubicBezTo>
                <a:cubicBezTo>
                  <a:pt x="98" y="71"/>
                  <a:pt x="95" y="78"/>
                  <a:pt x="90" y="83"/>
                </a:cubicBezTo>
                <a:cubicBezTo>
                  <a:pt x="85" y="88"/>
                  <a:pt x="79" y="91"/>
                  <a:pt x="72" y="92"/>
                </a:cubicBezTo>
                <a:cubicBezTo>
                  <a:pt x="72" y="92"/>
                  <a:pt x="72" y="92"/>
                  <a:pt x="72" y="92"/>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0" y="92"/>
                  <a:pt x="70" y="92"/>
                  <a:pt x="70" y="92"/>
                </a:cubicBezTo>
                <a:cubicBezTo>
                  <a:pt x="70" y="92"/>
                  <a:pt x="70" y="92"/>
                  <a:pt x="70" y="92"/>
                </a:cubicBezTo>
                <a:cubicBezTo>
                  <a:pt x="70" y="92"/>
                  <a:pt x="70" y="92"/>
                  <a:pt x="70" y="92"/>
                </a:cubicBezTo>
                <a:cubicBezTo>
                  <a:pt x="70" y="92"/>
                  <a:pt x="70" y="92"/>
                  <a:pt x="70" y="92"/>
                </a:cubicBezTo>
                <a:cubicBezTo>
                  <a:pt x="69" y="92"/>
                  <a:pt x="69" y="92"/>
                  <a:pt x="69" y="92"/>
                </a:cubicBezTo>
                <a:cubicBezTo>
                  <a:pt x="69" y="92"/>
                  <a:pt x="69" y="92"/>
                  <a:pt x="69" y="92"/>
                </a:cubicBezTo>
                <a:cubicBezTo>
                  <a:pt x="69" y="92"/>
                  <a:pt x="69" y="92"/>
                  <a:pt x="69" y="92"/>
                </a:cubicBezTo>
                <a:cubicBezTo>
                  <a:pt x="69" y="92"/>
                  <a:pt x="69" y="92"/>
                  <a:pt x="69" y="92"/>
                </a:cubicBezTo>
                <a:cubicBezTo>
                  <a:pt x="68" y="92"/>
                  <a:pt x="68" y="92"/>
                  <a:pt x="68" y="92"/>
                </a:cubicBezTo>
                <a:cubicBezTo>
                  <a:pt x="68" y="92"/>
                  <a:pt x="68" y="92"/>
                  <a:pt x="68" y="92"/>
                </a:cubicBezTo>
                <a:cubicBezTo>
                  <a:pt x="68" y="92"/>
                  <a:pt x="68" y="92"/>
                  <a:pt x="68" y="92"/>
                </a:cubicBezTo>
                <a:cubicBezTo>
                  <a:pt x="68" y="92"/>
                  <a:pt x="68" y="92"/>
                  <a:pt x="68" y="92"/>
                </a:cubicBezTo>
                <a:cubicBezTo>
                  <a:pt x="67" y="92"/>
                  <a:pt x="67" y="92"/>
                  <a:pt x="67" y="92"/>
                </a:cubicBezTo>
                <a:cubicBezTo>
                  <a:pt x="67" y="92"/>
                  <a:pt x="67" y="92"/>
                  <a:pt x="67" y="92"/>
                </a:cubicBezTo>
                <a:cubicBezTo>
                  <a:pt x="67" y="92"/>
                  <a:pt x="67" y="92"/>
                  <a:pt x="67" y="92"/>
                </a:cubicBezTo>
                <a:cubicBezTo>
                  <a:pt x="67" y="92"/>
                  <a:pt x="67" y="92"/>
                  <a:pt x="67" y="92"/>
                </a:cubicBezTo>
                <a:cubicBezTo>
                  <a:pt x="66" y="92"/>
                  <a:pt x="66" y="92"/>
                  <a:pt x="66" y="92"/>
                </a:cubicBezTo>
                <a:cubicBezTo>
                  <a:pt x="66" y="92"/>
                  <a:pt x="66" y="92"/>
                  <a:pt x="66" y="92"/>
                </a:cubicBezTo>
                <a:cubicBezTo>
                  <a:pt x="66" y="92"/>
                  <a:pt x="66" y="92"/>
                  <a:pt x="66" y="92"/>
                </a:cubicBezTo>
                <a:cubicBezTo>
                  <a:pt x="66" y="92"/>
                  <a:pt x="66" y="92"/>
                  <a:pt x="66" y="92"/>
                </a:cubicBezTo>
                <a:cubicBezTo>
                  <a:pt x="66" y="92"/>
                  <a:pt x="66" y="92"/>
                  <a:pt x="66" y="92"/>
                </a:cubicBezTo>
                <a:cubicBezTo>
                  <a:pt x="66" y="92"/>
                  <a:pt x="66" y="92"/>
                  <a:pt x="66" y="92"/>
                </a:cubicBezTo>
                <a:cubicBezTo>
                  <a:pt x="65" y="92"/>
                  <a:pt x="65" y="92"/>
                  <a:pt x="65" y="92"/>
                </a:cubicBezTo>
                <a:cubicBezTo>
                  <a:pt x="65" y="92"/>
                  <a:pt x="65" y="92"/>
                  <a:pt x="65" y="92"/>
                </a:cubicBezTo>
                <a:cubicBezTo>
                  <a:pt x="65" y="92"/>
                  <a:pt x="65" y="92"/>
                  <a:pt x="65" y="92"/>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83"/>
          <p:cNvSpPr>
            <a:spLocks noEditPoints="1"/>
          </p:cNvSpPr>
          <p:nvPr/>
        </p:nvSpPr>
        <p:spPr bwMode="auto">
          <a:xfrm>
            <a:off x="2829813" y="4846113"/>
            <a:ext cx="182864" cy="351814"/>
          </a:xfrm>
          <a:custGeom>
            <a:gdLst>
              <a:gd fmla="*/ 51 w 68" name="T0"/>
              <a:gd fmla="*/ 0 h 130" name="T1"/>
              <a:gd fmla="*/ 68 w 68" name="T2"/>
              <a:gd fmla="*/ 29 h 130" name="T3"/>
              <a:gd fmla="*/ 10 w 68" name="T4"/>
              <a:gd fmla="*/ 130 h 130" name="T5"/>
              <a:gd fmla="*/ 10 w 68" name="T6"/>
              <a:gd fmla="*/ 19 h 130" name="T7"/>
              <a:gd fmla="*/ 16 w 68" name="T8"/>
              <a:gd fmla="*/ 59 h 130" name="T9"/>
              <a:gd fmla="*/ 52 w 68" name="T10"/>
              <a:gd fmla="*/ 59 h 130" name="T11"/>
              <a:gd fmla="*/ 19 w 68" name="T12"/>
              <a:gd fmla="*/ 35 h 130" name="T13"/>
              <a:gd fmla="*/ 45 w 68" name="T14"/>
              <a:gd fmla="*/ 118 h 130" name="T15"/>
              <a:gd fmla="*/ 54 w 68" name="T16"/>
              <a:gd fmla="*/ 118 h 130" name="T17"/>
              <a:gd fmla="*/ 46 w 68" name="T18"/>
              <a:gd fmla="*/ 112 h 130" name="T19"/>
              <a:gd fmla="*/ 29 w 68" name="T20"/>
              <a:gd fmla="*/ 118 h 130" name="T21"/>
              <a:gd fmla="*/ 39 w 68" name="T22"/>
              <a:gd fmla="*/ 118 h 130" name="T23"/>
              <a:gd fmla="*/ 30 w 68" name="T24"/>
              <a:gd fmla="*/ 112 h 130" name="T25"/>
              <a:gd fmla="*/ 14 w 68" name="T26"/>
              <a:gd fmla="*/ 118 h 130" name="T27"/>
              <a:gd fmla="*/ 23 w 68" name="T28"/>
              <a:gd fmla="*/ 118 h 130" name="T29"/>
              <a:gd fmla="*/ 15 w 68" name="T30"/>
              <a:gd fmla="*/ 112 h 130" name="T31"/>
              <a:gd fmla="*/ 45 w 68" name="T32"/>
              <a:gd fmla="*/ 105 h 130" name="T33"/>
              <a:gd fmla="*/ 54 w 68" name="T34"/>
              <a:gd fmla="*/ 105 h 130" name="T35"/>
              <a:gd fmla="*/ 46 w 68" name="T36"/>
              <a:gd fmla="*/ 99 h 130" name="T37"/>
              <a:gd fmla="*/ 29 w 68" name="T38"/>
              <a:gd fmla="*/ 105 h 130" name="T39"/>
              <a:gd fmla="*/ 39 w 68" name="T40"/>
              <a:gd fmla="*/ 105 h 130" name="T41"/>
              <a:gd fmla="*/ 30 w 68" name="T42"/>
              <a:gd fmla="*/ 99 h 130" name="T43"/>
              <a:gd fmla="*/ 14 w 68" name="T44"/>
              <a:gd fmla="*/ 105 h 130" name="T45"/>
              <a:gd fmla="*/ 23 w 68" name="T46"/>
              <a:gd fmla="*/ 105 h 130" name="T47"/>
              <a:gd fmla="*/ 15 w 68" name="T48"/>
              <a:gd fmla="*/ 99 h 130" name="T49"/>
              <a:gd fmla="*/ 45 w 68" name="T50"/>
              <a:gd fmla="*/ 92 h 130" name="T51"/>
              <a:gd fmla="*/ 54 w 68" name="T52"/>
              <a:gd fmla="*/ 92 h 130" name="T53"/>
              <a:gd fmla="*/ 46 w 68" name="T54"/>
              <a:gd fmla="*/ 86 h 130" name="T55"/>
              <a:gd fmla="*/ 29 w 68" name="T56"/>
              <a:gd fmla="*/ 92 h 130" name="T57"/>
              <a:gd fmla="*/ 39 w 68" name="T58"/>
              <a:gd fmla="*/ 92 h 130" name="T59"/>
              <a:gd fmla="*/ 30 w 68" name="T60"/>
              <a:gd fmla="*/ 86 h 130" name="T61"/>
              <a:gd fmla="*/ 14 w 68" name="T62"/>
              <a:gd fmla="*/ 92 h 130" name="T63"/>
              <a:gd fmla="*/ 23 w 68" name="T64"/>
              <a:gd fmla="*/ 92 h 130" name="T65"/>
              <a:gd fmla="*/ 15 w 68" name="T66"/>
              <a:gd fmla="*/ 86 h 130" name="T67"/>
              <a:gd fmla="*/ 45 w 68" name="T68"/>
              <a:gd fmla="*/ 79 h 130" name="T69"/>
              <a:gd fmla="*/ 54 w 68" name="T70"/>
              <a:gd fmla="*/ 79 h 130" name="T71"/>
              <a:gd fmla="*/ 46 w 68" name="T72"/>
              <a:gd fmla="*/ 73 h 130" name="T73"/>
              <a:gd fmla="*/ 29 w 68" name="T74"/>
              <a:gd fmla="*/ 79 h 130" name="T75"/>
              <a:gd fmla="*/ 39 w 68" name="T76"/>
              <a:gd fmla="*/ 79 h 130" name="T77"/>
              <a:gd fmla="*/ 30 w 68" name="T78"/>
              <a:gd fmla="*/ 73 h 130" name="T79"/>
              <a:gd fmla="*/ 14 w 68" name="T80"/>
              <a:gd fmla="*/ 79 h 130" name="T81"/>
              <a:gd fmla="*/ 23 w 68" name="T82"/>
              <a:gd fmla="*/ 79 h 130" name="T83"/>
              <a:gd fmla="*/ 15 w 68" name="T84"/>
              <a:gd fmla="*/ 73 h 13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30" w="68">
                <a:moveTo>
                  <a:pt x="10" y="19"/>
                </a:moveTo>
                <a:cubicBezTo>
                  <a:pt x="51" y="19"/>
                  <a:pt x="51" y="19"/>
                  <a:pt x="51" y="19"/>
                </a:cubicBezTo>
                <a:cubicBezTo>
                  <a:pt x="51" y="0"/>
                  <a:pt x="51" y="0"/>
                  <a:pt x="51" y="0"/>
                </a:cubicBezTo>
                <a:cubicBezTo>
                  <a:pt x="62" y="0"/>
                  <a:pt x="62" y="0"/>
                  <a:pt x="62" y="0"/>
                </a:cubicBezTo>
                <a:cubicBezTo>
                  <a:pt x="62" y="20"/>
                  <a:pt x="62" y="20"/>
                  <a:pt x="62" y="20"/>
                </a:cubicBezTo>
                <a:cubicBezTo>
                  <a:pt x="65" y="21"/>
                  <a:pt x="68" y="25"/>
                  <a:pt x="68" y="29"/>
                </a:cubicBezTo>
                <a:cubicBezTo>
                  <a:pt x="68" y="121"/>
                  <a:pt x="68" y="121"/>
                  <a:pt x="68" y="121"/>
                </a:cubicBezTo>
                <a:cubicBezTo>
                  <a:pt x="68" y="126"/>
                  <a:pt x="64" y="130"/>
                  <a:pt x="58" y="130"/>
                </a:cubicBezTo>
                <a:cubicBezTo>
                  <a:pt x="10" y="130"/>
                  <a:pt x="10" y="130"/>
                  <a:pt x="10" y="130"/>
                </a:cubicBezTo>
                <a:cubicBezTo>
                  <a:pt x="5" y="130"/>
                  <a:pt x="0" y="126"/>
                  <a:pt x="0" y="121"/>
                </a:cubicBezTo>
                <a:cubicBezTo>
                  <a:pt x="0" y="29"/>
                  <a:pt x="0" y="29"/>
                  <a:pt x="0" y="29"/>
                </a:cubicBezTo>
                <a:cubicBezTo>
                  <a:pt x="0" y="24"/>
                  <a:pt x="5" y="19"/>
                  <a:pt x="10" y="19"/>
                </a:cubicBezTo>
                <a:close/>
                <a:moveTo>
                  <a:pt x="19" y="35"/>
                </a:moveTo>
                <a:cubicBezTo>
                  <a:pt x="18" y="35"/>
                  <a:pt x="16" y="37"/>
                  <a:pt x="16" y="39"/>
                </a:cubicBezTo>
                <a:cubicBezTo>
                  <a:pt x="16" y="59"/>
                  <a:pt x="16" y="59"/>
                  <a:pt x="16" y="59"/>
                </a:cubicBezTo>
                <a:cubicBezTo>
                  <a:pt x="16" y="61"/>
                  <a:pt x="18" y="63"/>
                  <a:pt x="19" y="63"/>
                </a:cubicBezTo>
                <a:cubicBezTo>
                  <a:pt x="49" y="63"/>
                  <a:pt x="49" y="63"/>
                  <a:pt x="49" y="63"/>
                </a:cubicBezTo>
                <a:cubicBezTo>
                  <a:pt x="51" y="63"/>
                  <a:pt x="52" y="61"/>
                  <a:pt x="52" y="59"/>
                </a:cubicBezTo>
                <a:cubicBezTo>
                  <a:pt x="52" y="39"/>
                  <a:pt x="52" y="39"/>
                  <a:pt x="52" y="39"/>
                </a:cubicBezTo>
                <a:cubicBezTo>
                  <a:pt x="52" y="37"/>
                  <a:pt x="51" y="35"/>
                  <a:pt x="49" y="35"/>
                </a:cubicBezTo>
                <a:cubicBezTo>
                  <a:pt x="19" y="35"/>
                  <a:pt x="19" y="35"/>
                  <a:pt x="19" y="35"/>
                </a:cubicBezTo>
                <a:close/>
                <a:moveTo>
                  <a:pt x="46" y="112"/>
                </a:moveTo>
                <a:cubicBezTo>
                  <a:pt x="45" y="112"/>
                  <a:pt x="45" y="113"/>
                  <a:pt x="45" y="113"/>
                </a:cubicBezTo>
                <a:cubicBezTo>
                  <a:pt x="45" y="118"/>
                  <a:pt x="45" y="118"/>
                  <a:pt x="45" y="118"/>
                </a:cubicBezTo>
                <a:cubicBezTo>
                  <a:pt x="45" y="119"/>
                  <a:pt x="45" y="119"/>
                  <a:pt x="46" y="119"/>
                </a:cubicBezTo>
                <a:cubicBezTo>
                  <a:pt x="53" y="119"/>
                  <a:pt x="53" y="119"/>
                  <a:pt x="53" y="119"/>
                </a:cubicBezTo>
                <a:cubicBezTo>
                  <a:pt x="54" y="119"/>
                  <a:pt x="54" y="119"/>
                  <a:pt x="54" y="118"/>
                </a:cubicBezTo>
                <a:cubicBezTo>
                  <a:pt x="54" y="113"/>
                  <a:pt x="54" y="113"/>
                  <a:pt x="54" y="113"/>
                </a:cubicBezTo>
                <a:cubicBezTo>
                  <a:pt x="54" y="113"/>
                  <a:pt x="54" y="112"/>
                  <a:pt x="53" y="112"/>
                </a:cubicBezTo>
                <a:cubicBezTo>
                  <a:pt x="46" y="112"/>
                  <a:pt x="46" y="112"/>
                  <a:pt x="46" y="112"/>
                </a:cubicBezTo>
                <a:close/>
                <a:moveTo>
                  <a:pt x="30" y="112"/>
                </a:moveTo>
                <a:cubicBezTo>
                  <a:pt x="30" y="112"/>
                  <a:pt x="29" y="113"/>
                  <a:pt x="29" y="113"/>
                </a:cubicBezTo>
                <a:cubicBezTo>
                  <a:pt x="29" y="118"/>
                  <a:pt x="29" y="118"/>
                  <a:pt x="29" y="118"/>
                </a:cubicBezTo>
                <a:cubicBezTo>
                  <a:pt x="29" y="119"/>
                  <a:pt x="30" y="119"/>
                  <a:pt x="30" y="119"/>
                </a:cubicBezTo>
                <a:cubicBezTo>
                  <a:pt x="38" y="119"/>
                  <a:pt x="38" y="119"/>
                  <a:pt x="38" y="119"/>
                </a:cubicBezTo>
                <a:cubicBezTo>
                  <a:pt x="38" y="119"/>
                  <a:pt x="39" y="119"/>
                  <a:pt x="39" y="118"/>
                </a:cubicBezTo>
                <a:cubicBezTo>
                  <a:pt x="39" y="113"/>
                  <a:pt x="39" y="113"/>
                  <a:pt x="39" y="113"/>
                </a:cubicBezTo>
                <a:cubicBezTo>
                  <a:pt x="39" y="113"/>
                  <a:pt x="38" y="112"/>
                  <a:pt x="38" y="112"/>
                </a:cubicBezTo>
                <a:cubicBezTo>
                  <a:pt x="30" y="112"/>
                  <a:pt x="30" y="112"/>
                  <a:pt x="30" y="112"/>
                </a:cubicBezTo>
                <a:close/>
                <a:moveTo>
                  <a:pt x="15" y="112"/>
                </a:moveTo>
                <a:cubicBezTo>
                  <a:pt x="14" y="112"/>
                  <a:pt x="14" y="113"/>
                  <a:pt x="14" y="113"/>
                </a:cubicBezTo>
                <a:cubicBezTo>
                  <a:pt x="14" y="118"/>
                  <a:pt x="14" y="118"/>
                  <a:pt x="14" y="118"/>
                </a:cubicBezTo>
                <a:cubicBezTo>
                  <a:pt x="14" y="119"/>
                  <a:pt x="14" y="119"/>
                  <a:pt x="15" y="119"/>
                </a:cubicBezTo>
                <a:cubicBezTo>
                  <a:pt x="22" y="119"/>
                  <a:pt x="22" y="119"/>
                  <a:pt x="22" y="119"/>
                </a:cubicBezTo>
                <a:cubicBezTo>
                  <a:pt x="23" y="119"/>
                  <a:pt x="23" y="119"/>
                  <a:pt x="23" y="118"/>
                </a:cubicBezTo>
                <a:cubicBezTo>
                  <a:pt x="23" y="113"/>
                  <a:pt x="23" y="113"/>
                  <a:pt x="23" y="113"/>
                </a:cubicBezTo>
                <a:cubicBezTo>
                  <a:pt x="23" y="113"/>
                  <a:pt x="23" y="112"/>
                  <a:pt x="22" y="112"/>
                </a:cubicBezTo>
                <a:cubicBezTo>
                  <a:pt x="15" y="112"/>
                  <a:pt x="15" y="112"/>
                  <a:pt x="15" y="112"/>
                </a:cubicBezTo>
                <a:close/>
                <a:moveTo>
                  <a:pt x="46" y="99"/>
                </a:moveTo>
                <a:cubicBezTo>
                  <a:pt x="45" y="99"/>
                  <a:pt x="45" y="100"/>
                  <a:pt x="45" y="100"/>
                </a:cubicBezTo>
                <a:cubicBezTo>
                  <a:pt x="45" y="105"/>
                  <a:pt x="45" y="105"/>
                  <a:pt x="45" y="105"/>
                </a:cubicBezTo>
                <a:cubicBezTo>
                  <a:pt x="45" y="106"/>
                  <a:pt x="45" y="106"/>
                  <a:pt x="46" y="106"/>
                </a:cubicBezTo>
                <a:cubicBezTo>
                  <a:pt x="53" y="106"/>
                  <a:pt x="53" y="106"/>
                  <a:pt x="53" y="106"/>
                </a:cubicBezTo>
                <a:cubicBezTo>
                  <a:pt x="54" y="106"/>
                  <a:pt x="54" y="106"/>
                  <a:pt x="54" y="105"/>
                </a:cubicBezTo>
                <a:cubicBezTo>
                  <a:pt x="54" y="100"/>
                  <a:pt x="54" y="100"/>
                  <a:pt x="54" y="100"/>
                </a:cubicBezTo>
                <a:cubicBezTo>
                  <a:pt x="54" y="100"/>
                  <a:pt x="54" y="99"/>
                  <a:pt x="53" y="99"/>
                </a:cubicBezTo>
                <a:cubicBezTo>
                  <a:pt x="46" y="99"/>
                  <a:pt x="46" y="99"/>
                  <a:pt x="46" y="99"/>
                </a:cubicBezTo>
                <a:close/>
                <a:moveTo>
                  <a:pt x="30" y="99"/>
                </a:moveTo>
                <a:cubicBezTo>
                  <a:pt x="30" y="99"/>
                  <a:pt x="29" y="100"/>
                  <a:pt x="29" y="100"/>
                </a:cubicBezTo>
                <a:cubicBezTo>
                  <a:pt x="29" y="105"/>
                  <a:pt x="29" y="105"/>
                  <a:pt x="29" y="105"/>
                </a:cubicBezTo>
                <a:cubicBezTo>
                  <a:pt x="29" y="106"/>
                  <a:pt x="30" y="106"/>
                  <a:pt x="30" y="106"/>
                </a:cubicBezTo>
                <a:cubicBezTo>
                  <a:pt x="38" y="106"/>
                  <a:pt x="38" y="106"/>
                  <a:pt x="38" y="106"/>
                </a:cubicBezTo>
                <a:cubicBezTo>
                  <a:pt x="38" y="106"/>
                  <a:pt x="39" y="106"/>
                  <a:pt x="39" y="105"/>
                </a:cubicBezTo>
                <a:cubicBezTo>
                  <a:pt x="39" y="100"/>
                  <a:pt x="39" y="100"/>
                  <a:pt x="39" y="100"/>
                </a:cubicBezTo>
                <a:cubicBezTo>
                  <a:pt x="39" y="100"/>
                  <a:pt x="38" y="99"/>
                  <a:pt x="38" y="99"/>
                </a:cubicBezTo>
                <a:cubicBezTo>
                  <a:pt x="30" y="99"/>
                  <a:pt x="30" y="99"/>
                  <a:pt x="30" y="99"/>
                </a:cubicBezTo>
                <a:close/>
                <a:moveTo>
                  <a:pt x="15" y="99"/>
                </a:moveTo>
                <a:cubicBezTo>
                  <a:pt x="14" y="99"/>
                  <a:pt x="14" y="100"/>
                  <a:pt x="14" y="100"/>
                </a:cubicBezTo>
                <a:cubicBezTo>
                  <a:pt x="14" y="105"/>
                  <a:pt x="14" y="105"/>
                  <a:pt x="14" y="105"/>
                </a:cubicBezTo>
                <a:cubicBezTo>
                  <a:pt x="14" y="106"/>
                  <a:pt x="14" y="106"/>
                  <a:pt x="15" y="106"/>
                </a:cubicBezTo>
                <a:cubicBezTo>
                  <a:pt x="22" y="106"/>
                  <a:pt x="22" y="106"/>
                  <a:pt x="22" y="106"/>
                </a:cubicBezTo>
                <a:cubicBezTo>
                  <a:pt x="23" y="106"/>
                  <a:pt x="23" y="106"/>
                  <a:pt x="23" y="105"/>
                </a:cubicBezTo>
                <a:cubicBezTo>
                  <a:pt x="23" y="100"/>
                  <a:pt x="23" y="100"/>
                  <a:pt x="23" y="100"/>
                </a:cubicBezTo>
                <a:cubicBezTo>
                  <a:pt x="23" y="100"/>
                  <a:pt x="23" y="99"/>
                  <a:pt x="22" y="99"/>
                </a:cubicBezTo>
                <a:cubicBezTo>
                  <a:pt x="15" y="99"/>
                  <a:pt x="15" y="99"/>
                  <a:pt x="15" y="99"/>
                </a:cubicBezTo>
                <a:close/>
                <a:moveTo>
                  <a:pt x="46" y="86"/>
                </a:moveTo>
                <a:cubicBezTo>
                  <a:pt x="45" y="86"/>
                  <a:pt x="45" y="87"/>
                  <a:pt x="45" y="87"/>
                </a:cubicBezTo>
                <a:cubicBezTo>
                  <a:pt x="45" y="92"/>
                  <a:pt x="45" y="92"/>
                  <a:pt x="45" y="92"/>
                </a:cubicBezTo>
                <a:cubicBezTo>
                  <a:pt x="45" y="93"/>
                  <a:pt x="45" y="93"/>
                  <a:pt x="46" y="93"/>
                </a:cubicBezTo>
                <a:cubicBezTo>
                  <a:pt x="53" y="93"/>
                  <a:pt x="53" y="93"/>
                  <a:pt x="53" y="93"/>
                </a:cubicBezTo>
                <a:cubicBezTo>
                  <a:pt x="54" y="93"/>
                  <a:pt x="54" y="93"/>
                  <a:pt x="54" y="92"/>
                </a:cubicBezTo>
                <a:cubicBezTo>
                  <a:pt x="54" y="87"/>
                  <a:pt x="54" y="87"/>
                  <a:pt x="54" y="87"/>
                </a:cubicBezTo>
                <a:cubicBezTo>
                  <a:pt x="54" y="87"/>
                  <a:pt x="54" y="86"/>
                  <a:pt x="53" y="86"/>
                </a:cubicBezTo>
                <a:cubicBezTo>
                  <a:pt x="46" y="86"/>
                  <a:pt x="46" y="86"/>
                  <a:pt x="46" y="86"/>
                </a:cubicBezTo>
                <a:close/>
                <a:moveTo>
                  <a:pt x="30" y="86"/>
                </a:moveTo>
                <a:cubicBezTo>
                  <a:pt x="30" y="86"/>
                  <a:pt x="29" y="87"/>
                  <a:pt x="29" y="87"/>
                </a:cubicBezTo>
                <a:cubicBezTo>
                  <a:pt x="29" y="92"/>
                  <a:pt x="29" y="92"/>
                  <a:pt x="29" y="92"/>
                </a:cubicBezTo>
                <a:cubicBezTo>
                  <a:pt x="29" y="93"/>
                  <a:pt x="30" y="93"/>
                  <a:pt x="30" y="93"/>
                </a:cubicBezTo>
                <a:cubicBezTo>
                  <a:pt x="38" y="93"/>
                  <a:pt x="38" y="93"/>
                  <a:pt x="38" y="93"/>
                </a:cubicBezTo>
                <a:cubicBezTo>
                  <a:pt x="38" y="93"/>
                  <a:pt x="39" y="93"/>
                  <a:pt x="39" y="92"/>
                </a:cubicBezTo>
                <a:cubicBezTo>
                  <a:pt x="39" y="87"/>
                  <a:pt x="39" y="87"/>
                  <a:pt x="39" y="87"/>
                </a:cubicBezTo>
                <a:cubicBezTo>
                  <a:pt x="39" y="87"/>
                  <a:pt x="38" y="86"/>
                  <a:pt x="38" y="86"/>
                </a:cubicBezTo>
                <a:cubicBezTo>
                  <a:pt x="30" y="86"/>
                  <a:pt x="30" y="86"/>
                  <a:pt x="30" y="86"/>
                </a:cubicBezTo>
                <a:close/>
                <a:moveTo>
                  <a:pt x="15" y="86"/>
                </a:moveTo>
                <a:cubicBezTo>
                  <a:pt x="14" y="86"/>
                  <a:pt x="14" y="87"/>
                  <a:pt x="14" y="87"/>
                </a:cubicBezTo>
                <a:cubicBezTo>
                  <a:pt x="14" y="92"/>
                  <a:pt x="14" y="92"/>
                  <a:pt x="14" y="92"/>
                </a:cubicBezTo>
                <a:cubicBezTo>
                  <a:pt x="14" y="93"/>
                  <a:pt x="14" y="93"/>
                  <a:pt x="15" y="93"/>
                </a:cubicBezTo>
                <a:cubicBezTo>
                  <a:pt x="22" y="93"/>
                  <a:pt x="22" y="93"/>
                  <a:pt x="22" y="93"/>
                </a:cubicBezTo>
                <a:cubicBezTo>
                  <a:pt x="23" y="93"/>
                  <a:pt x="23" y="93"/>
                  <a:pt x="23" y="92"/>
                </a:cubicBezTo>
                <a:cubicBezTo>
                  <a:pt x="23" y="87"/>
                  <a:pt x="23" y="87"/>
                  <a:pt x="23" y="87"/>
                </a:cubicBezTo>
                <a:cubicBezTo>
                  <a:pt x="23" y="87"/>
                  <a:pt x="23" y="86"/>
                  <a:pt x="22" y="86"/>
                </a:cubicBezTo>
                <a:cubicBezTo>
                  <a:pt x="15" y="86"/>
                  <a:pt x="15" y="86"/>
                  <a:pt x="15" y="86"/>
                </a:cubicBezTo>
                <a:close/>
                <a:moveTo>
                  <a:pt x="46" y="73"/>
                </a:moveTo>
                <a:cubicBezTo>
                  <a:pt x="45" y="73"/>
                  <a:pt x="45" y="74"/>
                  <a:pt x="45" y="74"/>
                </a:cubicBezTo>
                <a:cubicBezTo>
                  <a:pt x="45" y="79"/>
                  <a:pt x="45" y="79"/>
                  <a:pt x="45" y="79"/>
                </a:cubicBezTo>
                <a:cubicBezTo>
                  <a:pt x="45" y="80"/>
                  <a:pt x="45" y="80"/>
                  <a:pt x="46" y="80"/>
                </a:cubicBezTo>
                <a:cubicBezTo>
                  <a:pt x="53" y="80"/>
                  <a:pt x="53" y="80"/>
                  <a:pt x="53" y="80"/>
                </a:cubicBezTo>
                <a:cubicBezTo>
                  <a:pt x="54" y="80"/>
                  <a:pt x="54" y="80"/>
                  <a:pt x="54" y="79"/>
                </a:cubicBezTo>
                <a:cubicBezTo>
                  <a:pt x="54" y="74"/>
                  <a:pt x="54" y="74"/>
                  <a:pt x="54" y="74"/>
                </a:cubicBezTo>
                <a:cubicBezTo>
                  <a:pt x="54" y="74"/>
                  <a:pt x="54" y="73"/>
                  <a:pt x="53" y="73"/>
                </a:cubicBezTo>
                <a:cubicBezTo>
                  <a:pt x="46" y="73"/>
                  <a:pt x="46" y="73"/>
                  <a:pt x="46" y="73"/>
                </a:cubicBezTo>
                <a:close/>
                <a:moveTo>
                  <a:pt x="30" y="73"/>
                </a:moveTo>
                <a:cubicBezTo>
                  <a:pt x="30" y="73"/>
                  <a:pt x="29" y="74"/>
                  <a:pt x="29" y="74"/>
                </a:cubicBezTo>
                <a:cubicBezTo>
                  <a:pt x="29" y="79"/>
                  <a:pt x="29" y="79"/>
                  <a:pt x="29" y="79"/>
                </a:cubicBezTo>
                <a:cubicBezTo>
                  <a:pt x="29" y="80"/>
                  <a:pt x="30" y="80"/>
                  <a:pt x="30" y="80"/>
                </a:cubicBezTo>
                <a:cubicBezTo>
                  <a:pt x="38" y="80"/>
                  <a:pt x="38" y="80"/>
                  <a:pt x="38" y="80"/>
                </a:cubicBezTo>
                <a:cubicBezTo>
                  <a:pt x="38" y="80"/>
                  <a:pt x="39" y="80"/>
                  <a:pt x="39" y="79"/>
                </a:cubicBezTo>
                <a:cubicBezTo>
                  <a:pt x="39" y="74"/>
                  <a:pt x="39" y="74"/>
                  <a:pt x="39" y="74"/>
                </a:cubicBezTo>
                <a:cubicBezTo>
                  <a:pt x="39" y="74"/>
                  <a:pt x="38" y="73"/>
                  <a:pt x="38" y="73"/>
                </a:cubicBezTo>
                <a:cubicBezTo>
                  <a:pt x="30" y="73"/>
                  <a:pt x="30" y="73"/>
                  <a:pt x="30" y="73"/>
                </a:cubicBezTo>
                <a:close/>
                <a:moveTo>
                  <a:pt x="15" y="73"/>
                </a:moveTo>
                <a:cubicBezTo>
                  <a:pt x="14" y="73"/>
                  <a:pt x="14" y="74"/>
                  <a:pt x="14" y="74"/>
                </a:cubicBezTo>
                <a:cubicBezTo>
                  <a:pt x="14" y="79"/>
                  <a:pt x="14" y="79"/>
                  <a:pt x="14" y="79"/>
                </a:cubicBezTo>
                <a:cubicBezTo>
                  <a:pt x="14" y="80"/>
                  <a:pt x="14" y="80"/>
                  <a:pt x="15" y="80"/>
                </a:cubicBezTo>
                <a:cubicBezTo>
                  <a:pt x="22" y="80"/>
                  <a:pt x="22" y="80"/>
                  <a:pt x="22" y="80"/>
                </a:cubicBezTo>
                <a:cubicBezTo>
                  <a:pt x="23" y="80"/>
                  <a:pt x="23" y="80"/>
                  <a:pt x="23" y="79"/>
                </a:cubicBezTo>
                <a:cubicBezTo>
                  <a:pt x="23" y="74"/>
                  <a:pt x="23" y="74"/>
                  <a:pt x="23" y="74"/>
                </a:cubicBezTo>
                <a:cubicBezTo>
                  <a:pt x="23" y="74"/>
                  <a:pt x="23" y="73"/>
                  <a:pt x="22" y="73"/>
                </a:cubicBezTo>
                <a:lnTo>
                  <a:pt x="15" y="73"/>
                </a:ln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84"/>
          <p:cNvSpPr>
            <a:spLocks noEditPoints="1"/>
          </p:cNvSpPr>
          <p:nvPr/>
        </p:nvSpPr>
        <p:spPr bwMode="auto">
          <a:xfrm>
            <a:off x="2648936" y="4758657"/>
            <a:ext cx="544615" cy="540641"/>
          </a:xfrm>
          <a:custGeom>
            <a:gdLst>
              <a:gd fmla="*/ 101 w 202" name="T0"/>
              <a:gd fmla="*/ 0 h 201" name="T1"/>
              <a:gd fmla="*/ 172 w 202" name="T2"/>
              <a:gd fmla="*/ 29 h 201" name="T3"/>
              <a:gd fmla="*/ 202 w 202" name="T4"/>
              <a:gd fmla="*/ 100 h 201" name="T5"/>
              <a:gd fmla="*/ 172 w 202" name="T6"/>
              <a:gd fmla="*/ 171 h 201" name="T7"/>
              <a:gd fmla="*/ 101 w 202" name="T8"/>
              <a:gd fmla="*/ 201 h 201" name="T9"/>
              <a:gd fmla="*/ 30 w 202" name="T10"/>
              <a:gd fmla="*/ 171 h 201" name="T11"/>
              <a:gd fmla="*/ 0 w 202" name="T12"/>
              <a:gd fmla="*/ 100 h 201" name="T13"/>
              <a:gd fmla="*/ 30 w 202" name="T14"/>
              <a:gd fmla="*/ 29 h 201" name="T15"/>
              <a:gd fmla="*/ 101 w 202" name="T16"/>
              <a:gd fmla="*/ 0 h 201" name="T17"/>
              <a:gd fmla="*/ 164 w 202" name="T18"/>
              <a:gd fmla="*/ 38 h 201" name="T19"/>
              <a:gd fmla="*/ 101 w 202" name="T20"/>
              <a:gd fmla="*/ 11 h 201" name="T21"/>
              <a:gd fmla="*/ 38 w 202" name="T22"/>
              <a:gd fmla="*/ 38 h 201" name="T23"/>
              <a:gd fmla="*/ 12 w 202" name="T24"/>
              <a:gd fmla="*/ 100 h 201" name="T25"/>
              <a:gd fmla="*/ 38 w 202" name="T26"/>
              <a:gd fmla="*/ 163 h 201" name="T27"/>
              <a:gd fmla="*/ 101 w 202" name="T28"/>
              <a:gd fmla="*/ 189 h 201" name="T29"/>
              <a:gd fmla="*/ 164 w 202" name="T30"/>
              <a:gd fmla="*/ 163 h 201" name="T31"/>
              <a:gd fmla="*/ 190 w 202" name="T32"/>
              <a:gd fmla="*/ 100 h 201" name="T33"/>
              <a:gd fmla="*/ 164 w 202" name="T34"/>
              <a:gd fmla="*/ 38 h 20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1" w="201">
                <a:moveTo>
                  <a:pt x="101" y="0"/>
                </a:moveTo>
                <a:cubicBezTo>
                  <a:pt x="129" y="0"/>
                  <a:pt x="154" y="11"/>
                  <a:pt x="172" y="29"/>
                </a:cubicBezTo>
                <a:cubicBezTo>
                  <a:pt x="191" y="47"/>
                  <a:pt x="202" y="73"/>
                  <a:pt x="202" y="100"/>
                </a:cubicBezTo>
                <a:cubicBezTo>
                  <a:pt x="202" y="128"/>
                  <a:pt x="191" y="153"/>
                  <a:pt x="172" y="171"/>
                </a:cubicBezTo>
                <a:cubicBezTo>
                  <a:pt x="154" y="190"/>
                  <a:pt x="129" y="201"/>
                  <a:pt x="101" y="201"/>
                </a:cubicBezTo>
                <a:cubicBezTo>
                  <a:pt x="73" y="201"/>
                  <a:pt x="48" y="190"/>
                  <a:pt x="30" y="171"/>
                </a:cubicBezTo>
                <a:cubicBezTo>
                  <a:pt x="12" y="153"/>
                  <a:pt x="0" y="128"/>
                  <a:pt x="0" y="100"/>
                </a:cubicBezTo>
                <a:cubicBezTo>
                  <a:pt x="0" y="73"/>
                  <a:pt x="12" y="47"/>
                  <a:pt x="30" y="29"/>
                </a:cubicBezTo>
                <a:cubicBezTo>
                  <a:pt x="48" y="11"/>
                  <a:pt x="73" y="0"/>
                  <a:pt x="101" y="0"/>
                </a:cubicBezTo>
                <a:close/>
                <a:moveTo>
                  <a:pt x="164" y="38"/>
                </a:moveTo>
                <a:cubicBezTo>
                  <a:pt x="148" y="21"/>
                  <a:pt x="126" y="11"/>
                  <a:pt x="101" y="11"/>
                </a:cubicBezTo>
                <a:cubicBezTo>
                  <a:pt x="77" y="11"/>
                  <a:pt x="54" y="21"/>
                  <a:pt x="38" y="38"/>
                </a:cubicBezTo>
                <a:cubicBezTo>
                  <a:pt x="22" y="54"/>
                  <a:pt x="12" y="76"/>
                  <a:pt x="12" y="100"/>
                </a:cubicBezTo>
                <a:cubicBezTo>
                  <a:pt x="12" y="125"/>
                  <a:pt x="22" y="147"/>
                  <a:pt x="38" y="163"/>
                </a:cubicBezTo>
                <a:cubicBezTo>
                  <a:pt x="54" y="179"/>
                  <a:pt x="77" y="189"/>
                  <a:pt x="101" y="189"/>
                </a:cubicBezTo>
                <a:cubicBezTo>
                  <a:pt x="126" y="189"/>
                  <a:pt x="148" y="179"/>
                  <a:pt x="164" y="163"/>
                </a:cubicBezTo>
                <a:cubicBezTo>
                  <a:pt x="180" y="147"/>
                  <a:pt x="190" y="125"/>
                  <a:pt x="190" y="100"/>
                </a:cubicBezTo>
                <a:cubicBezTo>
                  <a:pt x="190" y="76"/>
                  <a:pt x="180" y="54"/>
                  <a:pt x="164" y="38"/>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47"/>
          <p:cNvSpPr/>
          <p:nvPr/>
        </p:nvSpPr>
        <p:spPr bwMode="auto">
          <a:xfrm>
            <a:off x="7518670" y="4820485"/>
            <a:ext cx="510825" cy="512814"/>
          </a:xfrm>
          <a:custGeom>
            <a:gdLst>
              <a:gd fmla="*/ 96 w 190" name="T0"/>
              <a:gd fmla="*/ 30 h 191" name="T1"/>
              <a:gd fmla="*/ 108 w 190" name="T2"/>
              <a:gd fmla="*/ 27 h 191" name="T3"/>
              <a:gd fmla="*/ 118 w 190" name="T4"/>
              <a:gd fmla="*/ 28 h 191" name="T5"/>
              <a:gd fmla="*/ 119 w 190" name="T6"/>
              <a:gd fmla="*/ 32 h 191" name="T7"/>
              <a:gd fmla="*/ 111 w 190" name="T8"/>
              <a:gd fmla="*/ 60 h 191" name="T9"/>
              <a:gd fmla="*/ 108 w 190" name="T10"/>
              <a:gd fmla="*/ 62 h 191" name="T11"/>
              <a:gd fmla="*/ 87 w 190" name="T12"/>
              <a:gd fmla="*/ 82 h 191" name="T13"/>
              <a:gd fmla="*/ 75 w 190" name="T14"/>
              <a:gd fmla="*/ 112 h 191" name="T15"/>
              <a:gd fmla="*/ 80 w 190" name="T16"/>
              <a:gd fmla="*/ 123 h 191" name="T17"/>
              <a:gd fmla="*/ 77 w 190" name="T18"/>
              <a:gd fmla="*/ 132 h 191" name="T19"/>
              <a:gd fmla="*/ 59 w 190" name="T20"/>
              <a:gd fmla="*/ 151 h 191" name="T21"/>
              <a:gd fmla="*/ 53 w 190" name="T22"/>
              <a:gd fmla="*/ 149 h 191" name="T23"/>
              <a:gd fmla="*/ 50 w 190" name="T24"/>
              <a:gd fmla="*/ 157 h 191" name="T25"/>
              <a:gd fmla="*/ 95 w 190" name="T26"/>
              <a:gd fmla="*/ 181 h 191" name="T27"/>
              <a:gd fmla="*/ 180 w 190" name="T28"/>
              <a:gd fmla="*/ 94 h 191" name="T29"/>
              <a:gd fmla="*/ 95 w 190" name="T30"/>
              <a:gd fmla="*/ 11 h 191" name="T31"/>
              <a:gd fmla="*/ 9 w 190" name="T32"/>
              <a:gd fmla="*/ 94 h 191" name="T33"/>
              <a:gd fmla="*/ 32 w 190" name="T34"/>
              <a:gd fmla="*/ 154 h 191" name="T35"/>
              <a:gd fmla="*/ 15 w 190" name="T36"/>
              <a:gd fmla="*/ 143 h 191" name="T37"/>
              <a:gd fmla="*/ 0 w 190" name="T38"/>
              <a:gd fmla="*/ 94 h 191" name="T39"/>
              <a:gd fmla="*/ 94 w 190" name="T40"/>
              <a:gd fmla="*/ 1 h 191" name="T41"/>
              <a:gd fmla="*/ 190 w 190" name="T42"/>
              <a:gd fmla="*/ 94 h 191" name="T43"/>
              <a:gd fmla="*/ 92 w 190" name="T44"/>
              <a:gd fmla="*/ 191 h 191" name="T45"/>
              <a:gd fmla="*/ 42 w 190" name="T46"/>
              <a:gd fmla="*/ 159 h 191" name="T47"/>
              <a:gd fmla="*/ 47 w 190" name="T48"/>
              <a:gd fmla="*/ 144 h 191" name="T49"/>
              <a:gd fmla="*/ 47 w 190" name="T50"/>
              <a:gd fmla="*/ 142 h 191" name="T51"/>
              <a:gd fmla="*/ 44 w 190" name="T52"/>
              <a:gd fmla="*/ 136 h 191" name="T53"/>
              <a:gd fmla="*/ 72 w 190" name="T54"/>
              <a:gd fmla="*/ 61 h 191" name="T55"/>
              <a:gd fmla="*/ 96 w 190" name="T56"/>
              <a:gd fmla="*/ 30 h 19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91" w="190">
                <a:moveTo>
                  <a:pt x="96" y="30"/>
                </a:moveTo>
                <a:cubicBezTo>
                  <a:pt x="99" y="27"/>
                  <a:pt x="101" y="27"/>
                  <a:pt x="108" y="27"/>
                </a:cubicBezTo>
                <a:cubicBezTo>
                  <a:pt x="112" y="27"/>
                  <a:pt x="116" y="27"/>
                  <a:pt x="118" y="28"/>
                </a:cubicBezTo>
                <a:cubicBezTo>
                  <a:pt x="119" y="28"/>
                  <a:pt x="119" y="30"/>
                  <a:pt x="119" y="32"/>
                </a:cubicBezTo>
                <a:cubicBezTo>
                  <a:pt x="119" y="41"/>
                  <a:pt x="116" y="53"/>
                  <a:pt x="111" y="60"/>
                </a:cubicBezTo>
                <a:cubicBezTo>
                  <a:pt x="110" y="61"/>
                  <a:pt x="110" y="62"/>
                  <a:pt x="108" y="62"/>
                </a:cubicBezTo>
                <a:cubicBezTo>
                  <a:pt x="104" y="64"/>
                  <a:pt x="99" y="58"/>
                  <a:pt x="87" y="82"/>
                </a:cubicBezTo>
                <a:cubicBezTo>
                  <a:pt x="78" y="98"/>
                  <a:pt x="75" y="107"/>
                  <a:pt x="75" y="112"/>
                </a:cubicBezTo>
                <a:cubicBezTo>
                  <a:pt x="75" y="119"/>
                  <a:pt x="79" y="119"/>
                  <a:pt x="80" y="123"/>
                </a:cubicBezTo>
                <a:cubicBezTo>
                  <a:pt x="80" y="124"/>
                  <a:pt x="79" y="128"/>
                  <a:pt x="77" y="132"/>
                </a:cubicBezTo>
                <a:cubicBezTo>
                  <a:pt x="73" y="141"/>
                  <a:pt x="66" y="151"/>
                  <a:pt x="59" y="151"/>
                </a:cubicBezTo>
                <a:cubicBezTo>
                  <a:pt x="57" y="152"/>
                  <a:pt x="55" y="149"/>
                  <a:pt x="53" y="149"/>
                </a:cubicBezTo>
                <a:cubicBezTo>
                  <a:pt x="50" y="151"/>
                  <a:pt x="51" y="155"/>
                  <a:pt x="50" y="157"/>
                </a:cubicBezTo>
                <a:cubicBezTo>
                  <a:pt x="49" y="174"/>
                  <a:pt x="75" y="182"/>
                  <a:pt x="95" y="181"/>
                </a:cubicBezTo>
                <a:cubicBezTo>
                  <a:pt x="137" y="179"/>
                  <a:pt x="180" y="149"/>
                  <a:pt x="180" y="94"/>
                </a:cubicBezTo>
                <a:cubicBezTo>
                  <a:pt x="180" y="58"/>
                  <a:pt x="154" y="13"/>
                  <a:pt x="95" y="11"/>
                </a:cubicBezTo>
                <a:cubicBezTo>
                  <a:pt x="60" y="9"/>
                  <a:pt x="10" y="39"/>
                  <a:pt x="9" y="94"/>
                </a:cubicBezTo>
                <a:cubicBezTo>
                  <a:pt x="9" y="115"/>
                  <a:pt x="16" y="135"/>
                  <a:pt x="32" y="154"/>
                </a:cubicBezTo>
                <a:cubicBezTo>
                  <a:pt x="26" y="159"/>
                  <a:pt x="18" y="149"/>
                  <a:pt x="15" y="143"/>
                </a:cubicBezTo>
                <a:cubicBezTo>
                  <a:pt x="2" y="123"/>
                  <a:pt x="0" y="105"/>
                  <a:pt x="0" y="94"/>
                </a:cubicBezTo>
                <a:cubicBezTo>
                  <a:pt x="1" y="39"/>
                  <a:pt x="49" y="0"/>
                  <a:pt x="94" y="1"/>
                </a:cubicBezTo>
                <a:cubicBezTo>
                  <a:pt x="159" y="3"/>
                  <a:pt x="190" y="56"/>
                  <a:pt x="190" y="94"/>
                </a:cubicBezTo>
                <a:cubicBezTo>
                  <a:pt x="189" y="159"/>
                  <a:pt x="138" y="191"/>
                  <a:pt x="92" y="191"/>
                </a:cubicBezTo>
                <a:cubicBezTo>
                  <a:pt x="68" y="191"/>
                  <a:pt x="42" y="180"/>
                  <a:pt x="42" y="159"/>
                </a:cubicBezTo>
                <a:cubicBezTo>
                  <a:pt x="42" y="154"/>
                  <a:pt x="43" y="152"/>
                  <a:pt x="47" y="144"/>
                </a:cubicBezTo>
                <a:cubicBezTo>
                  <a:pt x="47" y="144"/>
                  <a:pt x="47" y="142"/>
                  <a:pt x="47" y="142"/>
                </a:cubicBezTo>
                <a:cubicBezTo>
                  <a:pt x="44" y="140"/>
                  <a:pt x="45" y="138"/>
                  <a:pt x="44" y="136"/>
                </a:cubicBezTo>
                <a:cubicBezTo>
                  <a:pt x="44" y="119"/>
                  <a:pt x="55" y="86"/>
                  <a:pt x="72" y="61"/>
                </a:cubicBezTo>
                <a:cubicBezTo>
                  <a:pt x="79" y="49"/>
                  <a:pt x="89" y="35"/>
                  <a:pt x="96" y="30"/>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48"/>
          <p:cNvSpPr/>
          <p:nvPr/>
        </p:nvSpPr>
        <p:spPr bwMode="auto">
          <a:xfrm>
            <a:off x="7689608" y="5156398"/>
            <a:ext cx="81494" cy="91432"/>
          </a:xfrm>
          <a:custGeom>
            <a:gdLst>
              <a:gd fmla="*/ 0 w 30" name="T0"/>
              <a:gd fmla="*/ 29 h 34" name="T1"/>
              <a:gd fmla="*/ 13 w 30" name="T2"/>
              <a:gd fmla="*/ 34 h 34" name="T3"/>
              <a:gd fmla="*/ 30 w 30" name="T4"/>
              <a:gd fmla="*/ 11 h 34" name="T5"/>
              <a:gd fmla="*/ 21 w 30" name="T6"/>
              <a:gd fmla="*/ 0 h 34" name="T7"/>
              <a:gd fmla="*/ 0 w 30" name="T8"/>
              <a:gd fmla="*/ 29 h 34" name="T9"/>
            </a:gdLst>
            <a:cxnLst>
              <a:cxn ang="0">
                <a:pos x="T0" y="T1"/>
              </a:cxn>
              <a:cxn ang="0">
                <a:pos x="T2" y="T3"/>
              </a:cxn>
              <a:cxn ang="0">
                <a:pos x="T4" y="T5"/>
              </a:cxn>
              <a:cxn ang="0">
                <a:pos x="T6" y="T7"/>
              </a:cxn>
              <a:cxn ang="0">
                <a:pos x="T8" y="T9"/>
              </a:cxn>
            </a:cxnLst>
            <a:rect b="b" l="0" r="r" t="0"/>
            <a:pathLst>
              <a:path h="34" w="30">
                <a:moveTo>
                  <a:pt x="0" y="29"/>
                </a:moveTo>
                <a:cubicBezTo>
                  <a:pt x="7" y="33"/>
                  <a:pt x="11" y="34"/>
                  <a:pt x="13" y="34"/>
                </a:cubicBezTo>
                <a:cubicBezTo>
                  <a:pt x="19" y="33"/>
                  <a:pt x="30" y="17"/>
                  <a:pt x="30" y="11"/>
                </a:cubicBezTo>
                <a:cubicBezTo>
                  <a:pt x="30" y="6"/>
                  <a:pt x="25" y="4"/>
                  <a:pt x="21" y="0"/>
                </a:cubicBezTo>
                <a:cubicBezTo>
                  <a:pt x="16" y="16"/>
                  <a:pt x="10" y="23"/>
                  <a:pt x="0" y="29"/>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49"/>
          <p:cNvSpPr/>
          <p:nvPr/>
        </p:nvSpPr>
        <p:spPr bwMode="auto">
          <a:xfrm>
            <a:off x="7828743" y="4899992"/>
            <a:ext cx="61617" cy="97394"/>
          </a:xfrm>
          <a:custGeom>
            <a:gdLst>
              <a:gd fmla="*/ 0 w 23" name="T0"/>
              <a:gd fmla="*/ 34 h 36" name="T1"/>
              <a:gd fmla="*/ 10 w 23" name="T2"/>
              <a:gd fmla="*/ 36 h 36" name="T3"/>
              <a:gd fmla="*/ 16 w 23" name="T4"/>
              <a:gd fmla="*/ 33 h 36" name="T5"/>
              <a:gd fmla="*/ 22 w 23" name="T6"/>
              <a:gd fmla="*/ 15 h 36" name="T7"/>
              <a:gd fmla="*/ 22 w 23" name="T8"/>
              <a:gd fmla="*/ 9 h 36" name="T9"/>
              <a:gd fmla="*/ 10 w 23" name="T10"/>
              <a:gd fmla="*/ 0 h 36" name="T11"/>
              <a:gd fmla="*/ 0 w 23" name="T12"/>
              <a:gd fmla="*/ 34 h 36" name="T13"/>
            </a:gdLst>
            <a:cxnLst>
              <a:cxn ang="0">
                <a:pos x="T0" y="T1"/>
              </a:cxn>
              <a:cxn ang="0">
                <a:pos x="T2" y="T3"/>
              </a:cxn>
              <a:cxn ang="0">
                <a:pos x="T4" y="T5"/>
              </a:cxn>
              <a:cxn ang="0">
                <a:pos x="T6" y="T7"/>
              </a:cxn>
              <a:cxn ang="0">
                <a:pos x="T8" y="T9"/>
              </a:cxn>
              <a:cxn ang="0">
                <a:pos x="T10" y="T11"/>
              </a:cxn>
              <a:cxn ang="0">
                <a:pos x="T12" y="T13"/>
              </a:cxn>
            </a:cxnLst>
            <a:rect b="b" l="0" r="r" t="0"/>
            <a:pathLst>
              <a:path h="36" w="23">
                <a:moveTo>
                  <a:pt x="0" y="34"/>
                </a:moveTo>
                <a:cubicBezTo>
                  <a:pt x="3" y="35"/>
                  <a:pt x="8" y="36"/>
                  <a:pt x="10" y="36"/>
                </a:cubicBezTo>
                <a:cubicBezTo>
                  <a:pt x="14" y="35"/>
                  <a:pt x="15" y="35"/>
                  <a:pt x="16" y="33"/>
                </a:cubicBezTo>
                <a:cubicBezTo>
                  <a:pt x="18" y="28"/>
                  <a:pt x="22" y="21"/>
                  <a:pt x="22" y="15"/>
                </a:cubicBezTo>
                <a:cubicBezTo>
                  <a:pt x="22" y="13"/>
                  <a:pt x="23" y="10"/>
                  <a:pt x="22" y="9"/>
                </a:cubicBezTo>
                <a:cubicBezTo>
                  <a:pt x="21" y="7"/>
                  <a:pt x="16" y="2"/>
                  <a:pt x="10" y="0"/>
                </a:cubicBezTo>
                <a:cubicBezTo>
                  <a:pt x="10" y="15"/>
                  <a:pt x="7" y="22"/>
                  <a:pt x="0" y="34"/>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50"/>
          <p:cNvSpPr>
            <a:spLocks noEditPoints="1"/>
          </p:cNvSpPr>
          <p:nvPr/>
        </p:nvSpPr>
        <p:spPr bwMode="auto">
          <a:xfrm>
            <a:off x="9599736" y="4762844"/>
            <a:ext cx="540641" cy="544616"/>
          </a:xfrm>
          <a:custGeom>
            <a:gdLst>
              <a:gd fmla="*/ 100 w 201" name="T0"/>
              <a:gd fmla="*/ 0 h 202" name="T1"/>
              <a:gd fmla="*/ 171 w 201" name="T2"/>
              <a:gd fmla="*/ 30 h 202" name="T3"/>
              <a:gd fmla="*/ 201 w 201" name="T4"/>
              <a:gd fmla="*/ 101 h 202" name="T5"/>
              <a:gd fmla="*/ 171 w 201" name="T6"/>
              <a:gd fmla="*/ 172 h 202" name="T7"/>
              <a:gd fmla="*/ 100 w 201" name="T8"/>
              <a:gd fmla="*/ 202 h 202" name="T9"/>
              <a:gd fmla="*/ 29 w 201" name="T10"/>
              <a:gd fmla="*/ 172 h 202" name="T11"/>
              <a:gd fmla="*/ 0 w 201" name="T12"/>
              <a:gd fmla="*/ 101 h 202" name="T13"/>
              <a:gd fmla="*/ 29 w 201" name="T14"/>
              <a:gd fmla="*/ 30 h 202" name="T15"/>
              <a:gd fmla="*/ 100 w 201" name="T16"/>
              <a:gd fmla="*/ 0 h 202" name="T17"/>
              <a:gd fmla="*/ 163 w 201" name="T18"/>
              <a:gd fmla="*/ 38 h 202" name="T19"/>
              <a:gd fmla="*/ 100 w 201" name="T20"/>
              <a:gd fmla="*/ 12 h 202" name="T21"/>
              <a:gd fmla="*/ 37 w 201" name="T22"/>
              <a:gd fmla="*/ 38 h 202" name="T23"/>
              <a:gd fmla="*/ 11 w 201" name="T24"/>
              <a:gd fmla="*/ 101 h 202" name="T25"/>
              <a:gd fmla="*/ 37 w 201" name="T26"/>
              <a:gd fmla="*/ 164 h 202" name="T27"/>
              <a:gd fmla="*/ 100 w 201" name="T28"/>
              <a:gd fmla="*/ 190 h 202" name="T29"/>
              <a:gd fmla="*/ 163 w 201" name="T30"/>
              <a:gd fmla="*/ 164 h 202" name="T31"/>
              <a:gd fmla="*/ 189 w 201" name="T32"/>
              <a:gd fmla="*/ 101 h 202" name="T33"/>
              <a:gd fmla="*/ 163 w 201" name="T34"/>
              <a:gd fmla="*/ 38 h 20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1" w="201">
                <a:moveTo>
                  <a:pt x="100" y="0"/>
                </a:moveTo>
                <a:cubicBezTo>
                  <a:pt x="128" y="0"/>
                  <a:pt x="153" y="12"/>
                  <a:pt x="171" y="30"/>
                </a:cubicBezTo>
                <a:cubicBezTo>
                  <a:pt x="189" y="48"/>
                  <a:pt x="201" y="73"/>
                  <a:pt x="201" y="101"/>
                </a:cubicBezTo>
                <a:cubicBezTo>
                  <a:pt x="201" y="129"/>
                  <a:pt x="189" y="154"/>
                  <a:pt x="171" y="172"/>
                </a:cubicBezTo>
                <a:cubicBezTo>
                  <a:pt x="153" y="190"/>
                  <a:pt x="128" y="202"/>
                  <a:pt x="100" y="202"/>
                </a:cubicBezTo>
                <a:cubicBezTo>
                  <a:pt x="73" y="202"/>
                  <a:pt x="48" y="190"/>
                  <a:pt x="29" y="172"/>
                </a:cubicBezTo>
                <a:cubicBezTo>
                  <a:pt x="11" y="154"/>
                  <a:pt x="0" y="129"/>
                  <a:pt x="0" y="101"/>
                </a:cubicBezTo>
                <a:cubicBezTo>
                  <a:pt x="0" y="73"/>
                  <a:pt x="11" y="48"/>
                  <a:pt x="29" y="30"/>
                </a:cubicBezTo>
                <a:cubicBezTo>
                  <a:pt x="48" y="12"/>
                  <a:pt x="73" y="0"/>
                  <a:pt x="100" y="0"/>
                </a:cubicBezTo>
                <a:close/>
                <a:moveTo>
                  <a:pt x="163" y="38"/>
                </a:moveTo>
                <a:cubicBezTo>
                  <a:pt x="147" y="22"/>
                  <a:pt x="125" y="12"/>
                  <a:pt x="100" y="12"/>
                </a:cubicBezTo>
                <a:cubicBezTo>
                  <a:pt x="76" y="12"/>
                  <a:pt x="54" y="22"/>
                  <a:pt x="37" y="38"/>
                </a:cubicBezTo>
                <a:cubicBezTo>
                  <a:pt x="21" y="54"/>
                  <a:pt x="11" y="76"/>
                  <a:pt x="11" y="101"/>
                </a:cubicBezTo>
                <a:cubicBezTo>
                  <a:pt x="11" y="126"/>
                  <a:pt x="21" y="148"/>
                  <a:pt x="37" y="164"/>
                </a:cubicBezTo>
                <a:cubicBezTo>
                  <a:pt x="54" y="180"/>
                  <a:pt x="76" y="190"/>
                  <a:pt x="100" y="190"/>
                </a:cubicBezTo>
                <a:cubicBezTo>
                  <a:pt x="125" y="190"/>
                  <a:pt x="147" y="180"/>
                  <a:pt x="163" y="164"/>
                </a:cubicBezTo>
                <a:cubicBezTo>
                  <a:pt x="179" y="148"/>
                  <a:pt x="189" y="126"/>
                  <a:pt x="189" y="101"/>
                </a:cubicBezTo>
                <a:cubicBezTo>
                  <a:pt x="189" y="76"/>
                  <a:pt x="179" y="54"/>
                  <a:pt x="163" y="38"/>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51"/>
          <p:cNvSpPr>
            <a:spLocks noEditPoints="1"/>
          </p:cNvSpPr>
          <p:nvPr/>
        </p:nvSpPr>
        <p:spPr bwMode="auto">
          <a:xfrm>
            <a:off x="9713033" y="4860239"/>
            <a:ext cx="274295" cy="379641"/>
          </a:xfrm>
          <a:custGeom>
            <a:gdLst>
              <a:gd fmla="*/ 27 w 102" name="T0"/>
              <a:gd fmla="*/ 7 h 141" name="T1"/>
              <a:gd fmla="*/ 30 w 102" name="T2"/>
              <a:gd fmla="*/ 84 h 141" name="T3"/>
              <a:gd fmla="*/ 84 w 102" name="T4"/>
              <a:gd fmla="*/ 128 h 141" name="T5"/>
              <a:gd fmla="*/ 69 w 102" name="T6"/>
              <a:gd fmla="*/ 95 h 141" name="T7"/>
              <a:gd fmla="*/ 60 w 102" name="T8"/>
              <a:gd fmla="*/ 91 h 141" name="T9"/>
              <a:gd fmla="*/ 41 w 102" name="T10"/>
              <a:gd fmla="*/ 52 h 141" name="T11"/>
              <a:gd fmla="*/ 42 w 102" name="T12"/>
              <a:gd fmla="*/ 41 h 141" name="T13"/>
              <a:gd fmla="*/ 27 w 102" name="T14"/>
              <a:gd fmla="*/ 7 h 141" name="T15"/>
              <a:gd fmla="*/ 73 w 102" name="T16"/>
              <a:gd fmla="*/ 94 h 141" name="T17"/>
              <a:gd fmla="*/ 73 w 102" name="T18"/>
              <a:gd fmla="*/ 92 h 141" name="T19"/>
              <a:gd fmla="*/ 84 w 102" name="T20"/>
              <a:gd fmla="*/ 88 h 141" name="T21"/>
              <a:gd fmla="*/ 88 w 102" name="T22"/>
              <a:gd fmla="*/ 90 h 141" name="T23"/>
              <a:gd fmla="*/ 100 w 102" name="T24"/>
              <a:gd fmla="*/ 115 h 141" name="T25"/>
              <a:gd fmla="*/ 99 w 102" name="T26"/>
              <a:gd fmla="*/ 122 h 141" name="T27"/>
              <a:gd fmla="*/ 89 w 102" name="T28"/>
              <a:gd fmla="*/ 126 h 141" name="T29"/>
              <a:gd fmla="*/ 73 w 102" name="T30"/>
              <a:gd fmla="*/ 94 h 141" name="T31"/>
              <a:gd fmla="*/ 31 w 102" name="T32"/>
              <a:gd fmla="*/ 6 h 141" name="T33"/>
              <a:gd fmla="*/ 31 w 102" name="T34"/>
              <a:gd fmla="*/ 5 h 141" name="T35"/>
              <a:gd fmla="*/ 42 w 102" name="T36"/>
              <a:gd fmla="*/ 1 h 141" name="T37"/>
              <a:gd fmla="*/ 46 w 102" name="T38"/>
              <a:gd fmla="*/ 2 h 141" name="T39"/>
              <a:gd fmla="*/ 58 w 102" name="T40"/>
              <a:gd fmla="*/ 27 h 141" name="T41"/>
              <a:gd fmla="*/ 56 w 102" name="T42"/>
              <a:gd fmla="*/ 34 h 141" name="T43"/>
              <a:gd fmla="*/ 47 w 102" name="T44"/>
              <a:gd fmla="*/ 39 h 141" name="T45"/>
              <a:gd fmla="*/ 31 w 102" name="T46"/>
              <a:gd fmla="*/ 6 h 14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41" w="102">
                <a:moveTo>
                  <a:pt x="27" y="7"/>
                </a:moveTo>
                <a:cubicBezTo>
                  <a:pt x="27" y="8"/>
                  <a:pt x="0" y="26"/>
                  <a:pt x="30" y="84"/>
                </a:cubicBezTo>
                <a:cubicBezTo>
                  <a:pt x="60" y="141"/>
                  <a:pt x="84" y="128"/>
                  <a:pt x="84" y="128"/>
                </a:cubicBezTo>
                <a:cubicBezTo>
                  <a:pt x="69" y="95"/>
                  <a:pt x="69" y="95"/>
                  <a:pt x="69" y="95"/>
                </a:cubicBezTo>
                <a:cubicBezTo>
                  <a:pt x="69" y="95"/>
                  <a:pt x="65" y="98"/>
                  <a:pt x="60" y="91"/>
                </a:cubicBezTo>
                <a:cubicBezTo>
                  <a:pt x="55" y="84"/>
                  <a:pt x="43" y="61"/>
                  <a:pt x="41" y="52"/>
                </a:cubicBezTo>
                <a:cubicBezTo>
                  <a:pt x="39" y="43"/>
                  <a:pt x="39" y="41"/>
                  <a:pt x="42" y="41"/>
                </a:cubicBezTo>
                <a:cubicBezTo>
                  <a:pt x="27" y="8"/>
                  <a:pt x="27" y="7"/>
                  <a:pt x="27" y="7"/>
                </a:cubicBezTo>
                <a:close/>
                <a:moveTo>
                  <a:pt x="73" y="94"/>
                </a:moveTo>
                <a:cubicBezTo>
                  <a:pt x="73" y="92"/>
                  <a:pt x="73" y="92"/>
                  <a:pt x="73" y="92"/>
                </a:cubicBezTo>
                <a:cubicBezTo>
                  <a:pt x="73" y="92"/>
                  <a:pt x="80" y="89"/>
                  <a:pt x="84" y="88"/>
                </a:cubicBezTo>
                <a:cubicBezTo>
                  <a:pt x="87" y="87"/>
                  <a:pt x="88" y="90"/>
                  <a:pt x="88" y="90"/>
                </a:cubicBezTo>
                <a:cubicBezTo>
                  <a:pt x="88" y="90"/>
                  <a:pt x="98" y="110"/>
                  <a:pt x="100" y="115"/>
                </a:cubicBezTo>
                <a:cubicBezTo>
                  <a:pt x="102" y="120"/>
                  <a:pt x="99" y="122"/>
                  <a:pt x="99" y="122"/>
                </a:cubicBezTo>
                <a:cubicBezTo>
                  <a:pt x="89" y="126"/>
                  <a:pt x="89" y="126"/>
                  <a:pt x="89" y="126"/>
                </a:cubicBezTo>
                <a:cubicBezTo>
                  <a:pt x="73" y="94"/>
                  <a:pt x="73" y="94"/>
                  <a:pt x="73" y="94"/>
                </a:cubicBezTo>
                <a:close/>
                <a:moveTo>
                  <a:pt x="31" y="6"/>
                </a:moveTo>
                <a:cubicBezTo>
                  <a:pt x="31" y="5"/>
                  <a:pt x="31" y="5"/>
                  <a:pt x="31" y="5"/>
                </a:cubicBezTo>
                <a:cubicBezTo>
                  <a:pt x="31" y="5"/>
                  <a:pt x="38" y="2"/>
                  <a:pt x="42" y="1"/>
                </a:cubicBezTo>
                <a:cubicBezTo>
                  <a:pt x="45" y="0"/>
                  <a:pt x="46" y="2"/>
                  <a:pt x="46" y="2"/>
                </a:cubicBezTo>
                <a:cubicBezTo>
                  <a:pt x="46" y="2"/>
                  <a:pt x="56" y="22"/>
                  <a:pt x="58" y="27"/>
                </a:cubicBezTo>
                <a:cubicBezTo>
                  <a:pt x="60" y="32"/>
                  <a:pt x="56" y="34"/>
                  <a:pt x="56" y="34"/>
                </a:cubicBezTo>
                <a:cubicBezTo>
                  <a:pt x="47" y="39"/>
                  <a:pt x="47" y="39"/>
                  <a:pt x="47" y="39"/>
                </a:cubicBezTo>
                <a:lnTo>
                  <a:pt x="31" y="6"/>
                </a:ln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Freeform 68"/>
          <p:cNvSpPr>
            <a:spLocks noEditPoints="1"/>
          </p:cNvSpPr>
          <p:nvPr/>
        </p:nvSpPr>
        <p:spPr bwMode="auto">
          <a:xfrm>
            <a:off x="6968093" y="4862226"/>
            <a:ext cx="218641" cy="341876"/>
          </a:xfrm>
          <a:custGeom>
            <a:gdLst>
              <a:gd fmla="*/ 10 w 81" name="T0"/>
              <a:gd fmla="*/ 0 h 127" name="T1"/>
              <a:gd fmla="*/ 70 w 81" name="T2"/>
              <a:gd fmla="*/ 0 h 127" name="T3"/>
              <a:gd fmla="*/ 81 w 81" name="T4"/>
              <a:gd fmla="*/ 13 h 127" name="T5"/>
              <a:gd fmla="*/ 81 w 81" name="T6"/>
              <a:gd fmla="*/ 115 h 127" name="T7"/>
              <a:gd fmla="*/ 70 w 81" name="T8"/>
              <a:gd fmla="*/ 127 h 127" name="T9"/>
              <a:gd fmla="*/ 10 w 81" name="T10"/>
              <a:gd fmla="*/ 127 h 127" name="T11"/>
              <a:gd fmla="*/ 0 w 81" name="T12"/>
              <a:gd fmla="*/ 115 h 127" name="T13"/>
              <a:gd fmla="*/ 0 w 81" name="T14"/>
              <a:gd fmla="*/ 13 h 127" name="T15"/>
              <a:gd fmla="*/ 10 w 81" name="T16"/>
              <a:gd fmla="*/ 0 h 127" name="T17"/>
              <a:gd fmla="*/ 35 w 81" name="T18"/>
              <a:gd fmla="*/ 119 h 127" name="T19"/>
              <a:gd fmla="*/ 32 w 81" name="T20"/>
              <a:gd fmla="*/ 122 h 127" name="T21"/>
              <a:gd fmla="*/ 32 w 81" name="T22"/>
              <a:gd fmla="*/ 122 h 127" name="T23"/>
              <a:gd fmla="*/ 35 w 81" name="T24"/>
              <a:gd fmla="*/ 125 h 127" name="T25"/>
              <a:gd fmla="*/ 46 w 81" name="T26"/>
              <a:gd fmla="*/ 125 h 127" name="T27"/>
              <a:gd fmla="*/ 48 w 81" name="T28"/>
              <a:gd fmla="*/ 122 h 127" name="T29"/>
              <a:gd fmla="*/ 48 w 81" name="T30"/>
              <a:gd fmla="*/ 122 h 127" name="T31"/>
              <a:gd fmla="*/ 46 w 81" name="T32"/>
              <a:gd fmla="*/ 119 h 127" name="T33"/>
              <a:gd fmla="*/ 35 w 81" name="T34"/>
              <a:gd fmla="*/ 119 h 127" name="T35"/>
              <a:gd fmla="*/ 5 w 81" name="T36"/>
              <a:gd fmla="*/ 12 h 127" name="T37"/>
              <a:gd fmla="*/ 5 w 81" name="T38"/>
              <a:gd fmla="*/ 116 h 127" name="T39"/>
              <a:gd fmla="*/ 75 w 81" name="T40"/>
              <a:gd fmla="*/ 116 h 127" name="T41"/>
              <a:gd fmla="*/ 75 w 81" name="T42"/>
              <a:gd fmla="*/ 12 h 127" name="T43"/>
              <a:gd fmla="*/ 5 w 81" name="T44"/>
              <a:gd fmla="*/ 12 h 12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27" w="81">
                <a:moveTo>
                  <a:pt x="10" y="0"/>
                </a:moveTo>
                <a:cubicBezTo>
                  <a:pt x="70" y="0"/>
                  <a:pt x="70" y="0"/>
                  <a:pt x="70" y="0"/>
                </a:cubicBezTo>
                <a:cubicBezTo>
                  <a:pt x="76" y="0"/>
                  <a:pt x="81" y="6"/>
                  <a:pt x="81" y="13"/>
                </a:cubicBezTo>
                <a:cubicBezTo>
                  <a:pt x="81" y="115"/>
                  <a:pt x="81" y="115"/>
                  <a:pt x="81" y="115"/>
                </a:cubicBezTo>
                <a:cubicBezTo>
                  <a:pt x="81" y="122"/>
                  <a:pt x="76" y="127"/>
                  <a:pt x="70" y="127"/>
                </a:cubicBezTo>
                <a:cubicBezTo>
                  <a:pt x="10" y="127"/>
                  <a:pt x="10" y="127"/>
                  <a:pt x="10" y="127"/>
                </a:cubicBezTo>
                <a:cubicBezTo>
                  <a:pt x="5" y="127"/>
                  <a:pt x="0" y="122"/>
                  <a:pt x="0" y="115"/>
                </a:cubicBezTo>
                <a:cubicBezTo>
                  <a:pt x="0" y="13"/>
                  <a:pt x="0" y="13"/>
                  <a:pt x="0" y="13"/>
                </a:cubicBezTo>
                <a:cubicBezTo>
                  <a:pt x="0" y="6"/>
                  <a:pt x="5" y="0"/>
                  <a:pt x="10" y="0"/>
                </a:cubicBezTo>
                <a:close/>
                <a:moveTo>
                  <a:pt x="35" y="119"/>
                </a:moveTo>
                <a:cubicBezTo>
                  <a:pt x="33" y="119"/>
                  <a:pt x="32" y="121"/>
                  <a:pt x="32" y="122"/>
                </a:cubicBezTo>
                <a:cubicBezTo>
                  <a:pt x="32" y="122"/>
                  <a:pt x="32" y="122"/>
                  <a:pt x="32" y="122"/>
                </a:cubicBezTo>
                <a:cubicBezTo>
                  <a:pt x="32" y="124"/>
                  <a:pt x="33" y="125"/>
                  <a:pt x="35" y="125"/>
                </a:cubicBezTo>
                <a:cubicBezTo>
                  <a:pt x="46" y="125"/>
                  <a:pt x="46" y="125"/>
                  <a:pt x="46" y="125"/>
                </a:cubicBezTo>
                <a:cubicBezTo>
                  <a:pt x="47" y="125"/>
                  <a:pt x="48" y="124"/>
                  <a:pt x="48" y="122"/>
                </a:cubicBezTo>
                <a:cubicBezTo>
                  <a:pt x="48" y="122"/>
                  <a:pt x="48" y="122"/>
                  <a:pt x="48" y="122"/>
                </a:cubicBezTo>
                <a:cubicBezTo>
                  <a:pt x="48" y="121"/>
                  <a:pt x="47" y="119"/>
                  <a:pt x="46" y="119"/>
                </a:cubicBezTo>
                <a:cubicBezTo>
                  <a:pt x="35" y="119"/>
                  <a:pt x="35" y="119"/>
                  <a:pt x="35" y="119"/>
                </a:cubicBezTo>
                <a:close/>
                <a:moveTo>
                  <a:pt x="5" y="12"/>
                </a:moveTo>
                <a:cubicBezTo>
                  <a:pt x="5" y="116"/>
                  <a:pt x="5" y="116"/>
                  <a:pt x="5" y="116"/>
                </a:cubicBezTo>
                <a:cubicBezTo>
                  <a:pt x="75" y="116"/>
                  <a:pt x="75" y="116"/>
                  <a:pt x="75" y="116"/>
                </a:cubicBezTo>
                <a:cubicBezTo>
                  <a:pt x="75" y="12"/>
                  <a:pt x="75" y="12"/>
                  <a:pt x="75" y="12"/>
                </a:cubicBezTo>
                <a:lnTo>
                  <a:pt x="5" y="12"/>
                </a:ln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69"/>
          <p:cNvSpPr>
            <a:spLocks noEditPoints="1"/>
          </p:cNvSpPr>
          <p:nvPr/>
        </p:nvSpPr>
        <p:spPr bwMode="auto">
          <a:xfrm>
            <a:off x="6803117" y="4762844"/>
            <a:ext cx="544615" cy="544616"/>
          </a:xfrm>
          <a:custGeom>
            <a:gdLst>
              <a:gd fmla="*/ 101 w 202" name="T0"/>
              <a:gd fmla="*/ 0 h 202" name="T1"/>
              <a:gd fmla="*/ 172 w 202" name="T2"/>
              <a:gd fmla="*/ 30 h 202" name="T3"/>
              <a:gd fmla="*/ 202 w 202" name="T4"/>
              <a:gd fmla="*/ 101 h 202" name="T5"/>
              <a:gd fmla="*/ 172 w 202" name="T6"/>
              <a:gd fmla="*/ 172 h 202" name="T7"/>
              <a:gd fmla="*/ 101 w 202" name="T8"/>
              <a:gd fmla="*/ 202 h 202" name="T9"/>
              <a:gd fmla="*/ 30 w 202" name="T10"/>
              <a:gd fmla="*/ 172 h 202" name="T11"/>
              <a:gd fmla="*/ 0 w 202" name="T12"/>
              <a:gd fmla="*/ 101 h 202" name="T13"/>
              <a:gd fmla="*/ 30 w 202" name="T14"/>
              <a:gd fmla="*/ 30 h 202" name="T15"/>
              <a:gd fmla="*/ 101 w 202" name="T16"/>
              <a:gd fmla="*/ 0 h 202" name="T17"/>
              <a:gd fmla="*/ 164 w 202" name="T18"/>
              <a:gd fmla="*/ 38 h 202" name="T19"/>
              <a:gd fmla="*/ 101 w 202" name="T20"/>
              <a:gd fmla="*/ 12 h 202" name="T21"/>
              <a:gd fmla="*/ 38 w 202" name="T22"/>
              <a:gd fmla="*/ 38 h 202" name="T23"/>
              <a:gd fmla="*/ 12 w 202" name="T24"/>
              <a:gd fmla="*/ 101 h 202" name="T25"/>
              <a:gd fmla="*/ 38 w 202" name="T26"/>
              <a:gd fmla="*/ 164 h 202" name="T27"/>
              <a:gd fmla="*/ 101 w 202" name="T28"/>
              <a:gd fmla="*/ 190 h 202" name="T29"/>
              <a:gd fmla="*/ 164 w 202" name="T30"/>
              <a:gd fmla="*/ 164 h 202" name="T31"/>
              <a:gd fmla="*/ 190 w 202" name="T32"/>
              <a:gd fmla="*/ 101 h 202" name="T33"/>
              <a:gd fmla="*/ 164 w 202" name="T34"/>
              <a:gd fmla="*/ 38 h 20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1" w="201">
                <a:moveTo>
                  <a:pt x="101" y="0"/>
                </a:moveTo>
                <a:cubicBezTo>
                  <a:pt x="129" y="0"/>
                  <a:pt x="154" y="12"/>
                  <a:pt x="172" y="30"/>
                </a:cubicBezTo>
                <a:cubicBezTo>
                  <a:pt x="191" y="48"/>
                  <a:pt x="202" y="73"/>
                  <a:pt x="202" y="101"/>
                </a:cubicBezTo>
                <a:cubicBezTo>
                  <a:pt x="202" y="129"/>
                  <a:pt x="191" y="154"/>
                  <a:pt x="172" y="172"/>
                </a:cubicBezTo>
                <a:cubicBezTo>
                  <a:pt x="154" y="190"/>
                  <a:pt x="129" y="202"/>
                  <a:pt x="101" y="202"/>
                </a:cubicBezTo>
                <a:cubicBezTo>
                  <a:pt x="73" y="202"/>
                  <a:pt x="48" y="190"/>
                  <a:pt x="30" y="172"/>
                </a:cubicBezTo>
                <a:cubicBezTo>
                  <a:pt x="12" y="154"/>
                  <a:pt x="0" y="129"/>
                  <a:pt x="0" y="101"/>
                </a:cubicBezTo>
                <a:cubicBezTo>
                  <a:pt x="0" y="73"/>
                  <a:pt x="12" y="48"/>
                  <a:pt x="30" y="30"/>
                </a:cubicBezTo>
                <a:cubicBezTo>
                  <a:pt x="48" y="12"/>
                  <a:pt x="73" y="0"/>
                  <a:pt x="101" y="0"/>
                </a:cubicBezTo>
                <a:close/>
                <a:moveTo>
                  <a:pt x="164" y="38"/>
                </a:moveTo>
                <a:cubicBezTo>
                  <a:pt x="148" y="22"/>
                  <a:pt x="126" y="12"/>
                  <a:pt x="101" y="12"/>
                </a:cubicBezTo>
                <a:cubicBezTo>
                  <a:pt x="77" y="12"/>
                  <a:pt x="54" y="22"/>
                  <a:pt x="38" y="38"/>
                </a:cubicBezTo>
                <a:cubicBezTo>
                  <a:pt x="22" y="54"/>
                  <a:pt x="12" y="76"/>
                  <a:pt x="12" y="101"/>
                </a:cubicBezTo>
                <a:cubicBezTo>
                  <a:pt x="12" y="126"/>
                  <a:pt x="22" y="148"/>
                  <a:pt x="38" y="164"/>
                </a:cubicBezTo>
                <a:cubicBezTo>
                  <a:pt x="54" y="180"/>
                  <a:pt x="77" y="190"/>
                  <a:pt x="101" y="190"/>
                </a:cubicBezTo>
                <a:cubicBezTo>
                  <a:pt x="126" y="190"/>
                  <a:pt x="148" y="180"/>
                  <a:pt x="164" y="164"/>
                </a:cubicBezTo>
                <a:cubicBezTo>
                  <a:pt x="180" y="148"/>
                  <a:pt x="190" y="126"/>
                  <a:pt x="190" y="101"/>
                </a:cubicBezTo>
                <a:cubicBezTo>
                  <a:pt x="190" y="76"/>
                  <a:pt x="180" y="54"/>
                  <a:pt x="164" y="38"/>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78"/>
          <p:cNvSpPr/>
          <p:nvPr/>
        </p:nvSpPr>
        <p:spPr bwMode="auto">
          <a:xfrm>
            <a:off x="9018228" y="4880115"/>
            <a:ext cx="312061" cy="316036"/>
          </a:xfrm>
          <a:custGeom>
            <a:gdLst>
              <a:gd fmla="*/ 62 w 116" name="T0"/>
              <a:gd fmla="*/ 111 h 118" name="T1"/>
              <a:gd fmla="*/ 93 w 116" name="T2"/>
              <a:gd fmla="*/ 115 h 118" name="T3"/>
              <a:gd fmla="*/ 104 w 116" name="T4"/>
              <a:gd fmla="*/ 103 h 118" name="T5"/>
              <a:gd fmla="*/ 95 w 116" name="T6"/>
              <a:gd fmla="*/ 98 h 118" name="T7"/>
              <a:gd fmla="*/ 103 w 116" name="T8"/>
              <a:gd fmla="*/ 83 h 118" name="T9"/>
              <a:gd fmla="*/ 108 w 116" name="T10"/>
              <a:gd fmla="*/ 90 h 118" name="T11"/>
              <a:gd fmla="*/ 115 w 116" name="T12"/>
              <a:gd fmla="*/ 84 h 118" name="T13"/>
              <a:gd fmla="*/ 104 w 116" name="T14"/>
              <a:gd fmla="*/ 52 h 118" name="T15"/>
              <a:gd fmla="*/ 101 w 116" name="T16"/>
              <a:gd fmla="*/ 38 h 118" name="T17"/>
              <a:gd fmla="*/ 60 w 116" name="T18"/>
              <a:gd fmla="*/ 0 h 118" name="T19"/>
              <a:gd fmla="*/ 22 w 116" name="T20"/>
              <a:gd fmla="*/ 37 h 118" name="T21"/>
              <a:gd fmla="*/ 19 w 116" name="T22"/>
              <a:gd fmla="*/ 43 h 118" name="T23"/>
              <a:gd fmla="*/ 17 w 116" name="T24"/>
              <a:gd fmla="*/ 53 h 118" name="T25"/>
              <a:gd fmla="*/ 2 w 116" name="T26"/>
              <a:gd fmla="*/ 85 h 118" name="T27"/>
              <a:gd fmla="*/ 7 w 116" name="T28"/>
              <a:gd fmla="*/ 89 h 118" name="T29"/>
              <a:gd fmla="*/ 13 w 116" name="T30"/>
              <a:gd fmla="*/ 81 h 118" name="T31"/>
              <a:gd fmla="*/ 25 w 116" name="T32"/>
              <a:gd fmla="*/ 98 h 118" name="T33"/>
              <a:gd fmla="*/ 15 w 116" name="T34"/>
              <a:gd fmla="*/ 105 h 118" name="T35"/>
              <a:gd fmla="*/ 17 w 116" name="T36"/>
              <a:gd fmla="*/ 106 h 118" name="T37"/>
              <a:gd fmla="*/ 16 w 116" name="T38"/>
              <a:gd fmla="*/ 106 h 118" name="T39"/>
              <a:gd fmla="*/ 15 w 116" name="T40"/>
              <a:gd fmla="*/ 109 h 118" name="T41"/>
              <a:gd fmla="*/ 54 w 116" name="T42"/>
              <a:gd fmla="*/ 113 h 118" name="T43"/>
              <a:gd fmla="*/ 62 w 116" name="T44"/>
              <a:gd fmla="*/ 111 h 11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18" w="115">
                <a:moveTo>
                  <a:pt x="62" y="111"/>
                </a:moveTo>
                <a:cubicBezTo>
                  <a:pt x="73" y="111"/>
                  <a:pt x="69" y="116"/>
                  <a:pt x="93" y="115"/>
                </a:cubicBezTo>
                <a:cubicBezTo>
                  <a:pt x="98" y="115"/>
                  <a:pt x="109" y="109"/>
                  <a:pt x="104" y="103"/>
                </a:cubicBezTo>
                <a:cubicBezTo>
                  <a:pt x="102" y="100"/>
                  <a:pt x="99" y="99"/>
                  <a:pt x="95" y="98"/>
                </a:cubicBezTo>
                <a:cubicBezTo>
                  <a:pt x="98" y="94"/>
                  <a:pt x="102" y="90"/>
                  <a:pt x="103" y="83"/>
                </a:cubicBezTo>
                <a:cubicBezTo>
                  <a:pt x="105" y="87"/>
                  <a:pt x="107" y="89"/>
                  <a:pt x="108" y="90"/>
                </a:cubicBezTo>
                <a:cubicBezTo>
                  <a:pt x="112" y="91"/>
                  <a:pt x="115" y="90"/>
                  <a:pt x="115" y="84"/>
                </a:cubicBezTo>
                <a:cubicBezTo>
                  <a:pt x="116" y="73"/>
                  <a:pt x="112" y="62"/>
                  <a:pt x="104" y="52"/>
                </a:cubicBezTo>
                <a:cubicBezTo>
                  <a:pt x="106" y="46"/>
                  <a:pt x="105" y="41"/>
                  <a:pt x="101" y="38"/>
                </a:cubicBezTo>
                <a:cubicBezTo>
                  <a:pt x="101" y="16"/>
                  <a:pt x="88" y="0"/>
                  <a:pt x="60" y="0"/>
                </a:cubicBezTo>
                <a:cubicBezTo>
                  <a:pt x="37" y="0"/>
                  <a:pt x="24" y="15"/>
                  <a:pt x="22" y="37"/>
                </a:cubicBezTo>
                <a:cubicBezTo>
                  <a:pt x="20" y="38"/>
                  <a:pt x="19" y="41"/>
                  <a:pt x="19" y="43"/>
                </a:cubicBezTo>
                <a:cubicBezTo>
                  <a:pt x="17" y="46"/>
                  <a:pt x="17" y="49"/>
                  <a:pt x="17" y="53"/>
                </a:cubicBezTo>
                <a:cubicBezTo>
                  <a:pt x="7" y="61"/>
                  <a:pt x="0" y="71"/>
                  <a:pt x="2" y="85"/>
                </a:cubicBezTo>
                <a:cubicBezTo>
                  <a:pt x="3" y="89"/>
                  <a:pt x="4" y="91"/>
                  <a:pt x="7" y="89"/>
                </a:cubicBezTo>
                <a:cubicBezTo>
                  <a:pt x="10" y="87"/>
                  <a:pt x="12" y="84"/>
                  <a:pt x="13" y="81"/>
                </a:cubicBezTo>
                <a:cubicBezTo>
                  <a:pt x="16" y="89"/>
                  <a:pt x="20" y="95"/>
                  <a:pt x="25" y="98"/>
                </a:cubicBezTo>
                <a:cubicBezTo>
                  <a:pt x="19" y="99"/>
                  <a:pt x="16" y="102"/>
                  <a:pt x="15" y="105"/>
                </a:cubicBezTo>
                <a:cubicBezTo>
                  <a:pt x="15" y="106"/>
                  <a:pt x="16" y="106"/>
                  <a:pt x="17" y="106"/>
                </a:cubicBezTo>
                <a:cubicBezTo>
                  <a:pt x="17" y="106"/>
                  <a:pt x="16" y="106"/>
                  <a:pt x="16" y="106"/>
                </a:cubicBezTo>
                <a:cubicBezTo>
                  <a:pt x="16" y="107"/>
                  <a:pt x="15" y="108"/>
                  <a:pt x="15" y="109"/>
                </a:cubicBezTo>
                <a:cubicBezTo>
                  <a:pt x="21" y="117"/>
                  <a:pt x="43" y="118"/>
                  <a:pt x="54" y="113"/>
                </a:cubicBezTo>
                <a:cubicBezTo>
                  <a:pt x="58" y="112"/>
                  <a:pt x="60" y="110"/>
                  <a:pt x="62" y="111"/>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 name="Freeform 79"/>
          <p:cNvSpPr>
            <a:spLocks noEditPoints="1"/>
          </p:cNvSpPr>
          <p:nvPr/>
        </p:nvSpPr>
        <p:spPr bwMode="auto">
          <a:xfrm>
            <a:off x="8904933" y="4762844"/>
            <a:ext cx="542628" cy="544616"/>
          </a:xfrm>
          <a:custGeom>
            <a:gdLst>
              <a:gd fmla="*/ 100 w 201" name="T0"/>
              <a:gd fmla="*/ 0 h 202" name="T1"/>
              <a:gd fmla="*/ 172 w 201" name="T2"/>
              <a:gd fmla="*/ 30 h 202" name="T3"/>
              <a:gd fmla="*/ 201 w 201" name="T4"/>
              <a:gd fmla="*/ 101 h 202" name="T5"/>
              <a:gd fmla="*/ 172 w 201" name="T6"/>
              <a:gd fmla="*/ 172 h 202" name="T7"/>
              <a:gd fmla="*/ 100 w 201" name="T8"/>
              <a:gd fmla="*/ 202 h 202" name="T9"/>
              <a:gd fmla="*/ 29 w 201" name="T10"/>
              <a:gd fmla="*/ 172 h 202" name="T11"/>
              <a:gd fmla="*/ 0 w 201" name="T12"/>
              <a:gd fmla="*/ 101 h 202" name="T13"/>
              <a:gd fmla="*/ 29 w 201" name="T14"/>
              <a:gd fmla="*/ 30 h 202" name="T15"/>
              <a:gd fmla="*/ 100 w 201" name="T16"/>
              <a:gd fmla="*/ 0 h 202" name="T17"/>
              <a:gd fmla="*/ 163 w 201" name="T18"/>
              <a:gd fmla="*/ 38 h 202" name="T19"/>
              <a:gd fmla="*/ 100 w 201" name="T20"/>
              <a:gd fmla="*/ 12 h 202" name="T21"/>
              <a:gd fmla="*/ 38 w 201" name="T22"/>
              <a:gd fmla="*/ 38 h 202" name="T23"/>
              <a:gd fmla="*/ 11 w 201" name="T24"/>
              <a:gd fmla="*/ 101 h 202" name="T25"/>
              <a:gd fmla="*/ 38 w 201" name="T26"/>
              <a:gd fmla="*/ 164 h 202" name="T27"/>
              <a:gd fmla="*/ 100 w 201" name="T28"/>
              <a:gd fmla="*/ 190 h 202" name="T29"/>
              <a:gd fmla="*/ 163 w 201" name="T30"/>
              <a:gd fmla="*/ 164 h 202" name="T31"/>
              <a:gd fmla="*/ 189 w 201" name="T32"/>
              <a:gd fmla="*/ 101 h 202" name="T33"/>
              <a:gd fmla="*/ 163 w 201" name="T34"/>
              <a:gd fmla="*/ 38 h 20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1" w="201">
                <a:moveTo>
                  <a:pt x="100" y="0"/>
                </a:moveTo>
                <a:cubicBezTo>
                  <a:pt x="128" y="0"/>
                  <a:pt x="153" y="12"/>
                  <a:pt x="172" y="30"/>
                </a:cubicBezTo>
                <a:cubicBezTo>
                  <a:pt x="190" y="48"/>
                  <a:pt x="201" y="73"/>
                  <a:pt x="201" y="101"/>
                </a:cubicBezTo>
                <a:cubicBezTo>
                  <a:pt x="201" y="129"/>
                  <a:pt x="190" y="154"/>
                  <a:pt x="172" y="172"/>
                </a:cubicBezTo>
                <a:cubicBezTo>
                  <a:pt x="153" y="190"/>
                  <a:pt x="128" y="202"/>
                  <a:pt x="100" y="202"/>
                </a:cubicBezTo>
                <a:cubicBezTo>
                  <a:pt x="73" y="202"/>
                  <a:pt x="47" y="190"/>
                  <a:pt x="29" y="172"/>
                </a:cubicBezTo>
                <a:cubicBezTo>
                  <a:pt x="11" y="154"/>
                  <a:pt x="0" y="129"/>
                  <a:pt x="0" y="101"/>
                </a:cubicBezTo>
                <a:cubicBezTo>
                  <a:pt x="0" y="73"/>
                  <a:pt x="11" y="48"/>
                  <a:pt x="29" y="30"/>
                </a:cubicBezTo>
                <a:cubicBezTo>
                  <a:pt x="47" y="12"/>
                  <a:pt x="73" y="0"/>
                  <a:pt x="100" y="0"/>
                </a:cubicBezTo>
                <a:close/>
                <a:moveTo>
                  <a:pt x="163" y="38"/>
                </a:moveTo>
                <a:cubicBezTo>
                  <a:pt x="147" y="22"/>
                  <a:pt x="125" y="12"/>
                  <a:pt x="100" y="12"/>
                </a:cubicBezTo>
                <a:cubicBezTo>
                  <a:pt x="76" y="12"/>
                  <a:pt x="54" y="22"/>
                  <a:pt x="38" y="38"/>
                </a:cubicBezTo>
                <a:cubicBezTo>
                  <a:pt x="21" y="54"/>
                  <a:pt x="11" y="76"/>
                  <a:pt x="11" y="101"/>
                </a:cubicBezTo>
                <a:cubicBezTo>
                  <a:pt x="11" y="126"/>
                  <a:pt x="21" y="148"/>
                  <a:pt x="38" y="164"/>
                </a:cubicBezTo>
                <a:cubicBezTo>
                  <a:pt x="54" y="180"/>
                  <a:pt x="76" y="190"/>
                  <a:pt x="100" y="190"/>
                </a:cubicBezTo>
                <a:cubicBezTo>
                  <a:pt x="125" y="190"/>
                  <a:pt x="147" y="180"/>
                  <a:pt x="163" y="164"/>
                </a:cubicBezTo>
                <a:cubicBezTo>
                  <a:pt x="179" y="148"/>
                  <a:pt x="189" y="126"/>
                  <a:pt x="189" y="101"/>
                </a:cubicBezTo>
                <a:cubicBezTo>
                  <a:pt x="189" y="76"/>
                  <a:pt x="179" y="54"/>
                  <a:pt x="163" y="38"/>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82"/>
          <p:cNvSpPr>
            <a:spLocks noEditPoints="1"/>
          </p:cNvSpPr>
          <p:nvPr/>
        </p:nvSpPr>
        <p:spPr bwMode="auto">
          <a:xfrm>
            <a:off x="6143219" y="4758657"/>
            <a:ext cx="542628" cy="544616"/>
          </a:xfrm>
          <a:custGeom>
            <a:gdLst>
              <a:gd fmla="*/ 101 w 201" name="T0"/>
              <a:gd fmla="*/ 0 h 202" name="T1"/>
              <a:gd fmla="*/ 172 w 201" name="T2"/>
              <a:gd fmla="*/ 30 h 202" name="T3"/>
              <a:gd fmla="*/ 201 w 201" name="T4"/>
              <a:gd fmla="*/ 101 h 202" name="T5"/>
              <a:gd fmla="*/ 172 w 201" name="T6"/>
              <a:gd fmla="*/ 172 h 202" name="T7"/>
              <a:gd fmla="*/ 101 w 201" name="T8"/>
              <a:gd fmla="*/ 202 h 202" name="T9"/>
              <a:gd fmla="*/ 29 w 201" name="T10"/>
              <a:gd fmla="*/ 172 h 202" name="T11"/>
              <a:gd fmla="*/ 0 w 201" name="T12"/>
              <a:gd fmla="*/ 101 h 202" name="T13"/>
              <a:gd fmla="*/ 29 w 201" name="T14"/>
              <a:gd fmla="*/ 30 h 202" name="T15"/>
              <a:gd fmla="*/ 101 w 201" name="T16"/>
              <a:gd fmla="*/ 0 h 202" name="T17"/>
              <a:gd fmla="*/ 163 w 201" name="T18"/>
              <a:gd fmla="*/ 38 h 202" name="T19"/>
              <a:gd fmla="*/ 101 w 201" name="T20"/>
              <a:gd fmla="*/ 12 h 202" name="T21"/>
              <a:gd fmla="*/ 38 w 201" name="T22"/>
              <a:gd fmla="*/ 38 h 202" name="T23"/>
              <a:gd fmla="*/ 12 w 201" name="T24"/>
              <a:gd fmla="*/ 101 h 202" name="T25"/>
              <a:gd fmla="*/ 38 w 201" name="T26"/>
              <a:gd fmla="*/ 164 h 202" name="T27"/>
              <a:gd fmla="*/ 101 w 201" name="T28"/>
              <a:gd fmla="*/ 190 h 202" name="T29"/>
              <a:gd fmla="*/ 163 w 201" name="T30"/>
              <a:gd fmla="*/ 164 h 202" name="T31"/>
              <a:gd fmla="*/ 190 w 201" name="T32"/>
              <a:gd fmla="*/ 101 h 202" name="T33"/>
              <a:gd fmla="*/ 163 w 201" name="T34"/>
              <a:gd fmla="*/ 38 h 20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1" w="201">
                <a:moveTo>
                  <a:pt x="101" y="0"/>
                </a:moveTo>
                <a:cubicBezTo>
                  <a:pt x="128" y="0"/>
                  <a:pt x="154" y="11"/>
                  <a:pt x="172" y="30"/>
                </a:cubicBezTo>
                <a:cubicBezTo>
                  <a:pt x="190" y="48"/>
                  <a:pt x="201" y="73"/>
                  <a:pt x="201" y="101"/>
                </a:cubicBezTo>
                <a:cubicBezTo>
                  <a:pt x="201" y="129"/>
                  <a:pt x="190" y="154"/>
                  <a:pt x="172" y="172"/>
                </a:cubicBezTo>
                <a:cubicBezTo>
                  <a:pt x="154" y="190"/>
                  <a:pt x="128" y="202"/>
                  <a:pt x="101" y="202"/>
                </a:cubicBezTo>
                <a:cubicBezTo>
                  <a:pt x="73" y="202"/>
                  <a:pt x="48" y="190"/>
                  <a:pt x="29" y="172"/>
                </a:cubicBezTo>
                <a:cubicBezTo>
                  <a:pt x="11" y="154"/>
                  <a:pt x="0" y="129"/>
                  <a:pt x="0" y="101"/>
                </a:cubicBezTo>
                <a:cubicBezTo>
                  <a:pt x="0" y="73"/>
                  <a:pt x="11" y="48"/>
                  <a:pt x="29" y="30"/>
                </a:cubicBezTo>
                <a:cubicBezTo>
                  <a:pt x="48" y="11"/>
                  <a:pt x="73" y="0"/>
                  <a:pt x="101" y="0"/>
                </a:cubicBezTo>
                <a:close/>
                <a:moveTo>
                  <a:pt x="163" y="38"/>
                </a:moveTo>
                <a:cubicBezTo>
                  <a:pt x="147" y="22"/>
                  <a:pt x="125" y="12"/>
                  <a:pt x="101" y="12"/>
                </a:cubicBezTo>
                <a:cubicBezTo>
                  <a:pt x="76" y="12"/>
                  <a:pt x="54" y="22"/>
                  <a:pt x="38" y="38"/>
                </a:cubicBezTo>
                <a:cubicBezTo>
                  <a:pt x="22" y="54"/>
                  <a:pt x="12" y="76"/>
                  <a:pt x="12" y="101"/>
                </a:cubicBezTo>
                <a:cubicBezTo>
                  <a:pt x="12" y="125"/>
                  <a:pt x="22" y="148"/>
                  <a:pt x="38" y="164"/>
                </a:cubicBezTo>
                <a:cubicBezTo>
                  <a:pt x="54" y="180"/>
                  <a:pt x="76" y="190"/>
                  <a:pt x="101" y="190"/>
                </a:cubicBezTo>
                <a:cubicBezTo>
                  <a:pt x="125" y="190"/>
                  <a:pt x="147" y="180"/>
                  <a:pt x="163" y="164"/>
                </a:cubicBezTo>
                <a:cubicBezTo>
                  <a:pt x="179" y="148"/>
                  <a:pt x="190" y="125"/>
                  <a:pt x="190" y="101"/>
                </a:cubicBezTo>
                <a:cubicBezTo>
                  <a:pt x="190" y="76"/>
                  <a:pt x="179" y="54"/>
                  <a:pt x="163" y="38"/>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87"/>
          <p:cNvSpPr>
            <a:spLocks noEditPoints="1"/>
          </p:cNvSpPr>
          <p:nvPr/>
        </p:nvSpPr>
        <p:spPr bwMode="auto">
          <a:xfrm>
            <a:off x="8291865" y="4862226"/>
            <a:ext cx="371691" cy="361752"/>
          </a:xfrm>
          <a:custGeom>
            <a:gdLst>
              <a:gd fmla="*/ 52 w 138" name="T0"/>
              <a:gd fmla="*/ 70 h 134" name="T1"/>
              <a:gd fmla="*/ 123 w 138" name="T2"/>
              <a:gd fmla="*/ 70 h 134" name="T3"/>
              <a:gd fmla="*/ 86 w 138" name="T4"/>
              <a:gd fmla="*/ 15 h 134" name="T5"/>
              <a:gd fmla="*/ 112 w 138" name="T6"/>
              <a:gd fmla="*/ 6 h 134" name="T7"/>
              <a:gd fmla="*/ 126 w 138" name="T8"/>
              <a:gd fmla="*/ 30 h 134" name="T9"/>
              <a:gd fmla="*/ 114 w 138" name="T10"/>
              <a:gd fmla="*/ 2 h 134" name="T11"/>
              <a:gd fmla="*/ 74 w 138" name="T12"/>
              <a:gd fmla="*/ 13 h 134" name="T13"/>
              <a:gd fmla="*/ 61 w 138" name="T14"/>
              <a:gd fmla="*/ 13 h 134" name="T15"/>
              <a:gd fmla="*/ 19 w 138" name="T16"/>
              <a:gd fmla="*/ 69 h 134" name="T17"/>
              <a:gd fmla="*/ 8 w 138" name="T18"/>
              <a:gd fmla="*/ 120 h 134" name="T19"/>
              <a:gd fmla="*/ 55 w 138" name="T20"/>
              <a:gd fmla="*/ 114 h 134" name="T21"/>
              <a:gd fmla="*/ 17 w 138" name="T22"/>
              <a:gd fmla="*/ 107 h 134" name="T23"/>
              <a:gd fmla="*/ 23 w 138" name="T24"/>
              <a:gd fmla="*/ 85 h 134" name="T25"/>
              <a:gd fmla="*/ 67 w 138" name="T26"/>
              <a:gd fmla="*/ 115 h 134" name="T27"/>
              <a:gd fmla="*/ 121 w 138" name="T28"/>
              <a:gd fmla="*/ 79 h 134" name="T29"/>
              <a:gd fmla="*/ 88 w 138" name="T30"/>
              <a:gd fmla="*/ 79 h 134" name="T31"/>
              <a:gd fmla="*/ 52 w 138" name="T32"/>
              <a:gd fmla="*/ 70 h 134" name="T33"/>
              <a:gd fmla="*/ 89 w 138" name="T34"/>
              <a:gd fmla="*/ 55 h 134" name="T35"/>
              <a:gd fmla="*/ 53 w 138" name="T36"/>
              <a:gd fmla="*/ 55 h 134" name="T37"/>
              <a:gd fmla="*/ 70 w 138" name="T38"/>
              <a:gd fmla="*/ 36 h 134" name="T39"/>
              <a:gd fmla="*/ 89 w 138" name="T40"/>
              <a:gd fmla="*/ 55 h 13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34" w="138">
                <a:moveTo>
                  <a:pt x="52" y="70"/>
                </a:moveTo>
                <a:cubicBezTo>
                  <a:pt x="123" y="70"/>
                  <a:pt x="123" y="70"/>
                  <a:pt x="123" y="70"/>
                </a:cubicBezTo>
                <a:cubicBezTo>
                  <a:pt x="123" y="70"/>
                  <a:pt x="122" y="26"/>
                  <a:pt x="86" y="15"/>
                </a:cubicBezTo>
                <a:cubicBezTo>
                  <a:pt x="95" y="9"/>
                  <a:pt x="104" y="6"/>
                  <a:pt x="112" y="6"/>
                </a:cubicBezTo>
                <a:cubicBezTo>
                  <a:pt x="132" y="8"/>
                  <a:pt x="126" y="30"/>
                  <a:pt x="126" y="30"/>
                </a:cubicBezTo>
                <a:cubicBezTo>
                  <a:pt x="128" y="29"/>
                  <a:pt x="138" y="4"/>
                  <a:pt x="114" y="2"/>
                </a:cubicBezTo>
                <a:cubicBezTo>
                  <a:pt x="101" y="0"/>
                  <a:pt x="87" y="5"/>
                  <a:pt x="74" y="13"/>
                </a:cubicBezTo>
                <a:cubicBezTo>
                  <a:pt x="70" y="13"/>
                  <a:pt x="66" y="13"/>
                  <a:pt x="61" y="13"/>
                </a:cubicBezTo>
                <a:cubicBezTo>
                  <a:pt x="29" y="16"/>
                  <a:pt x="15" y="43"/>
                  <a:pt x="19" y="69"/>
                </a:cubicBezTo>
                <a:cubicBezTo>
                  <a:pt x="6" y="89"/>
                  <a:pt x="0" y="110"/>
                  <a:pt x="8" y="120"/>
                </a:cubicBezTo>
                <a:cubicBezTo>
                  <a:pt x="21" y="134"/>
                  <a:pt x="48" y="123"/>
                  <a:pt x="55" y="114"/>
                </a:cubicBezTo>
                <a:cubicBezTo>
                  <a:pt x="21" y="127"/>
                  <a:pt x="16" y="118"/>
                  <a:pt x="17" y="107"/>
                </a:cubicBezTo>
                <a:cubicBezTo>
                  <a:pt x="18" y="101"/>
                  <a:pt x="19" y="94"/>
                  <a:pt x="23" y="85"/>
                </a:cubicBezTo>
                <a:cubicBezTo>
                  <a:pt x="31" y="101"/>
                  <a:pt x="45" y="113"/>
                  <a:pt x="67" y="115"/>
                </a:cubicBezTo>
                <a:cubicBezTo>
                  <a:pt x="86" y="116"/>
                  <a:pt x="114" y="101"/>
                  <a:pt x="121" y="79"/>
                </a:cubicBezTo>
                <a:cubicBezTo>
                  <a:pt x="88" y="79"/>
                  <a:pt x="88" y="79"/>
                  <a:pt x="88" y="79"/>
                </a:cubicBezTo>
                <a:cubicBezTo>
                  <a:pt x="81" y="97"/>
                  <a:pt x="52" y="98"/>
                  <a:pt x="52" y="70"/>
                </a:cubicBezTo>
                <a:close/>
                <a:moveTo>
                  <a:pt x="89" y="55"/>
                </a:moveTo>
                <a:cubicBezTo>
                  <a:pt x="53" y="55"/>
                  <a:pt x="53" y="55"/>
                  <a:pt x="53" y="55"/>
                </a:cubicBezTo>
                <a:cubicBezTo>
                  <a:pt x="53" y="55"/>
                  <a:pt x="53" y="37"/>
                  <a:pt x="70" y="36"/>
                </a:cubicBezTo>
                <a:cubicBezTo>
                  <a:pt x="87" y="36"/>
                  <a:pt x="89" y="55"/>
                  <a:pt x="89" y="55"/>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88"/>
          <p:cNvSpPr>
            <a:spLocks noEditPoints="1"/>
          </p:cNvSpPr>
          <p:nvPr/>
        </p:nvSpPr>
        <p:spPr bwMode="auto">
          <a:xfrm>
            <a:off x="8202420" y="4762844"/>
            <a:ext cx="542628" cy="544616"/>
          </a:xfrm>
          <a:custGeom>
            <a:gdLst>
              <a:gd fmla="*/ 100 w 201" name="T0"/>
              <a:gd fmla="*/ 0 h 202" name="T1"/>
              <a:gd fmla="*/ 171 w 201" name="T2"/>
              <a:gd fmla="*/ 30 h 202" name="T3"/>
              <a:gd fmla="*/ 201 w 201" name="T4"/>
              <a:gd fmla="*/ 101 h 202" name="T5"/>
              <a:gd fmla="*/ 171 w 201" name="T6"/>
              <a:gd fmla="*/ 172 h 202" name="T7"/>
              <a:gd fmla="*/ 100 w 201" name="T8"/>
              <a:gd fmla="*/ 202 h 202" name="T9"/>
              <a:gd fmla="*/ 29 w 201" name="T10"/>
              <a:gd fmla="*/ 172 h 202" name="T11"/>
              <a:gd fmla="*/ 0 w 201" name="T12"/>
              <a:gd fmla="*/ 101 h 202" name="T13"/>
              <a:gd fmla="*/ 29 w 201" name="T14"/>
              <a:gd fmla="*/ 30 h 202" name="T15"/>
              <a:gd fmla="*/ 100 w 201" name="T16"/>
              <a:gd fmla="*/ 0 h 202" name="T17"/>
              <a:gd fmla="*/ 163 w 201" name="T18"/>
              <a:gd fmla="*/ 38 h 202" name="T19"/>
              <a:gd fmla="*/ 100 w 201" name="T20"/>
              <a:gd fmla="*/ 12 h 202" name="T21"/>
              <a:gd fmla="*/ 38 w 201" name="T22"/>
              <a:gd fmla="*/ 38 h 202" name="T23"/>
              <a:gd fmla="*/ 11 w 201" name="T24"/>
              <a:gd fmla="*/ 101 h 202" name="T25"/>
              <a:gd fmla="*/ 38 w 201" name="T26"/>
              <a:gd fmla="*/ 164 h 202" name="T27"/>
              <a:gd fmla="*/ 100 w 201" name="T28"/>
              <a:gd fmla="*/ 190 h 202" name="T29"/>
              <a:gd fmla="*/ 163 w 201" name="T30"/>
              <a:gd fmla="*/ 164 h 202" name="T31"/>
              <a:gd fmla="*/ 189 w 201" name="T32"/>
              <a:gd fmla="*/ 101 h 202" name="T33"/>
              <a:gd fmla="*/ 163 w 201" name="T34"/>
              <a:gd fmla="*/ 38 h 20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1" w="201">
                <a:moveTo>
                  <a:pt x="100" y="0"/>
                </a:moveTo>
                <a:cubicBezTo>
                  <a:pt x="128" y="0"/>
                  <a:pt x="153" y="12"/>
                  <a:pt x="171" y="30"/>
                </a:cubicBezTo>
                <a:cubicBezTo>
                  <a:pt x="189" y="48"/>
                  <a:pt x="201" y="73"/>
                  <a:pt x="201" y="101"/>
                </a:cubicBezTo>
                <a:cubicBezTo>
                  <a:pt x="201" y="129"/>
                  <a:pt x="189" y="154"/>
                  <a:pt x="171" y="172"/>
                </a:cubicBezTo>
                <a:cubicBezTo>
                  <a:pt x="153" y="190"/>
                  <a:pt x="128" y="202"/>
                  <a:pt x="100" y="202"/>
                </a:cubicBezTo>
                <a:cubicBezTo>
                  <a:pt x="72" y="202"/>
                  <a:pt x="47" y="190"/>
                  <a:pt x="29" y="172"/>
                </a:cubicBezTo>
                <a:cubicBezTo>
                  <a:pt x="11" y="154"/>
                  <a:pt x="0" y="129"/>
                  <a:pt x="0" y="101"/>
                </a:cubicBezTo>
                <a:cubicBezTo>
                  <a:pt x="0" y="73"/>
                  <a:pt x="11" y="48"/>
                  <a:pt x="29" y="30"/>
                </a:cubicBezTo>
                <a:cubicBezTo>
                  <a:pt x="47" y="12"/>
                  <a:pt x="72" y="0"/>
                  <a:pt x="100" y="0"/>
                </a:cubicBezTo>
                <a:close/>
                <a:moveTo>
                  <a:pt x="163" y="38"/>
                </a:moveTo>
                <a:cubicBezTo>
                  <a:pt x="147" y="22"/>
                  <a:pt x="125" y="12"/>
                  <a:pt x="100" y="12"/>
                </a:cubicBezTo>
                <a:cubicBezTo>
                  <a:pt x="76" y="12"/>
                  <a:pt x="53" y="22"/>
                  <a:pt x="38" y="38"/>
                </a:cubicBezTo>
                <a:cubicBezTo>
                  <a:pt x="21" y="54"/>
                  <a:pt x="11" y="76"/>
                  <a:pt x="11" y="101"/>
                </a:cubicBezTo>
                <a:cubicBezTo>
                  <a:pt x="11" y="126"/>
                  <a:pt x="21" y="148"/>
                  <a:pt x="38" y="164"/>
                </a:cubicBezTo>
                <a:cubicBezTo>
                  <a:pt x="53" y="180"/>
                  <a:pt x="76" y="190"/>
                  <a:pt x="100" y="190"/>
                </a:cubicBezTo>
                <a:cubicBezTo>
                  <a:pt x="125" y="190"/>
                  <a:pt x="147" y="180"/>
                  <a:pt x="163" y="164"/>
                </a:cubicBezTo>
                <a:cubicBezTo>
                  <a:pt x="179" y="148"/>
                  <a:pt x="189" y="126"/>
                  <a:pt x="189" y="101"/>
                </a:cubicBezTo>
                <a:cubicBezTo>
                  <a:pt x="189" y="76"/>
                  <a:pt x="179" y="54"/>
                  <a:pt x="163" y="38"/>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91"/>
          <p:cNvSpPr/>
          <p:nvPr/>
        </p:nvSpPr>
        <p:spPr bwMode="auto">
          <a:xfrm>
            <a:off x="6284342" y="4895806"/>
            <a:ext cx="258394" cy="268333"/>
          </a:xfrm>
          <a:custGeom>
            <a:gdLst>
              <a:gd fmla="*/ 96 w 96" name="T0"/>
              <a:gd fmla="*/ 42 h 99" name="T1"/>
              <a:gd fmla="*/ 49 w 96" name="T2"/>
              <a:gd fmla="*/ 0 h 99" name="T3"/>
              <a:gd fmla="*/ 0 w 96" name="T4"/>
              <a:gd fmla="*/ 42 h 99" name="T5"/>
              <a:gd fmla="*/ 0 w 96" name="T6"/>
              <a:gd fmla="*/ 96 h 99" name="T7"/>
              <a:gd fmla="*/ 3 w 96" name="T8"/>
              <a:gd fmla="*/ 99 h 99" name="T9"/>
              <a:gd fmla="*/ 36 w 96" name="T10"/>
              <a:gd fmla="*/ 99 h 99" name="T11"/>
              <a:gd fmla="*/ 37 w 96" name="T12"/>
              <a:gd fmla="*/ 99 h 99" name="T13"/>
              <a:gd fmla="*/ 37 w 96" name="T14"/>
              <a:gd fmla="*/ 68 h 99" name="T15"/>
              <a:gd fmla="*/ 59 w 96" name="T16"/>
              <a:gd fmla="*/ 68 h 99" name="T17"/>
              <a:gd fmla="*/ 59 w 96" name="T18"/>
              <a:gd fmla="*/ 99 h 99" name="T19"/>
              <a:gd fmla="*/ 92 w 96" name="T20"/>
              <a:gd fmla="*/ 99 h 99" name="T21"/>
              <a:gd fmla="*/ 96 w 96" name="T22"/>
              <a:gd fmla="*/ 95 h 99" name="T23"/>
              <a:gd fmla="*/ 96 w 96" name="T24"/>
              <a:gd fmla="*/ 42 h 9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9" w="96">
                <a:moveTo>
                  <a:pt x="96" y="42"/>
                </a:moveTo>
                <a:cubicBezTo>
                  <a:pt x="49" y="0"/>
                  <a:pt x="49" y="0"/>
                  <a:pt x="49" y="0"/>
                </a:cubicBezTo>
                <a:cubicBezTo>
                  <a:pt x="0" y="42"/>
                  <a:pt x="0" y="42"/>
                  <a:pt x="0" y="42"/>
                </a:cubicBezTo>
                <a:cubicBezTo>
                  <a:pt x="0" y="96"/>
                  <a:pt x="0" y="96"/>
                  <a:pt x="0" y="96"/>
                </a:cubicBezTo>
                <a:cubicBezTo>
                  <a:pt x="0" y="96"/>
                  <a:pt x="0" y="99"/>
                  <a:pt x="3" y="99"/>
                </a:cubicBezTo>
                <a:cubicBezTo>
                  <a:pt x="6" y="99"/>
                  <a:pt x="36" y="99"/>
                  <a:pt x="36" y="99"/>
                </a:cubicBezTo>
                <a:cubicBezTo>
                  <a:pt x="37" y="99"/>
                  <a:pt x="37" y="99"/>
                  <a:pt x="37" y="99"/>
                </a:cubicBezTo>
                <a:cubicBezTo>
                  <a:pt x="37" y="68"/>
                  <a:pt x="37" y="68"/>
                  <a:pt x="37" y="68"/>
                </a:cubicBezTo>
                <a:cubicBezTo>
                  <a:pt x="59" y="68"/>
                  <a:pt x="59" y="68"/>
                  <a:pt x="59" y="68"/>
                </a:cubicBezTo>
                <a:cubicBezTo>
                  <a:pt x="59" y="99"/>
                  <a:pt x="59" y="99"/>
                  <a:pt x="59" y="99"/>
                </a:cubicBezTo>
                <a:cubicBezTo>
                  <a:pt x="92" y="99"/>
                  <a:pt x="92" y="99"/>
                  <a:pt x="92" y="99"/>
                </a:cubicBezTo>
                <a:cubicBezTo>
                  <a:pt x="96" y="99"/>
                  <a:pt x="96" y="95"/>
                  <a:pt x="96" y="95"/>
                </a:cubicBezTo>
                <a:lnTo>
                  <a:pt x="96" y="42"/>
                </a:ln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 name="Freeform 92"/>
          <p:cNvSpPr/>
          <p:nvPr/>
        </p:nvSpPr>
        <p:spPr bwMode="auto">
          <a:xfrm>
            <a:off x="6234649" y="4846114"/>
            <a:ext cx="359764" cy="180876"/>
          </a:xfrm>
          <a:custGeom>
            <a:gdLst>
              <a:gd fmla="*/ 68 w 133" name="T0"/>
              <a:gd fmla="*/ 0 h 67" name="T1"/>
              <a:gd fmla="*/ 0 w 133" name="T2"/>
              <a:gd fmla="*/ 60 h 67" name="T3"/>
              <a:gd fmla="*/ 13 w 133" name="T4"/>
              <a:gd fmla="*/ 60 h 67" name="T5"/>
              <a:gd fmla="*/ 68 w 133" name="T6"/>
              <a:gd fmla="*/ 13 h 67" name="T7"/>
              <a:gd fmla="*/ 119 w 133" name="T8"/>
              <a:gd fmla="*/ 59 h 67" name="T9"/>
              <a:gd fmla="*/ 133 w 133" name="T10"/>
              <a:gd fmla="*/ 59 h 67" name="T11"/>
              <a:gd fmla="*/ 68 w 133" name="T12"/>
              <a:gd fmla="*/ 0 h 67" name="T13"/>
            </a:gdLst>
            <a:cxnLst>
              <a:cxn ang="0">
                <a:pos x="T0" y="T1"/>
              </a:cxn>
              <a:cxn ang="0">
                <a:pos x="T2" y="T3"/>
              </a:cxn>
              <a:cxn ang="0">
                <a:pos x="T4" y="T5"/>
              </a:cxn>
              <a:cxn ang="0">
                <a:pos x="T6" y="T7"/>
              </a:cxn>
              <a:cxn ang="0">
                <a:pos x="T8" y="T9"/>
              </a:cxn>
              <a:cxn ang="0">
                <a:pos x="T10" y="T11"/>
              </a:cxn>
              <a:cxn ang="0">
                <a:pos x="T12" y="T13"/>
              </a:cxn>
            </a:cxnLst>
            <a:rect b="b" l="0" r="r" t="0"/>
            <a:pathLst>
              <a:path h="67" w="133">
                <a:moveTo>
                  <a:pt x="68" y="0"/>
                </a:moveTo>
                <a:cubicBezTo>
                  <a:pt x="0" y="60"/>
                  <a:pt x="0" y="60"/>
                  <a:pt x="0" y="60"/>
                </a:cubicBezTo>
                <a:cubicBezTo>
                  <a:pt x="0" y="60"/>
                  <a:pt x="4" y="67"/>
                  <a:pt x="13" y="60"/>
                </a:cubicBezTo>
                <a:cubicBezTo>
                  <a:pt x="68" y="13"/>
                  <a:pt x="68" y="13"/>
                  <a:pt x="68" y="13"/>
                </a:cubicBezTo>
                <a:cubicBezTo>
                  <a:pt x="119" y="59"/>
                  <a:pt x="119" y="59"/>
                  <a:pt x="119" y="59"/>
                </a:cubicBezTo>
                <a:cubicBezTo>
                  <a:pt x="129" y="67"/>
                  <a:pt x="133" y="59"/>
                  <a:pt x="133" y="59"/>
                </a:cubicBezTo>
                <a:lnTo>
                  <a:pt x="68" y="0"/>
                </a:ln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93"/>
          <p:cNvSpPr/>
          <p:nvPr/>
        </p:nvSpPr>
        <p:spPr bwMode="auto">
          <a:xfrm>
            <a:off x="6514909" y="4879904"/>
            <a:ext cx="37766" cy="73543"/>
          </a:xfrm>
          <a:custGeom>
            <a:gdLst>
              <a:gd fmla="*/ 19 w 19" name="T0"/>
              <a:gd fmla="*/ 37 h 37" name="T1"/>
              <a:gd fmla="*/ 19 w 19" name="T2"/>
              <a:gd fmla="*/ 0 h 37" name="T3"/>
              <a:gd fmla="*/ 0 w 19" name="T4"/>
              <a:gd fmla="*/ 0 h 37" name="T5"/>
              <a:gd fmla="*/ 0 w 19" name="T6"/>
              <a:gd fmla="*/ 22 h 37" name="T7"/>
              <a:gd fmla="*/ 19 w 19" name="T8"/>
              <a:gd fmla="*/ 37 h 37" name="T9"/>
            </a:gdLst>
            <a:cxnLst>
              <a:cxn ang="0">
                <a:pos x="T0" y="T1"/>
              </a:cxn>
              <a:cxn ang="0">
                <a:pos x="T2" y="T3"/>
              </a:cxn>
              <a:cxn ang="0">
                <a:pos x="T4" y="T5"/>
              </a:cxn>
              <a:cxn ang="0">
                <a:pos x="T6" y="T7"/>
              </a:cxn>
              <a:cxn ang="0">
                <a:pos x="T8" y="T9"/>
              </a:cxn>
            </a:cxnLst>
            <a:rect b="b" l="0" r="r" t="0"/>
            <a:pathLst>
              <a:path h="37" w="19">
                <a:moveTo>
                  <a:pt x="19" y="37"/>
                </a:moveTo>
                <a:lnTo>
                  <a:pt x="19" y="0"/>
                </a:lnTo>
                <a:lnTo>
                  <a:pt x="0" y="0"/>
                </a:lnTo>
                <a:lnTo>
                  <a:pt x="0" y="22"/>
                </a:lnTo>
                <a:lnTo>
                  <a:pt x="19" y="37"/>
                </a:ln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1906822832"/>
      </p:ext>
    </p:extLst>
  </p:cSld>
  <p:clrMapOvr>
    <a:masterClrMapping/>
  </p:clrMapOvr>
  <p:transition spd="med">
    <p:fade/>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063683" y="429919"/>
            <a:ext cx="2064634" cy="676656"/>
          </a:xfrm>
          <a:prstGeom prst="rect">
            <a:avLst/>
          </a:prstGeom>
        </p:spPr>
        <p:txBody>
          <a:bodyPr wrap="square">
            <a:spAutoFit/>
          </a:bodyPr>
          <a:lstStyle/>
          <a:p>
            <a:pPr algn="ctr">
              <a:lnSpc>
                <a:spcPct val="120000"/>
              </a:lnSpc>
              <a:spcBef>
                <a:spcPct val="0"/>
              </a:spcBef>
            </a:pPr>
            <a:r>
              <a:rPr altLang="en-US" lang="zh-CN" sz="3200">
                <a:solidFill>
                  <a:srgbClr val="0270D1"/>
                </a:solidFill>
                <a:latin charset="-122" panose="020b0503020204020204" pitchFamily="34" typeface="微软雅黑"/>
                <a:ea charset="-122" panose="020b0503020204020204" pitchFamily="34" typeface="微软雅黑"/>
              </a:rPr>
              <a:t>使用字体</a:t>
            </a:r>
          </a:p>
        </p:txBody>
      </p:sp>
      <p:cxnSp>
        <p:nvCxnSpPr>
          <p:cNvPr id="5" name="直接连接符 4"/>
          <p:cNvCxnSpPr/>
          <p:nvPr/>
        </p:nvCxnSpPr>
        <p:spPr>
          <a:xfrm>
            <a:off x="4809951"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48692"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62005" y="1460012"/>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1" name="文本框 10"/>
          <p:cNvSpPr txBox="1"/>
          <p:nvPr/>
        </p:nvSpPr>
        <p:spPr>
          <a:xfrm>
            <a:off x="1553792" y="2041423"/>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16" name="文本框 15"/>
          <p:cNvSpPr txBox="1"/>
          <p:nvPr/>
        </p:nvSpPr>
        <p:spPr>
          <a:xfrm>
            <a:off x="3178629" y="2096558"/>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http://www.youyedoc.com/article/2017/3551.html</a:t>
            </a:r>
          </a:p>
        </p:txBody>
      </p:sp>
      <p:sp>
        <p:nvSpPr>
          <p:cNvPr id="17" name="椭圆 16"/>
          <p:cNvSpPr/>
          <p:nvPr/>
        </p:nvSpPr>
        <p:spPr>
          <a:xfrm>
            <a:off x="1101506" y="1520953"/>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1</a:t>
            </a:r>
          </a:p>
        </p:txBody>
      </p:sp>
      <p:sp>
        <p:nvSpPr>
          <p:cNvPr id="18" name="文本框 17"/>
          <p:cNvSpPr txBox="1"/>
          <p:nvPr/>
        </p:nvSpPr>
        <p:spPr>
          <a:xfrm>
            <a:off x="1562005" y="3327120"/>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9" name="文本框 18"/>
          <p:cNvSpPr txBox="1"/>
          <p:nvPr/>
        </p:nvSpPr>
        <p:spPr>
          <a:xfrm>
            <a:off x="1553792" y="3908531"/>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21" name="文本框 20"/>
          <p:cNvSpPr txBox="1"/>
          <p:nvPr/>
        </p:nvSpPr>
        <p:spPr>
          <a:xfrm>
            <a:off x="3178629" y="3963665"/>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http://www.youyedoc.com/article/2017/3324.html</a:t>
            </a:r>
          </a:p>
        </p:txBody>
      </p:sp>
      <p:sp>
        <p:nvSpPr>
          <p:cNvPr id="22" name="椭圆 21"/>
          <p:cNvSpPr/>
          <p:nvPr/>
        </p:nvSpPr>
        <p:spPr>
          <a:xfrm>
            <a:off x="1101506" y="3388061"/>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2</a:t>
            </a:r>
          </a:p>
        </p:txBody>
      </p:sp>
      <p:pic>
        <p:nvPicPr>
          <p:cNvPr id="2" name="图片 1"/>
          <p:cNvPicPr>
            <a:picLocks noChangeAspect="1"/>
          </p:cNvPicPr>
          <p:nvPr/>
        </p:nvPicPr>
        <p:blipFill>
          <a:blip r:embed="rId2"/>
          <a:stretch>
            <a:fillRect/>
          </a:stretch>
        </p:blipFill>
        <p:spPr>
          <a:xfrm>
            <a:off x="3063022" y="1412119"/>
            <a:ext cx="2499577" cy="646232"/>
          </a:xfrm>
          <a:prstGeom prst="rect">
            <a:avLst/>
          </a:prstGeom>
        </p:spPr>
      </p:pic>
      <p:pic>
        <p:nvPicPr>
          <p:cNvPr id="3" name="图片 2"/>
          <p:cNvPicPr>
            <a:picLocks noChangeAspect="1"/>
          </p:cNvPicPr>
          <p:nvPr/>
        </p:nvPicPr>
        <p:blipFill>
          <a:blip r:embed="rId3"/>
          <a:stretch>
            <a:fillRect/>
          </a:stretch>
        </p:blipFill>
        <p:spPr>
          <a:xfrm>
            <a:off x="3069119" y="3243535"/>
            <a:ext cx="2493480" cy="646232"/>
          </a:xfrm>
          <a:prstGeom prst="rect">
            <a:avLst/>
          </a:prstGeom>
        </p:spPr>
      </p:pic>
    </p:spTree>
    <p:extLst>
      <p:ext uri="{BB962C8B-B14F-4D97-AF65-F5344CB8AC3E}">
        <p14:creationId val="232767432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a:off x="0" y="0"/>
            <a:ext cx="12192000" cy="6858000"/>
          </a:xfrm>
          <a:prstGeom prst="rect">
            <a:avLst/>
          </a:prstGeom>
          <a:solidFill>
            <a:srgbClr val="1B1A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等线"/>
              <a:ea charset="-122" panose="02010600030101010101" pitchFamily="2" typeface="等线"/>
              <a:cs typeface="+mn-cs"/>
            </a:endParaRPr>
          </a:p>
        </p:txBody>
      </p:sp>
      <p:sp>
        <p:nvSpPr>
          <p:cNvPr id="3" name="文本框 2"/>
          <p:cNvSpPr txBox="1"/>
          <p:nvPr/>
        </p:nvSpPr>
        <p:spPr>
          <a:xfrm>
            <a:off x="1253284" y="2522101"/>
            <a:ext cx="792480" cy="457200"/>
          </a:xfrm>
          <a:prstGeom prst="rect">
            <a:avLst/>
          </a:prstGeom>
          <a:solidFill>
            <a:srgbClr val="C00000"/>
          </a:solidFill>
        </p:spPr>
        <p:txBody>
          <a:bodyPr rtlCol="0" wrap="none">
            <a:spAutoFit/>
          </a:bodyPr>
          <a:lstStyle/>
          <a:p>
            <a:r>
              <a:rPr altLang="en-US" lang="zh-CN" sz="2400">
                <a:solidFill>
                  <a:schemeClr val="bg1"/>
                </a:solidFill>
                <a:latin charset="-122" panose="03000509000000000000" pitchFamily="65" typeface="方正粗倩简体"/>
                <a:ea charset="-122" panose="03000509000000000000" pitchFamily="65" typeface="方正粗倩简体"/>
              </a:rPr>
              <a:t>标题</a:t>
            </a:r>
          </a:p>
        </p:txBody>
      </p:sp>
      <p:sp>
        <p:nvSpPr>
          <p:cNvPr id="4" name="文本框 3"/>
          <p:cNvSpPr txBox="1"/>
          <p:nvPr/>
        </p:nvSpPr>
        <p:spPr>
          <a:xfrm>
            <a:off x="3818870" y="3924486"/>
            <a:ext cx="792480" cy="457200"/>
          </a:xfrm>
          <a:prstGeom prst="rect">
            <a:avLst/>
          </a:prstGeom>
          <a:solidFill>
            <a:srgbClr val="C00000"/>
          </a:solidFill>
        </p:spPr>
        <p:txBody>
          <a:bodyPr rtlCol="0" wrap="none">
            <a:spAutoFit/>
          </a:bodyPr>
          <a:lstStyle>
            <a:defPPr>
              <a:defRPr lang="zh-CN"/>
            </a:defPPr>
            <a:lvl1pPr>
              <a:defRPr sz="2400">
                <a:solidFill>
                  <a:schemeClr val="bg1"/>
                </a:solidFill>
                <a:latin charset="-122" panose="03000509000000000000" pitchFamily="65" typeface="方正粗倩简体"/>
                <a:ea charset="-122" panose="03000509000000000000" pitchFamily="65" typeface="方正粗倩简体"/>
              </a:defRPr>
            </a:lvl1pPr>
          </a:lstStyle>
          <a:p>
            <a:r>
              <a:rPr altLang="en-US" lang="zh-CN"/>
              <a:t>标题</a:t>
            </a:r>
          </a:p>
        </p:txBody>
      </p:sp>
      <p:sp>
        <p:nvSpPr>
          <p:cNvPr id="5" name="矩形 4"/>
          <p:cNvSpPr/>
          <p:nvPr/>
        </p:nvSpPr>
        <p:spPr>
          <a:xfrm>
            <a:off x="1164270" y="3201676"/>
            <a:ext cx="1706880" cy="1005840"/>
          </a:xfrm>
          <a:prstGeom prst="rect">
            <a:avLst/>
          </a:prstGeom>
          <a:noFill/>
        </p:spPr>
        <p:txBody>
          <a:bodyPr rtlCol="0" wrap="none">
            <a:spAutoFit/>
          </a:bodyPr>
          <a:lstStyle/>
          <a:p>
            <a:pPr>
              <a:lnSpc>
                <a:spcPct val="150000"/>
              </a:lnSpc>
            </a:pPr>
            <a:r>
              <a:rPr altLang="en-US" lang="zh-CN" sz="2000">
                <a:solidFill>
                  <a:schemeClr val="bg1"/>
                </a:solidFill>
                <a:latin charset="-122" panose="020b0502040204020203" pitchFamily="34" typeface="微软雅黑 Light"/>
                <a:ea charset="-122" panose="020b0502040204020203" pitchFamily="34" typeface="微软雅黑 Light"/>
              </a:rPr>
              <a:t>点击输入内容</a:t>
            </a:r>
          </a:p>
          <a:p>
            <a:pPr>
              <a:lnSpc>
                <a:spcPct val="150000"/>
              </a:lnSpc>
            </a:pPr>
            <a:r>
              <a:rPr altLang="en-US" lang="zh-CN" sz="2000">
                <a:solidFill>
                  <a:schemeClr val="bg1"/>
                </a:solidFill>
                <a:latin charset="-122" panose="020b0502040204020203" pitchFamily="34" typeface="微软雅黑 Light"/>
                <a:ea charset="-122" panose="020b0502040204020203" pitchFamily="34" typeface="微软雅黑 Light"/>
              </a:rPr>
              <a:t>点击输入内容</a:t>
            </a:r>
          </a:p>
        </p:txBody>
      </p:sp>
      <p:sp>
        <p:nvSpPr>
          <p:cNvPr id="6" name="文本框 5"/>
          <p:cNvSpPr txBox="1"/>
          <p:nvPr/>
        </p:nvSpPr>
        <p:spPr>
          <a:xfrm>
            <a:off x="3717155" y="4466390"/>
            <a:ext cx="1706880" cy="1463040"/>
          </a:xfrm>
          <a:prstGeom prst="rect">
            <a:avLst/>
          </a:prstGeom>
          <a:noFill/>
        </p:spPr>
        <p:txBody>
          <a:bodyPr rtlCol="0" wrap="none">
            <a:spAutoFit/>
          </a:bodyPr>
          <a:lstStyle>
            <a:defPPr>
              <a:defRPr lang="zh-CN"/>
            </a:defPPr>
            <a:lvl1pPr algn="ctr">
              <a:lnSpc>
                <a:spcPct val="150000"/>
              </a:lnSpc>
              <a:defRPr sz="2000">
                <a:solidFill>
                  <a:schemeClr val="bg1"/>
                </a:solidFill>
                <a:latin charset="-122" panose="020b0502040204020203" pitchFamily="34" typeface="微软雅黑 Light"/>
                <a:ea charset="-122" panose="020b0502040204020203" pitchFamily="34" typeface="微软雅黑 Light"/>
              </a:defRPr>
            </a:lvl1pPr>
          </a:lstStyle>
          <a:p>
            <a:pPr algn="l"/>
            <a:r>
              <a:rPr altLang="en-US" lang="zh-CN"/>
              <a:t>点击输入内容</a:t>
            </a:r>
          </a:p>
          <a:p>
            <a:pPr algn="l"/>
            <a:r>
              <a:rPr altLang="en-US" lang="zh-CN"/>
              <a:t>点击输入内容</a:t>
            </a:r>
          </a:p>
          <a:p>
            <a:pPr algn="l"/>
            <a:r>
              <a:rPr altLang="en-US" lang="zh-CN"/>
              <a:t>点击输入内容</a:t>
            </a:r>
          </a:p>
        </p:txBody>
      </p:sp>
      <p:sp>
        <p:nvSpPr>
          <p:cNvPr id="7" name="文本框 6"/>
          <p:cNvSpPr txBox="1"/>
          <p:nvPr/>
        </p:nvSpPr>
        <p:spPr>
          <a:xfrm>
            <a:off x="632298" y="4032673"/>
            <a:ext cx="182880" cy="365760"/>
          </a:xfrm>
          <a:prstGeom prst="rect">
            <a:avLst/>
          </a:prstGeom>
          <a:noFill/>
        </p:spPr>
        <p:txBody>
          <a:bodyPr rtlCol="0" wrap="none">
            <a:spAutoFit/>
          </a:bodyPr>
          <a:lstStyle/>
          <a:p>
            <a:endParaRPr altLang="en-US" lang="zh-CN"/>
          </a:p>
        </p:txBody>
      </p:sp>
      <p:sp>
        <p:nvSpPr>
          <p:cNvPr id="8" name="文本框 7"/>
          <p:cNvSpPr txBox="1"/>
          <p:nvPr/>
        </p:nvSpPr>
        <p:spPr>
          <a:xfrm>
            <a:off x="6258390" y="3001158"/>
            <a:ext cx="1706880" cy="2834640"/>
          </a:xfrm>
          <a:prstGeom prst="rect">
            <a:avLst/>
          </a:prstGeom>
          <a:noFill/>
        </p:spPr>
        <p:txBody>
          <a:bodyPr rtlCol="0" wrap="none">
            <a:spAutoFit/>
          </a:bodyPr>
          <a:lstStyle>
            <a:defPPr>
              <a:defRPr lang="zh-CN"/>
            </a:defPPr>
            <a:lvl1pPr algn="ctr">
              <a:lnSpc>
                <a:spcPct val="150000"/>
              </a:lnSpc>
              <a:defRPr sz="2000">
                <a:solidFill>
                  <a:schemeClr val="bg1"/>
                </a:solidFill>
                <a:latin charset="-122" panose="020b0502040204020203" pitchFamily="34" typeface="微软雅黑 Light"/>
                <a:ea charset="-122" panose="020b0502040204020203" pitchFamily="34" typeface="微软雅黑 Light"/>
              </a:defRPr>
            </a:lvl1pPr>
          </a:lstStyle>
          <a:p>
            <a:pPr algn="l"/>
            <a:r>
              <a:rPr altLang="en-US" lang="zh-CN"/>
              <a:t>点击输入内容</a:t>
            </a:r>
          </a:p>
          <a:p>
            <a:pPr algn="l"/>
            <a:r>
              <a:rPr altLang="en-US" lang="zh-CN"/>
              <a:t>点击输入内容</a:t>
            </a:r>
          </a:p>
          <a:p>
            <a:pPr algn="l"/>
            <a:r>
              <a:rPr altLang="en-US" lang="zh-CN"/>
              <a:t>点击输入内容</a:t>
            </a:r>
          </a:p>
          <a:p>
            <a:pPr algn="l"/>
            <a:r>
              <a:rPr altLang="en-US" lang="zh-CN"/>
              <a:t>点击输入内容</a:t>
            </a:r>
          </a:p>
          <a:p>
            <a:pPr algn="l"/>
            <a:r>
              <a:rPr altLang="en-US" lang="zh-CN"/>
              <a:t>点击输入内容</a:t>
            </a:r>
          </a:p>
          <a:p>
            <a:pPr algn="l"/>
            <a:r>
              <a:rPr altLang="en-US" lang="zh-CN"/>
              <a:t>点击输入内容</a:t>
            </a:r>
          </a:p>
        </p:txBody>
      </p:sp>
      <p:sp>
        <p:nvSpPr>
          <p:cNvPr id="9" name="文本框 8"/>
          <p:cNvSpPr txBox="1"/>
          <p:nvPr/>
        </p:nvSpPr>
        <p:spPr>
          <a:xfrm>
            <a:off x="8861154" y="3928640"/>
            <a:ext cx="1706880" cy="1005840"/>
          </a:xfrm>
          <a:prstGeom prst="rect">
            <a:avLst/>
          </a:prstGeom>
          <a:noFill/>
        </p:spPr>
        <p:txBody>
          <a:bodyPr rtlCol="0" wrap="none">
            <a:spAutoFit/>
          </a:bodyPr>
          <a:lstStyle>
            <a:defPPr>
              <a:defRPr lang="zh-CN"/>
            </a:defPPr>
            <a:lvl1pPr algn="ctr">
              <a:lnSpc>
                <a:spcPct val="150000"/>
              </a:lnSpc>
              <a:defRPr sz="2000">
                <a:solidFill>
                  <a:schemeClr val="bg1"/>
                </a:solidFill>
                <a:latin charset="-122" panose="020b0502040204020203" pitchFamily="34" typeface="微软雅黑 Light"/>
                <a:ea charset="-122" panose="020b0502040204020203" pitchFamily="34" typeface="微软雅黑 Light"/>
              </a:defRPr>
            </a:lvl1pPr>
          </a:lstStyle>
          <a:p>
            <a:pPr algn="l"/>
            <a:r>
              <a:rPr altLang="en-US" lang="zh-CN"/>
              <a:t>点击输入内容</a:t>
            </a:r>
          </a:p>
          <a:p>
            <a:pPr algn="l"/>
            <a:r>
              <a:rPr altLang="en-US" lang="zh-CN"/>
              <a:t>点击输入内容</a:t>
            </a:r>
          </a:p>
        </p:txBody>
      </p:sp>
      <p:cxnSp>
        <p:nvCxnSpPr>
          <p:cNvPr id="15" name="直接连接符 14"/>
          <p:cNvCxnSpPr/>
          <p:nvPr/>
        </p:nvCxnSpPr>
        <p:spPr>
          <a:xfrm flipH="1">
            <a:off x="1105769" y="2522101"/>
            <a:ext cx="0" cy="4903059"/>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679734" y="3908759"/>
            <a:ext cx="5414" cy="353606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6259113" y="2286577"/>
            <a:ext cx="0" cy="5446201"/>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8833078" y="3385975"/>
            <a:ext cx="0" cy="4352014"/>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6432723" y="2291268"/>
            <a:ext cx="792480" cy="457200"/>
          </a:xfrm>
          <a:prstGeom prst="rect">
            <a:avLst/>
          </a:prstGeom>
          <a:solidFill>
            <a:srgbClr val="C00000"/>
          </a:solidFill>
        </p:spPr>
        <p:txBody>
          <a:bodyPr rtlCol="0" wrap="none">
            <a:spAutoFit/>
          </a:bodyPr>
          <a:lstStyle>
            <a:defPPr>
              <a:defRPr lang="zh-CN"/>
            </a:defPPr>
            <a:lvl1pPr>
              <a:defRPr sz="2400">
                <a:solidFill>
                  <a:schemeClr val="bg1"/>
                </a:solidFill>
                <a:latin charset="-122" panose="03000509000000000000" pitchFamily="65" typeface="方正粗倩简体"/>
                <a:ea charset="-122" panose="03000509000000000000" pitchFamily="65" typeface="方正粗倩简体"/>
              </a:defRPr>
            </a:lvl1pPr>
          </a:lstStyle>
          <a:p>
            <a:r>
              <a:rPr altLang="en-US" lang="zh-CN"/>
              <a:t>标题</a:t>
            </a:r>
          </a:p>
        </p:txBody>
      </p:sp>
      <p:sp>
        <p:nvSpPr>
          <p:cNvPr id="23" name="文本框 22"/>
          <p:cNvSpPr txBox="1"/>
          <p:nvPr/>
        </p:nvSpPr>
        <p:spPr>
          <a:xfrm>
            <a:off x="8973817" y="3385975"/>
            <a:ext cx="792480" cy="457200"/>
          </a:xfrm>
          <a:prstGeom prst="rect">
            <a:avLst/>
          </a:prstGeom>
          <a:solidFill>
            <a:srgbClr val="C00000"/>
          </a:solidFill>
        </p:spPr>
        <p:txBody>
          <a:bodyPr rtlCol="0" wrap="none">
            <a:spAutoFit/>
          </a:bodyPr>
          <a:lstStyle>
            <a:defPPr>
              <a:defRPr lang="zh-CN"/>
            </a:defPPr>
            <a:lvl1pPr>
              <a:defRPr sz="2400">
                <a:solidFill>
                  <a:schemeClr val="bg1"/>
                </a:solidFill>
                <a:latin charset="-122" panose="03000509000000000000" pitchFamily="65" typeface="方正粗倩简体"/>
                <a:ea charset="-122" panose="03000509000000000000" pitchFamily="65" typeface="方正粗倩简体"/>
              </a:defRPr>
            </a:lvl1pPr>
          </a:lstStyle>
          <a:p>
            <a:r>
              <a:rPr altLang="en-US" lang="zh-CN"/>
              <a:t>标题</a:t>
            </a:r>
          </a:p>
        </p:txBody>
      </p:sp>
      <p:sp>
        <p:nvSpPr>
          <p:cNvPr id="21" name="文本框 20"/>
          <p:cNvSpPr txBox="1"/>
          <p:nvPr/>
        </p:nvSpPr>
        <p:spPr>
          <a:xfrm>
            <a:off x="841369" y="201997"/>
            <a:ext cx="1783080" cy="365760"/>
          </a:xfrm>
          <a:prstGeom prst="rect">
            <a:avLst/>
          </a:prstGeom>
          <a:solidFill>
            <a:srgbClr val="A00A0A"/>
          </a:solid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lang="zh-CN" noProof="0">
                <a:solidFill>
                  <a:prstClr val="white">
                    <a:lumMod val="95000"/>
                  </a:prstClr>
                </a:solidFill>
                <a:latin charset="-122" panose="03000509000000000000" pitchFamily="65" typeface="方正粗倩简体"/>
                <a:ea charset="-122" panose="03000509000000000000" pitchFamily="65" typeface="方正粗倩简体"/>
              </a:rPr>
              <a:t>点击输入大标题</a:t>
            </a:r>
          </a:p>
        </p:txBody>
      </p:sp>
      <p:grpSp>
        <p:nvGrpSpPr>
          <p:cNvPr id="24" name="组合 23"/>
          <p:cNvGrpSpPr/>
          <p:nvPr/>
        </p:nvGrpSpPr>
        <p:grpSpPr>
          <a:xfrm>
            <a:off x="351783" y="212874"/>
            <a:ext cx="489586" cy="347578"/>
            <a:chOff x="3412653" y="792910"/>
            <a:chExt cx="698805" cy="496111"/>
          </a:xfrm>
        </p:grpSpPr>
        <p:sp>
          <p:nvSpPr>
            <p:cNvPr id="25" name="菱形 24"/>
            <p:cNvSpPr/>
            <p:nvPr/>
          </p:nvSpPr>
          <p:spPr>
            <a:xfrm>
              <a:off x="3412653" y="792910"/>
              <a:ext cx="496111" cy="496111"/>
            </a:xfrm>
            <a:prstGeom prst="diamond">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任意多边形: 形状 25"/>
            <p:cNvSpPr/>
            <p:nvPr/>
          </p:nvSpPr>
          <p:spPr>
            <a:xfrm>
              <a:off x="3785581" y="792910"/>
              <a:ext cx="325877" cy="496111"/>
            </a:xfrm>
            <a:custGeom>
              <a:gdLst>
                <a:gd fmla="*/ 77822 w 325877" name="connsiteX0"/>
                <a:gd fmla="*/ 0 h 496111" name="connsiteY0"/>
                <a:gd fmla="*/ 325877 w 325877" name="connsiteX1"/>
                <a:gd fmla="*/ 248056 h 496111" name="connsiteY1"/>
                <a:gd fmla="*/ 77822 w 325877" name="connsiteX2"/>
                <a:gd fmla="*/ 496111 h 496111" name="connsiteY2"/>
                <a:gd fmla="*/ 0 w 325877" name="connsiteX3"/>
                <a:gd fmla="*/ 418290 h 496111" name="connsiteY3"/>
                <a:gd fmla="*/ 170234 w 325877" name="connsiteX4"/>
                <a:gd fmla="*/ 248056 h 496111" name="connsiteY4"/>
                <a:gd fmla="*/ 0 w 325877" name="connsiteX5"/>
                <a:gd fmla="*/ 77822 h 49611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96110" w="325877">
                  <a:moveTo>
                    <a:pt x="77822" y="0"/>
                  </a:moveTo>
                  <a:lnTo>
                    <a:pt x="325877" y="248056"/>
                  </a:lnTo>
                  <a:lnTo>
                    <a:pt x="77822" y="496111"/>
                  </a:lnTo>
                  <a:lnTo>
                    <a:pt x="0" y="418290"/>
                  </a:lnTo>
                  <a:lnTo>
                    <a:pt x="170234" y="248056"/>
                  </a:lnTo>
                  <a:lnTo>
                    <a:pt x="0" y="778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648102878"/>
      </p:ext>
    </p:extLst>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2" presetSubtype="4">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additive="base">
                                        <p:cTn dur="750" fill="hold" id="7"/>
                                        <p:tgtEl>
                                          <p:spTgt spid="15"/>
                                        </p:tgtEl>
                                        <p:attrNameLst>
                                          <p:attrName>ppt_x</p:attrName>
                                        </p:attrNameLst>
                                      </p:cBhvr>
                                      <p:tavLst>
                                        <p:tav tm="0">
                                          <p:val>
                                            <p:strVal val="#ppt_x"/>
                                          </p:val>
                                        </p:tav>
                                        <p:tav tm="100000">
                                          <p:val>
                                            <p:strVal val="#ppt_x"/>
                                          </p:val>
                                        </p:tav>
                                      </p:tavLst>
                                    </p:anim>
                                    <p:anim calcmode="lin" valueType="num">
                                      <p:cBhvr additive="base">
                                        <p:cTn dur="750" fill="hold" id="8"/>
                                        <p:tgtEl>
                                          <p:spTgt spid="1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10"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500" id="12"/>
                                        <p:tgtEl>
                                          <p:spTgt spid="3"/>
                                        </p:tgtEl>
                                      </p:cBhvr>
                                    </p:animEffect>
                                  </p:childTnLst>
                                </p:cTn>
                              </p:par>
                            </p:childTnLst>
                          </p:cTn>
                        </p:par>
                        <p:par>
                          <p:cTn fill="hold" id="13" nodeType="afterGroup">
                            <p:stCondLst>
                              <p:cond delay="1250"/>
                            </p:stCondLst>
                            <p:childTnLst>
                              <p:par>
                                <p:cTn fill="hold" grpId="0" id="14" nodeType="afterEffect" presetClass="entr" presetID="10" presetSubtype="0">
                                  <p:stCondLst>
                                    <p:cond delay="0"/>
                                  </p:stCondLst>
                                  <p:childTnLst>
                                    <p:set>
                                      <p:cBhvr>
                                        <p:cTn dur="1" fill="hold" id="15">
                                          <p:stCondLst>
                                            <p:cond delay="0"/>
                                          </p:stCondLst>
                                        </p:cTn>
                                        <p:tgtEl>
                                          <p:spTgt spid="5"/>
                                        </p:tgtEl>
                                        <p:attrNameLst>
                                          <p:attrName>style.visibility</p:attrName>
                                        </p:attrNameLst>
                                      </p:cBhvr>
                                      <p:to>
                                        <p:strVal val="visible"/>
                                      </p:to>
                                    </p:set>
                                    <p:animEffect filter="fade" transition="in">
                                      <p:cBhvr>
                                        <p:cTn dur="500" id="16"/>
                                        <p:tgtEl>
                                          <p:spTgt spid="5"/>
                                        </p:tgtEl>
                                      </p:cBhvr>
                                    </p:animEffect>
                                  </p:childTnLst>
                                </p:cTn>
                              </p:par>
                            </p:childTnLst>
                          </p:cTn>
                        </p:par>
                        <p:par>
                          <p:cTn fill="hold" id="17" nodeType="afterGroup">
                            <p:stCondLst>
                              <p:cond delay="1750"/>
                            </p:stCondLst>
                            <p:childTnLst>
                              <p:par>
                                <p:cTn decel="100000" fill="hold" id="18" nodeType="afterEffect" presetClass="entr" presetID="2" presetSubtype="4">
                                  <p:stCondLst>
                                    <p:cond delay="0"/>
                                  </p:stCondLst>
                                  <p:childTnLst>
                                    <p:set>
                                      <p:cBhvr>
                                        <p:cTn dur="1" fill="hold" id="19">
                                          <p:stCondLst>
                                            <p:cond delay="0"/>
                                          </p:stCondLst>
                                        </p:cTn>
                                        <p:tgtEl>
                                          <p:spTgt spid="16"/>
                                        </p:tgtEl>
                                        <p:attrNameLst>
                                          <p:attrName>style.visibility</p:attrName>
                                        </p:attrNameLst>
                                      </p:cBhvr>
                                      <p:to>
                                        <p:strVal val="visible"/>
                                      </p:to>
                                    </p:set>
                                    <p:anim calcmode="lin" valueType="num">
                                      <p:cBhvr additive="base">
                                        <p:cTn dur="750" fill="hold" id="20"/>
                                        <p:tgtEl>
                                          <p:spTgt spid="16"/>
                                        </p:tgtEl>
                                        <p:attrNameLst>
                                          <p:attrName>ppt_x</p:attrName>
                                        </p:attrNameLst>
                                      </p:cBhvr>
                                      <p:tavLst>
                                        <p:tav tm="0">
                                          <p:val>
                                            <p:strVal val="#ppt_x"/>
                                          </p:val>
                                        </p:tav>
                                        <p:tav tm="100000">
                                          <p:val>
                                            <p:strVal val="#ppt_x"/>
                                          </p:val>
                                        </p:tav>
                                      </p:tavLst>
                                    </p:anim>
                                    <p:anim calcmode="lin" valueType="num">
                                      <p:cBhvr additive="base">
                                        <p:cTn dur="750" fill="hold" id="21"/>
                                        <p:tgtEl>
                                          <p:spTgt spid="16"/>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2500"/>
                            </p:stCondLst>
                            <p:childTnLst>
                              <p:par>
                                <p:cTn fill="hold" grpId="0" id="23" nodeType="afterEffect" presetClass="entr" presetID="10" presetSubtype="0">
                                  <p:stCondLst>
                                    <p:cond delay="0"/>
                                  </p:stCondLst>
                                  <p:childTnLst>
                                    <p:set>
                                      <p:cBhvr>
                                        <p:cTn dur="1" fill="hold" id="24">
                                          <p:stCondLst>
                                            <p:cond delay="0"/>
                                          </p:stCondLst>
                                        </p:cTn>
                                        <p:tgtEl>
                                          <p:spTgt spid="4"/>
                                        </p:tgtEl>
                                        <p:attrNameLst>
                                          <p:attrName>style.visibility</p:attrName>
                                        </p:attrNameLst>
                                      </p:cBhvr>
                                      <p:to>
                                        <p:strVal val="visible"/>
                                      </p:to>
                                    </p:set>
                                    <p:animEffect filter="fade" transition="in">
                                      <p:cBhvr>
                                        <p:cTn dur="500" id="25"/>
                                        <p:tgtEl>
                                          <p:spTgt spid="4"/>
                                        </p:tgtEl>
                                      </p:cBhvr>
                                    </p:animEffect>
                                  </p:childTnLst>
                                </p:cTn>
                              </p:par>
                            </p:childTnLst>
                          </p:cTn>
                        </p:par>
                        <p:par>
                          <p:cTn fill="hold" id="26" nodeType="afterGroup">
                            <p:stCondLst>
                              <p:cond delay="3000"/>
                            </p:stCondLst>
                            <p:childTnLst>
                              <p:par>
                                <p:cTn fill="hold" grpId="0" id="27" nodeType="afterEffect" presetClass="entr" presetID="10" presetSubtype="0">
                                  <p:stCondLst>
                                    <p:cond delay="0"/>
                                  </p:stCondLst>
                                  <p:childTnLst>
                                    <p:set>
                                      <p:cBhvr>
                                        <p:cTn dur="1" fill="hold" id="28">
                                          <p:stCondLst>
                                            <p:cond delay="0"/>
                                          </p:stCondLst>
                                        </p:cTn>
                                        <p:tgtEl>
                                          <p:spTgt spid="6"/>
                                        </p:tgtEl>
                                        <p:attrNameLst>
                                          <p:attrName>style.visibility</p:attrName>
                                        </p:attrNameLst>
                                      </p:cBhvr>
                                      <p:to>
                                        <p:strVal val="visible"/>
                                      </p:to>
                                    </p:set>
                                    <p:animEffect filter="fade" transition="in">
                                      <p:cBhvr>
                                        <p:cTn dur="500" id="29"/>
                                        <p:tgtEl>
                                          <p:spTgt spid="6"/>
                                        </p:tgtEl>
                                      </p:cBhvr>
                                    </p:animEffect>
                                  </p:childTnLst>
                                </p:cTn>
                              </p:par>
                            </p:childTnLst>
                          </p:cTn>
                        </p:par>
                        <p:par>
                          <p:cTn fill="hold" id="30" nodeType="afterGroup">
                            <p:stCondLst>
                              <p:cond delay="3500"/>
                            </p:stCondLst>
                            <p:childTnLst>
                              <p:par>
                                <p:cTn decel="100000" fill="hold" id="31" nodeType="afterEffect" presetClass="entr" presetID="2" presetSubtype="4">
                                  <p:stCondLst>
                                    <p:cond delay="0"/>
                                  </p:stCondLst>
                                  <p:childTnLst>
                                    <p:set>
                                      <p:cBhvr>
                                        <p:cTn dur="1" fill="hold" id="32">
                                          <p:stCondLst>
                                            <p:cond delay="0"/>
                                          </p:stCondLst>
                                        </p:cTn>
                                        <p:tgtEl>
                                          <p:spTgt spid="18"/>
                                        </p:tgtEl>
                                        <p:attrNameLst>
                                          <p:attrName>style.visibility</p:attrName>
                                        </p:attrNameLst>
                                      </p:cBhvr>
                                      <p:to>
                                        <p:strVal val="visible"/>
                                      </p:to>
                                    </p:set>
                                    <p:anim calcmode="lin" valueType="num">
                                      <p:cBhvr additive="base">
                                        <p:cTn dur="750" fill="hold" id="33"/>
                                        <p:tgtEl>
                                          <p:spTgt spid="18"/>
                                        </p:tgtEl>
                                        <p:attrNameLst>
                                          <p:attrName>ppt_x</p:attrName>
                                        </p:attrNameLst>
                                      </p:cBhvr>
                                      <p:tavLst>
                                        <p:tav tm="0">
                                          <p:val>
                                            <p:strVal val="#ppt_x"/>
                                          </p:val>
                                        </p:tav>
                                        <p:tav tm="100000">
                                          <p:val>
                                            <p:strVal val="#ppt_x"/>
                                          </p:val>
                                        </p:tav>
                                      </p:tavLst>
                                    </p:anim>
                                    <p:anim calcmode="lin" valueType="num">
                                      <p:cBhvr additive="base">
                                        <p:cTn dur="750" fill="hold" id="34"/>
                                        <p:tgtEl>
                                          <p:spTgt spid="18"/>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4250"/>
                            </p:stCondLst>
                            <p:childTnLst>
                              <p:par>
                                <p:cTn fill="hold" grpId="0" id="36" nodeType="afterEffect" presetClass="entr" presetID="10" presetSubtype="0">
                                  <p:stCondLst>
                                    <p:cond delay="0"/>
                                  </p:stCondLst>
                                  <p:childTnLst>
                                    <p:set>
                                      <p:cBhvr>
                                        <p:cTn dur="1" fill="hold" id="37">
                                          <p:stCondLst>
                                            <p:cond delay="0"/>
                                          </p:stCondLst>
                                        </p:cTn>
                                        <p:tgtEl>
                                          <p:spTgt spid="22"/>
                                        </p:tgtEl>
                                        <p:attrNameLst>
                                          <p:attrName>style.visibility</p:attrName>
                                        </p:attrNameLst>
                                      </p:cBhvr>
                                      <p:to>
                                        <p:strVal val="visible"/>
                                      </p:to>
                                    </p:set>
                                    <p:animEffect filter="fade" transition="in">
                                      <p:cBhvr>
                                        <p:cTn dur="500" id="38"/>
                                        <p:tgtEl>
                                          <p:spTgt spid="22"/>
                                        </p:tgtEl>
                                      </p:cBhvr>
                                    </p:animEffect>
                                  </p:childTnLst>
                                </p:cTn>
                              </p:par>
                            </p:childTnLst>
                          </p:cTn>
                        </p:par>
                        <p:par>
                          <p:cTn fill="hold" id="39" nodeType="afterGroup">
                            <p:stCondLst>
                              <p:cond delay="4750"/>
                            </p:stCondLst>
                            <p:childTnLst>
                              <p:par>
                                <p:cTn fill="hold" grpId="0" id="40" nodeType="afterEffect" presetClass="entr" presetID="10" presetSubtype="0">
                                  <p:stCondLst>
                                    <p:cond delay="0"/>
                                  </p:stCondLst>
                                  <p:childTnLst>
                                    <p:set>
                                      <p:cBhvr>
                                        <p:cTn dur="1" fill="hold" id="41">
                                          <p:stCondLst>
                                            <p:cond delay="0"/>
                                          </p:stCondLst>
                                        </p:cTn>
                                        <p:tgtEl>
                                          <p:spTgt spid="8"/>
                                        </p:tgtEl>
                                        <p:attrNameLst>
                                          <p:attrName>style.visibility</p:attrName>
                                        </p:attrNameLst>
                                      </p:cBhvr>
                                      <p:to>
                                        <p:strVal val="visible"/>
                                      </p:to>
                                    </p:set>
                                    <p:animEffect filter="fade" transition="in">
                                      <p:cBhvr>
                                        <p:cTn dur="500" id="42"/>
                                        <p:tgtEl>
                                          <p:spTgt spid="8"/>
                                        </p:tgtEl>
                                      </p:cBhvr>
                                    </p:animEffect>
                                  </p:childTnLst>
                                </p:cTn>
                              </p:par>
                            </p:childTnLst>
                          </p:cTn>
                        </p:par>
                        <p:par>
                          <p:cTn fill="hold" id="43" nodeType="afterGroup">
                            <p:stCondLst>
                              <p:cond delay="5250"/>
                            </p:stCondLst>
                            <p:childTnLst>
                              <p:par>
                                <p:cTn decel="100000" fill="hold" id="44" nodeType="afterEffect" presetClass="entr" presetID="2" presetSubtype="4">
                                  <p:stCondLst>
                                    <p:cond delay="0"/>
                                  </p:stCondLst>
                                  <p:childTnLst>
                                    <p:set>
                                      <p:cBhvr>
                                        <p:cTn dur="1" fill="hold" id="45">
                                          <p:stCondLst>
                                            <p:cond delay="0"/>
                                          </p:stCondLst>
                                        </p:cTn>
                                        <p:tgtEl>
                                          <p:spTgt spid="20"/>
                                        </p:tgtEl>
                                        <p:attrNameLst>
                                          <p:attrName>style.visibility</p:attrName>
                                        </p:attrNameLst>
                                      </p:cBhvr>
                                      <p:to>
                                        <p:strVal val="visible"/>
                                      </p:to>
                                    </p:set>
                                    <p:anim calcmode="lin" valueType="num">
                                      <p:cBhvr additive="base">
                                        <p:cTn dur="750" fill="hold" id="46"/>
                                        <p:tgtEl>
                                          <p:spTgt spid="20"/>
                                        </p:tgtEl>
                                        <p:attrNameLst>
                                          <p:attrName>ppt_x</p:attrName>
                                        </p:attrNameLst>
                                      </p:cBhvr>
                                      <p:tavLst>
                                        <p:tav tm="0">
                                          <p:val>
                                            <p:strVal val="#ppt_x"/>
                                          </p:val>
                                        </p:tav>
                                        <p:tav tm="100000">
                                          <p:val>
                                            <p:strVal val="#ppt_x"/>
                                          </p:val>
                                        </p:tav>
                                      </p:tavLst>
                                    </p:anim>
                                    <p:anim calcmode="lin" valueType="num">
                                      <p:cBhvr additive="base">
                                        <p:cTn dur="750" fill="hold" id="47"/>
                                        <p:tgtEl>
                                          <p:spTgt spid="20"/>
                                        </p:tgtEl>
                                        <p:attrNameLst>
                                          <p:attrName>ppt_y</p:attrName>
                                        </p:attrNameLst>
                                      </p:cBhvr>
                                      <p:tavLst>
                                        <p:tav tm="0">
                                          <p:val>
                                            <p:strVal val="1+#ppt_h/2"/>
                                          </p:val>
                                        </p:tav>
                                        <p:tav tm="100000">
                                          <p:val>
                                            <p:strVal val="#ppt_y"/>
                                          </p:val>
                                        </p:tav>
                                      </p:tavLst>
                                    </p:anim>
                                  </p:childTnLst>
                                </p:cTn>
                              </p:par>
                            </p:childTnLst>
                          </p:cTn>
                        </p:par>
                        <p:par>
                          <p:cTn fill="hold" id="48" nodeType="afterGroup">
                            <p:stCondLst>
                              <p:cond delay="6000"/>
                            </p:stCondLst>
                            <p:childTnLst>
                              <p:par>
                                <p:cTn fill="hold" grpId="0" id="49" nodeType="afterEffect" presetClass="entr" presetID="10" presetSubtype="0">
                                  <p:stCondLst>
                                    <p:cond delay="0"/>
                                  </p:stCondLst>
                                  <p:childTnLst>
                                    <p:set>
                                      <p:cBhvr>
                                        <p:cTn dur="1" fill="hold" id="50">
                                          <p:stCondLst>
                                            <p:cond delay="0"/>
                                          </p:stCondLst>
                                        </p:cTn>
                                        <p:tgtEl>
                                          <p:spTgt spid="23"/>
                                        </p:tgtEl>
                                        <p:attrNameLst>
                                          <p:attrName>style.visibility</p:attrName>
                                        </p:attrNameLst>
                                      </p:cBhvr>
                                      <p:to>
                                        <p:strVal val="visible"/>
                                      </p:to>
                                    </p:set>
                                    <p:animEffect filter="fade" transition="in">
                                      <p:cBhvr>
                                        <p:cTn dur="500" id="51"/>
                                        <p:tgtEl>
                                          <p:spTgt spid="23"/>
                                        </p:tgtEl>
                                      </p:cBhvr>
                                    </p:animEffect>
                                  </p:childTnLst>
                                </p:cTn>
                              </p:par>
                            </p:childTnLst>
                          </p:cTn>
                        </p:par>
                        <p:par>
                          <p:cTn fill="hold" id="52" nodeType="afterGroup">
                            <p:stCondLst>
                              <p:cond delay="6500"/>
                            </p:stCondLst>
                            <p:childTnLst>
                              <p:par>
                                <p:cTn fill="hold" grpId="0" id="53" nodeType="afterEffect" presetClass="entr" presetID="10" presetSubtype="0">
                                  <p:stCondLst>
                                    <p:cond delay="0"/>
                                  </p:stCondLst>
                                  <p:childTnLst>
                                    <p:set>
                                      <p:cBhvr>
                                        <p:cTn dur="1" fill="hold" id="54">
                                          <p:stCondLst>
                                            <p:cond delay="0"/>
                                          </p:stCondLst>
                                        </p:cTn>
                                        <p:tgtEl>
                                          <p:spTgt spid="9"/>
                                        </p:tgtEl>
                                        <p:attrNameLst>
                                          <p:attrName>style.visibility</p:attrName>
                                        </p:attrNameLst>
                                      </p:cBhvr>
                                      <p:to>
                                        <p:strVal val="visible"/>
                                      </p:to>
                                    </p:set>
                                    <p:animEffect filter="fade" transition="in">
                                      <p:cBhvr>
                                        <p:cTn dur="500" id="55"/>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8"/>
      <p:bldP grpId="0" spid="9"/>
      <p:bldP grpId="0" spid="22"/>
      <p:bldP grpId="0" spid="2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0" y="1030147"/>
            <a:ext cx="12192000" cy="491762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文本框 2"/>
          <p:cNvSpPr txBox="1"/>
          <p:nvPr/>
        </p:nvSpPr>
        <p:spPr>
          <a:xfrm>
            <a:off x="8131587" y="3124214"/>
            <a:ext cx="1706880" cy="1920240"/>
          </a:xfrm>
          <a:prstGeom prst="rect">
            <a:avLst/>
          </a:prstGeom>
          <a:noFill/>
        </p:spPr>
        <p:txBody>
          <a:bodyPr rtlCol="0" wrap="none">
            <a:spAutoFit/>
          </a:bodyPr>
          <a:lstStyle>
            <a:defPPr>
              <a:defRPr lang="zh-CN"/>
            </a:defPPr>
            <a:lvl1pPr>
              <a:lnSpc>
                <a:spcPct val="150000"/>
              </a:lnSpc>
              <a:defRPr sz="2000">
                <a:solidFill>
                  <a:schemeClr val="bg1"/>
                </a:solidFill>
                <a:latin charset="-122" panose="020b0502040204020203" pitchFamily="34" typeface="微软雅黑 Light"/>
                <a:ea charset="-122" panose="020b0502040204020203" pitchFamily="34" typeface="微软雅黑 Light"/>
              </a:defRPr>
            </a:lvl1pPr>
          </a:lstStyle>
          <a:p>
            <a:pPr algn="ctr"/>
            <a:r>
              <a:rPr altLang="en-US" lang="zh-CN"/>
              <a:t>点击输入内容</a:t>
            </a:r>
          </a:p>
          <a:p>
            <a:pPr algn="ctr"/>
            <a:r>
              <a:rPr altLang="en-US" lang="zh-CN"/>
              <a:t>点击输入内容</a:t>
            </a:r>
          </a:p>
          <a:p>
            <a:pPr algn="ctr"/>
            <a:r>
              <a:rPr altLang="en-US" lang="zh-CN"/>
              <a:t>点击输入内容</a:t>
            </a:r>
          </a:p>
          <a:p>
            <a:pPr algn="ctr"/>
            <a:r>
              <a:rPr altLang="en-US" lang="zh-CN"/>
              <a:t>点击输入内容</a:t>
            </a:r>
          </a:p>
        </p:txBody>
      </p:sp>
      <p:sp>
        <p:nvSpPr>
          <p:cNvPr id="4" name="文本框 3"/>
          <p:cNvSpPr txBox="1"/>
          <p:nvPr/>
        </p:nvSpPr>
        <p:spPr>
          <a:xfrm>
            <a:off x="8487186" y="1743791"/>
            <a:ext cx="995680" cy="579120"/>
          </a:xfrm>
          <a:prstGeom prst="rect">
            <a:avLst/>
          </a:prstGeom>
          <a:noFill/>
        </p:spPr>
        <p:txBody>
          <a:bodyPr rtlCol="0" wrap="none">
            <a:spAutoFit/>
          </a:bodyPr>
          <a:lstStyle>
            <a:defPPr>
              <a:defRPr lang="zh-CN"/>
            </a:defPPr>
            <a:lvl1pPr>
              <a:defRPr sz="3200">
                <a:solidFill>
                  <a:schemeClr val="bg1"/>
                </a:solidFill>
                <a:latin charset="-122" panose="03000509000000000000" pitchFamily="65" typeface="方正粗倩简体"/>
                <a:ea charset="-122" panose="03000509000000000000" pitchFamily="65" typeface="方正粗倩简体"/>
              </a:defRPr>
            </a:lvl1pPr>
          </a:lstStyle>
          <a:p>
            <a:pPr algn="ctr"/>
            <a:r>
              <a:rPr altLang="en-US" lang="zh-CN"/>
              <a:t>标题</a:t>
            </a:r>
          </a:p>
        </p:txBody>
      </p:sp>
      <p:sp>
        <p:nvSpPr>
          <p:cNvPr id="2" name="矩形 1"/>
          <p:cNvSpPr/>
          <p:nvPr/>
        </p:nvSpPr>
        <p:spPr>
          <a:xfrm>
            <a:off x="2277343" y="3124214"/>
            <a:ext cx="1706880" cy="1920240"/>
          </a:xfrm>
          <a:prstGeom prst="rect">
            <a:avLst/>
          </a:prstGeom>
          <a:noFill/>
        </p:spPr>
        <p:txBody>
          <a:bodyPr rtlCol="0" wrap="none">
            <a:spAutoFit/>
          </a:bodyPr>
          <a:lstStyle/>
          <a:p>
            <a:pPr algn="ctr">
              <a:lnSpc>
                <a:spcPct val="150000"/>
              </a:lnSpc>
            </a:pPr>
            <a:r>
              <a:rPr altLang="en-US" lang="zh-CN" sz="2000">
                <a:solidFill>
                  <a:schemeClr val="bg1"/>
                </a:solidFill>
                <a:latin charset="-122" panose="020b0502040204020203" pitchFamily="34" typeface="微软雅黑 Light"/>
                <a:ea charset="-122" panose="020b0502040204020203" pitchFamily="34" typeface="微软雅黑 Light"/>
              </a:rPr>
              <a:t>点击输入内容</a:t>
            </a:r>
          </a:p>
          <a:p>
            <a:pPr algn="ctr">
              <a:lnSpc>
                <a:spcPct val="150000"/>
              </a:lnSpc>
            </a:pPr>
            <a:r>
              <a:rPr altLang="en-US" lang="zh-CN" sz="2000">
                <a:solidFill>
                  <a:schemeClr val="bg1"/>
                </a:solidFill>
                <a:latin charset="-122" panose="020b0502040204020203" pitchFamily="34" typeface="微软雅黑 Light"/>
                <a:ea charset="-122" panose="020b0502040204020203" pitchFamily="34" typeface="微软雅黑 Light"/>
              </a:rPr>
              <a:t>点击输入内容</a:t>
            </a:r>
          </a:p>
          <a:p>
            <a:pPr algn="ctr">
              <a:lnSpc>
                <a:spcPct val="150000"/>
              </a:lnSpc>
            </a:pPr>
            <a:r>
              <a:rPr altLang="en-US" lang="zh-CN" sz="2000">
                <a:solidFill>
                  <a:schemeClr val="bg1"/>
                </a:solidFill>
                <a:latin charset="-122" panose="020b0502040204020203" pitchFamily="34" typeface="微软雅黑 Light"/>
                <a:ea charset="-122" panose="020b0502040204020203" pitchFamily="34" typeface="微软雅黑 Light"/>
              </a:rPr>
              <a:t>点击输入内容</a:t>
            </a:r>
          </a:p>
          <a:p>
            <a:pPr algn="ctr">
              <a:lnSpc>
                <a:spcPct val="150000"/>
              </a:lnSpc>
            </a:pPr>
            <a:r>
              <a:rPr altLang="en-US" lang="zh-CN" sz="2000">
                <a:solidFill>
                  <a:schemeClr val="bg1"/>
                </a:solidFill>
                <a:latin charset="-122" panose="020b0502040204020203" pitchFamily="34" typeface="微软雅黑 Light"/>
                <a:ea charset="-122" panose="020b0502040204020203" pitchFamily="34" typeface="微软雅黑 Light"/>
              </a:rPr>
              <a:t>点击输入内容</a:t>
            </a:r>
          </a:p>
        </p:txBody>
      </p:sp>
      <p:sp>
        <p:nvSpPr>
          <p:cNvPr id="5" name="文本框 4"/>
          <p:cNvSpPr txBox="1"/>
          <p:nvPr/>
        </p:nvSpPr>
        <p:spPr>
          <a:xfrm>
            <a:off x="2632942" y="1743791"/>
            <a:ext cx="995680" cy="579120"/>
          </a:xfrm>
          <a:prstGeom prst="rect">
            <a:avLst/>
          </a:prstGeom>
          <a:noFill/>
        </p:spPr>
        <p:txBody>
          <a:bodyPr rtlCol="0" wrap="none">
            <a:spAutoFit/>
          </a:bodyPr>
          <a:lstStyle>
            <a:defPPr>
              <a:defRPr lang="zh-CN"/>
            </a:defPPr>
            <a:lvl1pPr>
              <a:defRPr sz="3200">
                <a:solidFill>
                  <a:schemeClr val="bg1"/>
                </a:solidFill>
                <a:latin charset="-122" panose="03000509000000000000" pitchFamily="65" typeface="方正粗倩简体"/>
                <a:ea charset="-122" panose="03000509000000000000" pitchFamily="65" typeface="方正粗倩简体"/>
              </a:defRPr>
            </a:lvl1pPr>
          </a:lstStyle>
          <a:p>
            <a:pPr algn="ctr"/>
            <a:r>
              <a:rPr altLang="en-US" lang="zh-CN"/>
              <a:t>标题</a:t>
            </a:r>
          </a:p>
        </p:txBody>
      </p:sp>
      <p:sp>
        <p:nvSpPr>
          <p:cNvPr id="12" name="文本框 11"/>
          <p:cNvSpPr txBox="1"/>
          <p:nvPr/>
        </p:nvSpPr>
        <p:spPr>
          <a:xfrm>
            <a:off x="2700411" y="2441904"/>
            <a:ext cx="860742" cy="396240"/>
          </a:xfrm>
          <a:prstGeom prst="rect">
            <a:avLst/>
          </a:prstGeom>
          <a:noFill/>
        </p:spPr>
        <p:txBody>
          <a:bodyPr rtlCol="0" wrap="none">
            <a:spAutoFit/>
          </a:bodyPr>
          <a:lstStyle/>
          <a:p>
            <a:pPr algn="ctr"/>
            <a:r>
              <a:rPr altLang="zh-CN" lang="en-US" sz="2000">
                <a:solidFill>
                  <a:schemeClr val="bg1"/>
                </a:solidFill>
                <a:latin charset="-122" panose="020b0502040204020203" pitchFamily="34" typeface="微软雅黑 Light"/>
                <a:ea charset="-122" panose="020b0502040204020203" pitchFamily="34" typeface="微软雅黑 Light"/>
              </a:rPr>
              <a:t>TITLE </a:t>
            </a:r>
          </a:p>
        </p:txBody>
      </p:sp>
      <p:cxnSp>
        <p:nvCxnSpPr>
          <p:cNvPr id="14" name="直接连接符 13"/>
          <p:cNvCxnSpPr/>
          <p:nvPr/>
        </p:nvCxnSpPr>
        <p:spPr>
          <a:xfrm>
            <a:off x="1705334" y="2422573"/>
            <a:ext cx="2850896"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705334" y="2850327"/>
            <a:ext cx="2850896"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8591962" y="2441904"/>
            <a:ext cx="786130" cy="396240"/>
          </a:xfrm>
          <a:prstGeom prst="rect">
            <a:avLst/>
          </a:prstGeom>
          <a:noFill/>
        </p:spPr>
        <p:txBody>
          <a:bodyPr rtlCol="0" wrap="none">
            <a:spAutoFit/>
          </a:bodyPr>
          <a:lstStyle/>
          <a:p>
            <a:pPr algn="ctr"/>
            <a:r>
              <a:rPr altLang="zh-CN" lang="en-US" sz="2000">
                <a:solidFill>
                  <a:schemeClr val="bg1"/>
                </a:solidFill>
                <a:latin charset="-122" panose="020b0502040204020203" pitchFamily="34" typeface="微软雅黑 Light"/>
                <a:ea charset="-122" panose="020b0502040204020203" pitchFamily="34" typeface="微软雅黑 Light"/>
              </a:rPr>
              <a:t>TITLE</a:t>
            </a:r>
          </a:p>
        </p:txBody>
      </p:sp>
      <p:cxnSp>
        <p:nvCxnSpPr>
          <p:cNvPr id="17" name="直接连接符 16"/>
          <p:cNvCxnSpPr/>
          <p:nvPr/>
        </p:nvCxnSpPr>
        <p:spPr>
          <a:xfrm>
            <a:off x="7559578" y="2422573"/>
            <a:ext cx="2850896"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559578" y="2850327"/>
            <a:ext cx="2850896"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841369" y="201997"/>
            <a:ext cx="1783080" cy="365760"/>
          </a:xfrm>
          <a:prstGeom prst="rect">
            <a:avLst/>
          </a:prstGeom>
          <a:solidFill>
            <a:srgbClr val="A00A0A"/>
          </a:solid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lang="zh-CN" noProof="0">
                <a:solidFill>
                  <a:prstClr val="white">
                    <a:lumMod val="95000"/>
                  </a:prstClr>
                </a:solidFill>
                <a:latin charset="-122" panose="03000509000000000000" pitchFamily="65" typeface="方正粗倩简体"/>
                <a:ea charset="-122" panose="03000509000000000000" pitchFamily="65" typeface="方正粗倩简体"/>
              </a:rPr>
              <a:t>点击输入大标题</a:t>
            </a:r>
          </a:p>
        </p:txBody>
      </p:sp>
      <p:grpSp>
        <p:nvGrpSpPr>
          <p:cNvPr id="20" name="组合 19"/>
          <p:cNvGrpSpPr/>
          <p:nvPr/>
        </p:nvGrpSpPr>
        <p:grpSpPr>
          <a:xfrm>
            <a:off x="351783" y="212874"/>
            <a:ext cx="489586" cy="347578"/>
            <a:chOff x="3412653" y="792910"/>
            <a:chExt cx="698805" cy="496111"/>
          </a:xfrm>
        </p:grpSpPr>
        <p:sp>
          <p:nvSpPr>
            <p:cNvPr id="21" name="菱形 20"/>
            <p:cNvSpPr/>
            <p:nvPr/>
          </p:nvSpPr>
          <p:spPr>
            <a:xfrm>
              <a:off x="3412653" y="792910"/>
              <a:ext cx="496111" cy="496111"/>
            </a:xfrm>
            <a:prstGeom prst="diamond">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任意多边形: 形状 21"/>
            <p:cNvSpPr/>
            <p:nvPr/>
          </p:nvSpPr>
          <p:spPr>
            <a:xfrm>
              <a:off x="3785581" y="792910"/>
              <a:ext cx="325877" cy="496111"/>
            </a:xfrm>
            <a:custGeom>
              <a:gdLst>
                <a:gd fmla="*/ 77822 w 325877" name="connsiteX0"/>
                <a:gd fmla="*/ 0 h 496111" name="connsiteY0"/>
                <a:gd fmla="*/ 325877 w 325877" name="connsiteX1"/>
                <a:gd fmla="*/ 248056 h 496111" name="connsiteY1"/>
                <a:gd fmla="*/ 77822 w 325877" name="connsiteX2"/>
                <a:gd fmla="*/ 496111 h 496111" name="connsiteY2"/>
                <a:gd fmla="*/ 0 w 325877" name="connsiteX3"/>
                <a:gd fmla="*/ 418290 h 496111" name="connsiteY3"/>
                <a:gd fmla="*/ 170234 w 325877" name="connsiteX4"/>
                <a:gd fmla="*/ 248056 h 496111" name="connsiteY4"/>
                <a:gd fmla="*/ 0 w 325877" name="connsiteX5"/>
                <a:gd fmla="*/ 77822 h 49611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96110" w="325877">
                  <a:moveTo>
                    <a:pt x="77822" y="0"/>
                  </a:moveTo>
                  <a:lnTo>
                    <a:pt x="325877" y="248056"/>
                  </a:lnTo>
                  <a:lnTo>
                    <a:pt x="77822" y="496111"/>
                  </a:lnTo>
                  <a:lnTo>
                    <a:pt x="0" y="418290"/>
                  </a:lnTo>
                  <a:lnTo>
                    <a:pt x="170234" y="248056"/>
                  </a:lnTo>
                  <a:lnTo>
                    <a:pt x="0" y="778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547901388"/>
      </p:ext>
    </p:extLst>
  </p:cSld>
  <p:clrMapOvr>
    <a:masterClrMapping/>
  </p:clrMapOvr>
  <p:transition spd="med">
    <p:fade/>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13"/>
          <p:cNvSpPr/>
          <p:nvPr/>
        </p:nvSpPr>
        <p:spPr>
          <a:xfrm>
            <a:off x="0" y="0"/>
            <a:ext cx="10532962" cy="6858000"/>
          </a:xfrm>
          <a:prstGeom prst="rect">
            <a:avLst/>
          </a:prstGeom>
          <a:solidFill>
            <a:srgbClr val="1B1A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6" name="矩形 65"/>
          <p:cNvSpPr/>
          <p:nvPr/>
        </p:nvSpPr>
        <p:spPr>
          <a:xfrm>
            <a:off x="0" y="0"/>
            <a:ext cx="5536427" cy="6858000"/>
          </a:xfrm>
          <a:prstGeom prst="rect">
            <a:avLst/>
          </a:prstGeom>
          <a:solidFill>
            <a:srgbClr val="1B1A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3" name="组合 2"/>
          <p:cNvGrpSpPr/>
          <p:nvPr/>
        </p:nvGrpSpPr>
        <p:grpSpPr>
          <a:xfrm>
            <a:off x="1123559" y="3532535"/>
            <a:ext cx="3262432" cy="2353445"/>
            <a:chOff x="1123558" y="2243134"/>
            <a:chExt cx="3262432" cy="2353445"/>
          </a:xfrm>
        </p:grpSpPr>
        <p:sp>
          <p:nvSpPr>
            <p:cNvPr id="4" name="文本框 3"/>
            <p:cNvSpPr txBox="1"/>
            <p:nvPr/>
          </p:nvSpPr>
          <p:spPr>
            <a:xfrm>
              <a:off x="1139334" y="2243134"/>
              <a:ext cx="3230880" cy="396240"/>
            </a:xfrm>
            <a:prstGeom prst="rect">
              <a:avLst/>
            </a:prstGeom>
            <a:noFill/>
          </p:spPr>
          <p:txBody>
            <a:bodyPr rtlCol="0" wrap="non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gn="ctr"/>
              <a:r>
                <a:rPr altLang="en-US" lang="zh-CN"/>
                <a:t>点击输入内容点击输入内容</a:t>
              </a:r>
            </a:p>
          </p:txBody>
        </p:sp>
        <p:sp>
          <p:nvSpPr>
            <p:cNvPr id="5" name="文本框 4"/>
            <p:cNvSpPr txBox="1"/>
            <p:nvPr/>
          </p:nvSpPr>
          <p:spPr>
            <a:xfrm>
              <a:off x="1139334" y="2894247"/>
              <a:ext cx="3230880" cy="396240"/>
            </a:xfrm>
            <a:prstGeom prst="rect">
              <a:avLst/>
            </a:prstGeom>
            <a:noFill/>
          </p:spPr>
          <p:txBody>
            <a:bodyPr rtlCol="0" wrap="non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gn="ctr"/>
              <a:r>
                <a:rPr altLang="en-US" lang="zh-CN"/>
                <a:t>点击输入内容点击输入内容</a:t>
              </a:r>
            </a:p>
          </p:txBody>
        </p:sp>
        <p:sp>
          <p:nvSpPr>
            <p:cNvPr id="6" name="文本框 5"/>
            <p:cNvSpPr txBox="1"/>
            <p:nvPr/>
          </p:nvSpPr>
          <p:spPr>
            <a:xfrm>
              <a:off x="1139334" y="3545358"/>
              <a:ext cx="3230880" cy="396240"/>
            </a:xfrm>
            <a:prstGeom prst="rect">
              <a:avLst/>
            </a:prstGeom>
            <a:noFill/>
          </p:spPr>
          <p:txBody>
            <a:bodyPr rtlCol="0" wrap="non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gn="ctr"/>
              <a:r>
                <a:rPr altLang="en-US" lang="zh-CN"/>
                <a:t>点击输入内容点击输入内容</a:t>
              </a:r>
            </a:p>
          </p:txBody>
        </p:sp>
        <p:sp>
          <p:nvSpPr>
            <p:cNvPr id="7" name="文本框 6"/>
            <p:cNvSpPr txBox="1"/>
            <p:nvPr/>
          </p:nvSpPr>
          <p:spPr>
            <a:xfrm>
              <a:off x="1139334" y="4196469"/>
              <a:ext cx="3230880" cy="396240"/>
            </a:xfrm>
            <a:prstGeom prst="rect">
              <a:avLst/>
            </a:prstGeom>
            <a:noFill/>
          </p:spPr>
          <p:txBody>
            <a:bodyPr rtlCol="0" wrap="non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gn="ctr"/>
              <a:r>
                <a:rPr altLang="en-US" lang="zh-CN"/>
                <a:t>点击输入内容点击输入内容</a:t>
              </a:r>
            </a:p>
          </p:txBody>
        </p:sp>
      </p:grpSp>
      <p:grpSp>
        <p:nvGrpSpPr>
          <p:cNvPr id="15" name="组合 14"/>
          <p:cNvGrpSpPr/>
          <p:nvPr/>
        </p:nvGrpSpPr>
        <p:grpSpPr>
          <a:xfrm>
            <a:off x="927424" y="3358108"/>
            <a:ext cx="3654703" cy="2696296"/>
            <a:chOff x="1244166" y="3030814"/>
            <a:chExt cx="5290663" cy="534353"/>
          </a:xfrm>
        </p:grpSpPr>
        <p:cxnSp>
          <p:nvCxnSpPr>
            <p:cNvPr id="16" name="直接连接符 15"/>
            <p:cNvCxnSpPr/>
            <p:nvPr/>
          </p:nvCxnSpPr>
          <p:spPr>
            <a:xfrm>
              <a:off x="1244166" y="3030814"/>
              <a:ext cx="529066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244166" y="3565167"/>
              <a:ext cx="529066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4"/>
          <p:cNvGrpSpPr>
            <a:grpSpLocks noChangeAspect="1"/>
          </p:cNvGrpSpPr>
          <p:nvPr/>
        </p:nvGrpSpPr>
        <p:grpSpPr>
          <a:xfrm>
            <a:off x="1443356" y="1368671"/>
            <a:ext cx="2598053" cy="1387251"/>
            <a:chOff x="898" y="753"/>
            <a:chExt cx="1708" cy="912"/>
          </a:xfrm>
          <a:solidFill>
            <a:schemeClr val="bg1"/>
          </a:solidFill>
        </p:grpSpPr>
        <p:sp>
          <p:nvSpPr>
            <p:cNvPr id="21" name="Freeform 5"/>
            <p:cNvSpPr>
              <a:spLocks noEditPoints="1"/>
            </p:cNvSpPr>
            <p:nvPr/>
          </p:nvSpPr>
          <p:spPr bwMode="auto">
            <a:xfrm>
              <a:off x="1490" y="753"/>
              <a:ext cx="525" cy="590"/>
            </a:xfrm>
            <a:custGeom>
              <a:gdLst>
                <a:gd fmla="*/ 26 w 660" name="T0"/>
                <a:gd fmla="*/ 185 h 743" name="T1"/>
                <a:gd fmla="*/ 24 w 660" name="T2"/>
                <a:gd fmla="*/ 218 h 743" name="T3"/>
                <a:gd fmla="*/ 29 w 660" name="T4"/>
                <a:gd fmla="*/ 471 h 743" name="T5"/>
                <a:gd fmla="*/ 34 w 660" name="T6"/>
                <a:gd fmla="*/ 218 h 743" name="T7"/>
                <a:gd fmla="*/ 32 w 660" name="T8"/>
                <a:gd fmla="*/ 185 h 743" name="T9"/>
                <a:gd fmla="*/ 64 w 660" name="T10"/>
                <a:gd fmla="*/ 185 h 743" name="T11"/>
                <a:gd fmla="*/ 92 w 660" name="T12"/>
                <a:gd fmla="*/ 201 h 743" name="T13"/>
                <a:gd fmla="*/ 87 w 660" name="T14"/>
                <a:gd fmla="*/ 294 h 743" name="T15"/>
                <a:gd fmla="*/ 77 w 660" name="T16"/>
                <a:gd fmla="*/ 378 h 743" name="T17"/>
                <a:gd fmla="*/ 77 w 660" name="T18"/>
                <a:gd fmla="*/ 378 h 743" name="T19"/>
                <a:gd fmla="*/ 59 w 660" name="T20"/>
                <a:gd fmla="*/ 461 h 743" name="T21"/>
                <a:gd fmla="*/ 193 w 660" name="T22"/>
                <a:gd fmla="*/ 681 h 743" name="T23"/>
                <a:gd fmla="*/ 326 w 660" name="T24"/>
                <a:gd fmla="*/ 743 h 743" name="T25"/>
                <a:gd fmla="*/ 462 w 660" name="T26"/>
                <a:gd fmla="*/ 679 h 743" name="T27"/>
                <a:gd fmla="*/ 592 w 660" name="T28"/>
                <a:gd fmla="*/ 461 h 743" name="T29"/>
                <a:gd fmla="*/ 578 w 660" name="T30"/>
                <a:gd fmla="*/ 349 h 743" name="T31"/>
                <a:gd fmla="*/ 554 w 660" name="T32"/>
                <a:gd fmla="*/ 209 h 743" name="T33"/>
                <a:gd fmla="*/ 596 w 660" name="T34"/>
                <a:gd fmla="*/ 185 h 743" name="T35"/>
                <a:gd fmla="*/ 656 w 660" name="T36"/>
                <a:gd fmla="*/ 136 h 743" name="T37"/>
                <a:gd fmla="*/ 323 w 660" name="T38"/>
                <a:gd fmla="*/ 3 h 743" name="T39"/>
                <a:gd fmla="*/ 4 w 660" name="T40"/>
                <a:gd fmla="*/ 150 h 743" name="T41"/>
                <a:gd fmla="*/ 103 w 660" name="T42"/>
                <a:gd fmla="*/ 423 h 743" name="T43"/>
                <a:gd fmla="*/ 114 w 660" name="T44"/>
                <a:gd fmla="*/ 410 h 743" name="T45"/>
                <a:gd fmla="*/ 124 w 660" name="T46"/>
                <a:gd fmla="*/ 413 h 743" name="T47"/>
                <a:gd fmla="*/ 285 w 660" name="T48"/>
                <a:gd fmla="*/ 367 h 743" name="T49"/>
                <a:gd fmla="*/ 465 w 660" name="T50"/>
                <a:gd fmla="*/ 335 h 743" name="T51"/>
                <a:gd fmla="*/ 479 w 660" name="T52"/>
                <a:gd fmla="*/ 330 h 743" name="T53"/>
                <a:gd fmla="*/ 529 w 660" name="T54"/>
                <a:gd fmla="*/ 413 h 743" name="T55"/>
                <a:gd fmla="*/ 529 w 660" name="T56"/>
                <a:gd fmla="*/ 413 h 743" name="T57"/>
                <a:gd fmla="*/ 529 w 660" name="T58"/>
                <a:gd fmla="*/ 413 h 743" name="T59"/>
                <a:gd fmla="*/ 541 w 660" name="T60"/>
                <a:gd fmla="*/ 411 h 743" name="T61"/>
                <a:gd fmla="*/ 530 w 660" name="T62"/>
                <a:gd fmla="*/ 511 h 743" name="T63"/>
                <a:gd fmla="*/ 515 w 660" name="T64"/>
                <a:gd fmla="*/ 512 h 743" name="T65"/>
                <a:gd fmla="*/ 326 w 660" name="T66"/>
                <a:gd fmla="*/ 697 h 743" name="T67"/>
                <a:gd fmla="*/ 138 w 660" name="T68"/>
                <a:gd fmla="*/ 512 h 743" name="T69"/>
                <a:gd fmla="*/ 121 w 660" name="T70"/>
                <a:gd fmla="*/ 509 h 743" name="T71"/>
                <a:gd fmla="*/ 102 w 660" name="T72"/>
                <a:gd fmla="*/ 462 h 74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43" w="660">
                  <a:moveTo>
                    <a:pt x="28" y="164"/>
                  </a:moveTo>
                  <a:cubicBezTo>
                    <a:pt x="26" y="185"/>
                    <a:pt x="26" y="185"/>
                    <a:pt x="26" y="185"/>
                  </a:cubicBezTo>
                  <a:cubicBezTo>
                    <a:pt x="18" y="186"/>
                    <a:pt x="12" y="193"/>
                    <a:pt x="12" y="202"/>
                  </a:cubicBezTo>
                  <a:cubicBezTo>
                    <a:pt x="12" y="209"/>
                    <a:pt x="17" y="216"/>
                    <a:pt x="24" y="218"/>
                  </a:cubicBezTo>
                  <a:cubicBezTo>
                    <a:pt x="10" y="413"/>
                    <a:pt x="10" y="413"/>
                    <a:pt x="10" y="413"/>
                  </a:cubicBezTo>
                  <a:cubicBezTo>
                    <a:pt x="29" y="471"/>
                    <a:pt x="29" y="471"/>
                    <a:pt x="29" y="471"/>
                  </a:cubicBezTo>
                  <a:cubicBezTo>
                    <a:pt x="48" y="413"/>
                    <a:pt x="48" y="413"/>
                    <a:pt x="48" y="413"/>
                  </a:cubicBezTo>
                  <a:cubicBezTo>
                    <a:pt x="34" y="218"/>
                    <a:pt x="34" y="218"/>
                    <a:pt x="34" y="218"/>
                  </a:cubicBezTo>
                  <a:cubicBezTo>
                    <a:pt x="41" y="216"/>
                    <a:pt x="46" y="209"/>
                    <a:pt x="46" y="202"/>
                  </a:cubicBezTo>
                  <a:cubicBezTo>
                    <a:pt x="46" y="193"/>
                    <a:pt x="40" y="186"/>
                    <a:pt x="32" y="185"/>
                  </a:cubicBezTo>
                  <a:cubicBezTo>
                    <a:pt x="31" y="165"/>
                    <a:pt x="31" y="165"/>
                    <a:pt x="31" y="165"/>
                  </a:cubicBezTo>
                  <a:cubicBezTo>
                    <a:pt x="64" y="185"/>
                    <a:pt x="64" y="185"/>
                    <a:pt x="64" y="185"/>
                  </a:cubicBezTo>
                  <a:cubicBezTo>
                    <a:pt x="65" y="185"/>
                    <a:pt x="65" y="185"/>
                    <a:pt x="65" y="185"/>
                  </a:cubicBezTo>
                  <a:cubicBezTo>
                    <a:pt x="92" y="201"/>
                    <a:pt x="92" y="201"/>
                    <a:pt x="92" y="201"/>
                  </a:cubicBezTo>
                  <a:cubicBezTo>
                    <a:pt x="85" y="293"/>
                    <a:pt x="85" y="293"/>
                    <a:pt x="85" y="293"/>
                  </a:cubicBezTo>
                  <a:cubicBezTo>
                    <a:pt x="87" y="294"/>
                    <a:pt x="87" y="294"/>
                    <a:pt x="87" y="294"/>
                  </a:cubicBezTo>
                  <a:cubicBezTo>
                    <a:pt x="86" y="302"/>
                    <a:pt x="85" y="311"/>
                    <a:pt x="84" y="320"/>
                  </a:cubicBezTo>
                  <a:cubicBezTo>
                    <a:pt x="80" y="339"/>
                    <a:pt x="77" y="358"/>
                    <a:pt x="77" y="378"/>
                  </a:cubicBezTo>
                  <a:cubicBezTo>
                    <a:pt x="77" y="378"/>
                    <a:pt x="77" y="378"/>
                    <a:pt x="77" y="378"/>
                  </a:cubicBezTo>
                  <a:cubicBezTo>
                    <a:pt x="77" y="378"/>
                    <a:pt x="77" y="378"/>
                    <a:pt x="77" y="378"/>
                  </a:cubicBezTo>
                  <a:cubicBezTo>
                    <a:pt x="77" y="378"/>
                    <a:pt x="77" y="378"/>
                    <a:pt x="76" y="378"/>
                  </a:cubicBezTo>
                  <a:cubicBezTo>
                    <a:pt x="59" y="381"/>
                    <a:pt x="51" y="418"/>
                    <a:pt x="59" y="461"/>
                  </a:cubicBezTo>
                  <a:cubicBezTo>
                    <a:pt x="66" y="500"/>
                    <a:pt x="83" y="530"/>
                    <a:pt x="100" y="532"/>
                  </a:cubicBezTo>
                  <a:cubicBezTo>
                    <a:pt x="120" y="588"/>
                    <a:pt x="153" y="641"/>
                    <a:pt x="193" y="681"/>
                  </a:cubicBezTo>
                  <a:cubicBezTo>
                    <a:pt x="216" y="703"/>
                    <a:pt x="242" y="721"/>
                    <a:pt x="269" y="732"/>
                  </a:cubicBezTo>
                  <a:cubicBezTo>
                    <a:pt x="287" y="739"/>
                    <a:pt x="307" y="743"/>
                    <a:pt x="326" y="743"/>
                  </a:cubicBezTo>
                  <a:cubicBezTo>
                    <a:pt x="346" y="743"/>
                    <a:pt x="366" y="739"/>
                    <a:pt x="384" y="732"/>
                  </a:cubicBezTo>
                  <a:cubicBezTo>
                    <a:pt x="412" y="721"/>
                    <a:pt x="438" y="702"/>
                    <a:pt x="462" y="679"/>
                  </a:cubicBezTo>
                  <a:cubicBezTo>
                    <a:pt x="501" y="639"/>
                    <a:pt x="533" y="586"/>
                    <a:pt x="553" y="532"/>
                  </a:cubicBezTo>
                  <a:cubicBezTo>
                    <a:pt x="569" y="527"/>
                    <a:pt x="585" y="498"/>
                    <a:pt x="592" y="461"/>
                  </a:cubicBezTo>
                  <a:cubicBezTo>
                    <a:pt x="599" y="420"/>
                    <a:pt x="592" y="385"/>
                    <a:pt x="577" y="379"/>
                  </a:cubicBezTo>
                  <a:cubicBezTo>
                    <a:pt x="577" y="369"/>
                    <a:pt x="578" y="359"/>
                    <a:pt x="578" y="349"/>
                  </a:cubicBezTo>
                  <a:cubicBezTo>
                    <a:pt x="578" y="306"/>
                    <a:pt x="570" y="269"/>
                    <a:pt x="556" y="237"/>
                  </a:cubicBezTo>
                  <a:cubicBezTo>
                    <a:pt x="554" y="209"/>
                    <a:pt x="554" y="209"/>
                    <a:pt x="554" y="209"/>
                  </a:cubicBezTo>
                  <a:cubicBezTo>
                    <a:pt x="582" y="193"/>
                    <a:pt x="582" y="193"/>
                    <a:pt x="582" y="193"/>
                  </a:cubicBezTo>
                  <a:cubicBezTo>
                    <a:pt x="596" y="185"/>
                    <a:pt x="596" y="185"/>
                    <a:pt x="596" y="185"/>
                  </a:cubicBezTo>
                  <a:cubicBezTo>
                    <a:pt x="656" y="150"/>
                    <a:pt x="656" y="150"/>
                    <a:pt x="656" y="150"/>
                  </a:cubicBezTo>
                  <a:cubicBezTo>
                    <a:pt x="660" y="146"/>
                    <a:pt x="660" y="140"/>
                    <a:pt x="656" y="136"/>
                  </a:cubicBezTo>
                  <a:cubicBezTo>
                    <a:pt x="337" y="3"/>
                    <a:pt x="337" y="3"/>
                    <a:pt x="337" y="3"/>
                  </a:cubicBezTo>
                  <a:cubicBezTo>
                    <a:pt x="333" y="0"/>
                    <a:pt x="327" y="0"/>
                    <a:pt x="323" y="3"/>
                  </a:cubicBezTo>
                  <a:cubicBezTo>
                    <a:pt x="4" y="136"/>
                    <a:pt x="4" y="136"/>
                    <a:pt x="4" y="136"/>
                  </a:cubicBezTo>
                  <a:cubicBezTo>
                    <a:pt x="0" y="140"/>
                    <a:pt x="0" y="146"/>
                    <a:pt x="4" y="150"/>
                  </a:cubicBezTo>
                  <a:lnTo>
                    <a:pt x="28" y="164"/>
                  </a:lnTo>
                  <a:close/>
                  <a:moveTo>
                    <a:pt x="103" y="423"/>
                  </a:moveTo>
                  <a:cubicBezTo>
                    <a:pt x="105" y="418"/>
                    <a:pt x="107" y="414"/>
                    <a:pt x="110" y="412"/>
                  </a:cubicBezTo>
                  <a:cubicBezTo>
                    <a:pt x="111" y="411"/>
                    <a:pt x="113" y="410"/>
                    <a:pt x="114" y="410"/>
                  </a:cubicBezTo>
                  <a:cubicBezTo>
                    <a:pt x="117" y="410"/>
                    <a:pt x="121" y="411"/>
                    <a:pt x="124" y="414"/>
                  </a:cubicBezTo>
                  <a:cubicBezTo>
                    <a:pt x="124" y="413"/>
                    <a:pt x="124" y="413"/>
                    <a:pt x="124" y="413"/>
                  </a:cubicBezTo>
                  <a:cubicBezTo>
                    <a:pt x="125" y="405"/>
                    <a:pt x="133" y="351"/>
                    <a:pt x="174" y="326"/>
                  </a:cubicBezTo>
                  <a:cubicBezTo>
                    <a:pt x="285" y="367"/>
                    <a:pt x="285" y="367"/>
                    <a:pt x="285" y="367"/>
                  </a:cubicBezTo>
                  <a:cubicBezTo>
                    <a:pt x="330" y="385"/>
                    <a:pt x="330" y="385"/>
                    <a:pt x="375" y="367"/>
                  </a:cubicBezTo>
                  <a:cubicBezTo>
                    <a:pt x="465" y="335"/>
                    <a:pt x="465" y="335"/>
                    <a:pt x="465" y="335"/>
                  </a:cubicBezTo>
                  <a:cubicBezTo>
                    <a:pt x="471" y="339"/>
                    <a:pt x="477" y="342"/>
                    <a:pt x="484" y="345"/>
                  </a:cubicBezTo>
                  <a:cubicBezTo>
                    <a:pt x="483" y="340"/>
                    <a:pt x="481" y="335"/>
                    <a:pt x="479" y="330"/>
                  </a:cubicBezTo>
                  <a:cubicBezTo>
                    <a:pt x="489" y="326"/>
                    <a:pt x="489" y="326"/>
                    <a:pt x="489" y="326"/>
                  </a:cubicBezTo>
                  <a:cubicBezTo>
                    <a:pt x="504" y="344"/>
                    <a:pt x="518" y="371"/>
                    <a:pt x="529" y="413"/>
                  </a:cubicBezTo>
                  <a:cubicBezTo>
                    <a:pt x="529" y="413"/>
                    <a:pt x="529" y="413"/>
                    <a:pt x="529" y="414"/>
                  </a:cubicBezTo>
                  <a:cubicBezTo>
                    <a:pt x="529" y="414"/>
                    <a:pt x="529" y="413"/>
                    <a:pt x="529" y="413"/>
                  </a:cubicBezTo>
                  <a:cubicBezTo>
                    <a:pt x="529" y="413"/>
                    <a:pt x="529" y="413"/>
                    <a:pt x="529" y="414"/>
                  </a:cubicBezTo>
                  <a:cubicBezTo>
                    <a:pt x="529" y="413"/>
                    <a:pt x="529" y="413"/>
                    <a:pt x="529" y="413"/>
                  </a:cubicBezTo>
                  <a:cubicBezTo>
                    <a:pt x="532" y="411"/>
                    <a:pt x="535" y="410"/>
                    <a:pt x="539" y="410"/>
                  </a:cubicBezTo>
                  <a:cubicBezTo>
                    <a:pt x="539" y="410"/>
                    <a:pt x="540" y="411"/>
                    <a:pt x="541" y="411"/>
                  </a:cubicBezTo>
                  <a:cubicBezTo>
                    <a:pt x="551" y="416"/>
                    <a:pt x="555" y="439"/>
                    <a:pt x="550" y="466"/>
                  </a:cubicBezTo>
                  <a:cubicBezTo>
                    <a:pt x="547" y="487"/>
                    <a:pt x="539" y="504"/>
                    <a:pt x="530" y="511"/>
                  </a:cubicBezTo>
                  <a:cubicBezTo>
                    <a:pt x="527" y="514"/>
                    <a:pt x="523" y="515"/>
                    <a:pt x="520" y="515"/>
                  </a:cubicBezTo>
                  <a:cubicBezTo>
                    <a:pt x="518" y="514"/>
                    <a:pt x="516" y="513"/>
                    <a:pt x="515" y="512"/>
                  </a:cubicBezTo>
                  <a:cubicBezTo>
                    <a:pt x="496" y="570"/>
                    <a:pt x="460" y="628"/>
                    <a:pt x="415" y="663"/>
                  </a:cubicBezTo>
                  <a:cubicBezTo>
                    <a:pt x="388" y="684"/>
                    <a:pt x="358" y="697"/>
                    <a:pt x="326" y="697"/>
                  </a:cubicBezTo>
                  <a:cubicBezTo>
                    <a:pt x="295" y="697"/>
                    <a:pt x="266" y="685"/>
                    <a:pt x="239" y="665"/>
                  </a:cubicBezTo>
                  <a:cubicBezTo>
                    <a:pt x="193" y="630"/>
                    <a:pt x="157" y="571"/>
                    <a:pt x="138" y="512"/>
                  </a:cubicBezTo>
                  <a:cubicBezTo>
                    <a:pt x="136" y="513"/>
                    <a:pt x="135" y="514"/>
                    <a:pt x="133" y="515"/>
                  </a:cubicBezTo>
                  <a:cubicBezTo>
                    <a:pt x="129" y="515"/>
                    <a:pt x="125" y="513"/>
                    <a:pt x="121" y="509"/>
                  </a:cubicBezTo>
                  <a:cubicBezTo>
                    <a:pt x="113" y="502"/>
                    <a:pt x="106" y="485"/>
                    <a:pt x="102" y="466"/>
                  </a:cubicBezTo>
                  <a:cubicBezTo>
                    <a:pt x="102" y="465"/>
                    <a:pt x="102" y="464"/>
                    <a:pt x="102" y="462"/>
                  </a:cubicBezTo>
                  <a:cubicBezTo>
                    <a:pt x="102" y="449"/>
                    <a:pt x="103" y="436"/>
                    <a:pt x="103" y="4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a:p>
          </p:txBody>
        </p:sp>
        <p:sp>
          <p:nvSpPr>
            <p:cNvPr id="22" name="Freeform 6"/>
            <p:cNvSpPr/>
            <p:nvPr/>
          </p:nvSpPr>
          <p:spPr bwMode="auto">
            <a:xfrm>
              <a:off x="2059" y="1306"/>
              <a:ext cx="547" cy="244"/>
            </a:xfrm>
            <a:custGeom>
              <a:gdLst>
                <a:gd fmla="*/ 682 w 688" name="T0"/>
                <a:gd fmla="*/ 165 h 308" name="T1"/>
                <a:gd fmla="*/ 546 w 688" name="T2"/>
                <a:gd fmla="*/ 11 h 308" name="T3"/>
                <a:gd fmla="*/ 452 w 688" name="T4"/>
                <a:gd fmla="*/ 0 h 308" name="T5"/>
                <a:gd fmla="*/ 349 w 688" name="T6"/>
                <a:gd fmla="*/ 133 h 308" name="T7"/>
                <a:gd fmla="*/ 332 w 688" name="T8"/>
                <a:gd fmla="*/ 66 h 308" name="T9"/>
                <a:gd fmla="*/ 348 w 688" name="T10"/>
                <a:gd fmla="*/ 28 h 308" name="T11"/>
                <a:gd fmla="*/ 282 w 688" name="T12"/>
                <a:gd fmla="*/ 28 h 308" name="T13"/>
                <a:gd fmla="*/ 298 w 688" name="T14"/>
                <a:gd fmla="*/ 66 h 308" name="T15"/>
                <a:gd fmla="*/ 281 w 688" name="T16"/>
                <a:gd fmla="*/ 133 h 308" name="T17"/>
                <a:gd fmla="*/ 178 w 688" name="T18"/>
                <a:gd fmla="*/ 0 h 308" name="T19"/>
                <a:gd fmla="*/ 84 w 688" name="T20"/>
                <a:gd fmla="*/ 11 h 308" name="T21"/>
                <a:gd fmla="*/ 0 w 688" name="T22"/>
                <a:gd fmla="*/ 59 h 308" name="T23"/>
                <a:gd fmla="*/ 127 w 688" name="T24"/>
                <a:gd fmla="*/ 254 h 308" name="T25"/>
                <a:gd fmla="*/ 131 w 688" name="T26"/>
                <a:gd fmla="*/ 293 h 308" name="T27"/>
                <a:gd fmla="*/ 131 w 688" name="T28"/>
                <a:gd fmla="*/ 296 h 308" name="T29"/>
                <a:gd fmla="*/ 315 w 688" name="T30"/>
                <a:gd fmla="*/ 308 h 308" name="T31"/>
                <a:gd fmla="*/ 677 w 688" name="T32"/>
                <a:gd fmla="*/ 223 h 308" name="T33"/>
                <a:gd fmla="*/ 682 w 688" name="T34"/>
                <a:gd fmla="*/ 165 h 30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08" w="688">
                  <a:moveTo>
                    <a:pt x="682" y="165"/>
                  </a:moveTo>
                  <a:cubicBezTo>
                    <a:pt x="640" y="20"/>
                    <a:pt x="563" y="15"/>
                    <a:pt x="546" y="11"/>
                  </a:cubicBezTo>
                  <a:cubicBezTo>
                    <a:pt x="513" y="4"/>
                    <a:pt x="473" y="7"/>
                    <a:pt x="452" y="0"/>
                  </a:cubicBezTo>
                  <a:cubicBezTo>
                    <a:pt x="450" y="21"/>
                    <a:pt x="389" y="90"/>
                    <a:pt x="349" y="133"/>
                  </a:cubicBezTo>
                  <a:cubicBezTo>
                    <a:pt x="332" y="66"/>
                    <a:pt x="332" y="66"/>
                    <a:pt x="332" y="66"/>
                  </a:cubicBezTo>
                  <a:cubicBezTo>
                    <a:pt x="345" y="59"/>
                    <a:pt x="348" y="42"/>
                    <a:pt x="348" y="28"/>
                  </a:cubicBezTo>
                  <a:cubicBezTo>
                    <a:pt x="282" y="28"/>
                    <a:pt x="282" y="28"/>
                    <a:pt x="282" y="28"/>
                  </a:cubicBezTo>
                  <a:cubicBezTo>
                    <a:pt x="282" y="42"/>
                    <a:pt x="285" y="59"/>
                    <a:pt x="298" y="66"/>
                  </a:cubicBezTo>
                  <a:cubicBezTo>
                    <a:pt x="281" y="133"/>
                    <a:pt x="281" y="133"/>
                    <a:pt x="281" y="133"/>
                  </a:cubicBezTo>
                  <a:cubicBezTo>
                    <a:pt x="241" y="90"/>
                    <a:pt x="181" y="21"/>
                    <a:pt x="178" y="0"/>
                  </a:cubicBezTo>
                  <a:cubicBezTo>
                    <a:pt x="157" y="7"/>
                    <a:pt x="117" y="4"/>
                    <a:pt x="84" y="11"/>
                  </a:cubicBezTo>
                  <a:cubicBezTo>
                    <a:pt x="73" y="14"/>
                    <a:pt x="36" y="17"/>
                    <a:pt x="0" y="59"/>
                  </a:cubicBezTo>
                  <a:cubicBezTo>
                    <a:pt x="57" y="94"/>
                    <a:pt x="99" y="159"/>
                    <a:pt x="127" y="254"/>
                  </a:cubicBezTo>
                  <a:cubicBezTo>
                    <a:pt x="130" y="266"/>
                    <a:pt x="132" y="279"/>
                    <a:pt x="131" y="293"/>
                  </a:cubicBezTo>
                  <a:cubicBezTo>
                    <a:pt x="131" y="294"/>
                    <a:pt x="131" y="295"/>
                    <a:pt x="131" y="296"/>
                  </a:cubicBezTo>
                  <a:cubicBezTo>
                    <a:pt x="190" y="305"/>
                    <a:pt x="255" y="308"/>
                    <a:pt x="315" y="308"/>
                  </a:cubicBezTo>
                  <a:cubicBezTo>
                    <a:pt x="461" y="308"/>
                    <a:pt x="642" y="288"/>
                    <a:pt x="677" y="223"/>
                  </a:cubicBezTo>
                  <a:cubicBezTo>
                    <a:pt x="686" y="206"/>
                    <a:pt x="688" y="184"/>
                    <a:pt x="682" y="16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a:p>
          </p:txBody>
        </p:sp>
        <p:sp>
          <p:nvSpPr>
            <p:cNvPr id="23" name="Freeform 7"/>
            <p:cNvSpPr>
              <a:spLocks noEditPoints="1"/>
            </p:cNvSpPr>
            <p:nvPr/>
          </p:nvSpPr>
          <p:spPr bwMode="auto">
            <a:xfrm>
              <a:off x="2113" y="867"/>
              <a:ext cx="394" cy="443"/>
            </a:xfrm>
            <a:custGeom>
              <a:gdLst>
                <a:gd fmla="*/ 19 w 495" name="T0"/>
                <a:gd fmla="*/ 139 h 558" name="T1"/>
                <a:gd fmla="*/ 17 w 495" name="T2"/>
                <a:gd fmla="*/ 164 h 558" name="T3"/>
                <a:gd fmla="*/ 21 w 495" name="T4"/>
                <a:gd fmla="*/ 354 h 558" name="T5"/>
                <a:gd fmla="*/ 25 w 495" name="T6"/>
                <a:gd fmla="*/ 164 h 558" name="T7"/>
                <a:gd fmla="*/ 24 w 495" name="T8"/>
                <a:gd fmla="*/ 139 h 558" name="T9"/>
                <a:gd fmla="*/ 48 w 495" name="T10"/>
                <a:gd fmla="*/ 139 h 558" name="T11"/>
                <a:gd fmla="*/ 68 w 495" name="T12"/>
                <a:gd fmla="*/ 151 h 558" name="T13"/>
                <a:gd fmla="*/ 65 w 495" name="T14"/>
                <a:gd fmla="*/ 221 h 558" name="T15"/>
                <a:gd fmla="*/ 57 w 495" name="T16"/>
                <a:gd fmla="*/ 284 h 558" name="T17"/>
                <a:gd fmla="*/ 57 w 495" name="T18"/>
                <a:gd fmla="*/ 284 h 558" name="T19"/>
                <a:gd fmla="*/ 44 w 495" name="T20"/>
                <a:gd fmla="*/ 346 h 558" name="T21"/>
                <a:gd fmla="*/ 144 w 495" name="T22"/>
                <a:gd fmla="*/ 511 h 558" name="T23"/>
                <a:gd fmla="*/ 244 w 495" name="T24"/>
                <a:gd fmla="*/ 558 h 558" name="T25"/>
                <a:gd fmla="*/ 346 w 495" name="T26"/>
                <a:gd fmla="*/ 509 h 558" name="T27"/>
                <a:gd fmla="*/ 443 w 495" name="T28"/>
                <a:gd fmla="*/ 346 h 558" name="T29"/>
                <a:gd fmla="*/ 433 w 495" name="T30"/>
                <a:gd fmla="*/ 262 h 558" name="T31"/>
                <a:gd fmla="*/ 415 w 495" name="T32"/>
                <a:gd fmla="*/ 158 h 558" name="T33"/>
                <a:gd fmla="*/ 447 w 495" name="T34"/>
                <a:gd fmla="*/ 139 h 558" name="T35"/>
                <a:gd fmla="*/ 492 w 495" name="T36"/>
                <a:gd fmla="*/ 103 h 558" name="T37"/>
                <a:gd fmla="*/ 242 w 495" name="T38"/>
                <a:gd fmla="*/ 3 h 558" name="T39"/>
                <a:gd fmla="*/ 2 w 495" name="T40"/>
                <a:gd fmla="*/ 113 h 558" name="T41"/>
                <a:gd fmla="*/ 77 w 495" name="T42"/>
                <a:gd fmla="*/ 318 h 558" name="T43"/>
                <a:gd fmla="*/ 85 w 495" name="T44"/>
                <a:gd fmla="*/ 308 h 558" name="T45"/>
                <a:gd fmla="*/ 93 w 495" name="T46"/>
                <a:gd fmla="*/ 310 h 558" name="T47"/>
                <a:gd fmla="*/ 213 w 495" name="T48"/>
                <a:gd fmla="*/ 276 h 558" name="T49"/>
                <a:gd fmla="*/ 348 w 495" name="T50"/>
                <a:gd fmla="*/ 252 h 558" name="T51"/>
                <a:gd fmla="*/ 359 w 495" name="T52"/>
                <a:gd fmla="*/ 248 h 558" name="T53"/>
                <a:gd fmla="*/ 396 w 495" name="T54"/>
                <a:gd fmla="*/ 310 h 558" name="T55"/>
                <a:gd fmla="*/ 396 w 495" name="T56"/>
                <a:gd fmla="*/ 311 h 558" name="T57"/>
                <a:gd fmla="*/ 396 w 495" name="T58"/>
                <a:gd fmla="*/ 311 h 558" name="T59"/>
                <a:gd fmla="*/ 405 w 495" name="T60"/>
                <a:gd fmla="*/ 309 h 558" name="T61"/>
                <a:gd fmla="*/ 397 w 495" name="T62"/>
                <a:gd fmla="*/ 384 h 558" name="T63"/>
                <a:gd fmla="*/ 386 w 495" name="T64"/>
                <a:gd fmla="*/ 384 h 558" name="T65"/>
                <a:gd fmla="*/ 244 w 495" name="T66"/>
                <a:gd fmla="*/ 524 h 558" name="T67"/>
                <a:gd fmla="*/ 103 w 495" name="T68"/>
                <a:gd fmla="*/ 385 h 558" name="T69"/>
                <a:gd fmla="*/ 90 w 495" name="T70"/>
                <a:gd fmla="*/ 383 h 558" name="T71"/>
                <a:gd fmla="*/ 76 w 495" name="T72"/>
                <a:gd fmla="*/ 347 h 55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58" w="495">
                  <a:moveTo>
                    <a:pt x="20" y="123"/>
                  </a:moveTo>
                  <a:cubicBezTo>
                    <a:pt x="19" y="139"/>
                    <a:pt x="19" y="139"/>
                    <a:pt x="19" y="139"/>
                  </a:cubicBezTo>
                  <a:cubicBezTo>
                    <a:pt x="13" y="140"/>
                    <a:pt x="8" y="145"/>
                    <a:pt x="8" y="152"/>
                  </a:cubicBezTo>
                  <a:cubicBezTo>
                    <a:pt x="8" y="158"/>
                    <a:pt x="12" y="163"/>
                    <a:pt x="17" y="164"/>
                  </a:cubicBezTo>
                  <a:cubicBezTo>
                    <a:pt x="7" y="311"/>
                    <a:pt x="7" y="311"/>
                    <a:pt x="7" y="311"/>
                  </a:cubicBezTo>
                  <a:cubicBezTo>
                    <a:pt x="21" y="354"/>
                    <a:pt x="21" y="354"/>
                    <a:pt x="21" y="354"/>
                  </a:cubicBezTo>
                  <a:cubicBezTo>
                    <a:pt x="36" y="311"/>
                    <a:pt x="36" y="311"/>
                    <a:pt x="36" y="311"/>
                  </a:cubicBezTo>
                  <a:cubicBezTo>
                    <a:pt x="25" y="164"/>
                    <a:pt x="25" y="164"/>
                    <a:pt x="25" y="164"/>
                  </a:cubicBezTo>
                  <a:cubicBezTo>
                    <a:pt x="31" y="163"/>
                    <a:pt x="34" y="158"/>
                    <a:pt x="34" y="152"/>
                  </a:cubicBezTo>
                  <a:cubicBezTo>
                    <a:pt x="34" y="145"/>
                    <a:pt x="30" y="140"/>
                    <a:pt x="24" y="139"/>
                  </a:cubicBezTo>
                  <a:cubicBezTo>
                    <a:pt x="23" y="125"/>
                    <a:pt x="23" y="125"/>
                    <a:pt x="23" y="125"/>
                  </a:cubicBezTo>
                  <a:cubicBezTo>
                    <a:pt x="48" y="139"/>
                    <a:pt x="48" y="139"/>
                    <a:pt x="48" y="139"/>
                  </a:cubicBezTo>
                  <a:cubicBezTo>
                    <a:pt x="49" y="140"/>
                    <a:pt x="49" y="140"/>
                    <a:pt x="49" y="140"/>
                  </a:cubicBezTo>
                  <a:cubicBezTo>
                    <a:pt x="68" y="151"/>
                    <a:pt x="68" y="151"/>
                    <a:pt x="68" y="151"/>
                  </a:cubicBezTo>
                  <a:cubicBezTo>
                    <a:pt x="63" y="220"/>
                    <a:pt x="63" y="220"/>
                    <a:pt x="63" y="220"/>
                  </a:cubicBezTo>
                  <a:cubicBezTo>
                    <a:pt x="65" y="221"/>
                    <a:pt x="65" y="221"/>
                    <a:pt x="65" y="221"/>
                  </a:cubicBezTo>
                  <a:cubicBezTo>
                    <a:pt x="64" y="227"/>
                    <a:pt x="63" y="234"/>
                    <a:pt x="63" y="240"/>
                  </a:cubicBezTo>
                  <a:cubicBezTo>
                    <a:pt x="59" y="254"/>
                    <a:pt x="57" y="269"/>
                    <a:pt x="57" y="284"/>
                  </a:cubicBezTo>
                  <a:cubicBezTo>
                    <a:pt x="57" y="284"/>
                    <a:pt x="57" y="284"/>
                    <a:pt x="57" y="284"/>
                  </a:cubicBezTo>
                  <a:cubicBezTo>
                    <a:pt x="57" y="284"/>
                    <a:pt x="57" y="284"/>
                    <a:pt x="57" y="284"/>
                  </a:cubicBezTo>
                  <a:cubicBezTo>
                    <a:pt x="57" y="284"/>
                    <a:pt x="57" y="284"/>
                    <a:pt x="57" y="284"/>
                  </a:cubicBezTo>
                  <a:cubicBezTo>
                    <a:pt x="44" y="287"/>
                    <a:pt x="38" y="314"/>
                    <a:pt x="44" y="346"/>
                  </a:cubicBezTo>
                  <a:cubicBezTo>
                    <a:pt x="49" y="375"/>
                    <a:pt x="62" y="398"/>
                    <a:pt x="74" y="400"/>
                  </a:cubicBezTo>
                  <a:cubicBezTo>
                    <a:pt x="90" y="441"/>
                    <a:pt x="114" y="482"/>
                    <a:pt x="144" y="511"/>
                  </a:cubicBezTo>
                  <a:cubicBezTo>
                    <a:pt x="162" y="528"/>
                    <a:pt x="181" y="541"/>
                    <a:pt x="201" y="549"/>
                  </a:cubicBezTo>
                  <a:cubicBezTo>
                    <a:pt x="215" y="555"/>
                    <a:pt x="229" y="558"/>
                    <a:pt x="244" y="558"/>
                  </a:cubicBezTo>
                  <a:cubicBezTo>
                    <a:pt x="259" y="558"/>
                    <a:pt x="274" y="555"/>
                    <a:pt x="288" y="549"/>
                  </a:cubicBezTo>
                  <a:cubicBezTo>
                    <a:pt x="309" y="541"/>
                    <a:pt x="328" y="527"/>
                    <a:pt x="346" y="509"/>
                  </a:cubicBezTo>
                  <a:cubicBezTo>
                    <a:pt x="375" y="480"/>
                    <a:pt x="399" y="440"/>
                    <a:pt x="414" y="399"/>
                  </a:cubicBezTo>
                  <a:cubicBezTo>
                    <a:pt x="426" y="396"/>
                    <a:pt x="438" y="374"/>
                    <a:pt x="443" y="346"/>
                  </a:cubicBezTo>
                  <a:cubicBezTo>
                    <a:pt x="449" y="316"/>
                    <a:pt x="444" y="289"/>
                    <a:pt x="432" y="285"/>
                  </a:cubicBezTo>
                  <a:cubicBezTo>
                    <a:pt x="432" y="277"/>
                    <a:pt x="433" y="270"/>
                    <a:pt x="433" y="262"/>
                  </a:cubicBezTo>
                  <a:cubicBezTo>
                    <a:pt x="432" y="230"/>
                    <a:pt x="427" y="202"/>
                    <a:pt x="417" y="179"/>
                  </a:cubicBezTo>
                  <a:cubicBezTo>
                    <a:pt x="415" y="158"/>
                    <a:pt x="415" y="158"/>
                    <a:pt x="415" y="158"/>
                  </a:cubicBezTo>
                  <a:cubicBezTo>
                    <a:pt x="436" y="145"/>
                    <a:pt x="436" y="145"/>
                    <a:pt x="436" y="145"/>
                  </a:cubicBezTo>
                  <a:cubicBezTo>
                    <a:pt x="447" y="139"/>
                    <a:pt x="447" y="139"/>
                    <a:pt x="447" y="139"/>
                  </a:cubicBezTo>
                  <a:cubicBezTo>
                    <a:pt x="492" y="113"/>
                    <a:pt x="492" y="113"/>
                    <a:pt x="492" y="113"/>
                  </a:cubicBezTo>
                  <a:cubicBezTo>
                    <a:pt x="495" y="110"/>
                    <a:pt x="495" y="106"/>
                    <a:pt x="492" y="103"/>
                  </a:cubicBezTo>
                  <a:cubicBezTo>
                    <a:pt x="252" y="3"/>
                    <a:pt x="252" y="3"/>
                    <a:pt x="252" y="3"/>
                  </a:cubicBezTo>
                  <a:cubicBezTo>
                    <a:pt x="249" y="0"/>
                    <a:pt x="245" y="0"/>
                    <a:pt x="242" y="3"/>
                  </a:cubicBezTo>
                  <a:cubicBezTo>
                    <a:pt x="2" y="103"/>
                    <a:pt x="2" y="103"/>
                    <a:pt x="2" y="103"/>
                  </a:cubicBezTo>
                  <a:cubicBezTo>
                    <a:pt x="0" y="106"/>
                    <a:pt x="0" y="110"/>
                    <a:pt x="2" y="113"/>
                  </a:cubicBezTo>
                  <a:lnTo>
                    <a:pt x="20" y="123"/>
                  </a:lnTo>
                  <a:close/>
                  <a:moveTo>
                    <a:pt x="77" y="318"/>
                  </a:moveTo>
                  <a:cubicBezTo>
                    <a:pt x="78" y="314"/>
                    <a:pt x="80" y="311"/>
                    <a:pt x="82" y="309"/>
                  </a:cubicBezTo>
                  <a:cubicBezTo>
                    <a:pt x="83" y="309"/>
                    <a:pt x="84" y="308"/>
                    <a:pt x="85" y="308"/>
                  </a:cubicBezTo>
                  <a:cubicBezTo>
                    <a:pt x="88" y="308"/>
                    <a:pt x="90" y="309"/>
                    <a:pt x="93" y="311"/>
                  </a:cubicBezTo>
                  <a:cubicBezTo>
                    <a:pt x="93" y="311"/>
                    <a:pt x="93" y="310"/>
                    <a:pt x="93" y="310"/>
                  </a:cubicBezTo>
                  <a:cubicBezTo>
                    <a:pt x="93" y="304"/>
                    <a:pt x="100" y="264"/>
                    <a:pt x="130" y="245"/>
                  </a:cubicBezTo>
                  <a:cubicBezTo>
                    <a:pt x="213" y="276"/>
                    <a:pt x="213" y="276"/>
                    <a:pt x="213" y="276"/>
                  </a:cubicBezTo>
                  <a:cubicBezTo>
                    <a:pt x="247" y="289"/>
                    <a:pt x="247" y="289"/>
                    <a:pt x="281" y="276"/>
                  </a:cubicBezTo>
                  <a:cubicBezTo>
                    <a:pt x="348" y="252"/>
                    <a:pt x="348" y="252"/>
                    <a:pt x="348" y="252"/>
                  </a:cubicBezTo>
                  <a:cubicBezTo>
                    <a:pt x="353" y="254"/>
                    <a:pt x="358" y="257"/>
                    <a:pt x="362" y="259"/>
                  </a:cubicBezTo>
                  <a:cubicBezTo>
                    <a:pt x="362" y="255"/>
                    <a:pt x="360" y="252"/>
                    <a:pt x="359" y="248"/>
                  </a:cubicBezTo>
                  <a:cubicBezTo>
                    <a:pt x="366" y="245"/>
                    <a:pt x="366" y="245"/>
                    <a:pt x="366" y="245"/>
                  </a:cubicBezTo>
                  <a:cubicBezTo>
                    <a:pt x="377" y="258"/>
                    <a:pt x="388" y="279"/>
                    <a:pt x="396" y="310"/>
                  </a:cubicBezTo>
                  <a:cubicBezTo>
                    <a:pt x="396" y="310"/>
                    <a:pt x="396" y="311"/>
                    <a:pt x="396" y="311"/>
                  </a:cubicBezTo>
                  <a:cubicBezTo>
                    <a:pt x="396" y="311"/>
                    <a:pt x="396" y="311"/>
                    <a:pt x="396" y="311"/>
                  </a:cubicBezTo>
                  <a:cubicBezTo>
                    <a:pt x="396" y="311"/>
                    <a:pt x="396" y="311"/>
                    <a:pt x="396" y="311"/>
                  </a:cubicBezTo>
                  <a:cubicBezTo>
                    <a:pt x="396" y="311"/>
                    <a:pt x="396" y="311"/>
                    <a:pt x="396" y="311"/>
                  </a:cubicBezTo>
                  <a:cubicBezTo>
                    <a:pt x="399" y="309"/>
                    <a:pt x="401" y="308"/>
                    <a:pt x="403" y="308"/>
                  </a:cubicBezTo>
                  <a:cubicBezTo>
                    <a:pt x="404" y="308"/>
                    <a:pt x="405" y="308"/>
                    <a:pt x="405" y="309"/>
                  </a:cubicBezTo>
                  <a:cubicBezTo>
                    <a:pt x="413" y="312"/>
                    <a:pt x="416" y="330"/>
                    <a:pt x="412" y="350"/>
                  </a:cubicBezTo>
                  <a:cubicBezTo>
                    <a:pt x="410" y="366"/>
                    <a:pt x="404" y="378"/>
                    <a:pt x="397" y="384"/>
                  </a:cubicBezTo>
                  <a:cubicBezTo>
                    <a:pt x="395" y="386"/>
                    <a:pt x="392" y="387"/>
                    <a:pt x="389" y="386"/>
                  </a:cubicBezTo>
                  <a:cubicBezTo>
                    <a:pt x="388" y="386"/>
                    <a:pt x="387" y="386"/>
                    <a:pt x="386" y="384"/>
                  </a:cubicBezTo>
                  <a:cubicBezTo>
                    <a:pt x="372" y="428"/>
                    <a:pt x="345" y="472"/>
                    <a:pt x="311" y="498"/>
                  </a:cubicBezTo>
                  <a:cubicBezTo>
                    <a:pt x="291" y="514"/>
                    <a:pt x="268" y="524"/>
                    <a:pt x="244" y="524"/>
                  </a:cubicBezTo>
                  <a:cubicBezTo>
                    <a:pt x="221" y="524"/>
                    <a:pt x="199" y="514"/>
                    <a:pt x="179" y="499"/>
                  </a:cubicBezTo>
                  <a:cubicBezTo>
                    <a:pt x="145" y="473"/>
                    <a:pt x="117" y="429"/>
                    <a:pt x="103" y="385"/>
                  </a:cubicBezTo>
                  <a:cubicBezTo>
                    <a:pt x="102" y="386"/>
                    <a:pt x="101" y="386"/>
                    <a:pt x="99" y="387"/>
                  </a:cubicBezTo>
                  <a:cubicBezTo>
                    <a:pt x="96" y="387"/>
                    <a:pt x="93" y="386"/>
                    <a:pt x="90" y="383"/>
                  </a:cubicBezTo>
                  <a:cubicBezTo>
                    <a:pt x="84" y="377"/>
                    <a:pt x="79" y="365"/>
                    <a:pt x="76" y="350"/>
                  </a:cubicBezTo>
                  <a:cubicBezTo>
                    <a:pt x="76" y="349"/>
                    <a:pt x="76" y="348"/>
                    <a:pt x="76" y="347"/>
                  </a:cubicBezTo>
                  <a:cubicBezTo>
                    <a:pt x="76" y="337"/>
                    <a:pt x="76" y="327"/>
                    <a:pt x="77" y="3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a:p>
          </p:txBody>
        </p:sp>
        <p:sp>
          <p:nvSpPr>
            <p:cNvPr id="24" name="Freeform 8"/>
            <p:cNvSpPr/>
            <p:nvPr/>
          </p:nvSpPr>
          <p:spPr bwMode="auto">
            <a:xfrm>
              <a:off x="898" y="1306"/>
              <a:ext cx="547" cy="244"/>
            </a:xfrm>
            <a:custGeom>
              <a:gdLst>
                <a:gd fmla="*/ 688 w 688" name="T0"/>
                <a:gd fmla="*/ 59 h 308" name="T1"/>
                <a:gd fmla="*/ 604 w 688" name="T2"/>
                <a:gd fmla="*/ 11 h 308" name="T3"/>
                <a:gd fmla="*/ 510 w 688" name="T4"/>
                <a:gd fmla="*/ 0 h 308" name="T5"/>
                <a:gd fmla="*/ 407 w 688" name="T6"/>
                <a:gd fmla="*/ 133 h 308" name="T7"/>
                <a:gd fmla="*/ 390 w 688" name="T8"/>
                <a:gd fmla="*/ 66 h 308" name="T9"/>
                <a:gd fmla="*/ 406 w 688" name="T10"/>
                <a:gd fmla="*/ 28 h 308" name="T11"/>
                <a:gd fmla="*/ 340 w 688" name="T12"/>
                <a:gd fmla="*/ 28 h 308" name="T13"/>
                <a:gd fmla="*/ 356 w 688" name="T14"/>
                <a:gd fmla="*/ 66 h 308" name="T15"/>
                <a:gd fmla="*/ 339 w 688" name="T16"/>
                <a:gd fmla="*/ 133 h 308" name="T17"/>
                <a:gd fmla="*/ 236 w 688" name="T18"/>
                <a:gd fmla="*/ 0 h 308" name="T19"/>
                <a:gd fmla="*/ 142 w 688" name="T20"/>
                <a:gd fmla="*/ 11 h 308" name="T21"/>
                <a:gd fmla="*/ 6 w 688" name="T22"/>
                <a:gd fmla="*/ 165 h 308" name="T23"/>
                <a:gd fmla="*/ 11 w 688" name="T24"/>
                <a:gd fmla="*/ 223 h 308" name="T25"/>
                <a:gd fmla="*/ 373 w 688" name="T26"/>
                <a:gd fmla="*/ 308 h 308" name="T27"/>
                <a:gd fmla="*/ 557 w 688" name="T28"/>
                <a:gd fmla="*/ 296 h 308" name="T29"/>
                <a:gd fmla="*/ 557 w 688" name="T30"/>
                <a:gd fmla="*/ 293 h 308" name="T31"/>
                <a:gd fmla="*/ 561 w 688" name="T32"/>
                <a:gd fmla="*/ 254 h 308" name="T33"/>
                <a:gd fmla="*/ 688 w 688" name="T34"/>
                <a:gd fmla="*/ 59 h 30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08" w="688">
                  <a:moveTo>
                    <a:pt x="688" y="59"/>
                  </a:moveTo>
                  <a:cubicBezTo>
                    <a:pt x="652" y="17"/>
                    <a:pt x="615" y="14"/>
                    <a:pt x="604" y="11"/>
                  </a:cubicBezTo>
                  <a:cubicBezTo>
                    <a:pt x="571" y="4"/>
                    <a:pt x="531" y="7"/>
                    <a:pt x="510" y="0"/>
                  </a:cubicBezTo>
                  <a:cubicBezTo>
                    <a:pt x="507" y="21"/>
                    <a:pt x="447" y="90"/>
                    <a:pt x="407" y="133"/>
                  </a:cubicBezTo>
                  <a:cubicBezTo>
                    <a:pt x="390" y="66"/>
                    <a:pt x="390" y="66"/>
                    <a:pt x="390" y="66"/>
                  </a:cubicBezTo>
                  <a:cubicBezTo>
                    <a:pt x="403" y="59"/>
                    <a:pt x="406" y="42"/>
                    <a:pt x="406" y="28"/>
                  </a:cubicBezTo>
                  <a:cubicBezTo>
                    <a:pt x="340" y="28"/>
                    <a:pt x="340" y="28"/>
                    <a:pt x="340" y="28"/>
                  </a:cubicBezTo>
                  <a:cubicBezTo>
                    <a:pt x="340" y="42"/>
                    <a:pt x="343" y="58"/>
                    <a:pt x="356" y="66"/>
                  </a:cubicBezTo>
                  <a:cubicBezTo>
                    <a:pt x="339" y="133"/>
                    <a:pt x="339" y="133"/>
                    <a:pt x="339" y="133"/>
                  </a:cubicBezTo>
                  <a:cubicBezTo>
                    <a:pt x="299" y="90"/>
                    <a:pt x="239" y="21"/>
                    <a:pt x="236" y="0"/>
                  </a:cubicBezTo>
                  <a:cubicBezTo>
                    <a:pt x="215" y="7"/>
                    <a:pt x="175" y="4"/>
                    <a:pt x="142" y="11"/>
                  </a:cubicBezTo>
                  <a:cubicBezTo>
                    <a:pt x="125" y="15"/>
                    <a:pt x="48" y="20"/>
                    <a:pt x="6" y="165"/>
                  </a:cubicBezTo>
                  <a:cubicBezTo>
                    <a:pt x="0" y="184"/>
                    <a:pt x="2" y="206"/>
                    <a:pt x="11" y="223"/>
                  </a:cubicBezTo>
                  <a:cubicBezTo>
                    <a:pt x="46" y="288"/>
                    <a:pt x="227" y="308"/>
                    <a:pt x="373" y="308"/>
                  </a:cubicBezTo>
                  <a:cubicBezTo>
                    <a:pt x="433" y="308"/>
                    <a:pt x="498" y="305"/>
                    <a:pt x="557" y="296"/>
                  </a:cubicBezTo>
                  <a:cubicBezTo>
                    <a:pt x="557" y="295"/>
                    <a:pt x="557" y="294"/>
                    <a:pt x="557" y="293"/>
                  </a:cubicBezTo>
                  <a:cubicBezTo>
                    <a:pt x="556" y="279"/>
                    <a:pt x="558" y="266"/>
                    <a:pt x="561" y="254"/>
                  </a:cubicBezTo>
                  <a:cubicBezTo>
                    <a:pt x="589" y="159"/>
                    <a:pt x="631" y="94"/>
                    <a:pt x="688" y="5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a:p>
          </p:txBody>
        </p:sp>
        <p:sp>
          <p:nvSpPr>
            <p:cNvPr id="25" name="Freeform 9"/>
            <p:cNvSpPr>
              <a:spLocks noEditPoints="1"/>
            </p:cNvSpPr>
            <p:nvPr/>
          </p:nvSpPr>
          <p:spPr bwMode="auto">
            <a:xfrm>
              <a:off x="998" y="867"/>
              <a:ext cx="394" cy="443"/>
            </a:xfrm>
            <a:custGeom>
              <a:gdLst>
                <a:gd fmla="*/ 19 w 495" name="T0"/>
                <a:gd fmla="*/ 139 h 558" name="T1"/>
                <a:gd fmla="*/ 17 w 495" name="T2"/>
                <a:gd fmla="*/ 164 h 558" name="T3"/>
                <a:gd fmla="*/ 21 w 495" name="T4"/>
                <a:gd fmla="*/ 354 h 558" name="T5"/>
                <a:gd fmla="*/ 25 w 495" name="T6"/>
                <a:gd fmla="*/ 164 h 558" name="T7"/>
                <a:gd fmla="*/ 23 w 495" name="T8"/>
                <a:gd fmla="*/ 139 h 558" name="T9"/>
                <a:gd fmla="*/ 47 w 495" name="T10"/>
                <a:gd fmla="*/ 139 h 558" name="T11"/>
                <a:gd fmla="*/ 68 w 495" name="T12"/>
                <a:gd fmla="*/ 151 h 558" name="T13"/>
                <a:gd fmla="*/ 65 w 495" name="T14"/>
                <a:gd fmla="*/ 221 h 558" name="T15"/>
                <a:gd fmla="*/ 57 w 495" name="T16"/>
                <a:gd fmla="*/ 284 h 558" name="T17"/>
                <a:gd fmla="*/ 57 w 495" name="T18"/>
                <a:gd fmla="*/ 284 h 558" name="T19"/>
                <a:gd fmla="*/ 44 w 495" name="T20"/>
                <a:gd fmla="*/ 346 h 558" name="T21"/>
                <a:gd fmla="*/ 144 w 495" name="T22"/>
                <a:gd fmla="*/ 511 h 558" name="T23"/>
                <a:gd fmla="*/ 244 w 495" name="T24"/>
                <a:gd fmla="*/ 558 h 558" name="T25"/>
                <a:gd fmla="*/ 346 w 495" name="T26"/>
                <a:gd fmla="*/ 509 h 558" name="T27"/>
                <a:gd fmla="*/ 443 w 495" name="T28"/>
                <a:gd fmla="*/ 346 h 558" name="T29"/>
                <a:gd fmla="*/ 433 w 495" name="T30"/>
                <a:gd fmla="*/ 262 h 558" name="T31"/>
                <a:gd fmla="*/ 415 w 495" name="T32"/>
                <a:gd fmla="*/ 158 h 558" name="T33"/>
                <a:gd fmla="*/ 447 w 495" name="T34"/>
                <a:gd fmla="*/ 139 h 558" name="T35"/>
                <a:gd fmla="*/ 492 w 495" name="T36"/>
                <a:gd fmla="*/ 103 h 558" name="T37"/>
                <a:gd fmla="*/ 242 w 495" name="T38"/>
                <a:gd fmla="*/ 3 h 558" name="T39"/>
                <a:gd fmla="*/ 2 w 495" name="T40"/>
                <a:gd fmla="*/ 113 h 558" name="T41"/>
                <a:gd fmla="*/ 77 w 495" name="T42"/>
                <a:gd fmla="*/ 318 h 558" name="T43"/>
                <a:gd fmla="*/ 85 w 495" name="T44"/>
                <a:gd fmla="*/ 308 h 558" name="T45"/>
                <a:gd fmla="*/ 93 w 495" name="T46"/>
                <a:gd fmla="*/ 311 h 558" name="T47"/>
                <a:gd fmla="*/ 130 w 495" name="T48"/>
                <a:gd fmla="*/ 245 h 558" name="T49"/>
                <a:gd fmla="*/ 281 w 495" name="T50"/>
                <a:gd fmla="*/ 276 h 558" name="T51"/>
                <a:gd fmla="*/ 362 w 495" name="T52"/>
                <a:gd fmla="*/ 259 h 558" name="T53"/>
                <a:gd fmla="*/ 366 w 495" name="T54"/>
                <a:gd fmla="*/ 245 h 558" name="T55"/>
                <a:gd fmla="*/ 396 w 495" name="T56"/>
                <a:gd fmla="*/ 311 h 558" name="T57"/>
                <a:gd fmla="*/ 396 w 495" name="T58"/>
                <a:gd fmla="*/ 311 h 558" name="T59"/>
                <a:gd fmla="*/ 403 w 495" name="T60"/>
                <a:gd fmla="*/ 308 h 558" name="T61"/>
                <a:gd fmla="*/ 412 w 495" name="T62"/>
                <a:gd fmla="*/ 350 h 558" name="T63"/>
                <a:gd fmla="*/ 389 w 495" name="T64"/>
                <a:gd fmla="*/ 386 h 558" name="T65"/>
                <a:gd fmla="*/ 311 w 495" name="T66"/>
                <a:gd fmla="*/ 498 h 558" name="T67"/>
                <a:gd fmla="*/ 179 w 495" name="T68"/>
                <a:gd fmla="*/ 499 h 558" name="T69"/>
                <a:gd fmla="*/ 99 w 495" name="T70"/>
                <a:gd fmla="*/ 387 h 558" name="T71"/>
                <a:gd fmla="*/ 76 w 495" name="T72"/>
                <a:gd fmla="*/ 350 h 558" name="T73"/>
                <a:gd fmla="*/ 77 w 495" name="T74"/>
                <a:gd fmla="*/ 318 h 55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58" w="495">
                  <a:moveTo>
                    <a:pt x="20" y="123"/>
                  </a:moveTo>
                  <a:cubicBezTo>
                    <a:pt x="19" y="139"/>
                    <a:pt x="19" y="139"/>
                    <a:pt x="19" y="139"/>
                  </a:cubicBezTo>
                  <a:cubicBezTo>
                    <a:pt x="13" y="140"/>
                    <a:pt x="8" y="145"/>
                    <a:pt x="8" y="152"/>
                  </a:cubicBezTo>
                  <a:cubicBezTo>
                    <a:pt x="8" y="158"/>
                    <a:pt x="12" y="163"/>
                    <a:pt x="17" y="164"/>
                  </a:cubicBezTo>
                  <a:cubicBezTo>
                    <a:pt x="7" y="311"/>
                    <a:pt x="7" y="311"/>
                    <a:pt x="7" y="311"/>
                  </a:cubicBezTo>
                  <a:cubicBezTo>
                    <a:pt x="21" y="354"/>
                    <a:pt x="21" y="354"/>
                    <a:pt x="21" y="354"/>
                  </a:cubicBezTo>
                  <a:cubicBezTo>
                    <a:pt x="36" y="311"/>
                    <a:pt x="36" y="311"/>
                    <a:pt x="36" y="311"/>
                  </a:cubicBezTo>
                  <a:cubicBezTo>
                    <a:pt x="25" y="164"/>
                    <a:pt x="25" y="164"/>
                    <a:pt x="25" y="164"/>
                  </a:cubicBezTo>
                  <a:cubicBezTo>
                    <a:pt x="30" y="163"/>
                    <a:pt x="34" y="158"/>
                    <a:pt x="34" y="152"/>
                  </a:cubicBezTo>
                  <a:cubicBezTo>
                    <a:pt x="34" y="145"/>
                    <a:pt x="30" y="140"/>
                    <a:pt x="23" y="139"/>
                  </a:cubicBezTo>
                  <a:cubicBezTo>
                    <a:pt x="22" y="125"/>
                    <a:pt x="22" y="125"/>
                    <a:pt x="22" y="125"/>
                  </a:cubicBezTo>
                  <a:cubicBezTo>
                    <a:pt x="47" y="139"/>
                    <a:pt x="47" y="139"/>
                    <a:pt x="47" y="139"/>
                  </a:cubicBezTo>
                  <a:cubicBezTo>
                    <a:pt x="48" y="140"/>
                    <a:pt x="48" y="140"/>
                    <a:pt x="48" y="140"/>
                  </a:cubicBezTo>
                  <a:cubicBezTo>
                    <a:pt x="68" y="151"/>
                    <a:pt x="68" y="151"/>
                    <a:pt x="68" y="151"/>
                  </a:cubicBezTo>
                  <a:cubicBezTo>
                    <a:pt x="63" y="220"/>
                    <a:pt x="63" y="220"/>
                    <a:pt x="63" y="220"/>
                  </a:cubicBezTo>
                  <a:cubicBezTo>
                    <a:pt x="65" y="221"/>
                    <a:pt x="65" y="221"/>
                    <a:pt x="65" y="221"/>
                  </a:cubicBezTo>
                  <a:cubicBezTo>
                    <a:pt x="64" y="227"/>
                    <a:pt x="63" y="234"/>
                    <a:pt x="62" y="240"/>
                  </a:cubicBezTo>
                  <a:cubicBezTo>
                    <a:pt x="59" y="254"/>
                    <a:pt x="57" y="269"/>
                    <a:pt x="57" y="284"/>
                  </a:cubicBezTo>
                  <a:cubicBezTo>
                    <a:pt x="57" y="284"/>
                    <a:pt x="57" y="284"/>
                    <a:pt x="57" y="284"/>
                  </a:cubicBezTo>
                  <a:cubicBezTo>
                    <a:pt x="57" y="284"/>
                    <a:pt x="57" y="284"/>
                    <a:pt x="57" y="284"/>
                  </a:cubicBezTo>
                  <a:cubicBezTo>
                    <a:pt x="57" y="284"/>
                    <a:pt x="57" y="284"/>
                    <a:pt x="57" y="284"/>
                  </a:cubicBezTo>
                  <a:cubicBezTo>
                    <a:pt x="44" y="287"/>
                    <a:pt x="38" y="314"/>
                    <a:pt x="44" y="346"/>
                  </a:cubicBezTo>
                  <a:cubicBezTo>
                    <a:pt x="49" y="375"/>
                    <a:pt x="62" y="398"/>
                    <a:pt x="74" y="400"/>
                  </a:cubicBezTo>
                  <a:cubicBezTo>
                    <a:pt x="90" y="441"/>
                    <a:pt x="114" y="482"/>
                    <a:pt x="144" y="511"/>
                  </a:cubicBezTo>
                  <a:cubicBezTo>
                    <a:pt x="162" y="528"/>
                    <a:pt x="181" y="541"/>
                    <a:pt x="201" y="549"/>
                  </a:cubicBezTo>
                  <a:cubicBezTo>
                    <a:pt x="215" y="555"/>
                    <a:pt x="229" y="558"/>
                    <a:pt x="244" y="558"/>
                  </a:cubicBezTo>
                  <a:cubicBezTo>
                    <a:pt x="259" y="558"/>
                    <a:pt x="274" y="555"/>
                    <a:pt x="288" y="549"/>
                  </a:cubicBezTo>
                  <a:cubicBezTo>
                    <a:pt x="309" y="541"/>
                    <a:pt x="328" y="527"/>
                    <a:pt x="346" y="509"/>
                  </a:cubicBezTo>
                  <a:cubicBezTo>
                    <a:pt x="375" y="480"/>
                    <a:pt x="399" y="440"/>
                    <a:pt x="414" y="399"/>
                  </a:cubicBezTo>
                  <a:cubicBezTo>
                    <a:pt x="426" y="396"/>
                    <a:pt x="438" y="374"/>
                    <a:pt x="443" y="346"/>
                  </a:cubicBezTo>
                  <a:cubicBezTo>
                    <a:pt x="449" y="316"/>
                    <a:pt x="444" y="289"/>
                    <a:pt x="432" y="285"/>
                  </a:cubicBezTo>
                  <a:cubicBezTo>
                    <a:pt x="432" y="277"/>
                    <a:pt x="433" y="270"/>
                    <a:pt x="433" y="262"/>
                  </a:cubicBezTo>
                  <a:cubicBezTo>
                    <a:pt x="433" y="230"/>
                    <a:pt x="427" y="202"/>
                    <a:pt x="417" y="179"/>
                  </a:cubicBezTo>
                  <a:cubicBezTo>
                    <a:pt x="415" y="158"/>
                    <a:pt x="415" y="158"/>
                    <a:pt x="415" y="158"/>
                  </a:cubicBezTo>
                  <a:cubicBezTo>
                    <a:pt x="436" y="145"/>
                    <a:pt x="436" y="145"/>
                    <a:pt x="436" y="145"/>
                  </a:cubicBezTo>
                  <a:cubicBezTo>
                    <a:pt x="447" y="139"/>
                    <a:pt x="447" y="139"/>
                    <a:pt x="447" y="139"/>
                  </a:cubicBezTo>
                  <a:cubicBezTo>
                    <a:pt x="492" y="113"/>
                    <a:pt x="492" y="113"/>
                    <a:pt x="492" y="113"/>
                  </a:cubicBezTo>
                  <a:cubicBezTo>
                    <a:pt x="495" y="110"/>
                    <a:pt x="495" y="106"/>
                    <a:pt x="492" y="103"/>
                  </a:cubicBezTo>
                  <a:cubicBezTo>
                    <a:pt x="252" y="3"/>
                    <a:pt x="252" y="3"/>
                    <a:pt x="252" y="3"/>
                  </a:cubicBezTo>
                  <a:cubicBezTo>
                    <a:pt x="249" y="0"/>
                    <a:pt x="245" y="0"/>
                    <a:pt x="242" y="3"/>
                  </a:cubicBezTo>
                  <a:cubicBezTo>
                    <a:pt x="2" y="103"/>
                    <a:pt x="2" y="103"/>
                    <a:pt x="2" y="103"/>
                  </a:cubicBezTo>
                  <a:cubicBezTo>
                    <a:pt x="0" y="106"/>
                    <a:pt x="0" y="110"/>
                    <a:pt x="2" y="113"/>
                  </a:cubicBezTo>
                  <a:lnTo>
                    <a:pt x="20" y="123"/>
                  </a:lnTo>
                  <a:close/>
                  <a:moveTo>
                    <a:pt x="77" y="318"/>
                  </a:moveTo>
                  <a:cubicBezTo>
                    <a:pt x="78" y="314"/>
                    <a:pt x="80" y="311"/>
                    <a:pt x="82" y="309"/>
                  </a:cubicBezTo>
                  <a:cubicBezTo>
                    <a:pt x="83" y="309"/>
                    <a:pt x="84" y="308"/>
                    <a:pt x="85" y="308"/>
                  </a:cubicBezTo>
                  <a:cubicBezTo>
                    <a:pt x="88" y="308"/>
                    <a:pt x="90" y="309"/>
                    <a:pt x="93" y="311"/>
                  </a:cubicBezTo>
                  <a:cubicBezTo>
                    <a:pt x="93" y="311"/>
                    <a:pt x="93" y="311"/>
                    <a:pt x="93" y="311"/>
                  </a:cubicBezTo>
                  <a:cubicBezTo>
                    <a:pt x="93" y="311"/>
                    <a:pt x="93" y="310"/>
                    <a:pt x="93" y="310"/>
                  </a:cubicBezTo>
                  <a:cubicBezTo>
                    <a:pt x="93" y="304"/>
                    <a:pt x="99" y="264"/>
                    <a:pt x="130" y="245"/>
                  </a:cubicBezTo>
                  <a:cubicBezTo>
                    <a:pt x="213" y="276"/>
                    <a:pt x="213" y="276"/>
                    <a:pt x="213" y="276"/>
                  </a:cubicBezTo>
                  <a:cubicBezTo>
                    <a:pt x="247" y="289"/>
                    <a:pt x="247" y="289"/>
                    <a:pt x="281" y="276"/>
                  </a:cubicBezTo>
                  <a:cubicBezTo>
                    <a:pt x="348" y="252"/>
                    <a:pt x="348" y="252"/>
                    <a:pt x="348" y="252"/>
                  </a:cubicBezTo>
                  <a:cubicBezTo>
                    <a:pt x="353" y="254"/>
                    <a:pt x="357" y="257"/>
                    <a:pt x="362" y="259"/>
                  </a:cubicBezTo>
                  <a:cubicBezTo>
                    <a:pt x="362" y="255"/>
                    <a:pt x="360" y="252"/>
                    <a:pt x="359" y="248"/>
                  </a:cubicBezTo>
                  <a:cubicBezTo>
                    <a:pt x="366" y="245"/>
                    <a:pt x="366" y="245"/>
                    <a:pt x="366" y="245"/>
                  </a:cubicBezTo>
                  <a:cubicBezTo>
                    <a:pt x="377" y="258"/>
                    <a:pt x="387" y="279"/>
                    <a:pt x="396" y="310"/>
                  </a:cubicBezTo>
                  <a:cubicBezTo>
                    <a:pt x="396" y="310"/>
                    <a:pt x="396" y="311"/>
                    <a:pt x="396" y="311"/>
                  </a:cubicBezTo>
                  <a:cubicBezTo>
                    <a:pt x="396" y="311"/>
                    <a:pt x="396" y="311"/>
                    <a:pt x="396" y="311"/>
                  </a:cubicBezTo>
                  <a:cubicBezTo>
                    <a:pt x="396" y="311"/>
                    <a:pt x="396" y="311"/>
                    <a:pt x="396" y="311"/>
                  </a:cubicBezTo>
                  <a:cubicBezTo>
                    <a:pt x="396" y="311"/>
                    <a:pt x="396" y="311"/>
                    <a:pt x="396" y="311"/>
                  </a:cubicBezTo>
                  <a:cubicBezTo>
                    <a:pt x="398" y="309"/>
                    <a:pt x="401" y="308"/>
                    <a:pt x="403" y="308"/>
                  </a:cubicBezTo>
                  <a:cubicBezTo>
                    <a:pt x="404" y="308"/>
                    <a:pt x="404" y="308"/>
                    <a:pt x="405" y="309"/>
                  </a:cubicBezTo>
                  <a:cubicBezTo>
                    <a:pt x="413" y="312"/>
                    <a:pt x="416" y="330"/>
                    <a:pt x="412" y="350"/>
                  </a:cubicBezTo>
                  <a:cubicBezTo>
                    <a:pt x="409" y="366"/>
                    <a:pt x="403" y="378"/>
                    <a:pt x="397" y="384"/>
                  </a:cubicBezTo>
                  <a:cubicBezTo>
                    <a:pt x="394" y="386"/>
                    <a:pt x="392" y="387"/>
                    <a:pt x="389" y="386"/>
                  </a:cubicBezTo>
                  <a:cubicBezTo>
                    <a:pt x="388" y="386"/>
                    <a:pt x="387" y="386"/>
                    <a:pt x="385" y="384"/>
                  </a:cubicBezTo>
                  <a:cubicBezTo>
                    <a:pt x="371" y="428"/>
                    <a:pt x="345" y="472"/>
                    <a:pt x="311" y="498"/>
                  </a:cubicBezTo>
                  <a:cubicBezTo>
                    <a:pt x="291" y="514"/>
                    <a:pt x="268" y="524"/>
                    <a:pt x="244" y="524"/>
                  </a:cubicBezTo>
                  <a:cubicBezTo>
                    <a:pt x="221" y="524"/>
                    <a:pt x="199" y="514"/>
                    <a:pt x="179" y="499"/>
                  </a:cubicBezTo>
                  <a:cubicBezTo>
                    <a:pt x="144" y="473"/>
                    <a:pt x="117" y="429"/>
                    <a:pt x="103" y="385"/>
                  </a:cubicBezTo>
                  <a:cubicBezTo>
                    <a:pt x="102" y="386"/>
                    <a:pt x="100" y="386"/>
                    <a:pt x="99" y="387"/>
                  </a:cubicBezTo>
                  <a:cubicBezTo>
                    <a:pt x="96" y="387"/>
                    <a:pt x="93" y="386"/>
                    <a:pt x="90" y="383"/>
                  </a:cubicBezTo>
                  <a:cubicBezTo>
                    <a:pt x="84" y="377"/>
                    <a:pt x="79" y="365"/>
                    <a:pt x="76" y="350"/>
                  </a:cubicBezTo>
                  <a:cubicBezTo>
                    <a:pt x="76" y="349"/>
                    <a:pt x="76" y="348"/>
                    <a:pt x="76" y="347"/>
                  </a:cubicBezTo>
                  <a:cubicBezTo>
                    <a:pt x="76" y="337"/>
                    <a:pt x="76" y="327"/>
                    <a:pt x="77" y="3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a:p>
          </p:txBody>
        </p:sp>
        <p:sp>
          <p:nvSpPr>
            <p:cNvPr id="26" name="Freeform 10"/>
            <p:cNvSpPr/>
            <p:nvPr/>
          </p:nvSpPr>
          <p:spPr bwMode="auto">
            <a:xfrm>
              <a:off x="1359" y="1338"/>
              <a:ext cx="786" cy="327"/>
            </a:xfrm>
            <a:custGeom>
              <a:gdLst>
                <a:gd fmla="*/ 866 w 988" name="T0"/>
                <a:gd fmla="*/ 37 h 411" name="T1"/>
                <a:gd fmla="*/ 802 w 988" name="T2"/>
                <a:gd fmla="*/ 15 h 411" name="T3"/>
                <a:gd fmla="*/ 677 w 988" name="T4"/>
                <a:gd fmla="*/ 0 h 411" name="T5"/>
                <a:gd fmla="*/ 540 w 988" name="T6"/>
                <a:gd fmla="*/ 177 h 411" name="T7"/>
                <a:gd fmla="*/ 517 w 988" name="T8"/>
                <a:gd fmla="*/ 88 h 411" name="T9"/>
                <a:gd fmla="*/ 538 w 988" name="T10"/>
                <a:gd fmla="*/ 37 h 411" name="T11"/>
                <a:gd fmla="*/ 451 w 988" name="T12"/>
                <a:gd fmla="*/ 37 h 411" name="T13"/>
                <a:gd fmla="*/ 471 w 988" name="T14"/>
                <a:gd fmla="*/ 88 h 411" name="T15"/>
                <a:gd fmla="*/ 449 w 988" name="T16"/>
                <a:gd fmla="*/ 177 h 411" name="T17"/>
                <a:gd fmla="*/ 311 w 988" name="T18"/>
                <a:gd fmla="*/ 0 h 411" name="T19"/>
                <a:gd fmla="*/ 186 w 988" name="T20"/>
                <a:gd fmla="*/ 15 h 411" name="T21"/>
                <a:gd fmla="*/ 122 w 988" name="T22"/>
                <a:gd fmla="*/ 37 h 411" name="T23"/>
                <a:gd fmla="*/ 38 w 988" name="T24"/>
                <a:gd fmla="*/ 133 h 411" name="T25"/>
                <a:gd fmla="*/ 4 w 988" name="T26"/>
                <a:gd fmla="*/ 219 h 411" name="T27"/>
                <a:gd fmla="*/ 1 w 988" name="T28"/>
                <a:gd fmla="*/ 252 h 411" name="T29"/>
                <a:gd fmla="*/ 12 w 988" name="T30"/>
                <a:gd fmla="*/ 297 h 411" name="T31"/>
                <a:gd fmla="*/ 493 w 988" name="T32"/>
                <a:gd fmla="*/ 411 h 411" name="T33"/>
                <a:gd fmla="*/ 494 w 988" name="T34"/>
                <a:gd fmla="*/ 411 h 411" name="T35"/>
                <a:gd fmla="*/ 495 w 988" name="T36"/>
                <a:gd fmla="*/ 411 h 411" name="T37"/>
                <a:gd fmla="*/ 976 w 988" name="T38"/>
                <a:gd fmla="*/ 297 h 411" name="T39"/>
                <a:gd fmla="*/ 987 w 988" name="T40"/>
                <a:gd fmla="*/ 252 h 411" name="T41"/>
                <a:gd fmla="*/ 984 w 988" name="T42"/>
                <a:gd fmla="*/ 219 h 411" name="T43"/>
                <a:gd fmla="*/ 866 w 988" name="T44"/>
                <a:gd fmla="*/ 37 h 41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11" w="987">
                  <a:moveTo>
                    <a:pt x="866" y="37"/>
                  </a:moveTo>
                  <a:cubicBezTo>
                    <a:pt x="836" y="20"/>
                    <a:pt x="812" y="17"/>
                    <a:pt x="802" y="15"/>
                  </a:cubicBezTo>
                  <a:cubicBezTo>
                    <a:pt x="758" y="5"/>
                    <a:pt x="705" y="9"/>
                    <a:pt x="677" y="0"/>
                  </a:cubicBezTo>
                  <a:cubicBezTo>
                    <a:pt x="673" y="28"/>
                    <a:pt x="592" y="119"/>
                    <a:pt x="540" y="177"/>
                  </a:cubicBezTo>
                  <a:cubicBezTo>
                    <a:pt x="517" y="88"/>
                    <a:pt x="517" y="88"/>
                    <a:pt x="517" y="88"/>
                  </a:cubicBezTo>
                  <a:cubicBezTo>
                    <a:pt x="534" y="78"/>
                    <a:pt x="538" y="55"/>
                    <a:pt x="538" y="37"/>
                  </a:cubicBezTo>
                  <a:cubicBezTo>
                    <a:pt x="451" y="37"/>
                    <a:pt x="451" y="37"/>
                    <a:pt x="451" y="37"/>
                  </a:cubicBezTo>
                  <a:cubicBezTo>
                    <a:pt x="451" y="55"/>
                    <a:pt x="454" y="78"/>
                    <a:pt x="471" y="88"/>
                  </a:cubicBezTo>
                  <a:cubicBezTo>
                    <a:pt x="449" y="177"/>
                    <a:pt x="449" y="177"/>
                    <a:pt x="449" y="177"/>
                  </a:cubicBezTo>
                  <a:cubicBezTo>
                    <a:pt x="396" y="119"/>
                    <a:pt x="315" y="28"/>
                    <a:pt x="311" y="0"/>
                  </a:cubicBezTo>
                  <a:cubicBezTo>
                    <a:pt x="283" y="9"/>
                    <a:pt x="230" y="5"/>
                    <a:pt x="186" y="15"/>
                  </a:cubicBezTo>
                  <a:cubicBezTo>
                    <a:pt x="177" y="17"/>
                    <a:pt x="152" y="20"/>
                    <a:pt x="122" y="37"/>
                  </a:cubicBezTo>
                  <a:cubicBezTo>
                    <a:pt x="95" y="53"/>
                    <a:pt x="65" y="82"/>
                    <a:pt x="38" y="133"/>
                  </a:cubicBezTo>
                  <a:cubicBezTo>
                    <a:pt x="26" y="157"/>
                    <a:pt x="14" y="185"/>
                    <a:pt x="4" y="219"/>
                  </a:cubicBezTo>
                  <a:cubicBezTo>
                    <a:pt x="1" y="230"/>
                    <a:pt x="0" y="241"/>
                    <a:pt x="1" y="252"/>
                  </a:cubicBezTo>
                  <a:cubicBezTo>
                    <a:pt x="1" y="268"/>
                    <a:pt x="4" y="283"/>
                    <a:pt x="12" y="297"/>
                  </a:cubicBezTo>
                  <a:cubicBezTo>
                    <a:pt x="58" y="384"/>
                    <a:pt x="299" y="411"/>
                    <a:pt x="493" y="411"/>
                  </a:cubicBezTo>
                  <a:cubicBezTo>
                    <a:pt x="494" y="411"/>
                    <a:pt x="494" y="411"/>
                    <a:pt x="494" y="411"/>
                  </a:cubicBezTo>
                  <a:cubicBezTo>
                    <a:pt x="494" y="411"/>
                    <a:pt x="494" y="411"/>
                    <a:pt x="495" y="411"/>
                  </a:cubicBezTo>
                  <a:cubicBezTo>
                    <a:pt x="690" y="411"/>
                    <a:pt x="930" y="384"/>
                    <a:pt x="976" y="297"/>
                  </a:cubicBezTo>
                  <a:cubicBezTo>
                    <a:pt x="984" y="283"/>
                    <a:pt x="987" y="268"/>
                    <a:pt x="987" y="252"/>
                  </a:cubicBezTo>
                  <a:cubicBezTo>
                    <a:pt x="988" y="241"/>
                    <a:pt x="987" y="230"/>
                    <a:pt x="984" y="219"/>
                  </a:cubicBezTo>
                  <a:cubicBezTo>
                    <a:pt x="952" y="110"/>
                    <a:pt x="905" y="61"/>
                    <a:pt x="866" y="3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ctr"/>
              <a:endParaRPr altLang="en-US" lang="zh-CN"/>
            </a:p>
          </p:txBody>
        </p:sp>
      </p:grpSp>
      <p:grpSp>
        <p:nvGrpSpPr>
          <p:cNvPr id="10" name="组合 9"/>
          <p:cNvGrpSpPr/>
          <p:nvPr/>
        </p:nvGrpSpPr>
        <p:grpSpPr>
          <a:xfrm>
            <a:off x="8237789" y="810393"/>
            <a:ext cx="2017796" cy="1526045"/>
            <a:chOff x="8237789" y="810393"/>
            <a:chExt cx="2017796" cy="1526045"/>
          </a:xfrm>
        </p:grpSpPr>
        <p:sp>
          <p:nvSpPr>
            <p:cNvPr id="28" name="文本框 27"/>
            <p:cNvSpPr txBox="1"/>
            <p:nvPr/>
          </p:nvSpPr>
          <p:spPr>
            <a:xfrm>
              <a:off x="8786016" y="810393"/>
              <a:ext cx="954405" cy="1005840"/>
            </a:xfrm>
            <a:prstGeom prst="rect">
              <a:avLst/>
            </a:prstGeom>
            <a:noFill/>
          </p:spPr>
          <p:txBody>
            <a:bodyPr rtlCol="0" wrap="none">
              <a:spAutoFit/>
            </a:bodyPr>
            <a:lstStyle/>
            <a:p>
              <a:r>
                <a:rPr altLang="zh-CN" b="1" lang="en-US" sz="6000">
                  <a:solidFill>
                    <a:schemeClr val="bg1"/>
                  </a:solidFill>
                  <a:latin charset="0" panose="020b0503020202020204" pitchFamily="34" typeface="Agency FB"/>
                </a:rPr>
                <a:t>32</a:t>
              </a:r>
            </a:p>
          </p:txBody>
        </p:sp>
        <p:sp>
          <p:nvSpPr>
            <p:cNvPr id="33" name="文本框 32"/>
            <p:cNvSpPr txBox="1"/>
            <p:nvPr/>
          </p:nvSpPr>
          <p:spPr>
            <a:xfrm>
              <a:off x="8256672" y="1893803"/>
              <a:ext cx="1980028" cy="396240"/>
            </a:xfrm>
            <a:prstGeom prst="rect">
              <a:avLst/>
            </a:prstGeom>
            <a:noFill/>
          </p:spPr>
          <p:txBody>
            <a:bodyPr rtlCol="0" wrap="squar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gn="ctr"/>
              <a:r>
                <a:rPr altLang="en-US" lang="zh-CN"/>
                <a:t>活动数据二</a:t>
              </a:r>
            </a:p>
          </p:txBody>
        </p:sp>
        <p:grpSp>
          <p:nvGrpSpPr>
            <p:cNvPr id="47" name="组合 46"/>
            <p:cNvGrpSpPr/>
            <p:nvPr/>
          </p:nvGrpSpPr>
          <p:grpSpPr>
            <a:xfrm>
              <a:off x="8237789" y="1836434"/>
              <a:ext cx="2017796" cy="500004"/>
              <a:chOff x="1244166" y="3030814"/>
              <a:chExt cx="5290663" cy="534353"/>
            </a:xfrm>
          </p:grpSpPr>
          <p:cxnSp>
            <p:nvCxnSpPr>
              <p:cNvPr id="48" name="直接连接符 47"/>
              <p:cNvCxnSpPr/>
              <p:nvPr/>
            </p:nvCxnSpPr>
            <p:spPr>
              <a:xfrm>
                <a:off x="1244166" y="3030814"/>
                <a:ext cx="529066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244166" y="3565167"/>
                <a:ext cx="529066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 name="组合 8"/>
          <p:cNvGrpSpPr/>
          <p:nvPr/>
        </p:nvGrpSpPr>
        <p:grpSpPr>
          <a:xfrm>
            <a:off x="5832688" y="835615"/>
            <a:ext cx="2088981" cy="1500823"/>
            <a:chOff x="5832688" y="835615"/>
            <a:chExt cx="2088981" cy="1500823"/>
          </a:xfrm>
        </p:grpSpPr>
        <p:sp>
          <p:nvSpPr>
            <p:cNvPr id="27" name="文本框 26"/>
            <p:cNvSpPr txBox="1"/>
            <p:nvPr/>
          </p:nvSpPr>
          <p:spPr>
            <a:xfrm>
              <a:off x="6461043" y="835615"/>
              <a:ext cx="954405" cy="1005840"/>
            </a:xfrm>
            <a:prstGeom prst="rect">
              <a:avLst/>
            </a:prstGeom>
            <a:noFill/>
          </p:spPr>
          <p:txBody>
            <a:bodyPr rtlCol="0" wrap="none">
              <a:spAutoFit/>
            </a:bodyPr>
            <a:lstStyle/>
            <a:p>
              <a:pPr algn="ctr"/>
              <a:r>
                <a:rPr altLang="zh-CN" b="1" lang="en-US" sz="6000">
                  <a:solidFill>
                    <a:schemeClr val="bg1"/>
                  </a:solidFill>
                  <a:latin charset="0" panose="020b0503020202020204" pitchFamily="34" typeface="Agency FB"/>
                </a:rPr>
                <a:t>56</a:t>
              </a:r>
            </a:p>
          </p:txBody>
        </p:sp>
        <p:sp>
          <p:nvSpPr>
            <p:cNvPr id="32" name="文本框 31"/>
            <p:cNvSpPr txBox="1"/>
            <p:nvPr/>
          </p:nvSpPr>
          <p:spPr>
            <a:xfrm>
              <a:off x="5941641" y="1893803"/>
              <a:ext cx="1980027" cy="396240"/>
            </a:xfrm>
            <a:prstGeom prst="rect">
              <a:avLst/>
            </a:prstGeom>
            <a:noFill/>
          </p:spPr>
          <p:txBody>
            <a:bodyPr rtlCol="0" wrap="squar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gn="ctr"/>
              <a:r>
                <a:rPr altLang="en-US" lang="zh-CN"/>
                <a:t>活动数据一</a:t>
              </a:r>
            </a:p>
          </p:txBody>
        </p:sp>
        <p:grpSp>
          <p:nvGrpSpPr>
            <p:cNvPr id="50" name="组合 49"/>
            <p:cNvGrpSpPr/>
            <p:nvPr/>
          </p:nvGrpSpPr>
          <p:grpSpPr>
            <a:xfrm>
              <a:off x="5832688" y="1836434"/>
              <a:ext cx="2017796" cy="500004"/>
              <a:chOff x="1244166" y="3030814"/>
              <a:chExt cx="5290663" cy="534353"/>
            </a:xfrm>
          </p:grpSpPr>
          <p:cxnSp>
            <p:nvCxnSpPr>
              <p:cNvPr id="51" name="直接连接符 50"/>
              <p:cNvCxnSpPr/>
              <p:nvPr/>
            </p:nvCxnSpPr>
            <p:spPr>
              <a:xfrm>
                <a:off x="1244166" y="3030814"/>
                <a:ext cx="529066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244166" y="3565167"/>
                <a:ext cx="529066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 name="组合 11"/>
          <p:cNvGrpSpPr/>
          <p:nvPr/>
        </p:nvGrpSpPr>
        <p:grpSpPr>
          <a:xfrm>
            <a:off x="8237789" y="2694025"/>
            <a:ext cx="2017796" cy="1570640"/>
            <a:chOff x="8237789" y="2694025"/>
            <a:chExt cx="2017796" cy="1570640"/>
          </a:xfrm>
        </p:grpSpPr>
        <p:sp>
          <p:nvSpPr>
            <p:cNvPr id="30" name="文本框 29"/>
            <p:cNvSpPr txBox="1"/>
            <p:nvPr/>
          </p:nvSpPr>
          <p:spPr>
            <a:xfrm>
              <a:off x="8808716" y="2694025"/>
              <a:ext cx="954405" cy="1005840"/>
            </a:xfrm>
            <a:prstGeom prst="rect">
              <a:avLst/>
            </a:prstGeom>
            <a:noFill/>
          </p:spPr>
          <p:txBody>
            <a:bodyPr rtlCol="0" wrap="none">
              <a:spAutoFit/>
            </a:bodyPr>
            <a:lstStyle/>
            <a:p>
              <a:pPr algn="ctr"/>
              <a:r>
                <a:rPr altLang="zh-CN" b="1" lang="en-US" sz="6000">
                  <a:solidFill>
                    <a:schemeClr val="bg1"/>
                  </a:solidFill>
                  <a:latin charset="0" panose="020b0503020202020204" pitchFamily="34" typeface="Agency FB"/>
                </a:rPr>
                <a:t>78</a:t>
              </a:r>
            </a:p>
          </p:txBody>
        </p:sp>
        <p:sp>
          <p:nvSpPr>
            <p:cNvPr id="35" name="文本框 34"/>
            <p:cNvSpPr txBox="1"/>
            <p:nvPr/>
          </p:nvSpPr>
          <p:spPr>
            <a:xfrm>
              <a:off x="8501363" y="3818046"/>
              <a:ext cx="1452880" cy="396240"/>
            </a:xfrm>
            <a:prstGeom prst="rect">
              <a:avLst/>
            </a:prstGeom>
            <a:noFill/>
          </p:spPr>
          <p:txBody>
            <a:bodyPr rtlCol="0" wrap="non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gn="ctr"/>
              <a:r>
                <a:rPr altLang="en-US" lang="zh-CN"/>
                <a:t>活动数据四</a:t>
              </a:r>
            </a:p>
          </p:txBody>
        </p:sp>
        <p:grpSp>
          <p:nvGrpSpPr>
            <p:cNvPr id="54" name="组合 53"/>
            <p:cNvGrpSpPr/>
            <p:nvPr/>
          </p:nvGrpSpPr>
          <p:grpSpPr>
            <a:xfrm>
              <a:off x="8237789" y="3764661"/>
              <a:ext cx="2017796" cy="500004"/>
              <a:chOff x="1244166" y="3030814"/>
              <a:chExt cx="5290663" cy="534353"/>
            </a:xfrm>
          </p:grpSpPr>
          <p:cxnSp>
            <p:nvCxnSpPr>
              <p:cNvPr id="55" name="直接连接符 54"/>
              <p:cNvCxnSpPr/>
              <p:nvPr/>
            </p:nvCxnSpPr>
            <p:spPr>
              <a:xfrm>
                <a:off x="1244166" y="3030814"/>
                <a:ext cx="529066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244166" y="3565167"/>
                <a:ext cx="529066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p:cNvGrpSpPr/>
          <p:nvPr/>
        </p:nvGrpSpPr>
        <p:grpSpPr>
          <a:xfrm>
            <a:off x="5832688" y="2694025"/>
            <a:ext cx="2017796" cy="1570640"/>
            <a:chOff x="5832688" y="2694025"/>
            <a:chExt cx="2017796" cy="1570640"/>
          </a:xfrm>
        </p:grpSpPr>
        <p:sp>
          <p:nvSpPr>
            <p:cNvPr id="29" name="文本框 28"/>
            <p:cNvSpPr txBox="1"/>
            <p:nvPr/>
          </p:nvSpPr>
          <p:spPr>
            <a:xfrm>
              <a:off x="6448218" y="2694025"/>
              <a:ext cx="954405" cy="1005840"/>
            </a:xfrm>
            <a:prstGeom prst="rect">
              <a:avLst/>
            </a:prstGeom>
            <a:noFill/>
          </p:spPr>
          <p:txBody>
            <a:bodyPr rtlCol="0" wrap="none">
              <a:spAutoFit/>
            </a:bodyPr>
            <a:lstStyle/>
            <a:p>
              <a:pPr algn="ctr"/>
              <a:r>
                <a:rPr altLang="zh-CN" b="1" lang="en-US" sz="6000">
                  <a:solidFill>
                    <a:schemeClr val="bg1"/>
                  </a:solidFill>
                  <a:latin charset="0" panose="020b0503020202020204" pitchFamily="34" typeface="Agency FB"/>
                </a:rPr>
                <a:t>45</a:t>
              </a:r>
            </a:p>
          </p:txBody>
        </p:sp>
        <p:sp>
          <p:nvSpPr>
            <p:cNvPr id="34" name="文本框 33"/>
            <p:cNvSpPr txBox="1"/>
            <p:nvPr/>
          </p:nvSpPr>
          <p:spPr>
            <a:xfrm>
              <a:off x="6206194" y="3818046"/>
              <a:ext cx="1452880" cy="396240"/>
            </a:xfrm>
            <a:prstGeom prst="rect">
              <a:avLst/>
            </a:prstGeom>
            <a:noFill/>
          </p:spPr>
          <p:txBody>
            <a:bodyPr rtlCol="0" wrap="non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gn="ctr"/>
              <a:r>
                <a:rPr altLang="en-US" lang="zh-CN"/>
                <a:t>活动数据三</a:t>
              </a:r>
            </a:p>
          </p:txBody>
        </p:sp>
        <p:grpSp>
          <p:nvGrpSpPr>
            <p:cNvPr id="57" name="组合 56"/>
            <p:cNvGrpSpPr/>
            <p:nvPr/>
          </p:nvGrpSpPr>
          <p:grpSpPr>
            <a:xfrm>
              <a:off x="5832688" y="3764661"/>
              <a:ext cx="2017796" cy="500004"/>
              <a:chOff x="1244166" y="3030814"/>
              <a:chExt cx="5290663" cy="534353"/>
            </a:xfrm>
          </p:grpSpPr>
          <p:cxnSp>
            <p:nvCxnSpPr>
              <p:cNvPr id="58" name="直接连接符 57"/>
              <p:cNvCxnSpPr/>
              <p:nvPr/>
            </p:nvCxnSpPr>
            <p:spPr>
              <a:xfrm>
                <a:off x="1244166" y="3030814"/>
                <a:ext cx="529066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244166" y="3565167"/>
                <a:ext cx="529066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p:cNvGrpSpPr/>
          <p:nvPr/>
        </p:nvGrpSpPr>
        <p:grpSpPr>
          <a:xfrm>
            <a:off x="5832688" y="4557404"/>
            <a:ext cx="4422896" cy="1497000"/>
            <a:chOff x="5832688" y="4557404"/>
            <a:chExt cx="4422896" cy="1497000"/>
          </a:xfrm>
        </p:grpSpPr>
        <p:sp>
          <p:nvSpPr>
            <p:cNvPr id="8" name="文本框 7"/>
            <p:cNvSpPr txBox="1"/>
            <p:nvPr/>
          </p:nvSpPr>
          <p:spPr>
            <a:xfrm>
              <a:off x="5942619" y="5604347"/>
              <a:ext cx="4275198" cy="396240"/>
            </a:xfrm>
            <a:prstGeom prst="rect">
              <a:avLst/>
            </a:prstGeom>
            <a:noFill/>
          </p:spPr>
          <p:txBody>
            <a:bodyPr rtlCol="0" wrap="squar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gn="ctr"/>
              <a:r>
                <a:rPr altLang="en-US" lang="zh-CN"/>
                <a:t>活动数据五</a:t>
              </a:r>
            </a:p>
          </p:txBody>
        </p:sp>
        <p:sp>
          <p:nvSpPr>
            <p:cNvPr id="31" name="文本框 30"/>
            <p:cNvSpPr txBox="1"/>
            <p:nvPr/>
          </p:nvSpPr>
          <p:spPr>
            <a:xfrm>
              <a:off x="7166790" y="4557404"/>
              <a:ext cx="1725930" cy="1005840"/>
            </a:xfrm>
            <a:prstGeom prst="rect">
              <a:avLst/>
            </a:prstGeom>
            <a:noFill/>
          </p:spPr>
          <p:txBody>
            <a:bodyPr rtlCol="0" wrap="none">
              <a:spAutoFit/>
            </a:bodyPr>
            <a:lstStyle/>
            <a:p>
              <a:pPr algn="ctr"/>
              <a:r>
                <a:rPr altLang="zh-CN" b="1" lang="en-US" sz="6000">
                  <a:solidFill>
                    <a:schemeClr val="bg1"/>
                  </a:solidFill>
                  <a:latin charset="0" panose="020b0503020202020204" pitchFamily="34" typeface="Agency FB"/>
                </a:rPr>
                <a:t>5600</a:t>
              </a:r>
            </a:p>
          </p:txBody>
        </p:sp>
        <p:grpSp>
          <p:nvGrpSpPr>
            <p:cNvPr id="60" name="组合 59"/>
            <p:cNvGrpSpPr/>
            <p:nvPr/>
          </p:nvGrpSpPr>
          <p:grpSpPr>
            <a:xfrm>
              <a:off x="5832688" y="5554400"/>
              <a:ext cx="4422896" cy="500004"/>
              <a:chOff x="1244166" y="3030814"/>
              <a:chExt cx="5290663" cy="534353"/>
            </a:xfrm>
          </p:grpSpPr>
          <p:cxnSp>
            <p:nvCxnSpPr>
              <p:cNvPr id="61" name="直接连接符 60"/>
              <p:cNvCxnSpPr/>
              <p:nvPr/>
            </p:nvCxnSpPr>
            <p:spPr>
              <a:xfrm>
                <a:off x="1244166" y="3030814"/>
                <a:ext cx="529066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1244166" y="3565167"/>
                <a:ext cx="529066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sp>
        <p:nvSpPr>
          <p:cNvPr id="53" name="文本框 52"/>
          <p:cNvSpPr txBox="1"/>
          <p:nvPr/>
        </p:nvSpPr>
        <p:spPr>
          <a:xfrm>
            <a:off x="841369" y="201997"/>
            <a:ext cx="1783080" cy="365760"/>
          </a:xfrm>
          <a:prstGeom prst="rect">
            <a:avLst/>
          </a:prstGeom>
          <a:solidFill>
            <a:srgbClr val="A00A0A"/>
          </a:solid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lang="zh-CN" noProof="0">
                <a:solidFill>
                  <a:prstClr val="white">
                    <a:lumMod val="95000"/>
                  </a:prstClr>
                </a:solidFill>
                <a:latin charset="-122" panose="03000509000000000000" pitchFamily="65" typeface="方正粗倩简体"/>
                <a:ea charset="-122" panose="03000509000000000000" pitchFamily="65" typeface="方正粗倩简体"/>
              </a:rPr>
              <a:t>点击输入大标题</a:t>
            </a:r>
          </a:p>
        </p:txBody>
      </p:sp>
      <p:grpSp>
        <p:nvGrpSpPr>
          <p:cNvPr id="63" name="组合 62"/>
          <p:cNvGrpSpPr/>
          <p:nvPr/>
        </p:nvGrpSpPr>
        <p:grpSpPr>
          <a:xfrm>
            <a:off x="351783" y="212874"/>
            <a:ext cx="489586" cy="347578"/>
            <a:chOff x="3412653" y="792910"/>
            <a:chExt cx="698805" cy="496111"/>
          </a:xfrm>
        </p:grpSpPr>
        <p:sp>
          <p:nvSpPr>
            <p:cNvPr id="64" name="菱形 63"/>
            <p:cNvSpPr/>
            <p:nvPr/>
          </p:nvSpPr>
          <p:spPr>
            <a:xfrm>
              <a:off x="3412653" y="792910"/>
              <a:ext cx="496111" cy="496111"/>
            </a:xfrm>
            <a:prstGeom prst="diamond">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任意多边形: 形状 64"/>
            <p:cNvSpPr/>
            <p:nvPr/>
          </p:nvSpPr>
          <p:spPr>
            <a:xfrm>
              <a:off x="3785581" y="792910"/>
              <a:ext cx="325877" cy="496111"/>
            </a:xfrm>
            <a:custGeom>
              <a:gdLst>
                <a:gd fmla="*/ 77822 w 325877" name="connsiteX0"/>
                <a:gd fmla="*/ 0 h 496111" name="connsiteY0"/>
                <a:gd fmla="*/ 325877 w 325877" name="connsiteX1"/>
                <a:gd fmla="*/ 248056 h 496111" name="connsiteY1"/>
                <a:gd fmla="*/ 77822 w 325877" name="connsiteX2"/>
                <a:gd fmla="*/ 496111 h 496111" name="connsiteY2"/>
                <a:gd fmla="*/ 0 w 325877" name="connsiteX3"/>
                <a:gd fmla="*/ 418290 h 496111" name="connsiteY3"/>
                <a:gd fmla="*/ 170234 w 325877" name="connsiteX4"/>
                <a:gd fmla="*/ 248056 h 496111" name="connsiteY4"/>
                <a:gd fmla="*/ 0 w 325877" name="connsiteX5"/>
                <a:gd fmla="*/ 77822 h 49611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96110" w="325877">
                  <a:moveTo>
                    <a:pt x="77822" y="0"/>
                  </a:moveTo>
                  <a:lnTo>
                    <a:pt x="325877" y="248056"/>
                  </a:lnTo>
                  <a:lnTo>
                    <a:pt x="77822" y="496111"/>
                  </a:lnTo>
                  <a:lnTo>
                    <a:pt x="0" y="418290"/>
                  </a:lnTo>
                  <a:lnTo>
                    <a:pt x="170234" y="248056"/>
                  </a:lnTo>
                  <a:lnTo>
                    <a:pt x="0" y="778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26879693"/>
      </p:ext>
    </p:extLst>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grpId="0" id="5" nodeType="click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750" fill="hold" id="7"/>
                                        <p:tgtEl>
                                          <p:spTgt spid="14"/>
                                        </p:tgtEl>
                                        <p:attrNameLst>
                                          <p:attrName>ppt_x</p:attrName>
                                        </p:attrNameLst>
                                      </p:cBhvr>
                                      <p:tavLst>
                                        <p:tav tm="0">
                                          <p:val>
                                            <p:strVal val="0-#ppt_w/2"/>
                                          </p:val>
                                        </p:tav>
                                        <p:tav tm="100000">
                                          <p:val>
                                            <p:strVal val="#ppt_x"/>
                                          </p:val>
                                        </p:tav>
                                      </p:tavLst>
                                    </p:anim>
                                    <p:anim calcmode="lin" valueType="num">
                                      <p:cBhvr additive="base">
                                        <p:cTn dur="750" fill="hold" id="8"/>
                                        <p:tgtEl>
                                          <p:spTgt spid="14"/>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10" presetSubtype="0">
                                  <p:stCondLst>
                                    <p:cond delay="0"/>
                                  </p:stCondLst>
                                  <p:childTnLst>
                                    <p:set>
                                      <p:cBhvr>
                                        <p:cTn dur="1" fill="hold" id="12">
                                          <p:stCondLst>
                                            <p:cond delay="0"/>
                                          </p:stCondLst>
                                        </p:cTn>
                                        <p:tgtEl>
                                          <p:spTgt spid="9"/>
                                        </p:tgtEl>
                                        <p:attrNameLst>
                                          <p:attrName>style.visibility</p:attrName>
                                        </p:attrNameLst>
                                      </p:cBhvr>
                                      <p:to>
                                        <p:strVal val="visible"/>
                                      </p:to>
                                    </p:set>
                                    <p:animEffect filter="fade" transition="in">
                                      <p:cBhvr>
                                        <p:cTn dur="500" id="13"/>
                                        <p:tgtEl>
                                          <p:spTgt spid="9"/>
                                        </p:tgtEl>
                                      </p:cBhvr>
                                    </p:animEffect>
                                  </p:childTnLst>
                                </p:cTn>
                              </p:par>
                            </p:childTnLst>
                          </p:cTn>
                        </p:par>
                        <p:par>
                          <p:cTn fill="hold" id="14" nodeType="afterGroup">
                            <p:stCondLst>
                              <p:cond delay="500"/>
                            </p:stCondLst>
                            <p:childTnLst>
                              <p:par>
                                <p:cTn fill="hold" id="15" nodeType="afterEffect" presetClass="entr" presetID="10" presetSubtype="0">
                                  <p:stCondLst>
                                    <p:cond delay="0"/>
                                  </p:stCondLst>
                                  <p:childTnLst>
                                    <p:set>
                                      <p:cBhvr>
                                        <p:cTn dur="1" fill="hold" id="16">
                                          <p:stCondLst>
                                            <p:cond delay="0"/>
                                          </p:stCondLst>
                                        </p:cTn>
                                        <p:tgtEl>
                                          <p:spTgt spid="10"/>
                                        </p:tgtEl>
                                        <p:attrNameLst>
                                          <p:attrName>style.visibility</p:attrName>
                                        </p:attrNameLst>
                                      </p:cBhvr>
                                      <p:to>
                                        <p:strVal val="visible"/>
                                      </p:to>
                                    </p:set>
                                    <p:animEffect filter="fade" transition="in">
                                      <p:cBhvr>
                                        <p:cTn dur="500" id="17"/>
                                        <p:tgtEl>
                                          <p:spTgt spid="10"/>
                                        </p:tgtEl>
                                      </p:cBhvr>
                                    </p:animEffect>
                                  </p:childTnLst>
                                </p:cTn>
                              </p:par>
                            </p:childTnLst>
                          </p:cTn>
                        </p:par>
                        <p:par>
                          <p:cTn fill="hold" id="18" nodeType="afterGroup">
                            <p:stCondLst>
                              <p:cond delay="1000"/>
                            </p:stCondLst>
                            <p:childTnLst>
                              <p:par>
                                <p:cTn fill="hold" id="19" nodeType="afterEffect" presetClass="entr" presetID="10" presetSubtype="0">
                                  <p:stCondLst>
                                    <p:cond delay="0"/>
                                  </p:stCondLst>
                                  <p:childTnLst>
                                    <p:set>
                                      <p:cBhvr>
                                        <p:cTn dur="1" fill="hold" id="20">
                                          <p:stCondLst>
                                            <p:cond delay="0"/>
                                          </p:stCondLst>
                                        </p:cTn>
                                        <p:tgtEl>
                                          <p:spTgt spid="13"/>
                                        </p:tgtEl>
                                        <p:attrNameLst>
                                          <p:attrName>style.visibility</p:attrName>
                                        </p:attrNameLst>
                                      </p:cBhvr>
                                      <p:to>
                                        <p:strVal val="visible"/>
                                      </p:to>
                                    </p:set>
                                    <p:animEffect filter="fade" transition="in">
                                      <p:cBhvr>
                                        <p:cTn dur="500" id="21"/>
                                        <p:tgtEl>
                                          <p:spTgt spid="13"/>
                                        </p:tgtEl>
                                      </p:cBhvr>
                                    </p:animEffect>
                                  </p:childTnLst>
                                </p:cTn>
                              </p:par>
                            </p:childTnLst>
                          </p:cTn>
                        </p:par>
                        <p:par>
                          <p:cTn fill="hold" id="22" nodeType="afterGroup">
                            <p:stCondLst>
                              <p:cond delay="1500"/>
                            </p:stCondLst>
                            <p:childTnLst>
                              <p:par>
                                <p:cTn fill="hold" id="23" nodeType="afterEffect" presetClass="entr" presetID="10" presetSubtype="0">
                                  <p:stCondLst>
                                    <p:cond delay="0"/>
                                  </p:stCondLst>
                                  <p:childTnLst>
                                    <p:set>
                                      <p:cBhvr>
                                        <p:cTn dur="1" fill="hold" id="24">
                                          <p:stCondLst>
                                            <p:cond delay="0"/>
                                          </p:stCondLst>
                                        </p:cTn>
                                        <p:tgtEl>
                                          <p:spTgt spid="12"/>
                                        </p:tgtEl>
                                        <p:attrNameLst>
                                          <p:attrName>style.visibility</p:attrName>
                                        </p:attrNameLst>
                                      </p:cBhvr>
                                      <p:to>
                                        <p:strVal val="visible"/>
                                      </p:to>
                                    </p:set>
                                    <p:animEffect filter="fade" transition="in">
                                      <p:cBhvr>
                                        <p:cTn dur="500" id="25"/>
                                        <p:tgtEl>
                                          <p:spTgt spid="12"/>
                                        </p:tgtEl>
                                      </p:cBhvr>
                                    </p:animEffect>
                                  </p:childTnLst>
                                </p:cTn>
                              </p:par>
                            </p:childTnLst>
                          </p:cTn>
                        </p:par>
                        <p:par>
                          <p:cTn fill="hold" id="26" nodeType="afterGroup">
                            <p:stCondLst>
                              <p:cond delay="2000"/>
                            </p:stCondLst>
                            <p:childTnLst>
                              <p:par>
                                <p:cTn fill="hold" id="27" nodeType="afterEffect" presetClass="entr" presetID="10" presetSubtype="0">
                                  <p:stCondLst>
                                    <p:cond delay="0"/>
                                  </p:stCondLst>
                                  <p:childTnLst>
                                    <p:set>
                                      <p:cBhvr>
                                        <p:cTn dur="1" fill="hold" id="28">
                                          <p:stCondLst>
                                            <p:cond delay="0"/>
                                          </p:stCondLst>
                                        </p:cTn>
                                        <p:tgtEl>
                                          <p:spTgt spid="18"/>
                                        </p:tgtEl>
                                        <p:attrNameLst>
                                          <p:attrName>style.visibility</p:attrName>
                                        </p:attrNameLst>
                                      </p:cBhvr>
                                      <p:to>
                                        <p:strVal val="visible"/>
                                      </p:to>
                                    </p:set>
                                    <p:animEffect filter="fade" transition="in">
                                      <p:cBhvr>
                                        <p:cTn dur="500" id="29"/>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椭圆 26"/>
          <p:cNvSpPr/>
          <p:nvPr/>
        </p:nvSpPr>
        <p:spPr>
          <a:xfrm>
            <a:off x="4995204" y="-1352777"/>
            <a:ext cx="9950400" cy="9950400"/>
          </a:xfrm>
          <a:prstGeom prst="ellipse">
            <a:avLst/>
          </a:prstGeom>
          <a:solidFill>
            <a:srgbClr val="A00A0A">
              <a:alpha val="90000"/>
            </a:srgb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prstClr val="white"/>
              </a:solidFill>
              <a:latin panose="020f0502020204030204" typeface="等线"/>
              <a:ea charset="-122" panose="02010600030101010101" pitchFamily="2" typeface="等线"/>
            </a:endParaRPr>
          </a:p>
        </p:txBody>
      </p:sp>
      <p:pic>
        <p:nvPicPr>
          <p:cNvPr id="30" name="图片 29"/>
          <p:cNvPicPr>
            <a:picLocks noChangeAspect="1"/>
          </p:cNvPicPr>
          <p:nvPr/>
        </p:nvPicPr>
        <p:blipFill>
          <a:blip r:embed="rId2">
            <a:extLst>
              <a:ext uri="{28A0092B-C50C-407E-A947-70E740481C1C}">
                <a14:useLocalDpi val="0"/>
              </a:ext>
            </a:extLst>
          </a:blip>
          <a:stretch>
            <a:fillRect/>
          </a:stretch>
        </p:blipFill>
        <p:spPr>
          <a:xfrm>
            <a:off x="5136891" y="-1352777"/>
            <a:ext cx="9950400" cy="9950400"/>
          </a:xfrm>
          <a:prstGeom prst="ellipse">
            <a:avLst/>
          </a:prstGeom>
        </p:spPr>
      </p:pic>
      <p:sp>
        <p:nvSpPr>
          <p:cNvPr id="34" name="椭圆 33"/>
          <p:cNvSpPr/>
          <p:nvPr/>
        </p:nvSpPr>
        <p:spPr>
          <a:xfrm>
            <a:off x="5126121" y="-1352777"/>
            <a:ext cx="9950400" cy="9950400"/>
          </a:xfrm>
          <a:prstGeom prst="ellipse">
            <a:avLst/>
          </a:prstGeom>
          <a:solidFill>
            <a:srgbClr val="1B1A2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3200">
              <a:solidFill>
                <a:prstClr val="white"/>
              </a:solidFill>
              <a:latin panose="020f0502020204030204" typeface="等线"/>
              <a:ea charset="-122" panose="02010600030101010101" pitchFamily="2" typeface="等线"/>
            </a:endParaRPr>
          </a:p>
        </p:txBody>
      </p:sp>
      <p:sp>
        <p:nvSpPr>
          <p:cNvPr id="10" name="矩形 9"/>
          <p:cNvSpPr/>
          <p:nvPr/>
        </p:nvSpPr>
        <p:spPr>
          <a:xfrm>
            <a:off x="2458710" y="2054191"/>
            <a:ext cx="995680" cy="579120"/>
          </a:xfrm>
          <a:prstGeom prst="rect">
            <a:avLst/>
          </a:prstGeom>
          <a:noFill/>
        </p:spPr>
        <p:txBody>
          <a:bodyPr rtlCol="0" wrap="none">
            <a:spAutoFit/>
          </a:bodyPr>
          <a:lstStyle/>
          <a:p>
            <a:pPr algn="ctr"/>
            <a:r>
              <a:rPr altLang="en-US" lang="zh-CN" sz="3200">
                <a:solidFill>
                  <a:schemeClr val="bg1"/>
                </a:solidFill>
                <a:latin charset="-122" panose="03000509000000000000" pitchFamily="65" typeface="方正粗倩简体"/>
                <a:ea charset="-122" panose="03000509000000000000" pitchFamily="65" typeface="方正粗倩简体"/>
              </a:rPr>
              <a:t>标题</a:t>
            </a:r>
          </a:p>
        </p:txBody>
      </p:sp>
      <p:sp>
        <p:nvSpPr>
          <p:cNvPr id="11" name="矩形 10"/>
          <p:cNvSpPr/>
          <p:nvPr/>
        </p:nvSpPr>
        <p:spPr>
          <a:xfrm>
            <a:off x="8581448" y="2054191"/>
            <a:ext cx="995680" cy="579120"/>
          </a:xfrm>
          <a:prstGeom prst="rect">
            <a:avLst/>
          </a:prstGeom>
          <a:noFill/>
        </p:spPr>
        <p:txBody>
          <a:bodyPr rtlCol="0" wrap="none">
            <a:spAutoFit/>
          </a:bodyPr>
          <a:lstStyle/>
          <a:p>
            <a:pPr algn="ctr"/>
            <a:r>
              <a:rPr altLang="en-US" lang="zh-CN" sz="3200">
                <a:solidFill>
                  <a:schemeClr val="bg1"/>
                </a:solidFill>
                <a:latin charset="-122" panose="03000509000000000000" pitchFamily="65" typeface="方正粗倩简体"/>
                <a:ea charset="-122" panose="03000509000000000000" pitchFamily="65" typeface="方正粗倩简体"/>
              </a:rPr>
              <a:t>标题</a:t>
            </a:r>
          </a:p>
        </p:txBody>
      </p:sp>
      <p:sp>
        <p:nvSpPr>
          <p:cNvPr id="12" name="文本框 11"/>
          <p:cNvSpPr txBox="1"/>
          <p:nvPr/>
        </p:nvSpPr>
        <p:spPr>
          <a:xfrm>
            <a:off x="2103109" y="2891426"/>
            <a:ext cx="1706880" cy="396240"/>
          </a:xfrm>
          <a:prstGeom prst="rect">
            <a:avLst/>
          </a:prstGeom>
          <a:noFill/>
        </p:spPr>
        <p:txBody>
          <a:bodyPr rtlCol="0" wrap="none">
            <a:spAutoFit/>
          </a:bodyPr>
          <a:lstStyle>
            <a:defPPr>
              <a:defRPr lang="zh-CN"/>
            </a:defPPr>
            <a:lvl1pPr>
              <a:defRPr sz="2000">
                <a:solidFill>
                  <a:schemeClr val="bg1"/>
                </a:solidFill>
                <a:latin charset="-122" panose="020b0502040204020203" pitchFamily="34" typeface="微软雅黑 Light"/>
                <a:ea charset="-122" panose="020b0502040204020203" pitchFamily="34" typeface="微软雅黑 Light"/>
              </a:defRPr>
            </a:lvl1pPr>
          </a:lstStyle>
          <a:p>
            <a:pPr algn="ctr"/>
            <a:r>
              <a:rPr altLang="en-US" lang="zh-CN"/>
              <a:t>点击输入内容</a:t>
            </a:r>
          </a:p>
        </p:txBody>
      </p:sp>
      <p:sp>
        <p:nvSpPr>
          <p:cNvPr id="13" name="文本框 12"/>
          <p:cNvSpPr txBox="1"/>
          <p:nvPr/>
        </p:nvSpPr>
        <p:spPr>
          <a:xfrm>
            <a:off x="2103109" y="3704429"/>
            <a:ext cx="1706880" cy="396240"/>
          </a:xfrm>
          <a:prstGeom prst="rect">
            <a:avLst/>
          </a:prstGeom>
          <a:noFill/>
        </p:spPr>
        <p:txBody>
          <a:bodyPr rtlCol="0" wrap="none">
            <a:spAutoFit/>
          </a:bodyPr>
          <a:lstStyle>
            <a:defPPr>
              <a:defRPr lang="zh-CN"/>
            </a:defPPr>
            <a:lvl1pPr>
              <a:defRPr sz="2000">
                <a:solidFill>
                  <a:schemeClr val="bg1"/>
                </a:solidFill>
                <a:latin charset="-122" panose="020b0502040204020203" pitchFamily="34" typeface="微软雅黑 Light"/>
                <a:ea charset="-122" panose="020b0502040204020203" pitchFamily="34" typeface="微软雅黑 Light"/>
              </a:defRPr>
            </a:lvl1pPr>
          </a:lstStyle>
          <a:p>
            <a:pPr algn="ctr"/>
            <a:r>
              <a:rPr altLang="en-US" lang="zh-CN"/>
              <a:t>点击输入内容</a:t>
            </a:r>
          </a:p>
        </p:txBody>
      </p:sp>
      <p:sp>
        <p:nvSpPr>
          <p:cNvPr id="14" name="文本框 13"/>
          <p:cNvSpPr txBox="1"/>
          <p:nvPr/>
        </p:nvSpPr>
        <p:spPr>
          <a:xfrm>
            <a:off x="8225848" y="2891425"/>
            <a:ext cx="1706880" cy="396240"/>
          </a:xfrm>
          <a:prstGeom prst="rect">
            <a:avLst/>
          </a:prstGeom>
          <a:noFill/>
        </p:spPr>
        <p:txBody>
          <a:bodyPr rtlCol="0" wrap="none">
            <a:spAutoFit/>
          </a:bodyPr>
          <a:lstStyle>
            <a:defPPr>
              <a:defRPr lang="zh-CN"/>
            </a:defPPr>
            <a:lvl1pPr>
              <a:defRPr sz="2000">
                <a:solidFill>
                  <a:schemeClr val="bg1"/>
                </a:solidFill>
                <a:latin charset="-122" panose="020b0502040204020203" pitchFamily="34" typeface="微软雅黑 Light"/>
                <a:ea charset="-122" panose="020b0502040204020203" pitchFamily="34" typeface="微软雅黑 Light"/>
              </a:defRPr>
            </a:lvl1pPr>
          </a:lstStyle>
          <a:p>
            <a:pPr algn="ctr"/>
            <a:r>
              <a:rPr altLang="en-US" lang="zh-CN"/>
              <a:t>点击输入内容</a:t>
            </a:r>
          </a:p>
        </p:txBody>
      </p:sp>
      <p:cxnSp>
        <p:nvCxnSpPr>
          <p:cNvPr id="28" name="直接连接符 27"/>
          <p:cNvCxnSpPr/>
          <p:nvPr/>
        </p:nvCxnSpPr>
        <p:spPr>
          <a:xfrm>
            <a:off x="1531102" y="2794363"/>
            <a:ext cx="2850896"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531102" y="3407312"/>
            <a:ext cx="2850896"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653839" y="2794363"/>
            <a:ext cx="2850896"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653839" y="3407312"/>
            <a:ext cx="2850896"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841369" y="201997"/>
            <a:ext cx="1783080" cy="365760"/>
          </a:xfrm>
          <a:prstGeom prst="rect">
            <a:avLst/>
          </a:prstGeom>
          <a:solidFill>
            <a:srgbClr val="A00A0A"/>
          </a:solid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lang="zh-CN" noProof="0">
                <a:solidFill>
                  <a:prstClr val="white">
                    <a:lumMod val="95000"/>
                  </a:prstClr>
                </a:solidFill>
                <a:latin charset="-122" panose="03000509000000000000" pitchFamily="65" typeface="方正粗倩简体"/>
                <a:ea charset="-122" panose="03000509000000000000" pitchFamily="65" typeface="方正粗倩简体"/>
              </a:rPr>
              <a:t>点击输入大标题</a:t>
            </a:r>
          </a:p>
        </p:txBody>
      </p:sp>
      <p:grpSp>
        <p:nvGrpSpPr>
          <p:cNvPr id="24" name="组合 23"/>
          <p:cNvGrpSpPr/>
          <p:nvPr/>
        </p:nvGrpSpPr>
        <p:grpSpPr>
          <a:xfrm>
            <a:off x="351783" y="212874"/>
            <a:ext cx="489586" cy="347578"/>
            <a:chOff x="3412653" y="792910"/>
            <a:chExt cx="698805" cy="496111"/>
          </a:xfrm>
        </p:grpSpPr>
        <p:sp>
          <p:nvSpPr>
            <p:cNvPr id="25" name="菱形 24"/>
            <p:cNvSpPr/>
            <p:nvPr/>
          </p:nvSpPr>
          <p:spPr>
            <a:xfrm>
              <a:off x="3412653" y="792910"/>
              <a:ext cx="496111" cy="496111"/>
            </a:xfrm>
            <a:prstGeom prst="diamond">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任意多边形: 形状 25"/>
            <p:cNvSpPr/>
            <p:nvPr/>
          </p:nvSpPr>
          <p:spPr>
            <a:xfrm>
              <a:off x="3785581" y="792910"/>
              <a:ext cx="325877" cy="496111"/>
            </a:xfrm>
            <a:custGeom>
              <a:gdLst>
                <a:gd fmla="*/ 77822 w 325877" name="connsiteX0"/>
                <a:gd fmla="*/ 0 h 496111" name="connsiteY0"/>
                <a:gd fmla="*/ 325877 w 325877" name="connsiteX1"/>
                <a:gd fmla="*/ 248056 h 496111" name="connsiteY1"/>
                <a:gd fmla="*/ 77822 w 325877" name="connsiteX2"/>
                <a:gd fmla="*/ 496111 h 496111" name="connsiteY2"/>
                <a:gd fmla="*/ 0 w 325877" name="connsiteX3"/>
                <a:gd fmla="*/ 418290 h 496111" name="connsiteY3"/>
                <a:gd fmla="*/ 170234 w 325877" name="connsiteX4"/>
                <a:gd fmla="*/ 248056 h 496111" name="connsiteY4"/>
                <a:gd fmla="*/ 0 w 325877" name="connsiteX5"/>
                <a:gd fmla="*/ 77822 h 49611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96110" w="325877">
                  <a:moveTo>
                    <a:pt x="77822" y="0"/>
                  </a:moveTo>
                  <a:lnTo>
                    <a:pt x="325877" y="248056"/>
                  </a:lnTo>
                  <a:lnTo>
                    <a:pt x="77822" y="496111"/>
                  </a:lnTo>
                  <a:lnTo>
                    <a:pt x="0" y="418290"/>
                  </a:lnTo>
                  <a:lnTo>
                    <a:pt x="170234" y="248056"/>
                  </a:lnTo>
                  <a:lnTo>
                    <a:pt x="0" y="778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文本框 34"/>
          <p:cNvSpPr txBox="1"/>
          <p:nvPr/>
        </p:nvSpPr>
        <p:spPr>
          <a:xfrm>
            <a:off x="2103109" y="4144733"/>
            <a:ext cx="1706880" cy="396240"/>
          </a:xfrm>
          <a:prstGeom prst="rect">
            <a:avLst/>
          </a:prstGeom>
          <a:noFill/>
        </p:spPr>
        <p:txBody>
          <a:bodyPr rtlCol="0" wrap="none">
            <a:spAutoFit/>
          </a:bodyPr>
          <a:lstStyle>
            <a:defPPr>
              <a:defRPr lang="zh-CN"/>
            </a:defPPr>
            <a:lvl1pPr>
              <a:defRPr sz="2000">
                <a:solidFill>
                  <a:schemeClr val="bg1"/>
                </a:solidFill>
                <a:latin charset="-122" panose="020b0502040204020203" pitchFamily="34" typeface="微软雅黑 Light"/>
                <a:ea charset="-122" panose="020b0502040204020203" pitchFamily="34" typeface="微软雅黑 Light"/>
              </a:defRPr>
            </a:lvl1pPr>
          </a:lstStyle>
          <a:p>
            <a:pPr algn="ctr"/>
            <a:r>
              <a:rPr altLang="en-US" lang="zh-CN"/>
              <a:t>点击输入内容</a:t>
            </a:r>
          </a:p>
        </p:txBody>
      </p:sp>
      <p:sp>
        <p:nvSpPr>
          <p:cNvPr id="38" name="文本框 37"/>
          <p:cNvSpPr txBox="1"/>
          <p:nvPr/>
        </p:nvSpPr>
        <p:spPr>
          <a:xfrm>
            <a:off x="2103109" y="4585040"/>
            <a:ext cx="1706880" cy="396240"/>
          </a:xfrm>
          <a:prstGeom prst="rect">
            <a:avLst/>
          </a:prstGeom>
          <a:noFill/>
        </p:spPr>
        <p:txBody>
          <a:bodyPr rtlCol="0" wrap="none">
            <a:spAutoFit/>
          </a:bodyPr>
          <a:lstStyle>
            <a:defPPr>
              <a:defRPr lang="zh-CN"/>
            </a:defPPr>
            <a:lvl1pPr>
              <a:defRPr sz="2000">
                <a:solidFill>
                  <a:schemeClr val="bg1"/>
                </a:solidFill>
                <a:latin charset="-122" panose="020b0502040204020203" pitchFamily="34" typeface="微软雅黑 Light"/>
                <a:ea charset="-122" panose="020b0502040204020203" pitchFamily="34" typeface="微软雅黑 Light"/>
              </a:defRPr>
            </a:lvl1pPr>
          </a:lstStyle>
          <a:p>
            <a:pPr algn="ctr"/>
            <a:r>
              <a:rPr altLang="en-US" lang="zh-CN"/>
              <a:t>点击输入内容</a:t>
            </a:r>
          </a:p>
        </p:txBody>
      </p:sp>
      <p:sp>
        <p:nvSpPr>
          <p:cNvPr id="39" name="文本框 38"/>
          <p:cNvSpPr txBox="1"/>
          <p:nvPr/>
        </p:nvSpPr>
        <p:spPr>
          <a:xfrm>
            <a:off x="8225848" y="3704429"/>
            <a:ext cx="1706880" cy="396240"/>
          </a:xfrm>
          <a:prstGeom prst="rect">
            <a:avLst/>
          </a:prstGeom>
          <a:noFill/>
        </p:spPr>
        <p:txBody>
          <a:bodyPr rtlCol="0" wrap="none">
            <a:spAutoFit/>
          </a:bodyPr>
          <a:lstStyle>
            <a:defPPr>
              <a:defRPr lang="zh-CN"/>
            </a:defPPr>
            <a:lvl1pPr>
              <a:defRPr sz="2000">
                <a:solidFill>
                  <a:schemeClr val="bg1"/>
                </a:solidFill>
                <a:latin charset="-122" panose="020b0502040204020203" pitchFamily="34" typeface="微软雅黑 Light"/>
                <a:ea charset="-122" panose="020b0502040204020203" pitchFamily="34" typeface="微软雅黑 Light"/>
              </a:defRPr>
            </a:lvl1pPr>
          </a:lstStyle>
          <a:p>
            <a:pPr algn="ctr"/>
            <a:r>
              <a:rPr altLang="en-US" lang="zh-CN"/>
              <a:t>点击输入内容</a:t>
            </a:r>
          </a:p>
        </p:txBody>
      </p:sp>
      <p:sp>
        <p:nvSpPr>
          <p:cNvPr id="40" name="文本框 39"/>
          <p:cNvSpPr txBox="1"/>
          <p:nvPr/>
        </p:nvSpPr>
        <p:spPr>
          <a:xfrm>
            <a:off x="8225848" y="4144733"/>
            <a:ext cx="1706880" cy="396240"/>
          </a:xfrm>
          <a:prstGeom prst="rect">
            <a:avLst/>
          </a:prstGeom>
          <a:noFill/>
        </p:spPr>
        <p:txBody>
          <a:bodyPr rtlCol="0" wrap="none">
            <a:spAutoFit/>
          </a:bodyPr>
          <a:lstStyle>
            <a:defPPr>
              <a:defRPr lang="zh-CN"/>
            </a:defPPr>
            <a:lvl1pPr>
              <a:defRPr sz="2000">
                <a:solidFill>
                  <a:schemeClr val="bg1"/>
                </a:solidFill>
                <a:latin charset="-122" panose="020b0502040204020203" pitchFamily="34" typeface="微软雅黑 Light"/>
                <a:ea charset="-122" panose="020b0502040204020203" pitchFamily="34" typeface="微软雅黑 Light"/>
              </a:defRPr>
            </a:lvl1pPr>
          </a:lstStyle>
          <a:p>
            <a:pPr algn="ctr"/>
            <a:r>
              <a:rPr altLang="en-US" lang="zh-CN"/>
              <a:t>点击输入内容</a:t>
            </a:r>
          </a:p>
        </p:txBody>
      </p:sp>
      <p:sp>
        <p:nvSpPr>
          <p:cNvPr id="41" name="文本框 40"/>
          <p:cNvSpPr txBox="1"/>
          <p:nvPr/>
        </p:nvSpPr>
        <p:spPr>
          <a:xfrm>
            <a:off x="8225848" y="4585040"/>
            <a:ext cx="1706880" cy="396240"/>
          </a:xfrm>
          <a:prstGeom prst="rect">
            <a:avLst/>
          </a:prstGeom>
          <a:noFill/>
        </p:spPr>
        <p:txBody>
          <a:bodyPr rtlCol="0" wrap="none">
            <a:spAutoFit/>
          </a:bodyPr>
          <a:lstStyle>
            <a:defPPr>
              <a:defRPr lang="zh-CN"/>
            </a:defPPr>
            <a:lvl1pPr>
              <a:defRPr sz="2000">
                <a:solidFill>
                  <a:schemeClr val="bg1"/>
                </a:solidFill>
                <a:latin charset="-122" panose="020b0502040204020203" pitchFamily="34" typeface="微软雅黑 Light"/>
                <a:ea charset="-122" panose="020b0502040204020203" pitchFamily="34" typeface="微软雅黑 Light"/>
              </a:defRPr>
            </a:lvl1pPr>
          </a:lstStyle>
          <a:p>
            <a:pPr algn="ctr"/>
            <a:r>
              <a:rPr altLang="en-US" lang="zh-CN"/>
              <a:t>点击输入内容</a:t>
            </a:r>
          </a:p>
        </p:txBody>
      </p:sp>
    </p:spTree>
    <p:extLst>
      <p:ext uri="{BB962C8B-B14F-4D97-AF65-F5344CB8AC3E}">
        <p14:creationId val="1111055002"/>
      </p:ext>
    </p:extLst>
  </p:cSld>
  <p:clrMapOvr>
    <a:masterClrMapping/>
  </p:clrMapOvr>
  <p:transition spd="med">
    <p:fade/>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p:cNvSpPr/>
          <p:nvPr/>
        </p:nvSpPr>
        <p:spPr>
          <a:xfrm>
            <a:off x="6670461" y="4290436"/>
            <a:ext cx="1534160" cy="2100526"/>
          </a:xfrm>
          <a:prstGeom prst="rect">
            <a:avLst/>
          </a:prstGeom>
          <a:solidFill>
            <a:srgbClr val="332F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0A292"/>
              </a:solidFill>
            </a:endParaRPr>
          </a:p>
        </p:txBody>
      </p:sp>
      <p:sp>
        <p:nvSpPr>
          <p:cNvPr id="42" name="矩形 41"/>
          <p:cNvSpPr/>
          <p:nvPr/>
        </p:nvSpPr>
        <p:spPr>
          <a:xfrm>
            <a:off x="6670461" y="4290436"/>
            <a:ext cx="1534160" cy="2100526"/>
          </a:xfrm>
          <a:prstGeom prst="rect">
            <a:avLst/>
          </a:prstGeom>
          <a:solidFill>
            <a:srgbClr val="6D51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0A292"/>
              </a:solidFill>
            </a:endParaRPr>
          </a:p>
        </p:txBody>
      </p:sp>
      <p:sp>
        <p:nvSpPr>
          <p:cNvPr hidden="1" id="20" name="矩形 19"/>
          <p:cNvSpPr/>
          <p:nvPr/>
        </p:nvSpPr>
        <p:spPr>
          <a:xfrm>
            <a:off x="0" y="0"/>
            <a:ext cx="12192000" cy="6858000"/>
          </a:xfrm>
          <a:prstGeom prst="rect">
            <a:avLst/>
          </a:prstGeom>
          <a:blipFill dpi="0" rotWithShape="1">
            <a:blip r:embed="rId2">
              <a:alphaModFix amt="20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4943261" y="4290436"/>
            <a:ext cx="1534160" cy="2100526"/>
          </a:xfrm>
          <a:prstGeom prst="rect">
            <a:avLst/>
          </a:prstGeom>
          <a:solidFill>
            <a:srgbClr val="332F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0A292"/>
              </a:solidFill>
            </a:endParaRPr>
          </a:p>
        </p:txBody>
      </p:sp>
      <p:sp>
        <p:nvSpPr>
          <p:cNvPr id="14" name="矩形 13"/>
          <p:cNvSpPr/>
          <p:nvPr/>
        </p:nvSpPr>
        <p:spPr>
          <a:xfrm>
            <a:off x="8390394" y="4290436"/>
            <a:ext cx="1534160" cy="2100526"/>
          </a:xfrm>
          <a:prstGeom prst="rect">
            <a:avLst/>
          </a:prstGeom>
          <a:solidFill>
            <a:srgbClr val="332F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0A292"/>
              </a:solidFill>
            </a:endParaRPr>
          </a:p>
        </p:txBody>
      </p:sp>
      <p:sp>
        <p:nvSpPr>
          <p:cNvPr id="15" name="矩形 14"/>
          <p:cNvSpPr/>
          <p:nvPr/>
        </p:nvSpPr>
        <p:spPr>
          <a:xfrm>
            <a:off x="10173136" y="4290436"/>
            <a:ext cx="1534160" cy="2100526"/>
          </a:xfrm>
          <a:prstGeom prst="rect">
            <a:avLst/>
          </a:prstGeom>
          <a:solidFill>
            <a:srgbClr val="332F3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D0A292"/>
              </a:solidFill>
            </a:endParaRPr>
          </a:p>
        </p:txBody>
      </p:sp>
      <p:grpSp>
        <p:nvGrpSpPr>
          <p:cNvPr id="29" name="组合 28"/>
          <p:cNvGrpSpPr/>
          <p:nvPr/>
        </p:nvGrpSpPr>
        <p:grpSpPr>
          <a:xfrm>
            <a:off x="5464815" y="4451672"/>
            <a:ext cx="491053" cy="338554"/>
            <a:chOff x="5118735" y="4085590"/>
            <a:chExt cx="491053" cy="338554"/>
          </a:xfrm>
        </p:grpSpPr>
        <p:cxnSp>
          <p:nvCxnSpPr>
            <p:cNvPr id="23" name="直接连接符 22"/>
            <p:cNvCxnSpPr/>
            <p:nvPr/>
          </p:nvCxnSpPr>
          <p:spPr>
            <a:xfrm>
              <a:off x="5118735"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5187434" y="4085591"/>
              <a:ext cx="386080" cy="335280"/>
            </a:xfrm>
            <a:prstGeom prst="rect">
              <a:avLst/>
            </a:prstGeom>
            <a:noFill/>
          </p:spPr>
          <p:txBody>
            <a:bodyPr rtlCol="0" wrap="none">
              <a:spAutoFit/>
            </a:bodyPr>
            <a:lstStyle/>
            <a:p>
              <a:pPr algn="ctr"/>
              <a:r>
                <a:rPr altLang="zh-CN" lang="en-US" sz="1600">
                  <a:solidFill>
                    <a:schemeClr val="bg1"/>
                  </a:solidFill>
                  <a:latin charset="0" panose="02020603050405020304" pitchFamily="18" typeface="Times New Roman"/>
                  <a:cs charset="0" panose="02020603050405020304" pitchFamily="18" typeface="Times New Roman"/>
                </a:rPr>
                <a:t>01</a:t>
              </a:r>
            </a:p>
          </p:txBody>
        </p:sp>
        <p:cxnSp>
          <p:nvCxnSpPr>
            <p:cNvPr id="28" name="直接连接符 27"/>
            <p:cNvCxnSpPr/>
            <p:nvPr/>
          </p:nvCxnSpPr>
          <p:spPr>
            <a:xfrm>
              <a:off x="5541089"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5314101" y="4926111"/>
            <a:ext cx="792480" cy="822960"/>
          </a:xfrm>
          <a:prstGeom prst="rect">
            <a:avLst/>
          </a:prstGeom>
        </p:spPr>
        <p:txBody>
          <a:bodyPr wrap="none">
            <a:spAutoFit/>
          </a:bodyPr>
          <a:lstStyle/>
          <a:p>
            <a:pPr algn="ctr"/>
            <a:r>
              <a:rPr altLang="en-US" lang="zh-CN" sz="2400">
                <a:solidFill>
                  <a:schemeClr val="bg1"/>
                </a:solidFill>
                <a:latin charset="-122" panose="03000509000000000000" pitchFamily="65" typeface="方正粗倩简体"/>
                <a:ea charset="-122" panose="03000509000000000000" pitchFamily="65" typeface="方正粗倩简体"/>
                <a:cs charset="0" panose="02020603050405020304" pitchFamily="18" typeface="Times New Roman"/>
              </a:rPr>
              <a:t>时间</a:t>
            </a:r>
          </a:p>
          <a:p>
            <a:pPr algn="ctr"/>
            <a:r>
              <a:rPr altLang="en-US" lang="zh-CN" sz="2400">
                <a:solidFill>
                  <a:schemeClr val="bg1"/>
                </a:solidFill>
                <a:latin charset="-122" panose="03000509000000000000" pitchFamily="65" typeface="方正粗倩简体"/>
                <a:ea charset="-122" panose="03000509000000000000" pitchFamily="65" typeface="方正粗倩简体"/>
                <a:cs charset="0" panose="02020603050405020304" pitchFamily="18" typeface="Times New Roman"/>
              </a:rPr>
              <a:t>鼓动</a:t>
            </a:r>
          </a:p>
        </p:txBody>
      </p:sp>
      <p:sp>
        <p:nvSpPr>
          <p:cNvPr id="3" name="文本框 2"/>
          <p:cNvSpPr txBox="1"/>
          <p:nvPr/>
        </p:nvSpPr>
        <p:spPr>
          <a:xfrm>
            <a:off x="7041301" y="4926111"/>
            <a:ext cx="792480" cy="822960"/>
          </a:xfrm>
          <a:prstGeom prst="rect">
            <a:avLst/>
          </a:prstGeom>
        </p:spPr>
        <p:txBody>
          <a:bodyPr wrap="none">
            <a:spAutoFit/>
          </a:bodyPr>
          <a:lstStyle>
            <a:defPPr>
              <a:defRPr lang="zh-CN"/>
            </a:defPPr>
            <a:lvl1pPr>
              <a:defRPr sz="2400">
                <a:solidFill>
                  <a:schemeClr val="bg1"/>
                </a:solidFill>
                <a:latin charset="-122" panose="03000509000000000000" pitchFamily="65" typeface="方正粗倩简体"/>
                <a:ea charset="-122" panose="03000509000000000000" pitchFamily="65" typeface="方正粗倩简体"/>
                <a:cs charset="0" panose="02020603050405020304" pitchFamily="18" typeface="Times New Roman"/>
              </a:defRPr>
            </a:lvl1pPr>
          </a:lstStyle>
          <a:p>
            <a:pPr algn="ctr"/>
            <a:r>
              <a:rPr altLang="en-US" lang="zh-CN"/>
              <a:t>时间</a:t>
            </a:r>
          </a:p>
          <a:p>
            <a:pPr algn="ctr"/>
            <a:r>
              <a:rPr altLang="en-US" lang="zh-CN"/>
              <a:t>鼓动</a:t>
            </a:r>
          </a:p>
        </p:txBody>
      </p:sp>
      <p:sp>
        <p:nvSpPr>
          <p:cNvPr id="4" name="文本框 3"/>
          <p:cNvSpPr txBox="1"/>
          <p:nvPr/>
        </p:nvSpPr>
        <p:spPr>
          <a:xfrm>
            <a:off x="8761234" y="4926111"/>
            <a:ext cx="792480" cy="822960"/>
          </a:xfrm>
          <a:prstGeom prst="rect">
            <a:avLst/>
          </a:prstGeom>
        </p:spPr>
        <p:txBody>
          <a:bodyPr wrap="none">
            <a:spAutoFit/>
          </a:bodyPr>
          <a:lstStyle>
            <a:defPPr>
              <a:defRPr lang="zh-CN"/>
            </a:defPPr>
            <a:lvl1pPr>
              <a:defRPr sz="2400">
                <a:solidFill>
                  <a:schemeClr val="bg1"/>
                </a:solidFill>
                <a:latin charset="-122" panose="03000509000000000000" pitchFamily="65" typeface="方正粗倩简体"/>
                <a:ea charset="-122" panose="03000509000000000000" pitchFamily="65" typeface="方正粗倩简体"/>
                <a:cs charset="0" panose="02020603050405020304" pitchFamily="18" typeface="Times New Roman"/>
              </a:defRPr>
            </a:lvl1pPr>
          </a:lstStyle>
          <a:p>
            <a:pPr algn="ctr"/>
            <a:r>
              <a:rPr altLang="en-US" lang="zh-CN"/>
              <a:t>时间</a:t>
            </a:r>
          </a:p>
          <a:p>
            <a:pPr algn="ctr"/>
            <a:r>
              <a:rPr altLang="en-US" lang="zh-CN"/>
              <a:t>鼓动</a:t>
            </a:r>
          </a:p>
        </p:txBody>
      </p:sp>
      <p:sp>
        <p:nvSpPr>
          <p:cNvPr id="5" name="文本框 4"/>
          <p:cNvSpPr txBox="1"/>
          <p:nvPr/>
        </p:nvSpPr>
        <p:spPr>
          <a:xfrm>
            <a:off x="10543977" y="4926111"/>
            <a:ext cx="792480" cy="822960"/>
          </a:xfrm>
          <a:prstGeom prst="rect">
            <a:avLst/>
          </a:prstGeom>
        </p:spPr>
        <p:txBody>
          <a:bodyPr wrap="none">
            <a:spAutoFit/>
          </a:bodyPr>
          <a:lstStyle>
            <a:defPPr>
              <a:defRPr lang="zh-CN"/>
            </a:defPPr>
            <a:lvl1pPr>
              <a:defRPr sz="2400">
                <a:solidFill>
                  <a:schemeClr val="bg1"/>
                </a:solidFill>
                <a:latin charset="-122" panose="03000509000000000000" pitchFamily="65" typeface="方正粗倩简体"/>
                <a:ea charset="-122" panose="03000509000000000000" pitchFamily="65" typeface="方正粗倩简体"/>
                <a:cs charset="0" panose="02020603050405020304" pitchFamily="18" typeface="Times New Roman"/>
              </a:defRPr>
            </a:lvl1pPr>
          </a:lstStyle>
          <a:p>
            <a:pPr algn="ctr"/>
            <a:r>
              <a:rPr altLang="en-US" lang="zh-CN"/>
              <a:t>时间</a:t>
            </a:r>
          </a:p>
          <a:p>
            <a:pPr algn="ctr"/>
            <a:r>
              <a:rPr altLang="en-US" lang="zh-CN"/>
              <a:t>鼓动</a:t>
            </a:r>
          </a:p>
        </p:txBody>
      </p:sp>
      <p:grpSp>
        <p:nvGrpSpPr>
          <p:cNvPr id="30" name="组合 29"/>
          <p:cNvGrpSpPr/>
          <p:nvPr/>
        </p:nvGrpSpPr>
        <p:grpSpPr>
          <a:xfrm>
            <a:off x="7192015" y="4451672"/>
            <a:ext cx="491053" cy="338554"/>
            <a:chOff x="5118735" y="4085590"/>
            <a:chExt cx="491053" cy="338554"/>
          </a:xfrm>
        </p:grpSpPr>
        <p:cxnSp>
          <p:nvCxnSpPr>
            <p:cNvPr id="31" name="直接连接符 30"/>
            <p:cNvCxnSpPr/>
            <p:nvPr/>
          </p:nvCxnSpPr>
          <p:spPr>
            <a:xfrm>
              <a:off x="5118735"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5187434" y="4085591"/>
              <a:ext cx="386080" cy="335280"/>
            </a:xfrm>
            <a:prstGeom prst="rect">
              <a:avLst/>
            </a:prstGeom>
            <a:noFill/>
          </p:spPr>
          <p:txBody>
            <a:bodyPr rtlCol="0" wrap="none">
              <a:spAutoFit/>
            </a:bodyPr>
            <a:lstStyle/>
            <a:p>
              <a:pPr algn="ctr"/>
              <a:r>
                <a:rPr altLang="zh-CN" lang="en-US" sz="1600">
                  <a:solidFill>
                    <a:schemeClr val="bg1"/>
                  </a:solidFill>
                  <a:latin charset="0" panose="02020603050405020304" pitchFamily="18" typeface="Times New Roman"/>
                  <a:cs charset="0" panose="02020603050405020304" pitchFamily="18" typeface="Times New Roman"/>
                </a:rPr>
                <a:t>02</a:t>
              </a:r>
            </a:p>
          </p:txBody>
        </p:sp>
        <p:cxnSp>
          <p:nvCxnSpPr>
            <p:cNvPr id="33" name="直接连接符 32"/>
            <p:cNvCxnSpPr/>
            <p:nvPr/>
          </p:nvCxnSpPr>
          <p:spPr>
            <a:xfrm>
              <a:off x="5541089"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8911948" y="4451672"/>
            <a:ext cx="491053" cy="338554"/>
            <a:chOff x="5118735" y="4085590"/>
            <a:chExt cx="491053" cy="338554"/>
          </a:xfrm>
        </p:grpSpPr>
        <p:cxnSp>
          <p:nvCxnSpPr>
            <p:cNvPr id="35" name="直接连接符 34"/>
            <p:cNvCxnSpPr/>
            <p:nvPr/>
          </p:nvCxnSpPr>
          <p:spPr>
            <a:xfrm>
              <a:off x="5118735"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187434" y="4085591"/>
              <a:ext cx="386080" cy="335280"/>
            </a:xfrm>
            <a:prstGeom prst="rect">
              <a:avLst/>
            </a:prstGeom>
            <a:noFill/>
          </p:spPr>
          <p:txBody>
            <a:bodyPr rtlCol="0" wrap="none">
              <a:spAutoFit/>
            </a:bodyPr>
            <a:lstStyle/>
            <a:p>
              <a:pPr algn="ctr"/>
              <a:r>
                <a:rPr altLang="zh-CN" lang="en-US" sz="1600">
                  <a:solidFill>
                    <a:schemeClr val="bg1"/>
                  </a:solidFill>
                  <a:latin charset="0" panose="02020603050405020304" pitchFamily="18" typeface="Times New Roman"/>
                  <a:cs charset="0" panose="02020603050405020304" pitchFamily="18" typeface="Times New Roman"/>
                </a:rPr>
                <a:t>03</a:t>
              </a:r>
            </a:p>
          </p:txBody>
        </p:sp>
        <p:cxnSp>
          <p:nvCxnSpPr>
            <p:cNvPr id="37" name="直接连接符 36"/>
            <p:cNvCxnSpPr/>
            <p:nvPr/>
          </p:nvCxnSpPr>
          <p:spPr>
            <a:xfrm>
              <a:off x="5541089"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10694690" y="4451672"/>
            <a:ext cx="491053" cy="338554"/>
            <a:chOff x="5118735" y="4085590"/>
            <a:chExt cx="491053" cy="338554"/>
          </a:xfrm>
        </p:grpSpPr>
        <p:cxnSp>
          <p:nvCxnSpPr>
            <p:cNvPr id="39" name="直接连接符 38"/>
            <p:cNvCxnSpPr/>
            <p:nvPr/>
          </p:nvCxnSpPr>
          <p:spPr>
            <a:xfrm>
              <a:off x="5118735"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5187433" y="4085591"/>
              <a:ext cx="386080" cy="335280"/>
            </a:xfrm>
            <a:prstGeom prst="rect">
              <a:avLst/>
            </a:prstGeom>
            <a:noFill/>
          </p:spPr>
          <p:txBody>
            <a:bodyPr rtlCol="0" wrap="none">
              <a:spAutoFit/>
            </a:bodyPr>
            <a:lstStyle/>
            <a:p>
              <a:pPr algn="ctr"/>
              <a:r>
                <a:rPr altLang="zh-CN" lang="en-US" sz="1600">
                  <a:solidFill>
                    <a:schemeClr val="bg1"/>
                  </a:solidFill>
                  <a:latin charset="0" panose="02020603050405020304" pitchFamily="18" typeface="Times New Roman"/>
                  <a:cs charset="0" panose="02020603050405020304" pitchFamily="18" typeface="Times New Roman"/>
                </a:rPr>
                <a:t>04</a:t>
              </a:r>
            </a:p>
          </p:txBody>
        </p:sp>
        <p:cxnSp>
          <p:nvCxnSpPr>
            <p:cNvPr id="41" name="直接连接符 40"/>
            <p:cNvCxnSpPr/>
            <p:nvPr/>
          </p:nvCxnSpPr>
          <p:spPr>
            <a:xfrm>
              <a:off x="5541089" y="4254867"/>
              <a:ext cx="6869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p:nvPr/>
        </p:nvCxnSpPr>
        <p:spPr>
          <a:xfrm>
            <a:off x="5407099" y="6070185"/>
            <a:ext cx="6064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7134299" y="6070185"/>
            <a:ext cx="6064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8854232" y="6070185"/>
            <a:ext cx="6064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0636974" y="6070185"/>
            <a:ext cx="6064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2371176" y="5187746"/>
            <a:ext cx="2277901" cy="1302909"/>
            <a:chOff x="2023892" y="3888068"/>
            <a:chExt cx="2277901" cy="1302909"/>
          </a:xfrm>
        </p:grpSpPr>
        <p:sp>
          <p:nvSpPr>
            <p:cNvPr id="53" name="文本框 52"/>
            <p:cNvSpPr txBox="1"/>
            <p:nvPr/>
          </p:nvSpPr>
          <p:spPr>
            <a:xfrm>
              <a:off x="2848913" y="3888068"/>
              <a:ext cx="1452880" cy="548640"/>
            </a:xfrm>
            <a:prstGeom prst="rect">
              <a:avLst/>
            </a:prstGeom>
          </p:spPr>
          <p:txBody>
            <a:bodyPr wrap="none">
              <a:spAutoFit/>
            </a:bodyPr>
            <a:lstStyle>
              <a:defPPr>
                <a:defRPr lang="zh-CN"/>
              </a:defPPr>
              <a:lvl1pPr algn="ctr">
                <a:lnSpc>
                  <a:spcPct val="150000"/>
                </a:lnSpc>
                <a:spcAft>
                  <a:spcPct val="0"/>
                </a:spcAft>
                <a:defRPr kern="100">
                  <a:solidFill>
                    <a:schemeClr val="bg1"/>
                  </a:solidFill>
                  <a:latin charset="-122" panose="03000509000000000000" pitchFamily="65" typeface="方正粗倩简体"/>
                  <a:ea charset="-122" panose="03000509000000000000" pitchFamily="65" typeface="方正粗倩简体"/>
                </a:defRPr>
              </a:lvl1pPr>
            </a:lstStyle>
            <a:p>
              <a:pPr algn="r"/>
              <a:r>
                <a:rPr altLang="en-US" lang="zh-CN" sz="2000"/>
                <a:t>时间的鼓动</a:t>
              </a:r>
            </a:p>
          </p:txBody>
        </p:sp>
        <p:sp>
          <p:nvSpPr>
            <p:cNvPr id="54" name="文本框 53"/>
            <p:cNvSpPr txBox="1"/>
            <p:nvPr/>
          </p:nvSpPr>
          <p:spPr>
            <a:xfrm>
              <a:off x="2225026" y="4359980"/>
              <a:ext cx="2076767" cy="822960"/>
            </a:xfrm>
            <a:prstGeom prst="rect">
              <a:avLst/>
            </a:prstGeom>
            <a:noFill/>
          </p:spPr>
          <p:txBody>
            <a:bodyPr rtlCol="0" wrap="none">
              <a:spAutoFit/>
            </a:bodyPr>
            <a:lstStyle/>
            <a:p>
              <a:pPr algn="r"/>
              <a:r>
                <a:rPr altLang="zh-CN" b="1" lang="en-US" sz="2400">
                  <a:solidFill>
                    <a:schemeClr val="bg1"/>
                  </a:solidFill>
                  <a:latin charset="0" panose="020b0503020202020204" pitchFamily="34" typeface="Agency FB"/>
                  <a:cs charset="0" panose="02020603050405020304" pitchFamily="18" typeface="Times New Roman"/>
                </a:rPr>
                <a:t>HEARTBEAT OF</a:t>
              </a:r>
            </a:p>
            <a:p>
              <a:pPr algn="r"/>
              <a:r>
                <a:rPr altLang="zh-CN" b="1" lang="en-US" sz="2400">
                  <a:solidFill>
                    <a:schemeClr val="bg1"/>
                  </a:solidFill>
                  <a:latin charset="0" panose="020b0503020202020204" pitchFamily="34" typeface="Agency FB"/>
                  <a:cs charset="0" panose="02020603050405020304" pitchFamily="18" typeface="Times New Roman"/>
                </a:rPr>
                <a:t> ELAPSED TIME</a:t>
              </a:r>
            </a:p>
          </p:txBody>
        </p:sp>
        <p:cxnSp>
          <p:nvCxnSpPr>
            <p:cNvPr id="56" name="直接连接符 55"/>
            <p:cNvCxnSpPr/>
            <p:nvPr/>
          </p:nvCxnSpPr>
          <p:spPr>
            <a:xfrm>
              <a:off x="2023892" y="4398533"/>
              <a:ext cx="218062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3" name="组合 72"/>
          <p:cNvGrpSpPr/>
          <p:nvPr/>
        </p:nvGrpSpPr>
        <p:grpSpPr>
          <a:xfrm>
            <a:off x="312738" y="-3355"/>
            <a:ext cx="1153715" cy="1177047"/>
            <a:chOff x="294207" y="38392"/>
            <a:chExt cx="1153715" cy="1177047"/>
          </a:xfrm>
          <a:solidFill>
            <a:srgbClr val="88493F"/>
          </a:solidFill>
        </p:grpSpPr>
        <p:sp>
          <p:nvSpPr>
            <p:cNvPr id="68" name="矩形 67"/>
            <p:cNvSpPr/>
            <p:nvPr/>
          </p:nvSpPr>
          <p:spPr>
            <a:xfrm>
              <a:off x="294207" y="38392"/>
              <a:ext cx="1153715" cy="1177047"/>
            </a:xfrm>
            <a:prstGeom prst="rect">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文本框 68"/>
            <p:cNvSpPr txBox="1"/>
            <p:nvPr/>
          </p:nvSpPr>
          <p:spPr>
            <a:xfrm>
              <a:off x="171141" y="752921"/>
              <a:ext cx="1399847" cy="457200"/>
            </a:xfrm>
            <a:prstGeom prst="rect">
              <a:avLst/>
            </a:prstGeom>
            <a:noFill/>
          </p:spPr>
          <p:txBody>
            <a:bodyPr rtlCol="0" wrap="none">
              <a:spAutoFit/>
            </a:bodyPr>
            <a:lstStyle/>
            <a:p>
              <a:pPr algn="ctr"/>
              <a:r>
                <a:rPr altLang="zh-CN" b="1" lang="en-US" sz="2400">
                  <a:solidFill>
                    <a:schemeClr val="bg1"/>
                  </a:solidFill>
                  <a:latin charset="0" panose="020b0503020202020204" pitchFamily="34" typeface="Agency FB"/>
                  <a:ea charset="-122" panose="03000509000000000000" pitchFamily="65" typeface="方正粗倩简体"/>
                </a:rPr>
                <a:t>CONTENT</a:t>
              </a:r>
            </a:p>
          </p:txBody>
        </p:sp>
        <p:cxnSp>
          <p:nvCxnSpPr>
            <p:cNvPr id="70" name="直接连接符 69"/>
            <p:cNvCxnSpPr/>
            <p:nvPr/>
          </p:nvCxnSpPr>
          <p:spPr>
            <a:xfrm>
              <a:off x="407442" y="766086"/>
              <a:ext cx="927244"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322424" y="98881"/>
              <a:ext cx="1097280" cy="640080"/>
            </a:xfrm>
            <a:prstGeom prst="rect">
              <a:avLst/>
            </a:prstGeom>
            <a:noFill/>
          </p:spPr>
          <p:txBody>
            <a:bodyPr rtlCol="0" wrap="none">
              <a:spAutoFit/>
            </a:bodyPr>
            <a:lstStyle/>
            <a:p>
              <a:pPr algn="ctr"/>
              <a:r>
                <a:rPr altLang="en-US" b="1" kern="100" lang="zh-CN" sz="3600">
                  <a:solidFill>
                    <a:schemeClr val="bg1"/>
                  </a:solidFill>
                  <a:latin charset="-122" panose="03000509000000000000" pitchFamily="65" typeface="方正粗倩简体"/>
                  <a:ea charset="-122" panose="03000509000000000000" pitchFamily="65" typeface="方正粗倩简体"/>
                </a:rPr>
                <a:t>目录</a:t>
              </a:r>
            </a:p>
          </p:txBody>
        </p:sp>
      </p:grpSp>
    </p:spTree>
    <p:extLst>
      <p:ext uri="{BB962C8B-B14F-4D97-AF65-F5344CB8AC3E}">
        <p14:creationId val="187776331"/>
      </p:ext>
    </p:extLst>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2"/>
                                        </p:tgtEl>
                                        <p:attrNameLst>
                                          <p:attrName>style.visibility</p:attrName>
                                        </p:attrNameLst>
                                      </p:cBhvr>
                                      <p:to>
                                        <p:strVal val="visible"/>
                                      </p:to>
                                    </p:set>
                                    <p:animEffect filter="fade" transition="in">
                                      <p:cBhvr>
                                        <p:cTn dur="500" id="7"/>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等腰三角形 29"/>
          <p:cNvSpPr/>
          <p:nvPr/>
        </p:nvSpPr>
        <p:spPr>
          <a:xfrm rot="1271604">
            <a:off x="2922980" y="3547783"/>
            <a:ext cx="1993744" cy="1685024"/>
          </a:xfrm>
          <a:prstGeom prst="triangle">
            <a:avLst/>
          </a:prstGeom>
          <a:blipFill dpi="0" rotWithShape="1">
            <a:blip r:embed="rId2">
              <a:extLst>
                <a:ext uri="{28A0092B-C50C-407E-A947-70E740481C1C}">
                  <a14:useLocalDpi/>
                </a:ext>
              </a:extLst>
            </a:blip>
            <a:tile algn="b" flip="none" sx="100000" sy="100000" tx="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 name="等腰三角形 2"/>
          <p:cNvSpPr/>
          <p:nvPr/>
        </p:nvSpPr>
        <p:spPr>
          <a:xfrm rot="1271604">
            <a:off x="2605337" y="1625309"/>
            <a:ext cx="1993744" cy="1685024"/>
          </a:xfrm>
          <a:prstGeom prst="triangle">
            <a:avLst/>
          </a:prstGeom>
          <a:blipFill dpi="0" rotWithShape="1">
            <a:blip r:embed="rId2">
              <a:extLst>
                <a:ext uri="{28A0092B-C50C-407E-A947-70E740481C1C}">
                  <a14:useLocalDpi/>
                </a:ext>
              </a:extLst>
            </a:blip>
            <a:tile algn="r" flip="none" sx="100000" sy="100000" tx="254000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2" name="等腰三角形 31"/>
          <p:cNvSpPr/>
          <p:nvPr/>
        </p:nvSpPr>
        <p:spPr>
          <a:xfrm rot="12071604">
            <a:off x="1998850" y="3189459"/>
            <a:ext cx="1993744" cy="1685024"/>
          </a:xfrm>
          <a:prstGeom prst="triangle">
            <a:avLst/>
          </a:prstGeom>
          <a:solidFill>
            <a:srgbClr val="1B1A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6" name="矩形 35"/>
          <p:cNvSpPr/>
          <p:nvPr/>
        </p:nvSpPr>
        <p:spPr>
          <a:xfrm rot="20464128">
            <a:off x="1094945" y="3906260"/>
            <a:ext cx="4333355" cy="387283"/>
          </a:xfrm>
          <a:prstGeom prst="rect">
            <a:avLst/>
          </a:prstGeom>
          <a:gradFill flip="none" rotWithShape="1">
            <a:gsLst>
              <a:gs pos="0">
                <a:srgbClr val="C00000"/>
              </a:gs>
              <a:gs pos="100000">
                <a:srgbClr val="C00000">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C00000"/>
              </a:solidFill>
            </a:endParaRPr>
          </a:p>
        </p:txBody>
      </p:sp>
      <p:sp>
        <p:nvSpPr>
          <p:cNvPr id="19" name="矩形 18"/>
          <p:cNvSpPr/>
          <p:nvPr/>
        </p:nvSpPr>
        <p:spPr>
          <a:xfrm rot="20464128">
            <a:off x="806375" y="3256042"/>
            <a:ext cx="3630727" cy="540662"/>
          </a:xfrm>
          <a:prstGeom prst="rect">
            <a:avLst/>
          </a:prstGeom>
          <a:gradFill flip="none" rotWithShape="1">
            <a:gsLst>
              <a:gs pos="0">
                <a:srgbClr val="C00000"/>
              </a:gs>
              <a:gs pos="100000">
                <a:srgbClr val="C00000">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C00000"/>
              </a:solidFill>
            </a:endParaRPr>
          </a:p>
        </p:txBody>
      </p:sp>
      <p:sp>
        <p:nvSpPr>
          <p:cNvPr id="34" name="矩形 33"/>
          <p:cNvSpPr/>
          <p:nvPr/>
        </p:nvSpPr>
        <p:spPr>
          <a:xfrm rot="20464128">
            <a:off x="667283" y="3526509"/>
            <a:ext cx="4410798" cy="387283"/>
          </a:xfrm>
          <a:prstGeom prst="rect">
            <a:avLst/>
          </a:prstGeom>
          <a:gradFill flip="none" rotWithShape="1">
            <a:gsLst>
              <a:gs pos="0">
                <a:srgbClr val="C00000"/>
              </a:gs>
              <a:gs pos="100000">
                <a:srgbClr val="C00000">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C00000"/>
              </a:solidFill>
            </a:endParaRPr>
          </a:p>
        </p:txBody>
      </p:sp>
      <p:sp>
        <p:nvSpPr>
          <p:cNvPr id="35" name="矩形 34"/>
          <p:cNvSpPr/>
          <p:nvPr/>
        </p:nvSpPr>
        <p:spPr>
          <a:xfrm rot="20464128">
            <a:off x="476988" y="3875760"/>
            <a:ext cx="3894164" cy="387283"/>
          </a:xfrm>
          <a:prstGeom prst="rect">
            <a:avLst/>
          </a:prstGeom>
          <a:gradFill flip="none" rotWithShape="1">
            <a:gsLst>
              <a:gs pos="0">
                <a:srgbClr val="C00000"/>
              </a:gs>
              <a:gs pos="100000">
                <a:srgbClr val="C00000">
                  <a:alpha val="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C00000"/>
              </a:solidFill>
            </a:endParaRPr>
          </a:p>
        </p:txBody>
      </p:sp>
      <p:sp>
        <p:nvSpPr>
          <p:cNvPr id="31" name="等腰三角形 30"/>
          <p:cNvSpPr/>
          <p:nvPr/>
        </p:nvSpPr>
        <p:spPr>
          <a:xfrm rot="1271604">
            <a:off x="1083130" y="2820747"/>
            <a:ext cx="1993744" cy="1685024"/>
          </a:xfrm>
          <a:prstGeom prst="triangle">
            <a:avLst/>
          </a:prstGeom>
          <a:blipFill dpi="0" rotWithShape="1">
            <a:blip r:embed="rId2">
              <a:extLst>
                <a:ext uri="{28A0092B-C50C-407E-A947-70E740481C1C}">
                  <a14:useLocalDpi/>
                </a:ext>
              </a:extLst>
            </a:blip>
            <a:tile algn="ctr" flip="none" sx="100000" sy="100000" tx="2540000" ty="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47" name="组合 46"/>
          <p:cNvGrpSpPr/>
          <p:nvPr/>
        </p:nvGrpSpPr>
        <p:grpSpPr>
          <a:xfrm>
            <a:off x="6661160" y="1900124"/>
            <a:ext cx="4894182" cy="1100588"/>
            <a:chOff x="6701800" y="1232578"/>
            <a:chExt cx="4894182" cy="1100588"/>
          </a:xfrm>
        </p:grpSpPr>
        <p:grpSp>
          <p:nvGrpSpPr>
            <p:cNvPr id="37" name="组合 36"/>
            <p:cNvGrpSpPr/>
            <p:nvPr/>
          </p:nvGrpSpPr>
          <p:grpSpPr>
            <a:xfrm>
              <a:off x="6701800" y="1232578"/>
              <a:ext cx="4894182" cy="1100588"/>
              <a:chOff x="1244166" y="3030814"/>
              <a:chExt cx="5290663" cy="534353"/>
            </a:xfrm>
          </p:grpSpPr>
          <p:cxnSp>
            <p:nvCxnSpPr>
              <p:cNvPr id="38" name="直接连接符 37"/>
              <p:cNvCxnSpPr/>
              <p:nvPr/>
            </p:nvCxnSpPr>
            <p:spPr>
              <a:xfrm>
                <a:off x="1244166" y="3030814"/>
                <a:ext cx="529066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244166" y="3565167"/>
                <a:ext cx="529066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 name="文本框 3"/>
            <p:cNvSpPr txBox="1"/>
            <p:nvPr/>
          </p:nvSpPr>
          <p:spPr>
            <a:xfrm>
              <a:off x="7160206" y="1340683"/>
              <a:ext cx="1706880" cy="396240"/>
            </a:xfrm>
            <a:prstGeom prst="rect">
              <a:avLst/>
            </a:prstGeom>
            <a:noFill/>
          </p:spPr>
          <p:txBody>
            <a:bodyPr rtlCol="0" wrap="none">
              <a:spAutoFit/>
            </a:bodyPr>
            <a:lstStyle>
              <a:defPPr>
                <a:defRPr lang="zh-CN"/>
              </a:defPPr>
              <a:lvl1pPr>
                <a:defRPr sz="2000">
                  <a:solidFill>
                    <a:schemeClr val="bg1"/>
                  </a:solidFill>
                  <a:latin charset="-122" panose="020b0502040204020203" pitchFamily="34" typeface="微软雅黑 Light"/>
                  <a:ea charset="-122" panose="020b0502040204020203" pitchFamily="34" typeface="微软雅黑 Light"/>
                </a:defRPr>
              </a:lvl1pPr>
            </a:lstStyle>
            <a:p>
              <a:pPr algn="ctr"/>
              <a:r>
                <a:rPr altLang="en-US" lang="zh-CN"/>
                <a:t>点击输入内容</a:t>
              </a:r>
            </a:p>
          </p:txBody>
        </p:sp>
        <p:sp>
          <p:nvSpPr>
            <p:cNvPr id="5" name="文本框 4"/>
            <p:cNvSpPr txBox="1"/>
            <p:nvPr/>
          </p:nvSpPr>
          <p:spPr>
            <a:xfrm>
              <a:off x="9424927" y="1328999"/>
              <a:ext cx="1706880" cy="396240"/>
            </a:xfrm>
            <a:prstGeom prst="rect">
              <a:avLst/>
            </a:prstGeom>
            <a:noFill/>
          </p:spPr>
          <p:txBody>
            <a:bodyPr rtlCol="0" wrap="none">
              <a:spAutoFit/>
            </a:bodyPr>
            <a:lstStyle>
              <a:defPPr>
                <a:defRPr lang="zh-CN"/>
              </a:defPPr>
              <a:lvl1pPr>
                <a:defRPr sz="2000">
                  <a:solidFill>
                    <a:schemeClr val="bg1"/>
                  </a:solidFill>
                  <a:latin charset="-122" panose="020b0502040204020203" pitchFamily="34" typeface="微软雅黑 Light"/>
                  <a:ea charset="-122" panose="020b0502040204020203" pitchFamily="34" typeface="微软雅黑 Light"/>
                </a:defRPr>
              </a:lvl1pPr>
            </a:lstStyle>
            <a:p>
              <a:pPr algn="ctr"/>
              <a:r>
                <a:rPr altLang="en-US" lang="zh-CN"/>
                <a:t>点击输入内容</a:t>
              </a:r>
            </a:p>
          </p:txBody>
        </p:sp>
        <p:sp>
          <p:nvSpPr>
            <p:cNvPr id="7" name="文本框 6"/>
            <p:cNvSpPr txBox="1"/>
            <p:nvPr/>
          </p:nvSpPr>
          <p:spPr>
            <a:xfrm>
              <a:off x="7160206" y="1834517"/>
              <a:ext cx="1706880" cy="396240"/>
            </a:xfrm>
            <a:prstGeom prst="rect">
              <a:avLst/>
            </a:prstGeom>
            <a:noFill/>
          </p:spPr>
          <p:txBody>
            <a:bodyPr rtlCol="0" wrap="none">
              <a:spAutoFit/>
            </a:bodyPr>
            <a:lstStyle>
              <a:defPPr>
                <a:defRPr lang="zh-CN"/>
              </a:defPPr>
              <a:lvl1pPr>
                <a:defRPr sz="2000">
                  <a:solidFill>
                    <a:schemeClr val="bg1"/>
                  </a:solidFill>
                  <a:latin charset="-122" panose="020b0502040204020203" pitchFamily="34" typeface="微软雅黑 Light"/>
                  <a:ea charset="-122" panose="020b0502040204020203" pitchFamily="34" typeface="微软雅黑 Light"/>
                </a:defRPr>
              </a:lvl1pPr>
            </a:lstStyle>
            <a:p>
              <a:pPr algn="ctr"/>
              <a:r>
                <a:rPr altLang="en-US" lang="zh-CN"/>
                <a:t>点击输入内容</a:t>
              </a:r>
            </a:p>
          </p:txBody>
        </p:sp>
        <p:sp>
          <p:nvSpPr>
            <p:cNvPr id="52" name="文本框 51"/>
            <p:cNvSpPr txBox="1"/>
            <p:nvPr/>
          </p:nvSpPr>
          <p:spPr>
            <a:xfrm>
              <a:off x="9424927" y="1834517"/>
              <a:ext cx="1706880" cy="396240"/>
            </a:xfrm>
            <a:prstGeom prst="rect">
              <a:avLst/>
            </a:prstGeom>
            <a:noFill/>
          </p:spPr>
          <p:txBody>
            <a:bodyPr rtlCol="0" wrap="none">
              <a:spAutoFit/>
            </a:bodyPr>
            <a:lstStyle>
              <a:defPPr>
                <a:defRPr lang="zh-CN"/>
              </a:defPPr>
              <a:lvl1pPr>
                <a:defRPr sz="2000">
                  <a:solidFill>
                    <a:schemeClr val="bg1"/>
                  </a:solidFill>
                  <a:latin charset="-122" panose="020b0502040204020203" pitchFamily="34" typeface="微软雅黑 Light"/>
                  <a:ea charset="-122" panose="020b0502040204020203" pitchFamily="34" typeface="微软雅黑 Light"/>
                </a:defRPr>
              </a:lvl1pPr>
            </a:lstStyle>
            <a:p>
              <a:pPr algn="ctr"/>
              <a:r>
                <a:rPr altLang="en-US" lang="zh-CN"/>
                <a:t>点击输入内容</a:t>
              </a:r>
            </a:p>
          </p:txBody>
        </p:sp>
      </p:grpSp>
      <p:sp>
        <p:nvSpPr>
          <p:cNvPr id="9" name="文本框 8"/>
          <p:cNvSpPr txBox="1"/>
          <p:nvPr/>
        </p:nvSpPr>
        <p:spPr>
          <a:xfrm>
            <a:off x="370763" y="3685995"/>
            <a:ext cx="1902481" cy="365760"/>
          </a:xfrm>
          <a:prstGeom prst="rect">
            <a:avLst/>
          </a:prstGeom>
          <a:solidFill>
            <a:srgbClr val="A00A0A"/>
          </a:solidFill>
        </p:spPr>
        <p:txBody>
          <a:bodyPr wrap="square">
            <a:spAutoFit/>
          </a:bodyPr>
          <a:lstStyle>
            <a:defPPr>
              <a:defRPr lang="zh-CN"/>
            </a:defPPr>
            <a:lvl1pPr>
              <a:defRPr>
                <a:solidFill>
                  <a:schemeClr val="bg1"/>
                </a:solidFill>
                <a:latin charset="-122" panose="03000509000000000000" pitchFamily="65" typeface="方正粗倩简体"/>
                <a:ea charset="-122" panose="03000509000000000000" pitchFamily="65" typeface="方正粗倩简体"/>
              </a:defRPr>
            </a:lvl1pPr>
          </a:lstStyle>
          <a:p>
            <a:pPr algn="ctr"/>
            <a:r>
              <a:rPr altLang="en-US" lang="zh-CN"/>
              <a:t>点击输入元素二</a:t>
            </a:r>
          </a:p>
        </p:txBody>
      </p:sp>
      <p:sp>
        <p:nvSpPr>
          <p:cNvPr id="2" name="矩形 1"/>
          <p:cNvSpPr/>
          <p:nvPr/>
        </p:nvSpPr>
        <p:spPr>
          <a:xfrm>
            <a:off x="2293220" y="1963834"/>
            <a:ext cx="1792425" cy="365760"/>
          </a:xfrm>
          <a:prstGeom prst="rect">
            <a:avLst/>
          </a:prstGeom>
          <a:solidFill>
            <a:srgbClr val="A00A0A"/>
          </a:solidFill>
        </p:spPr>
        <p:txBody>
          <a:bodyPr wrap="square">
            <a:spAutoFit/>
          </a:bodyPr>
          <a:lstStyle/>
          <a:p>
            <a:pPr algn="ctr"/>
            <a:r>
              <a:rPr altLang="en-US" lang="zh-CN">
                <a:solidFill>
                  <a:schemeClr val="bg1"/>
                </a:solidFill>
                <a:latin charset="-122" panose="03000509000000000000" pitchFamily="65" typeface="方正粗倩简体"/>
                <a:ea charset="-122" panose="03000509000000000000" pitchFamily="65" typeface="方正粗倩简体"/>
              </a:rPr>
              <a:t>点击输入元素一</a:t>
            </a:r>
          </a:p>
        </p:txBody>
      </p:sp>
      <p:sp>
        <p:nvSpPr>
          <p:cNvPr id="29" name="文本框 28"/>
          <p:cNvSpPr txBox="1"/>
          <p:nvPr/>
        </p:nvSpPr>
        <p:spPr>
          <a:xfrm>
            <a:off x="2755051" y="3685995"/>
            <a:ext cx="2266561" cy="365760"/>
          </a:xfrm>
          <a:prstGeom prst="rect">
            <a:avLst/>
          </a:prstGeom>
          <a:noFill/>
        </p:spPr>
        <p:txBody>
          <a:bodyPr rtlCol="0" wrap="square">
            <a:spAutoFit/>
          </a:bodyPr>
          <a:lstStyle>
            <a:defPPr>
              <a:defRPr lang="zh-CN"/>
            </a:defPPr>
            <a:lvl1pPr>
              <a:defRPr sz="2000">
                <a:solidFill>
                  <a:schemeClr val="bg1"/>
                </a:solidFill>
                <a:latin charset="-122" panose="020b0502040204020203" pitchFamily="34" typeface="微软雅黑 Light"/>
                <a:ea charset="-122" panose="020b0502040204020203" pitchFamily="34" typeface="微软雅黑 Light"/>
              </a:defRPr>
            </a:lvl1pPr>
          </a:lstStyle>
          <a:p>
            <a:pPr algn="ctr"/>
            <a:r>
              <a:rPr altLang="en-US" lang="zh-CN" sz="1800">
                <a:latin charset="-122" panose="020b0503020204020204" pitchFamily="34" typeface="微软雅黑"/>
                <a:ea charset="-122" panose="020b0503020204020204" pitchFamily="34" typeface="微软雅黑"/>
              </a:rPr>
              <a:t>最终效果最终效果</a:t>
            </a:r>
          </a:p>
        </p:txBody>
      </p:sp>
      <p:sp>
        <p:nvSpPr>
          <p:cNvPr id="8" name="文本框 7"/>
          <p:cNvSpPr txBox="1"/>
          <p:nvPr/>
        </p:nvSpPr>
        <p:spPr>
          <a:xfrm>
            <a:off x="3314034" y="4764243"/>
            <a:ext cx="1839849" cy="365760"/>
          </a:xfrm>
          <a:prstGeom prst="rect">
            <a:avLst/>
          </a:prstGeom>
          <a:solidFill>
            <a:srgbClr val="A00A0A"/>
          </a:solidFill>
        </p:spPr>
        <p:txBody>
          <a:bodyPr wrap="square">
            <a:spAutoFit/>
          </a:bodyPr>
          <a:lstStyle>
            <a:defPPr>
              <a:defRPr lang="zh-CN"/>
            </a:defPPr>
            <a:lvl1pPr>
              <a:defRPr>
                <a:solidFill>
                  <a:schemeClr val="bg1"/>
                </a:solidFill>
                <a:latin charset="-122" panose="03000509000000000000" pitchFamily="65" typeface="方正粗倩简体"/>
                <a:ea charset="-122" panose="03000509000000000000" pitchFamily="65" typeface="方正粗倩简体"/>
              </a:defRPr>
            </a:lvl1pPr>
          </a:lstStyle>
          <a:p>
            <a:pPr algn="ctr"/>
            <a:r>
              <a:rPr altLang="en-US" lang="zh-CN"/>
              <a:t>点击输入元素三</a:t>
            </a:r>
          </a:p>
        </p:txBody>
      </p:sp>
      <p:sp>
        <p:nvSpPr>
          <p:cNvPr id="40" name="文本框 39"/>
          <p:cNvSpPr txBox="1"/>
          <p:nvPr/>
        </p:nvSpPr>
        <p:spPr>
          <a:xfrm>
            <a:off x="841369" y="201997"/>
            <a:ext cx="1783080" cy="365760"/>
          </a:xfrm>
          <a:prstGeom prst="rect">
            <a:avLst/>
          </a:prstGeom>
          <a:solidFill>
            <a:srgbClr val="A00A0A"/>
          </a:solid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lang="zh-CN" noProof="0">
                <a:solidFill>
                  <a:prstClr val="white">
                    <a:lumMod val="95000"/>
                  </a:prstClr>
                </a:solidFill>
                <a:latin charset="-122" panose="03000509000000000000" pitchFamily="65" typeface="方正粗倩简体"/>
                <a:ea charset="-122" panose="03000509000000000000" pitchFamily="65" typeface="方正粗倩简体"/>
              </a:rPr>
              <a:t>点击输入大标题</a:t>
            </a:r>
          </a:p>
        </p:txBody>
      </p:sp>
      <p:grpSp>
        <p:nvGrpSpPr>
          <p:cNvPr id="41" name="组合 40"/>
          <p:cNvGrpSpPr/>
          <p:nvPr/>
        </p:nvGrpSpPr>
        <p:grpSpPr>
          <a:xfrm>
            <a:off x="351783" y="212874"/>
            <a:ext cx="489586" cy="347578"/>
            <a:chOff x="3412653" y="792910"/>
            <a:chExt cx="698805" cy="496111"/>
          </a:xfrm>
        </p:grpSpPr>
        <p:sp>
          <p:nvSpPr>
            <p:cNvPr id="42" name="菱形 41"/>
            <p:cNvSpPr/>
            <p:nvPr/>
          </p:nvSpPr>
          <p:spPr>
            <a:xfrm>
              <a:off x="3412653" y="792910"/>
              <a:ext cx="496111" cy="496111"/>
            </a:xfrm>
            <a:prstGeom prst="diamond">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任意多边形: 形状 44"/>
            <p:cNvSpPr/>
            <p:nvPr/>
          </p:nvSpPr>
          <p:spPr>
            <a:xfrm>
              <a:off x="3785581" y="792910"/>
              <a:ext cx="325877" cy="496111"/>
            </a:xfrm>
            <a:custGeom>
              <a:gdLst>
                <a:gd fmla="*/ 77822 w 325877" name="connsiteX0"/>
                <a:gd fmla="*/ 0 h 496111" name="connsiteY0"/>
                <a:gd fmla="*/ 325877 w 325877" name="connsiteX1"/>
                <a:gd fmla="*/ 248056 h 496111" name="connsiteY1"/>
                <a:gd fmla="*/ 77822 w 325877" name="connsiteX2"/>
                <a:gd fmla="*/ 496111 h 496111" name="connsiteY2"/>
                <a:gd fmla="*/ 0 w 325877" name="connsiteX3"/>
                <a:gd fmla="*/ 418290 h 496111" name="connsiteY3"/>
                <a:gd fmla="*/ 170234 w 325877" name="connsiteX4"/>
                <a:gd fmla="*/ 248056 h 496111" name="connsiteY4"/>
                <a:gd fmla="*/ 0 w 325877" name="connsiteX5"/>
                <a:gd fmla="*/ 77822 h 49611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96110" w="325877">
                  <a:moveTo>
                    <a:pt x="77822" y="0"/>
                  </a:moveTo>
                  <a:lnTo>
                    <a:pt x="325877" y="248056"/>
                  </a:lnTo>
                  <a:lnTo>
                    <a:pt x="77822" y="496111"/>
                  </a:lnTo>
                  <a:lnTo>
                    <a:pt x="0" y="418290"/>
                  </a:lnTo>
                  <a:lnTo>
                    <a:pt x="170234" y="248056"/>
                  </a:lnTo>
                  <a:lnTo>
                    <a:pt x="0" y="778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9" name="文本框 48"/>
          <p:cNvSpPr txBox="1"/>
          <p:nvPr/>
        </p:nvSpPr>
        <p:spPr>
          <a:xfrm>
            <a:off x="2755051" y="3330323"/>
            <a:ext cx="2266561" cy="365760"/>
          </a:xfrm>
          <a:prstGeom prst="rect">
            <a:avLst/>
          </a:prstGeom>
          <a:noFill/>
        </p:spPr>
        <p:txBody>
          <a:bodyPr rtlCol="0" wrap="square">
            <a:spAutoFit/>
          </a:bodyPr>
          <a:lstStyle>
            <a:defPPr>
              <a:defRPr lang="zh-CN"/>
            </a:defPPr>
            <a:lvl1pPr>
              <a:defRPr sz="2000">
                <a:solidFill>
                  <a:schemeClr val="bg1"/>
                </a:solidFill>
                <a:latin charset="-122" panose="020b0502040204020203" pitchFamily="34" typeface="微软雅黑 Light"/>
                <a:ea charset="-122" panose="020b0502040204020203" pitchFamily="34" typeface="微软雅黑 Light"/>
              </a:defRPr>
            </a:lvl1pPr>
          </a:lstStyle>
          <a:p>
            <a:pPr algn="ctr"/>
            <a:r>
              <a:rPr altLang="en-US" lang="zh-CN" sz="1800">
                <a:latin charset="-122" panose="020b0503020204020204" pitchFamily="34" typeface="微软雅黑"/>
                <a:ea charset="-122" panose="020b0503020204020204" pitchFamily="34" typeface="微软雅黑"/>
              </a:rPr>
              <a:t>最终效果最终效果</a:t>
            </a:r>
          </a:p>
        </p:txBody>
      </p:sp>
      <p:sp>
        <p:nvSpPr>
          <p:cNvPr id="51" name="文本框 50"/>
          <p:cNvSpPr txBox="1"/>
          <p:nvPr/>
        </p:nvSpPr>
        <p:spPr>
          <a:xfrm>
            <a:off x="2755051" y="2974654"/>
            <a:ext cx="2266561" cy="365760"/>
          </a:xfrm>
          <a:prstGeom prst="rect">
            <a:avLst/>
          </a:prstGeom>
          <a:noFill/>
        </p:spPr>
        <p:txBody>
          <a:bodyPr rtlCol="0" wrap="square">
            <a:spAutoFit/>
          </a:bodyPr>
          <a:lstStyle>
            <a:defPPr>
              <a:defRPr lang="zh-CN"/>
            </a:defPPr>
            <a:lvl1pPr>
              <a:defRPr sz="2000">
                <a:solidFill>
                  <a:schemeClr val="bg1"/>
                </a:solidFill>
                <a:latin charset="-122" panose="020b0502040204020203" pitchFamily="34" typeface="微软雅黑 Light"/>
                <a:ea charset="-122" panose="020b0502040204020203" pitchFamily="34" typeface="微软雅黑 Light"/>
              </a:defRPr>
            </a:lvl1pPr>
          </a:lstStyle>
          <a:p>
            <a:pPr algn="ctr"/>
            <a:r>
              <a:rPr altLang="en-US" lang="zh-CN" sz="1800">
                <a:latin charset="-122" panose="020b0503020204020204" pitchFamily="34" typeface="微软雅黑"/>
                <a:ea charset="-122" panose="020b0503020204020204" pitchFamily="34" typeface="微软雅黑"/>
              </a:rPr>
              <a:t>最终效果最终效果</a:t>
            </a:r>
          </a:p>
        </p:txBody>
      </p:sp>
      <p:grpSp>
        <p:nvGrpSpPr>
          <p:cNvPr id="12" name="组合 11"/>
          <p:cNvGrpSpPr/>
          <p:nvPr/>
        </p:nvGrpSpPr>
        <p:grpSpPr>
          <a:xfrm>
            <a:off x="7800023" y="3884198"/>
            <a:ext cx="2881190" cy="1727754"/>
            <a:chOff x="8218312" y="3884198"/>
            <a:chExt cx="2881190" cy="1727754"/>
          </a:xfrm>
        </p:grpSpPr>
        <p:sp>
          <p:nvSpPr>
            <p:cNvPr id="14" name="文本框 13"/>
            <p:cNvSpPr txBox="1"/>
            <p:nvPr/>
          </p:nvSpPr>
          <p:spPr>
            <a:xfrm>
              <a:off x="9108252" y="3901245"/>
              <a:ext cx="1991251" cy="396240"/>
            </a:xfrm>
            <a:prstGeom prst="rect">
              <a:avLst/>
            </a:prstGeom>
            <a:noFill/>
          </p:spPr>
          <p:txBody>
            <a:bodyPr rtlCol="0" wrap="squar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r>
                <a:rPr altLang="en-US" lang="zh-CN"/>
                <a:t>点击输入内容</a:t>
              </a:r>
            </a:p>
          </p:txBody>
        </p:sp>
        <p:sp>
          <p:nvSpPr>
            <p:cNvPr id="16" name="文本框 15"/>
            <p:cNvSpPr txBox="1"/>
            <p:nvPr/>
          </p:nvSpPr>
          <p:spPr>
            <a:xfrm>
              <a:off x="9108249" y="5186855"/>
              <a:ext cx="1752789" cy="396240"/>
            </a:xfrm>
            <a:prstGeom prst="rect">
              <a:avLst/>
            </a:prstGeom>
            <a:noFill/>
          </p:spPr>
          <p:txBody>
            <a:bodyPr rtlCol="0" wrap="squar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r>
                <a:rPr altLang="en-US" lang="zh-CN"/>
                <a:t>点击输入内容</a:t>
              </a:r>
            </a:p>
          </p:txBody>
        </p:sp>
        <p:sp>
          <p:nvSpPr>
            <p:cNvPr id="48" name="文本框 47"/>
            <p:cNvSpPr txBox="1"/>
            <p:nvPr/>
          </p:nvSpPr>
          <p:spPr>
            <a:xfrm>
              <a:off x="9108252" y="4544050"/>
              <a:ext cx="1991251" cy="396240"/>
            </a:xfrm>
            <a:prstGeom prst="rect">
              <a:avLst/>
            </a:prstGeom>
            <a:noFill/>
          </p:spPr>
          <p:txBody>
            <a:bodyPr rtlCol="0" wrap="squar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r>
                <a:rPr altLang="en-US" lang="zh-CN"/>
                <a:t>点击输入内容</a:t>
              </a:r>
            </a:p>
          </p:txBody>
        </p:sp>
        <p:grpSp>
          <p:nvGrpSpPr>
            <p:cNvPr id="10" name="组合 9"/>
            <p:cNvGrpSpPr/>
            <p:nvPr/>
          </p:nvGrpSpPr>
          <p:grpSpPr>
            <a:xfrm>
              <a:off x="8218312" y="4534325"/>
              <a:ext cx="537624" cy="419559"/>
              <a:chOff x="6730160" y="868836"/>
              <a:chExt cx="537624" cy="419559"/>
            </a:xfrm>
          </p:grpSpPr>
          <p:sp>
            <p:nvSpPr>
              <p:cNvPr id="50" name="Freeform 12"/>
              <p:cNvSpPr>
                <a:spLocks noEditPoints="1"/>
              </p:cNvSpPr>
              <p:nvPr/>
            </p:nvSpPr>
            <p:spPr bwMode="auto">
              <a:xfrm>
                <a:off x="6730160" y="915220"/>
                <a:ext cx="463833" cy="373175"/>
              </a:xfrm>
              <a:custGeom>
                <a:gdLst>
                  <a:gd fmla="*/ 133 w 162" name="T0"/>
                  <a:gd fmla="*/ 54 h 129" name="T1"/>
                  <a:gd fmla="*/ 130 w 162" name="T2"/>
                  <a:gd fmla="*/ 49 h 129" name="T3"/>
                  <a:gd fmla="*/ 128 w 162" name="T4"/>
                  <a:gd fmla="*/ 30 h 129" name="T5"/>
                  <a:gd fmla="*/ 94 w 162" name="T6"/>
                  <a:gd fmla="*/ 31 h 129" name="T7"/>
                  <a:gd fmla="*/ 88 w 162" name="T8"/>
                  <a:gd fmla="*/ 23 h 129" name="T9"/>
                  <a:gd fmla="*/ 61 w 162" name="T10"/>
                  <a:gd fmla="*/ 8 h 129" name="T11"/>
                  <a:gd fmla="*/ 15 w 162" name="T12"/>
                  <a:gd fmla="*/ 47 h 129" name="T13"/>
                  <a:gd fmla="*/ 2 w 162" name="T14"/>
                  <a:gd fmla="*/ 82 h 129" name="T15"/>
                  <a:gd fmla="*/ 69 w 162" name="T16"/>
                  <a:gd fmla="*/ 127 h 129" name="T17"/>
                  <a:gd fmla="*/ 150 w 162" name="T18"/>
                  <a:gd fmla="*/ 91 h 129" name="T19"/>
                  <a:gd fmla="*/ 133 w 162" name="T20"/>
                  <a:gd fmla="*/ 54 h 129" name="T21"/>
                  <a:gd fmla="*/ 71 w 162" name="T22"/>
                  <a:gd fmla="*/ 117 h 129" name="T23"/>
                  <a:gd fmla="*/ 19 w 162" name="T24"/>
                  <a:gd fmla="*/ 85 h 129" name="T25"/>
                  <a:gd fmla="*/ 71 w 162" name="T26"/>
                  <a:gd fmla="*/ 48 h 129" name="T27"/>
                  <a:gd fmla="*/ 124 w 162" name="T28"/>
                  <a:gd fmla="*/ 78 h 129" name="T29"/>
                  <a:gd fmla="*/ 71 w 162" name="T30"/>
                  <a:gd fmla="*/ 117 h 12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9" w="162">
                    <a:moveTo>
                      <a:pt x="133" y="54"/>
                    </a:moveTo>
                    <a:cubicBezTo>
                      <a:pt x="126" y="53"/>
                      <a:pt x="130" y="49"/>
                      <a:pt x="130" y="49"/>
                    </a:cubicBezTo>
                    <a:cubicBezTo>
                      <a:pt x="130" y="49"/>
                      <a:pt x="137" y="38"/>
                      <a:pt x="128" y="30"/>
                    </a:cubicBezTo>
                    <a:cubicBezTo>
                      <a:pt x="118" y="20"/>
                      <a:pt x="94" y="31"/>
                      <a:pt x="94" y="31"/>
                    </a:cubicBezTo>
                    <a:cubicBezTo>
                      <a:pt x="85" y="34"/>
                      <a:pt x="87" y="30"/>
                      <a:pt x="88" y="23"/>
                    </a:cubicBezTo>
                    <a:cubicBezTo>
                      <a:pt x="88" y="14"/>
                      <a:pt x="86" y="0"/>
                      <a:pt x="61" y="8"/>
                    </a:cubicBezTo>
                    <a:cubicBezTo>
                      <a:pt x="36" y="17"/>
                      <a:pt x="15" y="47"/>
                      <a:pt x="15" y="47"/>
                    </a:cubicBezTo>
                    <a:cubicBezTo>
                      <a:pt x="0" y="66"/>
                      <a:pt x="2" y="82"/>
                      <a:pt x="2" y="82"/>
                    </a:cubicBezTo>
                    <a:cubicBezTo>
                      <a:pt x="5" y="116"/>
                      <a:pt x="41" y="125"/>
                      <a:pt x="69" y="127"/>
                    </a:cubicBezTo>
                    <a:cubicBezTo>
                      <a:pt x="99" y="129"/>
                      <a:pt x="138" y="117"/>
                      <a:pt x="150" y="91"/>
                    </a:cubicBezTo>
                    <a:cubicBezTo>
                      <a:pt x="162" y="66"/>
                      <a:pt x="140" y="56"/>
                      <a:pt x="133" y="54"/>
                    </a:cubicBezTo>
                    <a:close/>
                    <a:moveTo>
                      <a:pt x="71" y="117"/>
                    </a:moveTo>
                    <a:cubicBezTo>
                      <a:pt x="42" y="119"/>
                      <a:pt x="19" y="104"/>
                      <a:pt x="19" y="85"/>
                    </a:cubicBezTo>
                    <a:cubicBezTo>
                      <a:pt x="19" y="65"/>
                      <a:pt x="42" y="50"/>
                      <a:pt x="71" y="48"/>
                    </a:cubicBezTo>
                    <a:cubicBezTo>
                      <a:pt x="101" y="47"/>
                      <a:pt x="124" y="59"/>
                      <a:pt x="124" y="78"/>
                    </a:cubicBezTo>
                    <a:cubicBezTo>
                      <a:pt x="124" y="98"/>
                      <a:pt x="101" y="116"/>
                      <a:pt x="71" y="117"/>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13"/>
              <p:cNvSpPr>
                <a:spLocks noEditPoints="1"/>
              </p:cNvSpPr>
              <p:nvPr/>
            </p:nvSpPr>
            <p:spPr bwMode="auto">
              <a:xfrm>
                <a:off x="6833468" y="1083886"/>
                <a:ext cx="183425" cy="162342"/>
              </a:xfrm>
              <a:custGeom>
                <a:gdLst>
                  <a:gd fmla="*/ 30 w 64" name="T0"/>
                  <a:gd fmla="*/ 3 h 56" name="T1"/>
                  <a:gd fmla="*/ 4 w 64" name="T2"/>
                  <a:gd fmla="*/ 34 h 56" name="T3"/>
                  <a:gd fmla="*/ 12 w 64" name="T4"/>
                  <a:gd fmla="*/ 47 h 56" name="T5"/>
                  <a:gd fmla="*/ 55 w 64" name="T6"/>
                  <a:gd fmla="*/ 39 h 56" name="T7"/>
                  <a:gd fmla="*/ 30 w 64" name="T8"/>
                  <a:gd fmla="*/ 3 h 56" name="T9"/>
                  <a:gd fmla="*/ 22 w 64" name="T10"/>
                  <a:gd fmla="*/ 42 h 56" name="T11"/>
                  <a:gd fmla="*/ 12 w 64" name="T12"/>
                  <a:gd fmla="*/ 35 h 56" name="T13"/>
                  <a:gd fmla="*/ 22 w 64" name="T14"/>
                  <a:gd fmla="*/ 25 h 56" name="T15"/>
                  <a:gd fmla="*/ 32 w 64" name="T16"/>
                  <a:gd fmla="*/ 32 h 56" name="T17"/>
                  <a:gd fmla="*/ 22 w 64" name="T18"/>
                  <a:gd fmla="*/ 42 h 56" name="T19"/>
                  <a:gd fmla="*/ 39 w 64" name="T20"/>
                  <a:gd fmla="*/ 27 h 56" name="T21"/>
                  <a:gd fmla="*/ 34 w 64" name="T22"/>
                  <a:gd fmla="*/ 27 h 56" name="T23"/>
                  <a:gd fmla="*/ 36 w 64" name="T24"/>
                  <a:gd fmla="*/ 21 h 56" name="T25"/>
                  <a:gd fmla="*/ 41 w 64" name="T26"/>
                  <a:gd fmla="*/ 21 h 56" name="T27"/>
                  <a:gd fmla="*/ 39 w 64" name="T28"/>
                  <a:gd fmla="*/ 27 h 5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6" w="64">
                    <a:moveTo>
                      <a:pt x="30" y="3"/>
                    </a:moveTo>
                    <a:cubicBezTo>
                      <a:pt x="0" y="7"/>
                      <a:pt x="4" y="34"/>
                      <a:pt x="4" y="34"/>
                    </a:cubicBezTo>
                    <a:cubicBezTo>
                      <a:pt x="4" y="34"/>
                      <a:pt x="3" y="43"/>
                      <a:pt x="12" y="47"/>
                    </a:cubicBezTo>
                    <a:cubicBezTo>
                      <a:pt x="29" y="56"/>
                      <a:pt x="46" y="51"/>
                      <a:pt x="55" y="39"/>
                    </a:cubicBezTo>
                    <a:cubicBezTo>
                      <a:pt x="64" y="28"/>
                      <a:pt x="59" y="0"/>
                      <a:pt x="30" y="3"/>
                    </a:cubicBezTo>
                    <a:close/>
                    <a:moveTo>
                      <a:pt x="22" y="42"/>
                    </a:moveTo>
                    <a:cubicBezTo>
                      <a:pt x="17" y="42"/>
                      <a:pt x="12" y="39"/>
                      <a:pt x="12" y="35"/>
                    </a:cubicBezTo>
                    <a:cubicBezTo>
                      <a:pt x="12" y="30"/>
                      <a:pt x="16" y="25"/>
                      <a:pt x="22" y="25"/>
                    </a:cubicBezTo>
                    <a:cubicBezTo>
                      <a:pt x="28" y="24"/>
                      <a:pt x="32" y="28"/>
                      <a:pt x="32" y="32"/>
                    </a:cubicBezTo>
                    <a:cubicBezTo>
                      <a:pt x="32" y="37"/>
                      <a:pt x="28" y="41"/>
                      <a:pt x="22" y="42"/>
                    </a:cubicBezTo>
                    <a:close/>
                    <a:moveTo>
                      <a:pt x="39" y="27"/>
                    </a:moveTo>
                    <a:cubicBezTo>
                      <a:pt x="38" y="28"/>
                      <a:pt x="35" y="28"/>
                      <a:pt x="34" y="27"/>
                    </a:cubicBezTo>
                    <a:cubicBezTo>
                      <a:pt x="33" y="25"/>
                      <a:pt x="34" y="22"/>
                      <a:pt x="36" y="21"/>
                    </a:cubicBezTo>
                    <a:cubicBezTo>
                      <a:pt x="38" y="19"/>
                      <a:pt x="40" y="20"/>
                      <a:pt x="41" y="21"/>
                    </a:cubicBezTo>
                    <a:cubicBezTo>
                      <a:pt x="42" y="23"/>
                      <a:pt x="41" y="26"/>
                      <a:pt x="39" y="27"/>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14"/>
              <p:cNvSpPr/>
              <p:nvPr/>
            </p:nvSpPr>
            <p:spPr bwMode="auto">
              <a:xfrm>
                <a:off x="7078034" y="932086"/>
                <a:ext cx="99092" cy="105417"/>
              </a:xfrm>
              <a:custGeom>
                <a:gdLst>
                  <a:gd fmla="*/ 27 w 35" name="T0"/>
                  <a:gd fmla="*/ 36 h 36" name="T1"/>
                  <a:gd fmla="*/ 31 w 35" name="T2"/>
                  <a:gd fmla="*/ 32 h 36" name="T3"/>
                  <a:gd fmla="*/ 31 w 35" name="T4"/>
                  <a:gd fmla="*/ 32 h 36" name="T5"/>
                  <a:gd fmla="*/ 5 w 35" name="T6"/>
                  <a:gd fmla="*/ 5 h 36" name="T7"/>
                  <a:gd fmla="*/ 0 w 35" name="T8"/>
                  <a:gd fmla="*/ 10 h 36" name="T9"/>
                  <a:gd fmla="*/ 5 w 35" name="T10"/>
                  <a:gd fmla="*/ 15 h 36" name="T11"/>
                  <a:gd fmla="*/ 22 w 35" name="T12"/>
                  <a:gd fmla="*/ 32 h 36" name="T13"/>
                  <a:gd fmla="*/ 27 w 35" name="T14"/>
                  <a:gd fmla="*/ 36 h 3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6" w="35">
                    <a:moveTo>
                      <a:pt x="27" y="36"/>
                    </a:moveTo>
                    <a:cubicBezTo>
                      <a:pt x="29" y="36"/>
                      <a:pt x="31" y="35"/>
                      <a:pt x="31" y="32"/>
                    </a:cubicBezTo>
                    <a:cubicBezTo>
                      <a:pt x="31" y="32"/>
                      <a:pt x="31" y="32"/>
                      <a:pt x="31" y="32"/>
                    </a:cubicBezTo>
                    <a:cubicBezTo>
                      <a:pt x="35" y="0"/>
                      <a:pt x="5" y="5"/>
                      <a:pt x="5" y="5"/>
                    </a:cubicBezTo>
                    <a:cubicBezTo>
                      <a:pt x="2" y="5"/>
                      <a:pt x="0" y="7"/>
                      <a:pt x="0" y="10"/>
                    </a:cubicBezTo>
                    <a:cubicBezTo>
                      <a:pt x="0" y="13"/>
                      <a:pt x="2" y="15"/>
                      <a:pt x="5" y="15"/>
                    </a:cubicBezTo>
                    <a:cubicBezTo>
                      <a:pt x="27" y="10"/>
                      <a:pt x="22" y="32"/>
                      <a:pt x="22" y="32"/>
                    </a:cubicBezTo>
                    <a:cubicBezTo>
                      <a:pt x="22" y="34"/>
                      <a:pt x="24" y="36"/>
                      <a:pt x="27" y="36"/>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15"/>
              <p:cNvSpPr/>
              <p:nvPr/>
            </p:nvSpPr>
            <p:spPr bwMode="auto">
              <a:xfrm>
                <a:off x="7056951" y="868836"/>
                <a:ext cx="210833" cy="196075"/>
              </a:xfrm>
              <a:custGeom>
                <a:gdLst>
                  <a:gd fmla="*/ 30 w 74" name="T0"/>
                  <a:gd fmla="*/ 2 h 68" name="T1"/>
                  <a:gd fmla="*/ 6 w 74" name="T2"/>
                  <a:gd fmla="*/ 3 h 68" name="T3"/>
                  <a:gd fmla="*/ 6 w 74" name="T4"/>
                  <a:gd fmla="*/ 3 h 68" name="T5"/>
                  <a:gd fmla="*/ 5 w 74" name="T6"/>
                  <a:gd fmla="*/ 3 h 68" name="T7"/>
                  <a:gd fmla="*/ 0 w 74" name="T8"/>
                  <a:gd fmla="*/ 10 h 68" name="T9"/>
                  <a:gd fmla="*/ 7 w 74" name="T10"/>
                  <a:gd fmla="*/ 17 h 68" name="T11"/>
                  <a:gd fmla="*/ 14 w 74" name="T12"/>
                  <a:gd fmla="*/ 15 h 68" name="T13"/>
                  <a:gd fmla="*/ 48 w 74" name="T14"/>
                  <a:gd fmla="*/ 32 h 68" name="T15"/>
                  <a:gd fmla="*/ 50 w 74" name="T16"/>
                  <a:gd fmla="*/ 55 h 68" name="T17"/>
                  <a:gd fmla="*/ 49 w 74" name="T18"/>
                  <a:gd fmla="*/ 62 h 68" name="T19"/>
                  <a:gd fmla="*/ 56 w 74" name="T20"/>
                  <a:gd fmla="*/ 68 h 68" name="T21"/>
                  <a:gd fmla="*/ 63 w 74" name="T22"/>
                  <a:gd fmla="*/ 63 h 68" name="T23"/>
                  <a:gd fmla="*/ 63 w 74" name="T24"/>
                  <a:gd fmla="*/ 63 h 68" name="T25"/>
                  <a:gd fmla="*/ 30 w 74" name="T26"/>
                  <a:gd fmla="*/ 2 h 6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8" w="74">
                    <a:moveTo>
                      <a:pt x="30" y="2"/>
                    </a:moveTo>
                    <a:cubicBezTo>
                      <a:pt x="20" y="0"/>
                      <a:pt x="9" y="2"/>
                      <a:pt x="6" y="3"/>
                    </a:cubicBezTo>
                    <a:cubicBezTo>
                      <a:pt x="6" y="3"/>
                      <a:pt x="6" y="3"/>
                      <a:pt x="6" y="3"/>
                    </a:cubicBezTo>
                    <a:cubicBezTo>
                      <a:pt x="5" y="3"/>
                      <a:pt x="5" y="3"/>
                      <a:pt x="5" y="3"/>
                    </a:cubicBezTo>
                    <a:cubicBezTo>
                      <a:pt x="2" y="4"/>
                      <a:pt x="0" y="6"/>
                      <a:pt x="0" y="10"/>
                    </a:cubicBezTo>
                    <a:cubicBezTo>
                      <a:pt x="0" y="14"/>
                      <a:pt x="3" y="17"/>
                      <a:pt x="7" y="17"/>
                    </a:cubicBezTo>
                    <a:cubicBezTo>
                      <a:pt x="7" y="17"/>
                      <a:pt x="11" y="16"/>
                      <a:pt x="14" y="15"/>
                    </a:cubicBezTo>
                    <a:cubicBezTo>
                      <a:pt x="16" y="14"/>
                      <a:pt x="38" y="14"/>
                      <a:pt x="48" y="32"/>
                    </a:cubicBezTo>
                    <a:cubicBezTo>
                      <a:pt x="54" y="45"/>
                      <a:pt x="51" y="54"/>
                      <a:pt x="50" y="55"/>
                    </a:cubicBezTo>
                    <a:cubicBezTo>
                      <a:pt x="50" y="55"/>
                      <a:pt x="49" y="59"/>
                      <a:pt x="49" y="62"/>
                    </a:cubicBezTo>
                    <a:cubicBezTo>
                      <a:pt x="49" y="66"/>
                      <a:pt x="52" y="68"/>
                      <a:pt x="56" y="68"/>
                    </a:cubicBezTo>
                    <a:cubicBezTo>
                      <a:pt x="59" y="68"/>
                      <a:pt x="62" y="68"/>
                      <a:pt x="63" y="63"/>
                    </a:cubicBezTo>
                    <a:cubicBezTo>
                      <a:pt x="63" y="63"/>
                      <a:pt x="63" y="63"/>
                      <a:pt x="63" y="63"/>
                    </a:cubicBezTo>
                    <a:cubicBezTo>
                      <a:pt x="74" y="25"/>
                      <a:pt x="49" y="7"/>
                      <a:pt x="30" y="2"/>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6" name="组合 5"/>
            <p:cNvGrpSpPr/>
            <p:nvPr/>
          </p:nvGrpSpPr>
          <p:grpSpPr>
            <a:xfrm>
              <a:off x="8218312" y="3884198"/>
              <a:ext cx="537625" cy="476483"/>
              <a:chOff x="5612744" y="847753"/>
              <a:chExt cx="537625" cy="476483"/>
            </a:xfrm>
          </p:grpSpPr>
          <p:sp>
            <p:nvSpPr>
              <p:cNvPr id="56" name="Oval 16"/>
              <p:cNvSpPr>
                <a:spLocks noChangeArrowheads="1"/>
              </p:cNvSpPr>
              <p:nvPr/>
            </p:nvSpPr>
            <p:spPr bwMode="auto">
              <a:xfrm>
                <a:off x="5659127" y="879378"/>
                <a:ext cx="92767" cy="88550"/>
              </a:xfrm>
              <a:prstGeom prst="ellipse">
                <a:avLst/>
              </a:pr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17"/>
              <p:cNvSpPr/>
              <p:nvPr/>
            </p:nvSpPr>
            <p:spPr bwMode="auto">
              <a:xfrm>
                <a:off x="5612744" y="984795"/>
                <a:ext cx="149692" cy="288841"/>
              </a:xfrm>
              <a:custGeom>
                <a:gdLst>
                  <a:gd fmla="*/ 19 w 52" name="T0"/>
                  <a:gd fmla="*/ 0 h 100" name="T1"/>
                  <a:gd fmla="*/ 8 w 52" name="T2"/>
                  <a:gd fmla="*/ 16 h 100" name="T3"/>
                  <a:gd fmla="*/ 27 w 52" name="T4"/>
                  <a:gd fmla="*/ 28 h 100" name="T5"/>
                  <a:gd fmla="*/ 34 w 52" name="T6"/>
                  <a:gd fmla="*/ 47 h 100" name="T7"/>
                  <a:gd fmla="*/ 0 w 52" name="T8"/>
                  <a:gd fmla="*/ 84 h 100" name="T9"/>
                  <a:gd fmla="*/ 25 w 52" name="T10"/>
                  <a:gd fmla="*/ 100 h 100" name="T11"/>
                  <a:gd fmla="*/ 46 w 52" name="T12"/>
                  <a:gd fmla="*/ 54 h 100" name="T13"/>
                  <a:gd fmla="*/ 44 w 52" name="T14"/>
                  <a:gd fmla="*/ 22 h 100" name="T15"/>
                  <a:gd fmla="*/ 19 w 52" name="T16"/>
                  <a:gd fmla="*/ 0 h 1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0" w="52">
                    <a:moveTo>
                      <a:pt x="19" y="0"/>
                    </a:moveTo>
                    <a:cubicBezTo>
                      <a:pt x="8" y="16"/>
                      <a:pt x="8" y="16"/>
                      <a:pt x="8" y="16"/>
                    </a:cubicBezTo>
                    <a:cubicBezTo>
                      <a:pt x="27" y="28"/>
                      <a:pt x="27" y="28"/>
                      <a:pt x="27" y="28"/>
                    </a:cubicBezTo>
                    <a:cubicBezTo>
                      <a:pt x="27" y="28"/>
                      <a:pt x="40" y="35"/>
                      <a:pt x="34" y="47"/>
                    </a:cubicBezTo>
                    <a:cubicBezTo>
                      <a:pt x="28" y="59"/>
                      <a:pt x="0" y="84"/>
                      <a:pt x="0" y="84"/>
                    </a:cubicBezTo>
                    <a:cubicBezTo>
                      <a:pt x="25" y="100"/>
                      <a:pt x="25" y="100"/>
                      <a:pt x="25" y="100"/>
                    </a:cubicBezTo>
                    <a:cubicBezTo>
                      <a:pt x="43" y="62"/>
                      <a:pt x="42" y="67"/>
                      <a:pt x="46" y="54"/>
                    </a:cubicBezTo>
                    <a:cubicBezTo>
                      <a:pt x="51" y="40"/>
                      <a:pt x="52" y="29"/>
                      <a:pt x="44" y="22"/>
                    </a:cubicBezTo>
                    <a:cubicBezTo>
                      <a:pt x="34" y="12"/>
                      <a:pt x="33" y="11"/>
                      <a:pt x="19" y="0"/>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18"/>
              <p:cNvSpPr/>
              <p:nvPr/>
            </p:nvSpPr>
            <p:spPr bwMode="auto">
              <a:xfrm>
                <a:off x="5726594" y="847753"/>
                <a:ext cx="423775" cy="476483"/>
              </a:xfrm>
              <a:custGeom>
                <a:gdLst>
                  <a:gd fmla="*/ 142 w 148" name="T0"/>
                  <a:gd fmla="*/ 43 h 164" name="T1"/>
                  <a:gd fmla="*/ 43 w 148" name="T2"/>
                  <a:gd fmla="*/ 27 h 164" name="T3"/>
                  <a:gd fmla="*/ 49 w 148" name="T4"/>
                  <a:gd fmla="*/ 15 h 164" name="T5"/>
                  <a:gd fmla="*/ 26 w 148" name="T6"/>
                  <a:gd fmla="*/ 9 h 164" name="T7"/>
                  <a:gd fmla="*/ 0 w 148" name="T8"/>
                  <a:gd fmla="*/ 54 h 164" name="T9"/>
                  <a:gd fmla="*/ 16 w 148" name="T10"/>
                  <a:gd fmla="*/ 63 h 164" name="T11"/>
                  <a:gd fmla="*/ 28 w 148" name="T12"/>
                  <a:gd fmla="*/ 49 h 164" name="T13"/>
                  <a:gd fmla="*/ 39 w 148" name="T14"/>
                  <a:gd fmla="*/ 44 h 164" name="T15"/>
                  <a:gd fmla="*/ 21 w 148" name="T16"/>
                  <a:gd fmla="*/ 71 h 164" name="T17"/>
                  <a:gd fmla="*/ 31 w 148" name="T18"/>
                  <a:gd fmla="*/ 79 h 164" name="T19"/>
                  <a:gd fmla="*/ 45 w 148" name="T20"/>
                  <a:gd fmla="*/ 65 h 164" name="T21"/>
                  <a:gd fmla="*/ 53 w 148" name="T22"/>
                  <a:gd fmla="*/ 65 h 164" name="T23"/>
                  <a:gd fmla="*/ 53 w 148" name="T24"/>
                  <a:gd fmla="*/ 80 h 164" name="T25"/>
                  <a:gd fmla="*/ 20 w 148" name="T26"/>
                  <a:gd fmla="*/ 80 h 164" name="T27"/>
                  <a:gd fmla="*/ 20 w 148" name="T28"/>
                  <a:gd fmla="*/ 91 h 164" name="T29"/>
                  <a:gd fmla="*/ 53 w 148" name="T30"/>
                  <a:gd fmla="*/ 91 h 164" name="T31"/>
                  <a:gd fmla="*/ 53 w 148" name="T32"/>
                  <a:gd fmla="*/ 118 h 164" name="T33"/>
                  <a:gd fmla="*/ 52 w 148" name="T34"/>
                  <a:gd fmla="*/ 118 h 164" name="T35"/>
                  <a:gd fmla="*/ 40 w 148" name="T36"/>
                  <a:gd fmla="*/ 114 h 164" name="T37"/>
                  <a:gd fmla="*/ 40 w 148" name="T38"/>
                  <a:gd fmla="*/ 97 h 164" name="T39"/>
                  <a:gd fmla="*/ 17 w 148" name="T40"/>
                  <a:gd fmla="*/ 97 h 164" name="T41"/>
                  <a:gd fmla="*/ 17 w 148" name="T42"/>
                  <a:gd fmla="*/ 98 h 164" name="T43"/>
                  <a:gd fmla="*/ 40 w 148" name="T44"/>
                  <a:gd fmla="*/ 134 h 164" name="T45"/>
                  <a:gd fmla="*/ 95 w 148" name="T46"/>
                  <a:gd fmla="*/ 119 h 164" name="T47"/>
                  <a:gd fmla="*/ 99 w 148" name="T48"/>
                  <a:gd fmla="*/ 131 h 164" name="T49"/>
                  <a:gd fmla="*/ 117 w 148" name="T50"/>
                  <a:gd fmla="*/ 124 h 164" name="T51"/>
                  <a:gd fmla="*/ 104 w 148" name="T52"/>
                  <a:gd fmla="*/ 93 h 164" name="T53"/>
                  <a:gd fmla="*/ 90 w 148" name="T54"/>
                  <a:gd fmla="*/ 98 h 164" name="T55"/>
                  <a:gd fmla="*/ 92 w 148" name="T56"/>
                  <a:gd fmla="*/ 108 h 164" name="T57"/>
                  <a:gd fmla="*/ 79 w 148" name="T58"/>
                  <a:gd fmla="*/ 115 h 164" name="T59"/>
                  <a:gd fmla="*/ 79 w 148" name="T60"/>
                  <a:gd fmla="*/ 91 h 164" name="T61"/>
                  <a:gd fmla="*/ 111 w 148" name="T62"/>
                  <a:gd fmla="*/ 91 h 164" name="T63"/>
                  <a:gd fmla="*/ 111 w 148" name="T64"/>
                  <a:gd fmla="*/ 80 h 164" name="T65"/>
                  <a:gd fmla="*/ 79 w 148" name="T66"/>
                  <a:gd fmla="*/ 80 h 164" name="T67"/>
                  <a:gd fmla="*/ 79 w 148" name="T68"/>
                  <a:gd fmla="*/ 65 h 164" name="T69"/>
                  <a:gd fmla="*/ 111 w 148" name="T70"/>
                  <a:gd fmla="*/ 65 h 164" name="T71"/>
                  <a:gd fmla="*/ 111 w 148" name="T72"/>
                  <a:gd fmla="*/ 54 h 164" name="T73"/>
                  <a:gd fmla="*/ 55 w 148" name="T74"/>
                  <a:gd fmla="*/ 54 h 164" name="T75"/>
                  <a:gd fmla="*/ 63 w 148" name="T76"/>
                  <a:gd fmla="*/ 42 h 164" name="T77"/>
                  <a:gd fmla="*/ 53 w 148" name="T78"/>
                  <a:gd fmla="*/ 39 h 164" name="T79"/>
                  <a:gd fmla="*/ 118 w 148" name="T80"/>
                  <a:gd fmla="*/ 51 h 164" name="T81"/>
                  <a:gd fmla="*/ 118 w 148" name="T82"/>
                  <a:gd fmla="*/ 116 h 164" name="T83"/>
                  <a:gd fmla="*/ 95 w 148" name="T84"/>
                  <a:gd fmla="*/ 137 h 164" name="T85"/>
                  <a:gd fmla="*/ 81 w 148" name="T86"/>
                  <a:gd fmla="*/ 134 h 164" name="T87"/>
                  <a:gd fmla="*/ 78 w 148" name="T88"/>
                  <a:gd fmla="*/ 147 h 164" name="T89"/>
                  <a:gd fmla="*/ 143 w 148" name="T90"/>
                  <a:gd fmla="*/ 118 h 164" name="T91"/>
                  <a:gd fmla="*/ 142 w 148" name="T92"/>
                  <a:gd fmla="*/ 43 h 16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64" w="148">
                    <a:moveTo>
                      <a:pt x="142" y="43"/>
                    </a:moveTo>
                    <a:cubicBezTo>
                      <a:pt x="142" y="43"/>
                      <a:pt x="136" y="0"/>
                      <a:pt x="43" y="27"/>
                    </a:cubicBezTo>
                    <a:cubicBezTo>
                      <a:pt x="47" y="20"/>
                      <a:pt x="49" y="15"/>
                      <a:pt x="49" y="15"/>
                    </a:cubicBezTo>
                    <a:cubicBezTo>
                      <a:pt x="26" y="9"/>
                      <a:pt x="26" y="9"/>
                      <a:pt x="26" y="9"/>
                    </a:cubicBezTo>
                    <a:cubicBezTo>
                      <a:pt x="26" y="9"/>
                      <a:pt x="17" y="39"/>
                      <a:pt x="0" y="54"/>
                    </a:cubicBezTo>
                    <a:cubicBezTo>
                      <a:pt x="0" y="54"/>
                      <a:pt x="16" y="63"/>
                      <a:pt x="16" y="63"/>
                    </a:cubicBezTo>
                    <a:cubicBezTo>
                      <a:pt x="20" y="58"/>
                      <a:pt x="25" y="53"/>
                      <a:pt x="28" y="49"/>
                    </a:cubicBezTo>
                    <a:cubicBezTo>
                      <a:pt x="32" y="47"/>
                      <a:pt x="36" y="46"/>
                      <a:pt x="39" y="44"/>
                    </a:cubicBezTo>
                    <a:cubicBezTo>
                      <a:pt x="35" y="52"/>
                      <a:pt x="28" y="64"/>
                      <a:pt x="21" y="71"/>
                    </a:cubicBezTo>
                    <a:cubicBezTo>
                      <a:pt x="31" y="79"/>
                      <a:pt x="31" y="79"/>
                      <a:pt x="31" y="79"/>
                    </a:cubicBezTo>
                    <a:cubicBezTo>
                      <a:pt x="31" y="79"/>
                      <a:pt x="37" y="73"/>
                      <a:pt x="45" y="65"/>
                    </a:cubicBezTo>
                    <a:cubicBezTo>
                      <a:pt x="53" y="65"/>
                      <a:pt x="53" y="65"/>
                      <a:pt x="53" y="65"/>
                    </a:cubicBezTo>
                    <a:cubicBezTo>
                      <a:pt x="53" y="80"/>
                      <a:pt x="53" y="80"/>
                      <a:pt x="53" y="80"/>
                    </a:cubicBezTo>
                    <a:cubicBezTo>
                      <a:pt x="20" y="80"/>
                      <a:pt x="20" y="80"/>
                      <a:pt x="20" y="80"/>
                    </a:cubicBezTo>
                    <a:cubicBezTo>
                      <a:pt x="20" y="91"/>
                      <a:pt x="20" y="91"/>
                      <a:pt x="20" y="91"/>
                    </a:cubicBezTo>
                    <a:cubicBezTo>
                      <a:pt x="53" y="91"/>
                      <a:pt x="53" y="91"/>
                      <a:pt x="53" y="91"/>
                    </a:cubicBezTo>
                    <a:cubicBezTo>
                      <a:pt x="53" y="118"/>
                      <a:pt x="53" y="118"/>
                      <a:pt x="53" y="118"/>
                    </a:cubicBezTo>
                    <a:cubicBezTo>
                      <a:pt x="52" y="118"/>
                      <a:pt x="52" y="118"/>
                      <a:pt x="52" y="118"/>
                    </a:cubicBezTo>
                    <a:cubicBezTo>
                      <a:pt x="48" y="118"/>
                      <a:pt x="42" y="117"/>
                      <a:pt x="40" y="114"/>
                    </a:cubicBezTo>
                    <a:cubicBezTo>
                      <a:pt x="38" y="110"/>
                      <a:pt x="40" y="102"/>
                      <a:pt x="40" y="97"/>
                    </a:cubicBezTo>
                    <a:cubicBezTo>
                      <a:pt x="17" y="97"/>
                      <a:pt x="17" y="97"/>
                      <a:pt x="17" y="97"/>
                    </a:cubicBezTo>
                    <a:cubicBezTo>
                      <a:pt x="17" y="98"/>
                      <a:pt x="17" y="98"/>
                      <a:pt x="17" y="98"/>
                    </a:cubicBezTo>
                    <a:cubicBezTo>
                      <a:pt x="17" y="98"/>
                      <a:pt x="8" y="135"/>
                      <a:pt x="40" y="134"/>
                    </a:cubicBezTo>
                    <a:cubicBezTo>
                      <a:pt x="70" y="135"/>
                      <a:pt x="87" y="125"/>
                      <a:pt x="95" y="119"/>
                    </a:cubicBezTo>
                    <a:cubicBezTo>
                      <a:pt x="99" y="131"/>
                      <a:pt x="99" y="131"/>
                      <a:pt x="99" y="131"/>
                    </a:cubicBezTo>
                    <a:cubicBezTo>
                      <a:pt x="117" y="124"/>
                      <a:pt x="117" y="124"/>
                      <a:pt x="117" y="124"/>
                    </a:cubicBezTo>
                    <a:cubicBezTo>
                      <a:pt x="104" y="93"/>
                      <a:pt x="104" y="93"/>
                      <a:pt x="104" y="93"/>
                    </a:cubicBezTo>
                    <a:cubicBezTo>
                      <a:pt x="90" y="98"/>
                      <a:pt x="90" y="98"/>
                      <a:pt x="90" y="98"/>
                    </a:cubicBezTo>
                    <a:cubicBezTo>
                      <a:pt x="92" y="108"/>
                      <a:pt x="92" y="108"/>
                      <a:pt x="92" y="108"/>
                    </a:cubicBezTo>
                    <a:cubicBezTo>
                      <a:pt x="88" y="111"/>
                      <a:pt x="84" y="113"/>
                      <a:pt x="79" y="115"/>
                    </a:cubicBezTo>
                    <a:cubicBezTo>
                      <a:pt x="79" y="91"/>
                      <a:pt x="79" y="91"/>
                      <a:pt x="79" y="91"/>
                    </a:cubicBezTo>
                    <a:cubicBezTo>
                      <a:pt x="111" y="91"/>
                      <a:pt x="111" y="91"/>
                      <a:pt x="111" y="91"/>
                    </a:cubicBezTo>
                    <a:cubicBezTo>
                      <a:pt x="111" y="80"/>
                      <a:pt x="111" y="80"/>
                      <a:pt x="111" y="80"/>
                    </a:cubicBezTo>
                    <a:cubicBezTo>
                      <a:pt x="79" y="80"/>
                      <a:pt x="79" y="80"/>
                      <a:pt x="79" y="80"/>
                    </a:cubicBezTo>
                    <a:cubicBezTo>
                      <a:pt x="79" y="65"/>
                      <a:pt x="79" y="65"/>
                      <a:pt x="79" y="65"/>
                    </a:cubicBezTo>
                    <a:cubicBezTo>
                      <a:pt x="111" y="65"/>
                      <a:pt x="111" y="65"/>
                      <a:pt x="111" y="65"/>
                    </a:cubicBezTo>
                    <a:cubicBezTo>
                      <a:pt x="111" y="54"/>
                      <a:pt x="111" y="54"/>
                      <a:pt x="111" y="54"/>
                    </a:cubicBezTo>
                    <a:cubicBezTo>
                      <a:pt x="55" y="54"/>
                      <a:pt x="55" y="54"/>
                      <a:pt x="55" y="54"/>
                    </a:cubicBezTo>
                    <a:cubicBezTo>
                      <a:pt x="59" y="49"/>
                      <a:pt x="62" y="44"/>
                      <a:pt x="63" y="42"/>
                    </a:cubicBezTo>
                    <a:cubicBezTo>
                      <a:pt x="53" y="39"/>
                      <a:pt x="53" y="39"/>
                      <a:pt x="53" y="39"/>
                    </a:cubicBezTo>
                    <a:cubicBezTo>
                      <a:pt x="95" y="24"/>
                      <a:pt x="119" y="26"/>
                      <a:pt x="118" y="51"/>
                    </a:cubicBezTo>
                    <a:cubicBezTo>
                      <a:pt x="118" y="116"/>
                      <a:pt x="118" y="116"/>
                      <a:pt x="118" y="116"/>
                    </a:cubicBezTo>
                    <a:cubicBezTo>
                      <a:pt x="118" y="116"/>
                      <a:pt x="121" y="139"/>
                      <a:pt x="95" y="137"/>
                    </a:cubicBezTo>
                    <a:cubicBezTo>
                      <a:pt x="81" y="134"/>
                      <a:pt x="81" y="134"/>
                      <a:pt x="81" y="134"/>
                    </a:cubicBezTo>
                    <a:cubicBezTo>
                      <a:pt x="78" y="147"/>
                      <a:pt x="78" y="147"/>
                      <a:pt x="78" y="147"/>
                    </a:cubicBezTo>
                    <a:cubicBezTo>
                      <a:pt x="78" y="147"/>
                      <a:pt x="138" y="164"/>
                      <a:pt x="143" y="118"/>
                    </a:cubicBezTo>
                    <a:cubicBezTo>
                      <a:pt x="148" y="72"/>
                      <a:pt x="142" y="43"/>
                      <a:pt x="142" y="43"/>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 name="组合 10"/>
            <p:cNvGrpSpPr/>
            <p:nvPr/>
          </p:nvGrpSpPr>
          <p:grpSpPr>
            <a:xfrm>
              <a:off x="8260478" y="5202936"/>
              <a:ext cx="495458" cy="409016"/>
              <a:chOff x="7589537" y="2642578"/>
              <a:chExt cx="495458" cy="409016"/>
            </a:xfrm>
          </p:grpSpPr>
          <p:sp>
            <p:nvSpPr>
              <p:cNvPr id="59" name="Freeform 10"/>
              <p:cNvSpPr>
                <a:spLocks noEditPoints="1"/>
              </p:cNvSpPr>
              <p:nvPr/>
            </p:nvSpPr>
            <p:spPr bwMode="auto">
              <a:xfrm>
                <a:off x="7589537" y="2642578"/>
                <a:ext cx="352091" cy="324683"/>
              </a:xfrm>
              <a:custGeom>
                <a:gdLst>
                  <a:gd fmla="*/ 117 w 123" name="T0"/>
                  <a:gd fmla="*/ 43 h 112" name="T1"/>
                  <a:gd fmla="*/ 123 w 123" name="T2"/>
                  <a:gd fmla="*/ 43 h 112" name="T3"/>
                  <a:gd fmla="*/ 61 w 123" name="T4"/>
                  <a:gd fmla="*/ 0 h 112" name="T5"/>
                  <a:gd fmla="*/ 0 w 123" name="T6"/>
                  <a:gd fmla="*/ 52 h 112" name="T7"/>
                  <a:gd fmla="*/ 24 w 123" name="T8"/>
                  <a:gd fmla="*/ 94 h 112" name="T9"/>
                  <a:gd fmla="*/ 18 w 123" name="T10"/>
                  <a:gd fmla="*/ 112 h 112" name="T11"/>
                  <a:gd fmla="*/ 40 w 123" name="T12"/>
                  <a:gd fmla="*/ 101 h 112" name="T13"/>
                  <a:gd fmla="*/ 61 w 123" name="T14"/>
                  <a:gd fmla="*/ 104 h 112" name="T15"/>
                  <a:gd fmla="*/ 67 w 123" name="T16"/>
                  <a:gd fmla="*/ 104 h 112" name="T17"/>
                  <a:gd fmla="*/ 65 w 123" name="T18"/>
                  <a:gd fmla="*/ 91 h 112" name="T19"/>
                  <a:gd fmla="*/ 117 w 123" name="T20"/>
                  <a:gd fmla="*/ 43 h 112" name="T21"/>
                  <a:gd fmla="*/ 84 w 123" name="T22"/>
                  <a:gd fmla="*/ 26 h 112" name="T23"/>
                  <a:gd fmla="*/ 92 w 123" name="T24"/>
                  <a:gd fmla="*/ 34 h 112" name="T25"/>
                  <a:gd fmla="*/ 84 w 123" name="T26"/>
                  <a:gd fmla="*/ 41 h 112" name="T27"/>
                  <a:gd fmla="*/ 75 w 123" name="T28"/>
                  <a:gd fmla="*/ 34 h 112" name="T29"/>
                  <a:gd fmla="*/ 84 w 123" name="T30"/>
                  <a:gd fmla="*/ 26 h 112" name="T31"/>
                  <a:gd fmla="*/ 41 w 123" name="T32"/>
                  <a:gd fmla="*/ 41 h 112" name="T33"/>
                  <a:gd fmla="*/ 32 w 123" name="T34"/>
                  <a:gd fmla="*/ 34 h 112" name="T35"/>
                  <a:gd fmla="*/ 41 w 123" name="T36"/>
                  <a:gd fmla="*/ 26 h 112" name="T37"/>
                  <a:gd fmla="*/ 49 w 123" name="T38"/>
                  <a:gd fmla="*/ 34 h 112" name="T39"/>
                  <a:gd fmla="*/ 41 w 123" name="T40"/>
                  <a:gd fmla="*/ 41 h 11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12" w="123">
                    <a:moveTo>
                      <a:pt x="117" y="43"/>
                    </a:moveTo>
                    <a:cubicBezTo>
                      <a:pt x="119" y="43"/>
                      <a:pt x="121" y="43"/>
                      <a:pt x="123" y="43"/>
                    </a:cubicBezTo>
                    <a:cubicBezTo>
                      <a:pt x="118" y="18"/>
                      <a:pt x="91" y="0"/>
                      <a:pt x="61" y="0"/>
                    </a:cubicBezTo>
                    <a:cubicBezTo>
                      <a:pt x="27" y="0"/>
                      <a:pt x="0" y="23"/>
                      <a:pt x="0" y="52"/>
                    </a:cubicBezTo>
                    <a:cubicBezTo>
                      <a:pt x="0" y="69"/>
                      <a:pt x="9" y="83"/>
                      <a:pt x="24" y="94"/>
                    </a:cubicBezTo>
                    <a:cubicBezTo>
                      <a:pt x="18" y="112"/>
                      <a:pt x="18" y="112"/>
                      <a:pt x="18" y="112"/>
                    </a:cubicBezTo>
                    <a:cubicBezTo>
                      <a:pt x="40" y="101"/>
                      <a:pt x="40" y="101"/>
                      <a:pt x="40" y="101"/>
                    </a:cubicBezTo>
                    <a:cubicBezTo>
                      <a:pt x="47" y="103"/>
                      <a:pt x="54" y="104"/>
                      <a:pt x="61" y="104"/>
                    </a:cubicBezTo>
                    <a:cubicBezTo>
                      <a:pt x="63" y="104"/>
                      <a:pt x="65" y="104"/>
                      <a:pt x="67" y="104"/>
                    </a:cubicBezTo>
                    <a:cubicBezTo>
                      <a:pt x="66" y="100"/>
                      <a:pt x="65" y="96"/>
                      <a:pt x="65" y="91"/>
                    </a:cubicBezTo>
                    <a:cubicBezTo>
                      <a:pt x="65" y="64"/>
                      <a:pt x="88" y="43"/>
                      <a:pt x="117" y="43"/>
                    </a:cubicBezTo>
                    <a:close/>
                    <a:moveTo>
                      <a:pt x="84" y="26"/>
                    </a:moveTo>
                    <a:cubicBezTo>
                      <a:pt x="89" y="26"/>
                      <a:pt x="92" y="29"/>
                      <a:pt x="92" y="34"/>
                    </a:cubicBezTo>
                    <a:cubicBezTo>
                      <a:pt x="92" y="38"/>
                      <a:pt x="89" y="41"/>
                      <a:pt x="84" y="41"/>
                    </a:cubicBezTo>
                    <a:cubicBezTo>
                      <a:pt x="80" y="41"/>
                      <a:pt x="75" y="38"/>
                      <a:pt x="75" y="34"/>
                    </a:cubicBezTo>
                    <a:cubicBezTo>
                      <a:pt x="75" y="29"/>
                      <a:pt x="80" y="26"/>
                      <a:pt x="84" y="26"/>
                    </a:cubicBezTo>
                    <a:close/>
                    <a:moveTo>
                      <a:pt x="41" y="41"/>
                    </a:moveTo>
                    <a:cubicBezTo>
                      <a:pt x="37" y="41"/>
                      <a:pt x="32" y="38"/>
                      <a:pt x="32" y="34"/>
                    </a:cubicBezTo>
                    <a:cubicBezTo>
                      <a:pt x="32" y="29"/>
                      <a:pt x="37" y="26"/>
                      <a:pt x="41" y="26"/>
                    </a:cubicBezTo>
                    <a:cubicBezTo>
                      <a:pt x="46" y="26"/>
                      <a:pt x="49" y="29"/>
                      <a:pt x="49" y="34"/>
                    </a:cubicBezTo>
                    <a:cubicBezTo>
                      <a:pt x="49" y="38"/>
                      <a:pt x="46" y="41"/>
                      <a:pt x="41" y="41"/>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11"/>
              <p:cNvSpPr>
                <a:spLocks noEditPoints="1"/>
              </p:cNvSpPr>
              <p:nvPr/>
            </p:nvSpPr>
            <p:spPr bwMode="auto">
              <a:xfrm>
                <a:off x="7787720" y="2775403"/>
                <a:ext cx="297275" cy="276191"/>
              </a:xfrm>
              <a:custGeom>
                <a:gdLst>
                  <a:gd fmla="*/ 104 w 104" name="T0"/>
                  <a:gd fmla="*/ 44 h 95" name="T1"/>
                  <a:gd fmla="*/ 52 w 104" name="T2"/>
                  <a:gd fmla="*/ 0 h 95" name="T3"/>
                  <a:gd fmla="*/ 0 w 104" name="T4"/>
                  <a:gd fmla="*/ 44 h 95" name="T5"/>
                  <a:gd fmla="*/ 52 w 104" name="T6"/>
                  <a:gd fmla="*/ 89 h 95" name="T7"/>
                  <a:gd fmla="*/ 71 w 104" name="T8"/>
                  <a:gd fmla="*/ 86 h 95" name="T9"/>
                  <a:gd fmla="*/ 88 w 104" name="T10"/>
                  <a:gd fmla="*/ 95 h 95" name="T11"/>
                  <a:gd fmla="*/ 83 w 104" name="T12"/>
                  <a:gd fmla="*/ 80 h 95" name="T13"/>
                  <a:gd fmla="*/ 104 w 104" name="T14"/>
                  <a:gd fmla="*/ 44 h 95" name="T15"/>
                  <a:gd fmla="*/ 35 w 104" name="T16"/>
                  <a:gd fmla="*/ 37 h 95" name="T17"/>
                  <a:gd fmla="*/ 29 w 104" name="T18"/>
                  <a:gd fmla="*/ 31 h 95" name="T19"/>
                  <a:gd fmla="*/ 35 w 104" name="T20"/>
                  <a:gd fmla="*/ 24 h 95" name="T21"/>
                  <a:gd fmla="*/ 43 w 104" name="T22"/>
                  <a:gd fmla="*/ 31 h 95" name="T23"/>
                  <a:gd fmla="*/ 35 w 104" name="T24"/>
                  <a:gd fmla="*/ 37 h 95" name="T25"/>
                  <a:gd fmla="*/ 69 w 104" name="T26"/>
                  <a:gd fmla="*/ 37 h 95" name="T27"/>
                  <a:gd fmla="*/ 63 w 104" name="T28"/>
                  <a:gd fmla="*/ 31 h 95" name="T29"/>
                  <a:gd fmla="*/ 69 w 104" name="T30"/>
                  <a:gd fmla="*/ 24 h 95" name="T31"/>
                  <a:gd fmla="*/ 77 w 104" name="T32"/>
                  <a:gd fmla="*/ 31 h 95" name="T33"/>
                  <a:gd fmla="*/ 69 w 104" name="T34"/>
                  <a:gd fmla="*/ 37 h 9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95" w="104">
                    <a:moveTo>
                      <a:pt x="104" y="44"/>
                    </a:moveTo>
                    <a:cubicBezTo>
                      <a:pt x="104" y="20"/>
                      <a:pt x="80" y="0"/>
                      <a:pt x="52" y="0"/>
                    </a:cubicBezTo>
                    <a:cubicBezTo>
                      <a:pt x="23" y="0"/>
                      <a:pt x="0" y="20"/>
                      <a:pt x="0" y="44"/>
                    </a:cubicBezTo>
                    <a:cubicBezTo>
                      <a:pt x="0" y="69"/>
                      <a:pt x="23" y="89"/>
                      <a:pt x="52" y="89"/>
                    </a:cubicBezTo>
                    <a:cubicBezTo>
                      <a:pt x="58" y="89"/>
                      <a:pt x="65" y="88"/>
                      <a:pt x="71" y="86"/>
                    </a:cubicBezTo>
                    <a:cubicBezTo>
                      <a:pt x="88" y="95"/>
                      <a:pt x="88" y="95"/>
                      <a:pt x="88" y="95"/>
                    </a:cubicBezTo>
                    <a:cubicBezTo>
                      <a:pt x="83" y="80"/>
                      <a:pt x="83" y="80"/>
                      <a:pt x="83" y="80"/>
                    </a:cubicBezTo>
                    <a:cubicBezTo>
                      <a:pt x="95" y="71"/>
                      <a:pt x="104" y="58"/>
                      <a:pt x="104" y="44"/>
                    </a:cubicBezTo>
                    <a:close/>
                    <a:moveTo>
                      <a:pt x="35" y="37"/>
                    </a:moveTo>
                    <a:cubicBezTo>
                      <a:pt x="32" y="37"/>
                      <a:pt x="29" y="34"/>
                      <a:pt x="29" y="31"/>
                    </a:cubicBezTo>
                    <a:cubicBezTo>
                      <a:pt x="29" y="28"/>
                      <a:pt x="32" y="24"/>
                      <a:pt x="35" y="24"/>
                    </a:cubicBezTo>
                    <a:cubicBezTo>
                      <a:pt x="40" y="24"/>
                      <a:pt x="43" y="28"/>
                      <a:pt x="43" y="31"/>
                    </a:cubicBezTo>
                    <a:cubicBezTo>
                      <a:pt x="43" y="34"/>
                      <a:pt x="40" y="37"/>
                      <a:pt x="35" y="37"/>
                    </a:cubicBezTo>
                    <a:close/>
                    <a:moveTo>
                      <a:pt x="69" y="37"/>
                    </a:moveTo>
                    <a:cubicBezTo>
                      <a:pt x="66" y="37"/>
                      <a:pt x="63" y="34"/>
                      <a:pt x="63" y="31"/>
                    </a:cubicBezTo>
                    <a:cubicBezTo>
                      <a:pt x="63" y="28"/>
                      <a:pt x="66" y="24"/>
                      <a:pt x="69" y="24"/>
                    </a:cubicBezTo>
                    <a:cubicBezTo>
                      <a:pt x="74" y="24"/>
                      <a:pt x="77" y="28"/>
                      <a:pt x="77" y="31"/>
                    </a:cubicBezTo>
                    <a:cubicBezTo>
                      <a:pt x="77" y="34"/>
                      <a:pt x="74" y="37"/>
                      <a:pt x="69" y="37"/>
                    </a:cubicBezTo>
                    <a:close/>
                  </a:path>
                </a:pathLst>
              </a:custGeom>
              <a:solidFill>
                <a:schemeClr val="bg1">
                  <a:lumMod val="9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Tree>
    <p:extLst>
      <p:ext uri="{BB962C8B-B14F-4D97-AF65-F5344CB8AC3E}">
        <p14:creationId val="876555482"/>
      </p:ext>
    </p:extLst>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grpId="0" id="5" nodeType="clickEffect" presetClass="entr" presetID="50" presetSubtype="0">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p:cTn dur="1000" fill="hold" id="7"/>
                                        <p:tgtEl>
                                          <p:spTgt spid="19"/>
                                        </p:tgtEl>
                                        <p:attrNameLst>
                                          <p:attrName>ppt_w</p:attrName>
                                        </p:attrNameLst>
                                      </p:cBhvr>
                                      <p:tavLst>
                                        <p:tav tm="0">
                                          <p:val>
                                            <p:strVal val="#ppt_w+.3"/>
                                          </p:val>
                                        </p:tav>
                                        <p:tav tm="100000">
                                          <p:val>
                                            <p:strVal val="#ppt_w"/>
                                          </p:val>
                                        </p:tav>
                                      </p:tavLst>
                                    </p:anim>
                                    <p:anim calcmode="lin" valueType="num">
                                      <p:cBhvr>
                                        <p:cTn dur="1000" fill="hold" id="8"/>
                                        <p:tgtEl>
                                          <p:spTgt spid="19"/>
                                        </p:tgtEl>
                                        <p:attrNameLst>
                                          <p:attrName>ppt_h</p:attrName>
                                        </p:attrNameLst>
                                      </p:cBhvr>
                                      <p:tavLst>
                                        <p:tav tm="0">
                                          <p:val>
                                            <p:strVal val="#ppt_h"/>
                                          </p:val>
                                        </p:tav>
                                        <p:tav tm="100000">
                                          <p:val>
                                            <p:strVal val="#ppt_h"/>
                                          </p:val>
                                        </p:tav>
                                      </p:tavLst>
                                    </p:anim>
                                    <p:animEffect filter="fade" transition="in">
                                      <p:cBhvr>
                                        <p:cTn dur="1000" id="9"/>
                                        <p:tgtEl>
                                          <p:spTgt spid="19"/>
                                        </p:tgtEl>
                                      </p:cBhvr>
                                    </p:animEffect>
                                  </p:childTnLst>
                                </p:cTn>
                              </p:par>
                              <p:par>
                                <p:cTn decel="100000" fill="hold" grpId="0" id="10" nodeType="withEffect" presetClass="entr" presetID="50" presetSubtype="0">
                                  <p:stCondLst>
                                    <p:cond delay="0"/>
                                  </p:stCondLst>
                                  <p:childTnLst>
                                    <p:set>
                                      <p:cBhvr>
                                        <p:cTn dur="1" fill="hold" id="11">
                                          <p:stCondLst>
                                            <p:cond delay="0"/>
                                          </p:stCondLst>
                                        </p:cTn>
                                        <p:tgtEl>
                                          <p:spTgt spid="36"/>
                                        </p:tgtEl>
                                        <p:attrNameLst>
                                          <p:attrName>style.visibility</p:attrName>
                                        </p:attrNameLst>
                                      </p:cBhvr>
                                      <p:to>
                                        <p:strVal val="visible"/>
                                      </p:to>
                                    </p:set>
                                    <p:anim calcmode="lin" valueType="num">
                                      <p:cBhvr>
                                        <p:cTn dur="1000" fill="hold" id="12"/>
                                        <p:tgtEl>
                                          <p:spTgt spid="36"/>
                                        </p:tgtEl>
                                        <p:attrNameLst>
                                          <p:attrName>ppt_w</p:attrName>
                                        </p:attrNameLst>
                                      </p:cBhvr>
                                      <p:tavLst>
                                        <p:tav tm="0">
                                          <p:val>
                                            <p:strVal val="#ppt_w+.3"/>
                                          </p:val>
                                        </p:tav>
                                        <p:tav tm="100000">
                                          <p:val>
                                            <p:strVal val="#ppt_w"/>
                                          </p:val>
                                        </p:tav>
                                      </p:tavLst>
                                    </p:anim>
                                    <p:anim calcmode="lin" valueType="num">
                                      <p:cBhvr>
                                        <p:cTn dur="1000" fill="hold" id="13"/>
                                        <p:tgtEl>
                                          <p:spTgt spid="36"/>
                                        </p:tgtEl>
                                        <p:attrNameLst>
                                          <p:attrName>ppt_h</p:attrName>
                                        </p:attrNameLst>
                                      </p:cBhvr>
                                      <p:tavLst>
                                        <p:tav tm="0">
                                          <p:val>
                                            <p:strVal val="#ppt_h"/>
                                          </p:val>
                                        </p:tav>
                                        <p:tav tm="100000">
                                          <p:val>
                                            <p:strVal val="#ppt_h"/>
                                          </p:val>
                                        </p:tav>
                                      </p:tavLst>
                                    </p:anim>
                                    <p:animEffect filter="fade" transition="in">
                                      <p:cBhvr>
                                        <p:cTn dur="1000" id="14"/>
                                        <p:tgtEl>
                                          <p:spTgt spid="36"/>
                                        </p:tgtEl>
                                      </p:cBhvr>
                                    </p:animEffect>
                                  </p:childTnLst>
                                </p:cTn>
                              </p:par>
                              <p:par>
                                <p:cTn decel="100000" fill="hold" grpId="0" id="15" nodeType="withEffect" presetClass="entr" presetID="50" presetSubtype="0">
                                  <p:stCondLst>
                                    <p:cond delay="0"/>
                                  </p:stCondLst>
                                  <p:childTnLst>
                                    <p:set>
                                      <p:cBhvr>
                                        <p:cTn dur="1" fill="hold" id="16">
                                          <p:stCondLst>
                                            <p:cond delay="0"/>
                                          </p:stCondLst>
                                        </p:cTn>
                                        <p:tgtEl>
                                          <p:spTgt spid="35"/>
                                        </p:tgtEl>
                                        <p:attrNameLst>
                                          <p:attrName>style.visibility</p:attrName>
                                        </p:attrNameLst>
                                      </p:cBhvr>
                                      <p:to>
                                        <p:strVal val="visible"/>
                                      </p:to>
                                    </p:set>
                                    <p:anim calcmode="lin" valueType="num">
                                      <p:cBhvr>
                                        <p:cTn dur="1000" fill="hold" id="17"/>
                                        <p:tgtEl>
                                          <p:spTgt spid="35"/>
                                        </p:tgtEl>
                                        <p:attrNameLst>
                                          <p:attrName>ppt_w</p:attrName>
                                        </p:attrNameLst>
                                      </p:cBhvr>
                                      <p:tavLst>
                                        <p:tav tm="0">
                                          <p:val>
                                            <p:strVal val="#ppt_w+.3"/>
                                          </p:val>
                                        </p:tav>
                                        <p:tav tm="100000">
                                          <p:val>
                                            <p:strVal val="#ppt_w"/>
                                          </p:val>
                                        </p:tav>
                                      </p:tavLst>
                                    </p:anim>
                                    <p:anim calcmode="lin" valueType="num">
                                      <p:cBhvr>
                                        <p:cTn dur="1000" fill="hold" id="18"/>
                                        <p:tgtEl>
                                          <p:spTgt spid="35"/>
                                        </p:tgtEl>
                                        <p:attrNameLst>
                                          <p:attrName>ppt_h</p:attrName>
                                        </p:attrNameLst>
                                      </p:cBhvr>
                                      <p:tavLst>
                                        <p:tav tm="0">
                                          <p:val>
                                            <p:strVal val="#ppt_h"/>
                                          </p:val>
                                        </p:tav>
                                        <p:tav tm="100000">
                                          <p:val>
                                            <p:strVal val="#ppt_h"/>
                                          </p:val>
                                        </p:tav>
                                      </p:tavLst>
                                    </p:anim>
                                    <p:animEffect filter="fade" transition="in">
                                      <p:cBhvr>
                                        <p:cTn dur="1000" id="19"/>
                                        <p:tgtEl>
                                          <p:spTgt spid="35"/>
                                        </p:tgtEl>
                                      </p:cBhvr>
                                    </p:animEffect>
                                  </p:childTnLst>
                                </p:cTn>
                              </p:par>
                              <p:par>
                                <p:cTn decel="100000" fill="hold" grpId="0" id="20" nodeType="withEffect" presetClass="entr" presetID="50" presetSubtype="0">
                                  <p:stCondLst>
                                    <p:cond delay="0"/>
                                  </p:stCondLst>
                                  <p:childTnLst>
                                    <p:set>
                                      <p:cBhvr>
                                        <p:cTn dur="1" fill="hold" id="21">
                                          <p:stCondLst>
                                            <p:cond delay="0"/>
                                          </p:stCondLst>
                                        </p:cTn>
                                        <p:tgtEl>
                                          <p:spTgt spid="34"/>
                                        </p:tgtEl>
                                        <p:attrNameLst>
                                          <p:attrName>style.visibility</p:attrName>
                                        </p:attrNameLst>
                                      </p:cBhvr>
                                      <p:to>
                                        <p:strVal val="visible"/>
                                      </p:to>
                                    </p:set>
                                    <p:anim calcmode="lin" valueType="num">
                                      <p:cBhvr>
                                        <p:cTn dur="1000" fill="hold" id="22"/>
                                        <p:tgtEl>
                                          <p:spTgt spid="34"/>
                                        </p:tgtEl>
                                        <p:attrNameLst>
                                          <p:attrName>ppt_w</p:attrName>
                                        </p:attrNameLst>
                                      </p:cBhvr>
                                      <p:tavLst>
                                        <p:tav tm="0">
                                          <p:val>
                                            <p:strVal val="#ppt_w+.3"/>
                                          </p:val>
                                        </p:tav>
                                        <p:tav tm="100000">
                                          <p:val>
                                            <p:strVal val="#ppt_w"/>
                                          </p:val>
                                        </p:tav>
                                      </p:tavLst>
                                    </p:anim>
                                    <p:anim calcmode="lin" valueType="num">
                                      <p:cBhvr>
                                        <p:cTn dur="1000" fill="hold" id="23"/>
                                        <p:tgtEl>
                                          <p:spTgt spid="34"/>
                                        </p:tgtEl>
                                        <p:attrNameLst>
                                          <p:attrName>ppt_h</p:attrName>
                                        </p:attrNameLst>
                                      </p:cBhvr>
                                      <p:tavLst>
                                        <p:tav tm="0">
                                          <p:val>
                                            <p:strVal val="#ppt_h"/>
                                          </p:val>
                                        </p:tav>
                                        <p:tav tm="100000">
                                          <p:val>
                                            <p:strVal val="#ppt_h"/>
                                          </p:val>
                                        </p:tav>
                                      </p:tavLst>
                                    </p:anim>
                                    <p:animEffect filter="fade" transition="in">
                                      <p:cBhvr>
                                        <p:cTn dur="1000" id="24"/>
                                        <p:tgtEl>
                                          <p:spTgt spid="34"/>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10" presetSubtype="0">
                                  <p:stCondLst>
                                    <p:cond delay="0"/>
                                  </p:stCondLst>
                                  <p:childTnLst>
                                    <p:set>
                                      <p:cBhvr>
                                        <p:cTn dur="1" fill="hold" id="28">
                                          <p:stCondLst>
                                            <p:cond delay="0"/>
                                          </p:stCondLst>
                                        </p:cTn>
                                        <p:tgtEl>
                                          <p:spTgt spid="51"/>
                                        </p:tgtEl>
                                        <p:attrNameLst>
                                          <p:attrName>style.visibility</p:attrName>
                                        </p:attrNameLst>
                                      </p:cBhvr>
                                      <p:to>
                                        <p:strVal val="visible"/>
                                      </p:to>
                                    </p:set>
                                    <p:animEffect filter="fade" transition="in">
                                      <p:cBhvr>
                                        <p:cTn dur="500" id="29"/>
                                        <p:tgtEl>
                                          <p:spTgt spid="51"/>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49"/>
                                        </p:tgtEl>
                                        <p:attrNameLst>
                                          <p:attrName>style.visibility</p:attrName>
                                        </p:attrNameLst>
                                      </p:cBhvr>
                                      <p:to>
                                        <p:strVal val="visible"/>
                                      </p:to>
                                    </p:set>
                                    <p:animEffect filter="fade" transition="in">
                                      <p:cBhvr>
                                        <p:cTn dur="500" id="32"/>
                                        <p:tgtEl>
                                          <p:spTgt spid="49"/>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29"/>
                                        </p:tgtEl>
                                        <p:attrNameLst>
                                          <p:attrName>style.visibility</p:attrName>
                                        </p:attrNameLst>
                                      </p:cBhvr>
                                      <p:to>
                                        <p:strVal val="visible"/>
                                      </p:to>
                                    </p:set>
                                    <p:animEffect filter="fade" transition="in">
                                      <p:cBhvr>
                                        <p:cTn dur="500" id="35"/>
                                        <p:tgtEl>
                                          <p:spTgt spid="29"/>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id="38" nodeType="clickEffect" presetClass="entr" presetID="10" presetSubtype="0">
                                  <p:stCondLst>
                                    <p:cond delay="0"/>
                                  </p:stCondLst>
                                  <p:childTnLst>
                                    <p:set>
                                      <p:cBhvr>
                                        <p:cTn dur="1" fill="hold" id="39">
                                          <p:stCondLst>
                                            <p:cond delay="0"/>
                                          </p:stCondLst>
                                        </p:cTn>
                                        <p:tgtEl>
                                          <p:spTgt spid="47"/>
                                        </p:tgtEl>
                                        <p:attrNameLst>
                                          <p:attrName>style.visibility</p:attrName>
                                        </p:attrNameLst>
                                      </p:cBhvr>
                                      <p:to>
                                        <p:strVal val="visible"/>
                                      </p:to>
                                    </p:set>
                                    <p:animEffect filter="fade" transition="in">
                                      <p:cBhvr>
                                        <p:cTn dur="500" id="40"/>
                                        <p:tgtEl>
                                          <p:spTgt spid="47"/>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id="43" nodeType="clickEffect" presetClass="entr" presetID="10" presetSubtype="0">
                                  <p:stCondLst>
                                    <p:cond delay="0"/>
                                  </p:stCondLst>
                                  <p:childTnLst>
                                    <p:set>
                                      <p:cBhvr>
                                        <p:cTn dur="1" fill="hold" id="44">
                                          <p:stCondLst>
                                            <p:cond delay="0"/>
                                          </p:stCondLst>
                                        </p:cTn>
                                        <p:tgtEl>
                                          <p:spTgt spid="12"/>
                                        </p:tgtEl>
                                        <p:attrNameLst>
                                          <p:attrName>style.visibility</p:attrName>
                                        </p:attrNameLst>
                                      </p:cBhvr>
                                      <p:to>
                                        <p:strVal val="visible"/>
                                      </p:to>
                                    </p:set>
                                    <p:animEffect filter="fade" transition="in">
                                      <p:cBhvr>
                                        <p:cTn dur="500" id="45"/>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19"/>
      <p:bldP grpId="0" spid="34"/>
      <p:bldP grpId="0" spid="35"/>
      <p:bldP grpId="0" spid="29"/>
      <p:bldP grpId="0" spid="49"/>
      <p:bldP grpId="0" spid="5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矩形 34"/>
          <p:cNvSpPr/>
          <p:nvPr/>
        </p:nvSpPr>
        <p:spPr>
          <a:xfrm>
            <a:off x="1751635" y="3720422"/>
            <a:ext cx="10440365" cy="2792180"/>
          </a:xfrm>
          <a:prstGeom prst="rect">
            <a:avLst/>
          </a:prstGeom>
          <a:solidFill>
            <a:srgbClr val="1B1A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4" name="矩形 33"/>
          <p:cNvSpPr/>
          <p:nvPr/>
        </p:nvSpPr>
        <p:spPr>
          <a:xfrm>
            <a:off x="0" y="1056437"/>
            <a:ext cx="10440365" cy="2534073"/>
          </a:xfrm>
          <a:prstGeom prst="rect">
            <a:avLst/>
          </a:prstGeom>
          <a:solidFill>
            <a:srgbClr val="1B1A2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nvGrpSpPr>
          <p:cNvPr id="4" name="组合 3"/>
          <p:cNvGrpSpPr/>
          <p:nvPr/>
        </p:nvGrpSpPr>
        <p:grpSpPr>
          <a:xfrm>
            <a:off x="5805604" y="1342932"/>
            <a:ext cx="2527305" cy="2001294"/>
            <a:chOff x="5805604" y="1342932"/>
            <a:chExt cx="2527305" cy="2001294"/>
          </a:xfrm>
        </p:grpSpPr>
        <p:sp>
          <p:nvSpPr>
            <p:cNvPr id="19" name="矩形 18"/>
            <p:cNvSpPr/>
            <p:nvPr/>
          </p:nvSpPr>
          <p:spPr>
            <a:xfrm>
              <a:off x="5805606" y="1342932"/>
              <a:ext cx="2527303" cy="58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7" name="矩形 16"/>
            <p:cNvSpPr/>
            <p:nvPr/>
          </p:nvSpPr>
          <p:spPr>
            <a:xfrm>
              <a:off x="5897842" y="1381842"/>
              <a:ext cx="1605280" cy="518160"/>
            </a:xfrm>
            <a:prstGeom prst="rect">
              <a:avLst/>
            </a:prstGeom>
            <a:noFill/>
          </p:spPr>
          <p:txBody>
            <a:bodyPr wrap="none">
              <a:spAutoFit/>
            </a:bodyPr>
            <a:lstStyle/>
            <a:p>
              <a:pPr algn="r"/>
              <a:r>
                <a:rPr altLang="en-US" lang="zh-CN" sz="2800">
                  <a:solidFill>
                    <a:schemeClr val="bg1"/>
                  </a:solidFill>
                  <a:latin charset="-122" panose="03000509000000000000" pitchFamily="65" typeface="方正粗倩简体"/>
                  <a:ea charset="-122" panose="03000509000000000000" pitchFamily="65" typeface="方正粗倩简体"/>
                </a:rPr>
                <a:t>相关数据</a:t>
              </a:r>
            </a:p>
          </p:txBody>
        </p:sp>
        <p:sp>
          <p:nvSpPr>
            <p:cNvPr id="18" name="文本框 17"/>
            <p:cNvSpPr txBox="1"/>
            <p:nvPr/>
          </p:nvSpPr>
          <p:spPr>
            <a:xfrm>
              <a:off x="7620857" y="1381842"/>
              <a:ext cx="712047" cy="944880"/>
            </a:xfrm>
            <a:prstGeom prst="rect">
              <a:avLst/>
            </a:prstGeom>
            <a:noFill/>
          </p:spPr>
          <p:txBody>
            <a:bodyPr rtlCol="0" wrap="square">
              <a:spAutoFit/>
            </a:bodyPr>
            <a:lstStyle/>
            <a:p>
              <a:r>
                <a:rPr altLang="zh-CN" b="1" lang="en-US" sz="2800">
                  <a:solidFill>
                    <a:schemeClr val="bg1"/>
                  </a:solidFill>
                  <a:latin charset="0" panose="020b0503020202020204" pitchFamily="34" typeface="Agency FB"/>
                  <a:ea charset="-122" panose="03000509000000000000" pitchFamily="65" typeface="方正粗倩简体"/>
                </a:rPr>
                <a:t>587</a:t>
              </a:r>
            </a:p>
          </p:txBody>
        </p:sp>
        <p:cxnSp>
          <p:nvCxnSpPr>
            <p:cNvPr id="20" name="直接连接符 19"/>
            <p:cNvCxnSpPr/>
            <p:nvPr/>
          </p:nvCxnSpPr>
          <p:spPr>
            <a:xfrm flipH="1">
              <a:off x="7505076" y="1460513"/>
              <a:ext cx="0" cy="365879"/>
            </a:xfrm>
            <a:prstGeom prst="line">
              <a:avLst/>
            </a:prstGeom>
            <a:noFill/>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5805606" y="2052354"/>
              <a:ext cx="2527301" cy="58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5" name="矩形 24"/>
            <p:cNvSpPr/>
            <p:nvPr/>
          </p:nvSpPr>
          <p:spPr>
            <a:xfrm>
              <a:off x="5884208" y="2091264"/>
              <a:ext cx="1618911" cy="518160"/>
            </a:xfrm>
            <a:prstGeom prst="rect">
              <a:avLst/>
            </a:prstGeom>
            <a:noFill/>
          </p:spPr>
          <p:txBody>
            <a:bodyPr wrap="square">
              <a:spAutoFit/>
            </a:bodyPr>
            <a:lstStyle/>
            <a:p>
              <a:pPr algn="r"/>
              <a:r>
                <a:rPr altLang="en-US" lang="zh-CN" sz="2800">
                  <a:solidFill>
                    <a:schemeClr val="bg1"/>
                  </a:solidFill>
                  <a:latin charset="-122" panose="03000509000000000000" pitchFamily="65" typeface="方正粗倩简体"/>
                  <a:ea charset="-122" panose="03000509000000000000" pitchFamily="65" typeface="方正粗倩简体"/>
                </a:rPr>
                <a:t>相关数据</a:t>
              </a:r>
            </a:p>
          </p:txBody>
        </p:sp>
        <p:sp>
          <p:nvSpPr>
            <p:cNvPr id="26" name="文本框 25"/>
            <p:cNvSpPr txBox="1"/>
            <p:nvPr/>
          </p:nvSpPr>
          <p:spPr>
            <a:xfrm>
              <a:off x="7620857" y="2091264"/>
              <a:ext cx="725805" cy="518160"/>
            </a:xfrm>
            <a:prstGeom prst="rect">
              <a:avLst/>
            </a:prstGeom>
            <a:noFill/>
          </p:spPr>
          <p:txBody>
            <a:bodyPr rtlCol="0" wrap="none">
              <a:spAutoFit/>
            </a:bodyPr>
            <a:lstStyle/>
            <a:p>
              <a:r>
                <a:rPr altLang="zh-CN" b="1" lang="en-US" sz="2800">
                  <a:solidFill>
                    <a:schemeClr val="bg1"/>
                  </a:solidFill>
                  <a:latin charset="0" panose="020b0503020202020204" pitchFamily="34" typeface="Agency FB"/>
                  <a:ea charset="-122" panose="03000509000000000000" pitchFamily="65" typeface="方正粗倩简体"/>
                </a:rPr>
                <a:t>327</a:t>
              </a:r>
            </a:p>
          </p:txBody>
        </p:sp>
        <p:cxnSp>
          <p:nvCxnSpPr>
            <p:cNvPr id="27" name="直接连接符 26"/>
            <p:cNvCxnSpPr/>
            <p:nvPr/>
          </p:nvCxnSpPr>
          <p:spPr>
            <a:xfrm flipH="1">
              <a:off x="7505076" y="2169935"/>
              <a:ext cx="0" cy="365879"/>
            </a:xfrm>
            <a:prstGeom prst="line">
              <a:avLst/>
            </a:prstGeom>
            <a:noFill/>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5805604" y="2761776"/>
              <a:ext cx="2527301" cy="582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0" name="矩形 29"/>
            <p:cNvSpPr/>
            <p:nvPr/>
          </p:nvSpPr>
          <p:spPr>
            <a:xfrm>
              <a:off x="5899884" y="2800686"/>
              <a:ext cx="1605280" cy="518160"/>
            </a:xfrm>
            <a:prstGeom prst="rect">
              <a:avLst/>
            </a:prstGeom>
            <a:noFill/>
          </p:spPr>
          <p:txBody>
            <a:bodyPr wrap="none">
              <a:spAutoFit/>
            </a:bodyPr>
            <a:lstStyle/>
            <a:p>
              <a:pPr algn="r"/>
              <a:r>
                <a:rPr altLang="en-US" lang="zh-CN" sz="2800">
                  <a:solidFill>
                    <a:schemeClr val="bg1"/>
                  </a:solidFill>
                  <a:latin charset="-122" panose="03000509000000000000" pitchFamily="65" typeface="方正粗倩简体"/>
                  <a:ea charset="-122" panose="03000509000000000000" pitchFamily="65" typeface="方正粗倩简体"/>
                </a:rPr>
                <a:t>相关数据</a:t>
              </a:r>
            </a:p>
          </p:txBody>
        </p:sp>
        <p:sp>
          <p:nvSpPr>
            <p:cNvPr id="31" name="文本框 30"/>
            <p:cNvSpPr txBox="1"/>
            <p:nvPr/>
          </p:nvSpPr>
          <p:spPr>
            <a:xfrm>
              <a:off x="7620856" y="2800686"/>
              <a:ext cx="725805" cy="518160"/>
            </a:xfrm>
            <a:prstGeom prst="rect">
              <a:avLst/>
            </a:prstGeom>
            <a:noFill/>
          </p:spPr>
          <p:txBody>
            <a:bodyPr rtlCol="0" wrap="none">
              <a:spAutoFit/>
            </a:bodyPr>
            <a:lstStyle/>
            <a:p>
              <a:r>
                <a:rPr altLang="zh-CN" b="1" lang="en-US" sz="2800">
                  <a:solidFill>
                    <a:schemeClr val="bg1"/>
                  </a:solidFill>
                  <a:latin charset="0" panose="020b0503020202020204" pitchFamily="34" typeface="Agency FB"/>
                  <a:ea charset="-122" panose="03000509000000000000" pitchFamily="65" typeface="方正粗倩简体"/>
                </a:rPr>
                <a:t>323</a:t>
              </a:r>
            </a:p>
          </p:txBody>
        </p:sp>
        <p:cxnSp>
          <p:nvCxnSpPr>
            <p:cNvPr id="32" name="直接连接符 31"/>
            <p:cNvCxnSpPr/>
            <p:nvPr/>
          </p:nvCxnSpPr>
          <p:spPr>
            <a:xfrm flipH="1">
              <a:off x="7505074" y="2879357"/>
              <a:ext cx="0" cy="365879"/>
            </a:xfrm>
            <a:prstGeom prst="line">
              <a:avLst/>
            </a:prstGeom>
            <a:no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1678186" y="1076231"/>
            <a:ext cx="1900256" cy="2646878"/>
            <a:chOff x="1678186" y="1076231"/>
            <a:chExt cx="1900256" cy="2646878"/>
          </a:xfrm>
        </p:grpSpPr>
        <p:sp>
          <p:nvSpPr>
            <p:cNvPr id="3" name="文本框 2"/>
            <p:cNvSpPr txBox="1"/>
            <p:nvPr/>
          </p:nvSpPr>
          <p:spPr>
            <a:xfrm>
              <a:off x="2880815" y="2970532"/>
              <a:ext cx="690880" cy="396240"/>
            </a:xfrm>
            <a:prstGeom prst="rect">
              <a:avLst/>
            </a:prstGeom>
            <a:noFill/>
          </p:spPr>
          <p:txBody>
            <a:bodyPr rtlCol="0" wrap="none">
              <a:spAutoFit/>
            </a:bodyPr>
            <a:lstStyle>
              <a:defPPr>
                <a:defRPr lang="zh-CN"/>
              </a:defPPr>
              <a:lvl1pPr>
                <a:defRPr sz="2000">
                  <a:solidFill>
                    <a:schemeClr val="bg1"/>
                  </a:solidFill>
                  <a:latin charset="-122" panose="020b0502040204020203" pitchFamily="34" typeface="微软雅黑 Light"/>
                  <a:ea charset="-122" panose="020b0502040204020203" pitchFamily="34" typeface="微软雅黑 Light"/>
                </a:defRPr>
              </a:lvl1pPr>
            </a:lstStyle>
            <a:p>
              <a:r>
                <a:rPr altLang="en-US" b="1" lang="zh-CN">
                  <a:latin charset="-122" panose="020b0503020204020204" pitchFamily="34" typeface="微软雅黑"/>
                  <a:ea charset="-122" panose="020b0503020204020204" pitchFamily="34" typeface="微软雅黑"/>
                </a:rPr>
                <a:t>单位</a:t>
              </a:r>
            </a:p>
          </p:txBody>
        </p:sp>
        <p:sp>
          <p:nvSpPr>
            <p:cNvPr id="33" name="文本框 32"/>
            <p:cNvSpPr txBox="1"/>
            <p:nvPr/>
          </p:nvSpPr>
          <p:spPr>
            <a:xfrm>
              <a:off x="1550944" y="1076231"/>
              <a:ext cx="1251267" cy="2621280"/>
            </a:xfrm>
            <a:prstGeom prst="rect">
              <a:avLst/>
            </a:prstGeom>
            <a:noFill/>
          </p:spPr>
          <p:txBody>
            <a:bodyPr rtlCol="0" wrap="none">
              <a:spAutoFit/>
            </a:bodyPr>
            <a:lstStyle/>
            <a:p>
              <a:pPr algn="r"/>
              <a:r>
                <a:rPr altLang="zh-CN" b="1" lang="en-US" sz="16600">
                  <a:solidFill>
                    <a:schemeClr val="bg1"/>
                  </a:solidFill>
                  <a:latin charset="0" panose="020b0503020202020204" pitchFamily="34" typeface="Agency FB"/>
                </a:rPr>
                <a:t>2</a:t>
              </a:r>
            </a:p>
          </p:txBody>
        </p:sp>
      </p:grpSp>
      <p:grpSp>
        <p:nvGrpSpPr>
          <p:cNvPr id="5" name="组合 4"/>
          <p:cNvGrpSpPr/>
          <p:nvPr/>
        </p:nvGrpSpPr>
        <p:grpSpPr>
          <a:xfrm>
            <a:off x="3137294" y="4067167"/>
            <a:ext cx="1210588" cy="1846660"/>
            <a:chOff x="3137294" y="4067167"/>
            <a:chExt cx="1210588" cy="1846660"/>
          </a:xfrm>
        </p:grpSpPr>
        <p:sp>
          <p:nvSpPr>
            <p:cNvPr id="36" name="文本框 35"/>
            <p:cNvSpPr txBox="1"/>
            <p:nvPr/>
          </p:nvSpPr>
          <p:spPr>
            <a:xfrm>
              <a:off x="3143148" y="5513717"/>
              <a:ext cx="1198880" cy="396240"/>
            </a:xfrm>
            <a:prstGeom prst="rect">
              <a:avLst/>
            </a:prstGeom>
            <a:noFill/>
          </p:spPr>
          <p:txBody>
            <a:bodyPr rtlCol="0" wrap="non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gn="ctr"/>
              <a:r>
                <a:rPr altLang="en-US" lang="zh-CN"/>
                <a:t>活动数据</a:t>
              </a:r>
            </a:p>
          </p:txBody>
        </p:sp>
        <p:sp>
          <p:nvSpPr>
            <p:cNvPr id="40" name="文本框 39"/>
            <p:cNvSpPr txBox="1"/>
            <p:nvPr/>
          </p:nvSpPr>
          <p:spPr>
            <a:xfrm>
              <a:off x="3089217" y="4067166"/>
              <a:ext cx="1316355" cy="1432560"/>
            </a:xfrm>
            <a:prstGeom prst="rect">
              <a:avLst/>
            </a:prstGeom>
            <a:noFill/>
          </p:spPr>
          <p:txBody>
            <a:bodyPr rtlCol="0" wrap="none">
              <a:spAutoFit/>
            </a:bodyPr>
            <a:lstStyle/>
            <a:p>
              <a:pPr algn="ctr"/>
              <a:r>
                <a:rPr altLang="zh-CN" b="1" lang="en-US" sz="8800">
                  <a:solidFill>
                    <a:schemeClr val="bg1"/>
                  </a:solidFill>
                  <a:latin charset="0" panose="020b0503020202020204" pitchFamily="34" typeface="Agency FB"/>
                </a:rPr>
                <a:t>15</a:t>
              </a:r>
            </a:p>
          </p:txBody>
        </p:sp>
      </p:grpSp>
      <p:grpSp>
        <p:nvGrpSpPr>
          <p:cNvPr id="6" name="组合 5"/>
          <p:cNvGrpSpPr/>
          <p:nvPr/>
        </p:nvGrpSpPr>
        <p:grpSpPr>
          <a:xfrm>
            <a:off x="5989219" y="4073007"/>
            <a:ext cx="1210588" cy="1840820"/>
            <a:chOff x="5989219" y="4073007"/>
            <a:chExt cx="1210588" cy="1840820"/>
          </a:xfrm>
        </p:grpSpPr>
        <p:sp>
          <p:nvSpPr>
            <p:cNvPr id="37" name="文本框 36"/>
            <p:cNvSpPr txBox="1"/>
            <p:nvPr/>
          </p:nvSpPr>
          <p:spPr>
            <a:xfrm>
              <a:off x="5936336" y="4073006"/>
              <a:ext cx="1316355" cy="1432560"/>
            </a:xfrm>
            <a:prstGeom prst="rect">
              <a:avLst/>
            </a:prstGeom>
            <a:noFill/>
          </p:spPr>
          <p:txBody>
            <a:bodyPr rtlCol="0" wrap="none">
              <a:spAutoFit/>
            </a:bodyPr>
            <a:lstStyle/>
            <a:p>
              <a:pPr algn="ctr"/>
              <a:r>
                <a:rPr altLang="zh-CN" b="1" lang="en-US" sz="8800">
                  <a:solidFill>
                    <a:schemeClr val="bg1"/>
                  </a:solidFill>
                  <a:latin charset="0" panose="020b0503020202020204" pitchFamily="34" typeface="Agency FB"/>
                </a:rPr>
                <a:t>24</a:t>
              </a:r>
            </a:p>
          </p:txBody>
        </p:sp>
        <p:sp>
          <p:nvSpPr>
            <p:cNvPr id="41" name="文本框 40"/>
            <p:cNvSpPr txBox="1"/>
            <p:nvPr/>
          </p:nvSpPr>
          <p:spPr>
            <a:xfrm>
              <a:off x="5995074" y="5513717"/>
              <a:ext cx="1198880" cy="396240"/>
            </a:xfrm>
            <a:prstGeom prst="rect">
              <a:avLst/>
            </a:prstGeom>
            <a:noFill/>
          </p:spPr>
          <p:txBody>
            <a:bodyPr rtlCol="0" wrap="non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gn="ctr"/>
              <a:r>
                <a:rPr altLang="en-US" lang="zh-CN"/>
                <a:t>活动数据</a:t>
              </a:r>
            </a:p>
          </p:txBody>
        </p:sp>
      </p:grpSp>
      <p:grpSp>
        <p:nvGrpSpPr>
          <p:cNvPr id="8" name="组合 7"/>
          <p:cNvGrpSpPr/>
          <p:nvPr/>
        </p:nvGrpSpPr>
        <p:grpSpPr>
          <a:xfrm>
            <a:off x="8842749" y="4067167"/>
            <a:ext cx="1210588" cy="1846660"/>
            <a:chOff x="8842749" y="4067167"/>
            <a:chExt cx="1210588" cy="1846660"/>
          </a:xfrm>
        </p:grpSpPr>
        <p:sp>
          <p:nvSpPr>
            <p:cNvPr id="7" name="文本框 6"/>
            <p:cNvSpPr txBox="1"/>
            <p:nvPr/>
          </p:nvSpPr>
          <p:spPr>
            <a:xfrm>
              <a:off x="8848604" y="5513717"/>
              <a:ext cx="1198880" cy="396240"/>
            </a:xfrm>
            <a:prstGeom prst="rect">
              <a:avLst/>
            </a:prstGeom>
            <a:noFill/>
          </p:spPr>
          <p:txBody>
            <a:bodyPr rtlCol="0" wrap="none">
              <a:spAutoFit/>
            </a:bodyPr>
            <a:lstStyle>
              <a:defPPr>
                <a:defRPr lang="zh-CN"/>
              </a:defPPr>
              <a:lvl1pPr>
                <a:defRPr b="1" sz="2000">
                  <a:solidFill>
                    <a:schemeClr val="bg1"/>
                  </a:solidFill>
                  <a:latin charset="-122" panose="020b0503020204020204" pitchFamily="34" typeface="微软雅黑"/>
                  <a:ea charset="-122" panose="020b0503020204020204" pitchFamily="34" typeface="微软雅黑"/>
                </a:defRPr>
              </a:lvl1pPr>
            </a:lstStyle>
            <a:p>
              <a:pPr algn="ctr"/>
              <a:r>
                <a:rPr altLang="en-US" lang="zh-CN"/>
                <a:t>活动数据</a:t>
              </a:r>
            </a:p>
          </p:txBody>
        </p:sp>
        <p:sp>
          <p:nvSpPr>
            <p:cNvPr id="43" name="文本框 42"/>
            <p:cNvSpPr txBox="1"/>
            <p:nvPr/>
          </p:nvSpPr>
          <p:spPr>
            <a:xfrm>
              <a:off x="8789864" y="4067166"/>
              <a:ext cx="1316355" cy="1432560"/>
            </a:xfrm>
            <a:prstGeom prst="rect">
              <a:avLst/>
            </a:prstGeom>
            <a:noFill/>
          </p:spPr>
          <p:txBody>
            <a:bodyPr rtlCol="0" wrap="none">
              <a:spAutoFit/>
            </a:bodyPr>
            <a:lstStyle/>
            <a:p>
              <a:pPr algn="ctr"/>
              <a:r>
                <a:rPr altLang="zh-CN" b="1" lang="en-US" sz="8800">
                  <a:solidFill>
                    <a:schemeClr val="bg1"/>
                  </a:solidFill>
                  <a:latin charset="0" panose="020b0503020202020204" pitchFamily="34" typeface="Agency FB"/>
                </a:rPr>
                <a:t>10</a:t>
              </a:r>
            </a:p>
          </p:txBody>
        </p:sp>
      </p:grpSp>
      <p:cxnSp>
        <p:nvCxnSpPr>
          <p:cNvPr id="48" name="直接连接符 47"/>
          <p:cNvCxnSpPr/>
          <p:nvPr/>
        </p:nvCxnSpPr>
        <p:spPr>
          <a:xfrm flipH="1">
            <a:off x="4844649" y="1381842"/>
            <a:ext cx="0" cy="1863394"/>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841369" y="201997"/>
            <a:ext cx="1783080" cy="365760"/>
          </a:xfrm>
          <a:prstGeom prst="rect">
            <a:avLst/>
          </a:prstGeom>
          <a:solidFill>
            <a:srgbClr val="A00A0A"/>
          </a:solidFill>
        </p:spPr>
        <p:txBody>
          <a:bodyPr rtlCol="0"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lang="zh-CN" noProof="0">
                <a:solidFill>
                  <a:prstClr val="white">
                    <a:lumMod val="95000"/>
                  </a:prstClr>
                </a:solidFill>
                <a:latin charset="-122" panose="03000509000000000000" pitchFamily="65" typeface="方正粗倩简体"/>
                <a:ea charset="-122" panose="03000509000000000000" pitchFamily="65" typeface="方正粗倩简体"/>
              </a:rPr>
              <a:t>点击输入大标题</a:t>
            </a:r>
          </a:p>
        </p:txBody>
      </p:sp>
      <p:grpSp>
        <p:nvGrpSpPr>
          <p:cNvPr id="39" name="组合 38"/>
          <p:cNvGrpSpPr/>
          <p:nvPr/>
        </p:nvGrpSpPr>
        <p:grpSpPr>
          <a:xfrm>
            <a:off x="351783" y="212874"/>
            <a:ext cx="489586" cy="347578"/>
            <a:chOff x="3412653" y="792910"/>
            <a:chExt cx="698805" cy="496111"/>
          </a:xfrm>
        </p:grpSpPr>
        <p:sp>
          <p:nvSpPr>
            <p:cNvPr id="42" name="菱形 41"/>
            <p:cNvSpPr/>
            <p:nvPr/>
          </p:nvSpPr>
          <p:spPr>
            <a:xfrm>
              <a:off x="3412653" y="792910"/>
              <a:ext cx="496111" cy="496111"/>
            </a:xfrm>
            <a:prstGeom prst="diamond">
              <a:avLst/>
            </a:prstGeom>
            <a:solidFill>
              <a:srgbClr val="A00A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任意多边形: 形状 43"/>
            <p:cNvSpPr/>
            <p:nvPr/>
          </p:nvSpPr>
          <p:spPr>
            <a:xfrm>
              <a:off x="3785581" y="792910"/>
              <a:ext cx="325877" cy="496111"/>
            </a:xfrm>
            <a:custGeom>
              <a:gdLst>
                <a:gd fmla="*/ 77822 w 325877" name="connsiteX0"/>
                <a:gd fmla="*/ 0 h 496111" name="connsiteY0"/>
                <a:gd fmla="*/ 325877 w 325877" name="connsiteX1"/>
                <a:gd fmla="*/ 248056 h 496111" name="connsiteY1"/>
                <a:gd fmla="*/ 77822 w 325877" name="connsiteX2"/>
                <a:gd fmla="*/ 496111 h 496111" name="connsiteY2"/>
                <a:gd fmla="*/ 0 w 325877" name="connsiteX3"/>
                <a:gd fmla="*/ 418290 h 496111" name="connsiteY3"/>
                <a:gd fmla="*/ 170234 w 325877" name="connsiteX4"/>
                <a:gd fmla="*/ 248056 h 496111" name="connsiteY4"/>
                <a:gd fmla="*/ 0 w 325877" name="connsiteX5"/>
                <a:gd fmla="*/ 77822 h 49611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96110" w="325877">
                  <a:moveTo>
                    <a:pt x="77822" y="0"/>
                  </a:moveTo>
                  <a:lnTo>
                    <a:pt x="325877" y="248056"/>
                  </a:lnTo>
                  <a:lnTo>
                    <a:pt x="77822" y="496111"/>
                  </a:lnTo>
                  <a:lnTo>
                    <a:pt x="0" y="418290"/>
                  </a:lnTo>
                  <a:lnTo>
                    <a:pt x="170234" y="248056"/>
                  </a:lnTo>
                  <a:lnTo>
                    <a:pt x="0" y="7782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553049204"/>
      </p:ext>
    </p:extLst>
  </p:cSld>
  <p:clrMapOvr>
    <a:masterClrMapping/>
  </p:clrMapOvr>
  <p:transition spd="med">
    <p:fad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decel="100000" fill="hold" grpId="0" id="5" nodeType="clickEffect" presetClass="entr" presetID="2" presetSubtype="8">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additive="base">
                                        <p:cTn dur="1000" fill="hold" id="7"/>
                                        <p:tgtEl>
                                          <p:spTgt spid="34"/>
                                        </p:tgtEl>
                                        <p:attrNameLst>
                                          <p:attrName>ppt_x</p:attrName>
                                        </p:attrNameLst>
                                      </p:cBhvr>
                                      <p:tavLst>
                                        <p:tav tm="0">
                                          <p:val>
                                            <p:strVal val="0-#ppt_w/2"/>
                                          </p:val>
                                        </p:tav>
                                        <p:tav tm="100000">
                                          <p:val>
                                            <p:strVal val="#ppt_x"/>
                                          </p:val>
                                        </p:tav>
                                      </p:tavLst>
                                    </p:anim>
                                    <p:anim calcmode="lin" valueType="num">
                                      <p:cBhvr additive="base">
                                        <p:cTn dur="1000" fill="hold" id="8"/>
                                        <p:tgtEl>
                                          <p:spTgt spid="3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1000"/>
                            </p:stCondLst>
                            <p:childTnLst>
                              <p:par>
                                <p:cTn fill="hold" id="10" nodeType="afterEffect" presetClass="entr" presetID="10"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500" id="12"/>
                                        <p:tgtEl>
                                          <p:spTgt spid="2"/>
                                        </p:tgtEl>
                                      </p:cBhvr>
                                    </p:animEffect>
                                  </p:childTnLst>
                                </p:cTn>
                              </p:par>
                            </p:childTnLst>
                          </p:cTn>
                        </p:par>
                        <p:par>
                          <p:cTn fill="hold" id="13" nodeType="afterGroup">
                            <p:stCondLst>
                              <p:cond delay="1500"/>
                            </p:stCondLst>
                            <p:childTnLst>
                              <p:par>
                                <p:cTn fill="hold" id="14" nodeType="afterEffect" presetClass="entr" presetID="10" presetSubtype="0">
                                  <p:stCondLst>
                                    <p:cond delay="0"/>
                                  </p:stCondLst>
                                  <p:childTnLst>
                                    <p:set>
                                      <p:cBhvr>
                                        <p:cTn dur="1" fill="hold" id="15">
                                          <p:stCondLst>
                                            <p:cond delay="0"/>
                                          </p:stCondLst>
                                        </p:cTn>
                                        <p:tgtEl>
                                          <p:spTgt spid="48"/>
                                        </p:tgtEl>
                                        <p:attrNameLst>
                                          <p:attrName>style.visibility</p:attrName>
                                        </p:attrNameLst>
                                      </p:cBhvr>
                                      <p:to>
                                        <p:strVal val="visible"/>
                                      </p:to>
                                    </p:set>
                                    <p:animEffect filter="fade" transition="in">
                                      <p:cBhvr>
                                        <p:cTn dur="500" id="16"/>
                                        <p:tgtEl>
                                          <p:spTgt spid="48"/>
                                        </p:tgtEl>
                                      </p:cBhvr>
                                    </p:animEffect>
                                  </p:childTnLst>
                                </p:cTn>
                              </p:par>
                            </p:childTnLst>
                          </p:cTn>
                        </p:par>
                        <p:par>
                          <p:cTn fill="hold" id="17" nodeType="afterGroup">
                            <p:stCondLst>
                              <p:cond delay="2000"/>
                            </p:stCondLst>
                            <p:childTnLst>
                              <p:par>
                                <p:cTn fill="hold" id="18" nodeType="afterEffect" presetClass="entr" presetID="10" presetSubtype="0">
                                  <p:stCondLst>
                                    <p:cond delay="0"/>
                                  </p:stCondLst>
                                  <p:childTnLst>
                                    <p:set>
                                      <p:cBhvr>
                                        <p:cTn dur="1" fill="hold" id="19">
                                          <p:stCondLst>
                                            <p:cond delay="0"/>
                                          </p:stCondLst>
                                        </p:cTn>
                                        <p:tgtEl>
                                          <p:spTgt spid="4"/>
                                        </p:tgtEl>
                                        <p:attrNameLst>
                                          <p:attrName>style.visibility</p:attrName>
                                        </p:attrNameLst>
                                      </p:cBhvr>
                                      <p:to>
                                        <p:strVal val="visible"/>
                                      </p:to>
                                    </p:set>
                                    <p:animEffect filter="fade" transition="in">
                                      <p:cBhvr>
                                        <p:cTn dur="500" id="20"/>
                                        <p:tgtEl>
                                          <p:spTgt spid="4"/>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decel="100000" fill="hold" grpId="0" id="23" nodeType="clickEffect" presetClass="entr" presetID="2" presetSubtype="4">
                                  <p:stCondLst>
                                    <p:cond delay="0"/>
                                  </p:stCondLst>
                                  <p:childTnLst>
                                    <p:set>
                                      <p:cBhvr>
                                        <p:cTn dur="1" fill="hold" id="24">
                                          <p:stCondLst>
                                            <p:cond delay="0"/>
                                          </p:stCondLst>
                                        </p:cTn>
                                        <p:tgtEl>
                                          <p:spTgt spid="35"/>
                                        </p:tgtEl>
                                        <p:attrNameLst>
                                          <p:attrName>style.visibility</p:attrName>
                                        </p:attrNameLst>
                                      </p:cBhvr>
                                      <p:to>
                                        <p:strVal val="visible"/>
                                      </p:to>
                                    </p:set>
                                    <p:anim calcmode="lin" valueType="num">
                                      <p:cBhvr additive="base">
                                        <p:cTn dur="1000" fill="hold" id="25"/>
                                        <p:tgtEl>
                                          <p:spTgt spid="35"/>
                                        </p:tgtEl>
                                        <p:attrNameLst>
                                          <p:attrName>ppt_x</p:attrName>
                                        </p:attrNameLst>
                                      </p:cBhvr>
                                      <p:tavLst>
                                        <p:tav tm="0">
                                          <p:val>
                                            <p:strVal val="#ppt_x"/>
                                          </p:val>
                                        </p:tav>
                                        <p:tav tm="100000">
                                          <p:val>
                                            <p:strVal val="#ppt_x"/>
                                          </p:val>
                                        </p:tav>
                                      </p:tavLst>
                                    </p:anim>
                                    <p:anim calcmode="lin" valueType="num">
                                      <p:cBhvr additive="base">
                                        <p:cTn dur="1000" fill="hold" id="26"/>
                                        <p:tgtEl>
                                          <p:spTgt spid="35"/>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1000"/>
                            </p:stCondLst>
                            <p:childTnLst>
                              <p:par>
                                <p:cTn fill="hold" id="28" nodeType="afterEffect" presetClass="entr" presetID="10" presetSubtype="0">
                                  <p:stCondLst>
                                    <p:cond delay="0"/>
                                  </p:stCondLst>
                                  <p:childTnLst>
                                    <p:set>
                                      <p:cBhvr>
                                        <p:cTn dur="1" fill="hold" id="29">
                                          <p:stCondLst>
                                            <p:cond delay="0"/>
                                          </p:stCondLst>
                                        </p:cTn>
                                        <p:tgtEl>
                                          <p:spTgt spid="5"/>
                                        </p:tgtEl>
                                        <p:attrNameLst>
                                          <p:attrName>style.visibility</p:attrName>
                                        </p:attrNameLst>
                                      </p:cBhvr>
                                      <p:to>
                                        <p:strVal val="visible"/>
                                      </p:to>
                                    </p:set>
                                    <p:animEffect filter="fade" transition="in">
                                      <p:cBhvr>
                                        <p:cTn dur="500" id="30"/>
                                        <p:tgtEl>
                                          <p:spTgt spid="5"/>
                                        </p:tgtEl>
                                      </p:cBhvr>
                                    </p:animEffect>
                                  </p:childTnLst>
                                </p:cTn>
                              </p:par>
                            </p:childTnLst>
                          </p:cTn>
                        </p:par>
                        <p:par>
                          <p:cTn fill="hold" id="31" nodeType="afterGroup">
                            <p:stCondLst>
                              <p:cond delay="1500"/>
                            </p:stCondLst>
                            <p:childTnLst>
                              <p:par>
                                <p:cTn fill="hold" id="32" nodeType="afterEffect" presetClass="entr" presetID="10" presetSubtype="0">
                                  <p:stCondLst>
                                    <p:cond delay="0"/>
                                  </p:stCondLst>
                                  <p:childTnLst>
                                    <p:set>
                                      <p:cBhvr>
                                        <p:cTn dur="1" fill="hold" id="33">
                                          <p:stCondLst>
                                            <p:cond delay="0"/>
                                          </p:stCondLst>
                                        </p:cTn>
                                        <p:tgtEl>
                                          <p:spTgt spid="6"/>
                                        </p:tgtEl>
                                        <p:attrNameLst>
                                          <p:attrName>style.visibility</p:attrName>
                                        </p:attrNameLst>
                                      </p:cBhvr>
                                      <p:to>
                                        <p:strVal val="visible"/>
                                      </p:to>
                                    </p:set>
                                    <p:animEffect filter="fade" transition="in">
                                      <p:cBhvr>
                                        <p:cTn dur="500" id="34"/>
                                        <p:tgtEl>
                                          <p:spTgt spid="6"/>
                                        </p:tgtEl>
                                      </p:cBhvr>
                                    </p:animEffect>
                                  </p:childTnLst>
                                </p:cTn>
                              </p:par>
                            </p:childTnLst>
                          </p:cTn>
                        </p:par>
                        <p:par>
                          <p:cTn fill="hold" id="35" nodeType="afterGroup">
                            <p:stCondLst>
                              <p:cond delay="2000"/>
                            </p:stCondLst>
                            <p:childTnLst>
                              <p:par>
                                <p:cTn fill="hold" id="36" nodeType="afterEffect" presetClass="entr" presetID="10" presetSubtype="0">
                                  <p:stCondLst>
                                    <p:cond delay="0"/>
                                  </p:stCondLst>
                                  <p:childTnLst>
                                    <p:set>
                                      <p:cBhvr>
                                        <p:cTn dur="1" fill="hold" id="37">
                                          <p:stCondLst>
                                            <p:cond delay="0"/>
                                          </p:stCondLst>
                                        </p:cTn>
                                        <p:tgtEl>
                                          <p:spTgt spid="8"/>
                                        </p:tgtEl>
                                        <p:attrNameLst>
                                          <p:attrName>style.visibility</p:attrName>
                                        </p:attrNameLst>
                                      </p:cBhvr>
                                      <p:to>
                                        <p:strVal val="visible"/>
                                      </p:to>
                                    </p:set>
                                    <p:animEffect filter="fade" transition="in">
                                      <p:cBhvr>
                                        <p:cTn dur="500" id="38"/>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4"/>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solidFill>
        <a:ln>
          <a:noFill/>
        </a:ln>
      </a:spPr>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285</Paragraphs>
  <Slides>24</Slides>
  <Notes>0</Notes>
  <TotalTime>1088</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24</vt:i4>
      </vt:variant>
    </vt:vector>
  </HeadingPairs>
  <TitlesOfParts>
    <vt:vector baseType="lpstr" size="37">
      <vt:lpstr>Arial</vt:lpstr>
      <vt:lpstr>等线 Light</vt:lpstr>
      <vt:lpstr>等线</vt:lpstr>
      <vt:lpstr>Calibri Light</vt:lpstr>
      <vt:lpstr>Calibri</vt:lpstr>
      <vt:lpstr>Agency FB</vt:lpstr>
      <vt:lpstr>微软雅黑</vt:lpstr>
      <vt:lpstr>方正粗倩简体</vt:lpstr>
      <vt:lpstr>Times New Roman</vt:lpstr>
      <vt:lpstr>宋体</vt:lpstr>
      <vt:lpstr>黑体</vt:lpstr>
      <vt:lpstr>微软雅黑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2016-12-23T13:27:52Z</dcterms:created>
  <cp:lastModifiedBy>优品PPT</cp:lastModifiedBy>
  <dcterms:modified xsi:type="dcterms:W3CDTF">2021-08-20T11:24:43Z</dcterms:modified>
  <cp:revision>157</cp:revision>
  <dc:title>PowerPoint 演示文稿</dc:title>
</cp:coreProperties>
</file>