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2" r:id="rId7"/>
    <p:sldId id="271" r:id="rId8"/>
    <p:sldId id="263" r:id="rId9"/>
    <p:sldId id="264" r:id="rId10"/>
    <p:sldId id="259" r:id="rId11"/>
    <p:sldId id="280" r:id="rId12"/>
    <p:sldId id="266" r:id="rId13"/>
    <p:sldId id="267" r:id="rId14"/>
    <p:sldId id="268" r:id="rId15"/>
    <p:sldId id="269" r:id="rId16"/>
    <p:sldId id="270" r:id="rId17"/>
    <p:sldId id="260" r:id="rId18"/>
    <p:sldId id="272" r:id="rId19"/>
    <p:sldId id="273" r:id="rId20"/>
    <p:sldId id="274" r:id="rId21"/>
    <p:sldId id="275" r:id="rId22"/>
    <p:sldId id="261" r:id="rId23"/>
    <p:sldId id="277" r:id="rId24"/>
    <p:sldId id="278" r:id="rId25"/>
    <p:sldId id="279" r:id="rId26"/>
    <p:sldId id="282"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6314" autoAdjust="0"/>
  </p:normalViewPr>
  <p:slideViewPr>
    <p:cSldViewPr snapToGrid="0">
      <p:cViewPr varScale="1">
        <p:scale>
          <a:sx n="108" d="100"/>
          <a:sy n="108" d="100"/>
        </p:scale>
        <p:origin x="74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85.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EC7B6-40E8-45CB-A0BA-173C49C011F4}"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0E771-2D4B-47F1-BA30-0D0324082814}" type="slidenum">
              <a:rPr lang="zh-CN" altLang="en-US" smtClean="0"/>
              <a:t>‹#›</a:t>
            </a:fld>
            <a:endParaRPr lang="zh-CN" altLang="en-US"/>
          </a:p>
        </p:txBody>
      </p:sp>
    </p:spTree>
    <p:extLst>
      <p:ext uri="{BB962C8B-B14F-4D97-AF65-F5344CB8AC3E}">
        <p14:creationId val="348255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EB85773-CC54-482B-9580-A86347BA965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F01492D-D941-487F-96C7-6DC281CF8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C69D812-00A1-414D-84C0-CE5995780436}"/>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1B88FE3A-2C31-495C-A30D-B0E10B7AC4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E5D6FA-BB33-4824-BC71-5346486BDADD}"/>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2704323331"/>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8F13BED7-1430-4477-B4D1-53010A4380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EA3936-8EA8-4CEA-80F3-C6683AA2E8E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E3AFC24-28E2-4873-B6A7-1FF039B8CA4D}"/>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EA163595-842F-476C-AA44-2A0F3D62D4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DE460A-DEFF-41CF-9DE4-2CECD5372FA6}"/>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310149879"/>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69C280A6-DC7B-411F-BC76-6247D314702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799634E-8FA9-4377-83BC-5D92F11946C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33ECB1-090C-46F4-A527-E23C36C38789}"/>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E2C04D9B-445A-4316-AE90-1B11DE3A37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68C9F0-89C5-44E1-8CFF-FD5CED4A2C5F}"/>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3927384166"/>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324667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08211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306195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947469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1498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5319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97886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19540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A17E134-D605-408D-826D-79867BE0D7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FB1186-8E69-4BE9-94BA-1E938DDF6B6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054899-6FDD-41B4-9594-80FB68E7EFB0}"/>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3AE5BDCE-1772-47CD-9632-D9C5AF47A6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48422C-CD64-4469-8FB2-7F51433D62D1}"/>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4252597114"/>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856327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617837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098726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66C4515-957F-4E5A-9D7C-83C682953B6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B1195DF-87FD-47E6-9A5D-2EE1F11C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05F48B6-37D1-45EA-B264-097FBCCA1126}"/>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E8B7ABE9-06DF-41C3-91D9-A52FEDA728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EA4F67-422C-4F69-98B6-968F54B68F18}"/>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4094276155"/>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7CF8BFA-8765-4850-89D7-8E7CFD442ED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8547E6-7B83-484E-8F5A-80440E017AF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E67B3F4-C7CA-46B2-8F8D-046CF7D9038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52197D5-7768-4861-B266-5F56BB5B4213}"/>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6" name="页脚占位符 5">
            <a:extLst>
              <a:ext uri="{FF2B5EF4-FFF2-40B4-BE49-F238E27FC236}">
                <a16:creationId xmlns:a16="http://schemas.microsoft.com/office/drawing/2014/main" id="{B24F18B3-0841-4822-8CD3-B4A3F66391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440BC6D-400D-4B80-9EDB-CEECFB1A6FE6}"/>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398107392"/>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E77EB62B-2CD6-42C1-B295-3503F935CFC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C54FD91-5EAE-4C75-B1F7-216361827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4FF70F8-7774-4F6B-92D6-27BD745DB12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795AF52-A0A5-43B7-9E53-1456D7D8F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3DF25FF-17A0-47B9-A256-FE26850CFA2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844B8F6-E4CC-4550-96DB-26CD5A6DB683}"/>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8" name="页脚占位符 7">
            <a:extLst>
              <a:ext uri="{FF2B5EF4-FFF2-40B4-BE49-F238E27FC236}">
                <a16:creationId xmlns:a16="http://schemas.microsoft.com/office/drawing/2014/main" id="{482A69B4-0E45-47CE-915B-C6AC3290621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15117FB-CDA5-4D59-8656-D73B0C48423F}"/>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1039579976"/>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0C2DEB1-36B8-4C7F-BF74-48D192D904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77833DA-4DB8-49EB-83A4-8410DC63E3E2}"/>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4" name="页脚占位符 3">
            <a:extLst>
              <a:ext uri="{FF2B5EF4-FFF2-40B4-BE49-F238E27FC236}">
                <a16:creationId xmlns:a16="http://schemas.microsoft.com/office/drawing/2014/main" id="{1878F6DE-C202-4476-B6C2-D199D187963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D2814F-B84D-478D-B95E-619DF7B57680}"/>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34392987"/>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421EFC26-07E0-4C98-B3D3-44B22C075F82}"/>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3" name="页脚占位符 2">
            <a:extLst>
              <a:ext uri="{FF2B5EF4-FFF2-40B4-BE49-F238E27FC236}">
                <a16:creationId xmlns:a16="http://schemas.microsoft.com/office/drawing/2014/main" id="{484ADDC3-43E1-4F3E-A772-65A3718D156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55C1E4D-436E-47C1-AB52-E384BCC3E1C8}"/>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3197004803"/>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F2E348E-BE58-46D2-8123-35405D33AB8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055B4CD-FCF9-4AB3-82B4-85A8D24DF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304FC63-46A5-4BD6-9D60-C13F8FD2D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08C953-5851-4CAB-A24A-9CD0BE229C6F}"/>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6" name="页脚占位符 5">
            <a:extLst>
              <a:ext uri="{FF2B5EF4-FFF2-40B4-BE49-F238E27FC236}">
                <a16:creationId xmlns:a16="http://schemas.microsoft.com/office/drawing/2014/main" id="{60C01662-4273-409A-8D33-D4FC038A02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DE5FBE-8C2C-416D-9DF3-F8E8BB90BBB3}"/>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3476675771"/>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DC8610A-9763-45BD-9DEE-851805ECC9F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CEF67D2-B1C8-4CCF-8651-25E38D721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D0B7261-5508-428E-97C0-F2142A484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314AD64-3BF8-467C-B304-AB853519D02E}"/>
              </a:ext>
            </a:extLst>
          </p:cNvPr>
          <p:cNvSpPr>
            <a:spLocks noGrp="1"/>
          </p:cNvSpPr>
          <p:nvPr>
            <p:ph type="dt" sz="half" idx="10"/>
          </p:nvPr>
        </p:nvSpPr>
        <p:spPr/>
        <p:txBody>
          <a:bodyPr/>
          <a:lstStyle/>
          <a:p>
            <a:fld id="{8A512276-CD32-4052-9AD6-E8EDB6B7202D}" type="datetimeFigureOut">
              <a:rPr lang="zh-CN" altLang="en-US" smtClean="0"/>
              <a:t>2020/12/9</a:t>
            </a:fld>
            <a:endParaRPr lang="zh-CN" altLang="en-US"/>
          </a:p>
        </p:txBody>
      </p:sp>
      <p:sp>
        <p:nvSpPr>
          <p:cNvPr id="6" name="页脚占位符 5">
            <a:extLst>
              <a:ext uri="{FF2B5EF4-FFF2-40B4-BE49-F238E27FC236}">
                <a16:creationId xmlns:a16="http://schemas.microsoft.com/office/drawing/2014/main" id="{71FAB658-8E69-4004-A45F-EBADE8DED3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CE2E1-0B79-4C32-B3BE-6F79A01079E9}"/>
              </a:ext>
            </a:extLst>
          </p:cNvPr>
          <p:cNvSpPr>
            <a:spLocks noGrp="1"/>
          </p:cNvSpPr>
          <p:nvPr>
            <p:ph type="sldNum" sz="quarter" idx="12"/>
          </p:nvPr>
        </p:nvSpPr>
        <p:spPr/>
        <p:txBody>
          <a:bodyPr/>
          <a:lstStyle/>
          <a:p>
            <a:fld id="{7EB655FC-9B03-4BAA-9F88-D5A758EE9582}" type="slidenum">
              <a:rPr lang="zh-CN" altLang="en-US" smtClean="0"/>
              <a:t>‹#›</a:t>
            </a:fld>
            <a:endParaRPr lang="zh-CN" altLang="en-US"/>
          </a:p>
        </p:txBody>
      </p:sp>
    </p:spTree>
    <p:extLst>
      <p:ext uri="{BB962C8B-B14F-4D97-AF65-F5344CB8AC3E}">
        <p14:creationId val="4251202582"/>
      </p:ext>
    </p:extLst>
  </p:cSld>
  <p:clrMapOvr>
    <a:masterClrMapping/>
  </p:clrMapOvr>
  <mc:AlternateContent>
    <mc:Choice Requires="p15">
      <p:transition spd="slow" advClick="0" p14:dur="2000">
        <p15:prstTrans prst="wind"/>
      </p:transition>
    </mc:Choice>
    <mc:Fallback>
      <p:transition spd="slow" advClick="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2D9CACAC-52E3-4AAF-82A0-E7F3A5201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587502-37C4-4E98-A9D8-8631EB2AC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598284-4664-4BE5-8974-C6AA0447C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12276-CD32-4052-9AD6-E8EDB6B7202D}"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5ED20199-0BD1-410D-8F35-740F41B04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7569509-EBD9-4590-AE9F-875397A3E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655FC-9B03-4BAA-9F88-D5A758EE9582}" type="slidenum">
              <a:rPr lang="zh-CN" altLang="en-US" smtClean="0"/>
              <a:t>‹#›</a:t>
            </a:fld>
            <a:endParaRPr lang="zh-CN" altLang="en-US"/>
          </a:p>
        </p:txBody>
      </p:sp>
    </p:spTree>
    <p:extLst>
      <p:ext uri="{BB962C8B-B14F-4D97-AF65-F5344CB8AC3E}">
        <p14:creationId val="14588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advClick="0" p14:dur="2000">
        <p15:prstTrans prst="wind"/>
      </p:transition>
    </mc:Choice>
    <mc:Fallback>
      <p:transition spd="slow" advClick="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2468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xml" Type="http://schemas.openxmlformats.org/officeDocument/2006/relationships/tags"/><Relationship Id="rId11" Target="../tags/tag5.xml" Type="http://schemas.openxmlformats.org/officeDocument/2006/relationships/tags"/><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tags/tag1.xml" Type="http://schemas.openxmlformats.org/officeDocument/2006/relationships/tags"/><Relationship Id="rId7" Target="../tags/tag2.xml" Type="http://schemas.openxmlformats.org/officeDocument/2006/relationships/tags"/><Relationship Id="rId8" Target="../media/image5.png" Type="http://schemas.openxmlformats.org/officeDocument/2006/relationships/image"/><Relationship Id="rId9"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34.xml" Type="http://schemas.openxmlformats.org/officeDocument/2006/relationships/tags"/><Relationship Id="rId4" Target="../tags/tag35.xml" Type="http://schemas.openxmlformats.org/officeDocument/2006/relationships/tags"/><Relationship Id="rId5"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36.xml" Type="http://schemas.openxmlformats.org/officeDocument/2006/relationships/tags"/><Relationship Id="rId4" Target="../tags/tag37.xml" Type="http://schemas.openxmlformats.org/officeDocument/2006/relationships/tags"/><Relationship Id="rId5"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38.xml" Type="http://schemas.openxmlformats.org/officeDocument/2006/relationships/tags"/><Relationship Id="rId4" Target="../tags/tag39.xml" Type="http://schemas.openxmlformats.org/officeDocument/2006/relationships/tags"/><Relationship Id="rId5" Target="../media/image4.jpeg" Type="http://schemas.openxmlformats.org/officeDocument/2006/relationships/image"/><Relationship Id="rId6" Target="../media/image18.jpeg" Type="http://schemas.openxmlformats.org/officeDocument/2006/relationships/image"/><Relationship Id="rId7" Target="../media/image8.jpeg" Type="http://schemas.openxmlformats.org/officeDocument/2006/relationships/image"/><Relationship Id="rId8"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40.xml" Type="http://schemas.openxmlformats.org/officeDocument/2006/relationships/tags"/><Relationship Id="rId4" Target="../tags/tag41.xml" Type="http://schemas.openxmlformats.org/officeDocument/2006/relationships/tags"/><Relationship Id="rId5" Target="../media/image9.jpe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42.xml" Type="http://schemas.openxmlformats.org/officeDocument/2006/relationships/tags"/><Relationship Id="rId4" Target="../tags/tag43.xml" Type="http://schemas.openxmlformats.org/officeDocument/2006/relationships/tags"/><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media/image2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tags/tag44.xml" Type="http://schemas.openxmlformats.org/officeDocument/2006/relationships/tags"/><Relationship Id="rId5" Target="../tags/tag45.xml" Type="http://schemas.openxmlformats.org/officeDocument/2006/relationships/tags"/><Relationship Id="rId6" Target="../tags/tag46.xml" Type="http://schemas.openxmlformats.org/officeDocument/2006/relationships/tags"/><Relationship Id="rId7" Target="../tags/tag47.xml" Type="http://schemas.openxmlformats.org/officeDocument/2006/relationships/tags"/><Relationship Id="rId8" Target="../tags/tag48.xml" Type="http://schemas.openxmlformats.org/officeDocument/2006/relationships/tags"/><Relationship Id="rId9" Target="../tags/tag49.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50.xml" Type="http://schemas.openxmlformats.org/officeDocument/2006/relationships/tags"/><Relationship Id="rId4" Target="../tags/tag51.xml" Type="http://schemas.openxmlformats.org/officeDocument/2006/relationships/tags"/><Relationship Id="rId5" Target="../media/image26.jpeg" Type="http://schemas.openxmlformats.org/officeDocument/2006/relationships/image"/><Relationship Id="rId6" Target="../media/image2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52.xml" Type="http://schemas.openxmlformats.org/officeDocument/2006/relationships/tags"/><Relationship Id="rId4" Target="../tags/tag53.xml" Type="http://schemas.openxmlformats.org/officeDocument/2006/relationships/tags"/><Relationship Id="rId5" Target="../media/image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54.xml" Type="http://schemas.openxmlformats.org/officeDocument/2006/relationships/tags"/><Relationship Id="rId4" Target="../tags/tag55.xml" Type="http://schemas.openxmlformats.org/officeDocument/2006/relationships/tags"/><Relationship Id="rId5" Target="../media/image28.jpeg" Type="http://schemas.openxmlformats.org/officeDocument/2006/relationships/image"/><Relationship Id="rId6" Target="../media/image10.jpeg" Type="http://schemas.openxmlformats.org/officeDocument/2006/relationships/image"/><Relationship Id="rId7" Target="../media/image2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56.xml" Type="http://schemas.openxmlformats.org/officeDocument/2006/relationships/tags"/><Relationship Id="rId4" Target="../tags/tag57.xml" Type="http://schemas.openxmlformats.org/officeDocument/2006/relationships/tags"/><Relationship Id="rId5" Target="../media/image30.jpeg" Type="http://schemas.openxmlformats.org/officeDocument/2006/relationships/image"/><Relationship Id="rId6" Target="../media/image3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6.png" Type="http://schemas.openxmlformats.org/officeDocument/2006/relationships/image"/><Relationship Id="rId4" Target="../media/image5.png" Type="http://schemas.openxmlformats.org/officeDocument/2006/relationships/image"/><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tags/tag58.xml" Type="http://schemas.openxmlformats.org/officeDocument/2006/relationships/tags"/><Relationship Id="rId5" Target="../tags/tag59.xml" Type="http://schemas.openxmlformats.org/officeDocument/2006/relationships/tags"/><Relationship Id="rId6" Target="../tags/tag60.xml" Type="http://schemas.openxmlformats.org/officeDocument/2006/relationships/tags"/><Relationship Id="rId7" Target="../tags/tag61.xml" Type="http://schemas.openxmlformats.org/officeDocument/2006/relationships/tags"/><Relationship Id="rId8" Target="../tags/tag62.xml" Type="http://schemas.openxmlformats.org/officeDocument/2006/relationships/tags"/><Relationship Id="rId9" Target="../tags/tag6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64.xml" Type="http://schemas.openxmlformats.org/officeDocument/2006/relationships/tags"/><Relationship Id="rId4" Target="../tags/tag65.xml" Type="http://schemas.openxmlformats.org/officeDocument/2006/relationships/tags"/><Relationship Id="rId5" Target="../media/image32.jpeg" Type="http://schemas.openxmlformats.org/officeDocument/2006/relationships/image"/><Relationship Id="rId6" Target="../media/image33.jpeg" Type="http://schemas.openxmlformats.org/officeDocument/2006/relationships/image"/><Relationship Id="rId7"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3.xml" Type="http://schemas.openxmlformats.org/officeDocument/2006/relationships/tags"/><Relationship Id="rId11" Target="../tags/tag74.xml" Type="http://schemas.openxmlformats.org/officeDocument/2006/relationships/tags"/><Relationship Id="rId12" Target="../tags/tag75.xml" Type="http://schemas.openxmlformats.org/officeDocument/2006/relationships/tags"/><Relationship Id="rId13" Target="../tags/tag76.xml" Type="http://schemas.openxmlformats.org/officeDocument/2006/relationships/tags"/><Relationship Id="rId14" Target="../tags/tag77.xml" Type="http://schemas.openxmlformats.org/officeDocument/2006/relationships/tags"/><Relationship Id="rId15" Target="../tags/tag78.xml" Type="http://schemas.openxmlformats.org/officeDocument/2006/relationships/tags"/><Relationship Id="rId16" Target="../tags/tag79.xml" Type="http://schemas.openxmlformats.org/officeDocument/2006/relationships/tags"/><Relationship Id="rId2" Target="../media/image5.png" Type="http://schemas.openxmlformats.org/officeDocument/2006/relationships/image"/><Relationship Id="rId3" Target="../tags/tag66.xml" Type="http://schemas.openxmlformats.org/officeDocument/2006/relationships/tags"/><Relationship Id="rId4" Target="../tags/tag67.xml" Type="http://schemas.openxmlformats.org/officeDocument/2006/relationships/tags"/><Relationship Id="rId5" Target="../tags/tag68.xml" Type="http://schemas.openxmlformats.org/officeDocument/2006/relationships/tags"/><Relationship Id="rId6" Target="../tags/tag69.xml" Type="http://schemas.openxmlformats.org/officeDocument/2006/relationships/tags"/><Relationship Id="rId7" Target="../tags/tag70.xml" Type="http://schemas.openxmlformats.org/officeDocument/2006/relationships/tags"/><Relationship Id="rId8" Target="../tags/tag71.xml" Type="http://schemas.openxmlformats.org/officeDocument/2006/relationships/tags"/><Relationship Id="rId9" Target="../tags/tag7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80.xml" Type="http://schemas.openxmlformats.org/officeDocument/2006/relationships/tags"/><Relationship Id="rId4" Target="../tags/tag81.xml" Type="http://schemas.openxmlformats.org/officeDocument/2006/relationships/tags"/><Relationship Id="rId5" Target="../media/image34.jpeg" Type="http://schemas.openxmlformats.org/officeDocument/2006/relationships/image"/><Relationship Id="rId6" Target="../media/image3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tags/tag82.xml" Type="http://schemas.openxmlformats.org/officeDocument/2006/relationships/tags"/><Relationship Id="rId8" Target="../tags/tag83.xml" Type="http://schemas.openxmlformats.org/officeDocument/2006/relationships/tags"/><Relationship Id="rId9" Target="../tags/tag8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9.xml" Type="http://schemas.openxmlformats.org/officeDocument/2006/relationships/tags"/><Relationship Id="rId2" Target="../media/image5.png" Type="http://schemas.openxmlformats.org/officeDocument/2006/relationships/image"/><Relationship Id="rId3" Target="../tags/tag15.xml" Type="http://schemas.openxmlformats.org/officeDocument/2006/relationships/tags"/><Relationship Id="rId4" Target="../tags/tag16.xml" Type="http://schemas.openxmlformats.org/officeDocument/2006/relationships/tags"/><Relationship Id="rId5" Target="../media/image7.jpeg" Type="http://schemas.openxmlformats.org/officeDocument/2006/relationships/image"/><Relationship Id="rId6" Target="../tags/tag17.xml" Type="http://schemas.openxmlformats.org/officeDocument/2006/relationships/tags"/><Relationship Id="rId7" Target="../media/image8.jpeg" Type="http://schemas.openxmlformats.org/officeDocument/2006/relationships/image"/><Relationship Id="rId8" Target="../tags/tag18.xml" Type="http://schemas.openxmlformats.org/officeDocument/2006/relationships/tags"/><Relationship Id="rId9"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20.xml" Type="http://schemas.openxmlformats.org/officeDocument/2006/relationships/tags"/><Relationship Id="rId4" Target="../tags/tag2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22.xml" Type="http://schemas.openxmlformats.org/officeDocument/2006/relationships/tags"/><Relationship Id="rId4" Target="../tags/tag23.xml" Type="http://schemas.openxmlformats.org/officeDocument/2006/relationships/tags"/><Relationship Id="rId5"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24.xml" Type="http://schemas.openxmlformats.org/officeDocument/2006/relationships/tags"/><Relationship Id="rId4" Target="../tags/tag25.xml" Type="http://schemas.openxmlformats.org/officeDocument/2006/relationships/tags"/><Relationship Id="rId5" Target="../media/image11.jpeg" Type="http://schemas.openxmlformats.org/officeDocument/2006/relationships/image"/><Relationship Id="rId6"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tags/tag26.xml" Type="http://schemas.openxmlformats.org/officeDocument/2006/relationships/tags"/><Relationship Id="rId5" Target="../tags/tag27.xml" Type="http://schemas.openxmlformats.org/officeDocument/2006/relationships/tags"/><Relationship Id="rId6" Target="../tags/tag28.xml" Type="http://schemas.openxmlformats.org/officeDocument/2006/relationships/tags"/><Relationship Id="rId7" Target="../tags/tag29.xml" Type="http://schemas.openxmlformats.org/officeDocument/2006/relationships/tags"/><Relationship Id="rId8" Target="../tags/tag30.xml" Type="http://schemas.openxmlformats.org/officeDocument/2006/relationships/tags"/><Relationship Id="rId9" Target="../tags/tag3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32.xml" Type="http://schemas.openxmlformats.org/officeDocument/2006/relationships/tags"/><Relationship Id="rId4" Target="../tags/tag33.xml" Type="http://schemas.openxmlformats.org/officeDocument/2006/relationships/tags"/><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2621413E-ABF3-4B74-A1EA-0C83F29111E6}"/>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a:extLst>
              <a:ext uri="{FF2B5EF4-FFF2-40B4-BE49-F238E27FC236}">
                <a16:creationId xmlns:a16="http://schemas.microsoft.com/office/drawing/2014/main" id="{4B38B57C-24DD-4F59-BC51-FF82E38C8994}"/>
              </a:ext>
            </a:extLst>
          </p:cNvPr>
          <p:cNvGrpSpPr/>
          <p:nvPr/>
        </p:nvGrpSpPr>
        <p:grpSpPr>
          <a:xfrm>
            <a:off x="56658" y="4562640"/>
            <a:ext cx="11488993" cy="567135"/>
            <a:chOff x="825910" y="737419"/>
            <a:chExt cx="10530348" cy="914400"/>
          </a:xfrm>
        </p:grpSpPr>
        <p:cxnSp>
          <p:nvCxnSpPr>
            <p:cNvPr id="20" name="直接连接符 19">
              <a:extLst>
                <a:ext uri="{FF2B5EF4-FFF2-40B4-BE49-F238E27FC236}">
                  <a16:creationId xmlns:a16="http://schemas.microsoft.com/office/drawing/2014/main" id="{E23DE641-4EA6-41BA-806B-9CC15450F908}"/>
                </a:ext>
              </a:extLst>
            </p:cNvPr>
            <p:cNvCxnSpPr/>
            <p:nvPr/>
          </p:nvCxnSpPr>
          <p:spPr>
            <a:xfrm>
              <a:off x="825910" y="7374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773B680-8C11-4070-BC3C-547306435ECE}"/>
                </a:ext>
              </a:extLst>
            </p:cNvPr>
            <p:cNvCxnSpPr/>
            <p:nvPr/>
          </p:nvCxnSpPr>
          <p:spPr>
            <a:xfrm>
              <a:off x="825910" y="8898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D44A9CE-E1CF-49A8-A989-380C048F0321}"/>
                </a:ext>
              </a:extLst>
            </p:cNvPr>
            <p:cNvCxnSpPr/>
            <p:nvPr/>
          </p:nvCxnSpPr>
          <p:spPr>
            <a:xfrm>
              <a:off x="825910" y="10422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C3F7BE2D-0284-4CBA-98B3-1BF970FAE73D}"/>
                </a:ext>
              </a:extLst>
            </p:cNvPr>
            <p:cNvCxnSpPr/>
            <p:nvPr/>
          </p:nvCxnSpPr>
          <p:spPr>
            <a:xfrm>
              <a:off x="825910" y="11946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77032806-CC80-48F0-B029-D414FB5B4417}"/>
                </a:ext>
              </a:extLst>
            </p:cNvPr>
            <p:cNvCxnSpPr/>
            <p:nvPr/>
          </p:nvCxnSpPr>
          <p:spPr>
            <a:xfrm>
              <a:off x="825910" y="13470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3898359-19B1-45BB-97C5-B44AB8D94891}"/>
                </a:ext>
              </a:extLst>
            </p:cNvPr>
            <p:cNvCxnSpPr/>
            <p:nvPr/>
          </p:nvCxnSpPr>
          <p:spPr>
            <a:xfrm>
              <a:off x="825910" y="14994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C9523D4-BFF3-4784-9BCD-4ECF24F1F7CC}"/>
                </a:ext>
              </a:extLst>
            </p:cNvPr>
            <p:cNvCxnSpPr/>
            <p:nvPr/>
          </p:nvCxnSpPr>
          <p:spPr>
            <a:xfrm>
              <a:off x="825910" y="16518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直角三角形 16">
            <a:extLst>
              <a:ext uri="{FF2B5EF4-FFF2-40B4-BE49-F238E27FC236}">
                <a16:creationId xmlns:a16="http://schemas.microsoft.com/office/drawing/2014/main" id="{F0AF1637-9A68-41A0-B4BE-03EB5FA94EA6}"/>
              </a:ext>
            </a:extLst>
          </p:cNvPr>
          <p:cNvSpPr/>
          <p:nvPr/>
        </p:nvSpPr>
        <p:spPr>
          <a:xfrm>
            <a:off x="0" y="3731342"/>
            <a:ext cx="929733" cy="31384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a:extLst>
              <a:ext uri="{FF2B5EF4-FFF2-40B4-BE49-F238E27FC236}">
                <a16:creationId xmlns:a16="http://schemas.microsoft.com/office/drawing/2014/main" id="{79698271-AC8A-4A05-A105-562D3C7153F5}"/>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F89F0082-E983-4607-A21A-76C24058AFB3}"/>
              </a:ext>
            </a:extLst>
          </p:cNvPr>
          <p:cNvGrpSpPr/>
          <p:nvPr/>
        </p:nvGrpSpPr>
        <p:grpSpPr>
          <a:xfrm>
            <a:off x="103466" y="1952569"/>
            <a:ext cx="7768731" cy="4858236"/>
            <a:chOff x="103466" y="1952569"/>
            <a:chExt cx="7768731" cy="4858236"/>
          </a:xfrm>
        </p:grpSpPr>
        <p:pic>
          <p:nvPicPr>
            <p:cNvPr id="14" name="图片 13">
              <a:extLst>
                <a:ext uri="{FF2B5EF4-FFF2-40B4-BE49-F238E27FC236}">
                  <a16:creationId xmlns:a16="http://schemas.microsoft.com/office/drawing/2014/main" id="{78F1C74C-6A0E-4C24-8D68-2530601C5751}"/>
                </a:ext>
              </a:extLst>
            </p:cNvPr>
            <p:cNvPicPr>
              <a:picLocks noChangeAspect="1"/>
            </p:cNvPicPr>
            <p:nvPr/>
          </p:nvPicPr>
          <p:blipFill>
            <a:blip r:embed="rId2">
              <a:extLst>
                <a:ext uri="{28A0092B-C50C-407E-A947-70E740481C1C}">
                  <a14:useLocalDpi val="0"/>
                </a:ext>
              </a:extLst>
            </a:blip>
            <a:stretch>
              <a:fillRect/>
            </a:stretch>
          </p:blipFill>
          <p:spPr>
            <a:xfrm>
              <a:off x="469678" y="5825379"/>
              <a:ext cx="7402519" cy="985426"/>
            </a:xfrm>
            <a:prstGeom prst="rect">
              <a:avLst/>
            </a:prstGeom>
          </p:spPr>
        </p:pic>
        <p:pic>
          <p:nvPicPr>
            <p:cNvPr id="12" name="图片 11">
              <a:extLst>
                <a:ext uri="{FF2B5EF4-FFF2-40B4-BE49-F238E27FC236}">
                  <a16:creationId xmlns:a16="http://schemas.microsoft.com/office/drawing/2014/main" id="{E1550613-736E-4F58-B08C-45373D788BD4}"/>
                </a:ext>
              </a:extLst>
            </p:cNvPr>
            <p:cNvPicPr>
              <a:picLocks noChangeAspect="1"/>
            </p:cNvPicPr>
            <p:nvPr/>
          </p:nvPicPr>
          <p:blipFill>
            <a:blip r:embed="rId3">
              <a:extLst>
                <a:ext uri="{28A0092B-C50C-407E-A947-70E740481C1C}">
                  <a14:useLocalDpi val="0"/>
                </a:ext>
              </a:extLst>
            </a:blip>
            <a:stretch>
              <a:fillRect/>
            </a:stretch>
          </p:blipFill>
          <p:spPr>
            <a:xfrm>
              <a:off x="103466" y="1952569"/>
              <a:ext cx="2897680" cy="4365523"/>
            </a:xfrm>
            <a:prstGeom prst="rect">
              <a:avLst/>
            </a:prstGeom>
          </p:spPr>
        </p:pic>
        <p:pic>
          <p:nvPicPr>
            <p:cNvPr id="6" name="图片 5">
              <a:extLst>
                <a:ext uri="{FF2B5EF4-FFF2-40B4-BE49-F238E27FC236}">
                  <a16:creationId xmlns:a16="http://schemas.microsoft.com/office/drawing/2014/main" id="{F6A630A6-84BE-4F3B-9DAA-6827818A85D9}"/>
                </a:ext>
              </a:extLst>
            </p:cNvPr>
            <p:cNvPicPr>
              <a:picLocks noChangeAspect="1"/>
            </p:cNvPicPr>
            <p:nvPr/>
          </p:nvPicPr>
          <p:blipFill>
            <a:blip r:embed="rId4">
              <a:extLst>
                <a:ext uri="{28A0092B-C50C-407E-A947-70E740481C1C}">
                  <a14:useLocalDpi val="0"/>
                </a:ext>
              </a:extLst>
            </a:blip>
            <a:srcRect b="15268" t="32846"/>
            <a:stretch>
              <a:fillRect/>
            </a:stretch>
          </p:blipFill>
          <p:spPr>
            <a:xfrm>
              <a:off x="929733" y="3988455"/>
              <a:ext cx="6482410" cy="2507225"/>
            </a:xfrm>
            <a:prstGeom prst="rect">
              <a:avLst/>
            </a:prstGeom>
            <a:effectLst>
              <a:outerShdw algn="br" blurRad="76200" dir="13500000" kx="1200000" rotWithShape="0" sy="23000">
                <a:prstClr val="black">
                  <a:alpha val="20000"/>
                </a:prstClr>
              </a:outerShdw>
            </a:effectLst>
          </p:spPr>
        </p:pic>
      </p:grpSp>
      <p:sp>
        <p:nvSpPr>
          <p:cNvPr id="16" name="直角三角形 15">
            <a:extLst>
              <a:ext uri="{FF2B5EF4-FFF2-40B4-BE49-F238E27FC236}">
                <a16:creationId xmlns:a16="http://schemas.microsoft.com/office/drawing/2014/main" id="{DE4EDA3A-BD6D-4484-B34A-31561E3598E6}"/>
              </a:ext>
            </a:extLst>
          </p:cNvPr>
          <p:cNvSpPr/>
          <p:nvPr/>
        </p:nvSpPr>
        <p:spPr>
          <a:xfrm flipH="1">
            <a:off x="7826477" y="11797"/>
            <a:ext cx="4365523" cy="6858000"/>
          </a:xfrm>
          <a:prstGeom prst="rtTriangle">
            <a:avLst/>
          </a:prstGeom>
          <a:blipFill dpi="0" rotWithShape="1">
            <a:blip r:embed="rId5">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PA-文本框 2">
            <a:extLst>
              <a:ext uri="{FF2B5EF4-FFF2-40B4-BE49-F238E27FC236}">
                <a16:creationId xmlns:a16="http://schemas.microsoft.com/office/drawing/2014/main" id="{00A9867F-5137-4B19-AFFD-EEF2152AD8F7}"/>
              </a:ext>
            </a:extLst>
          </p:cNvPr>
          <p:cNvSpPr txBox="1"/>
          <p:nvPr>
            <p:custDataLst>
              <p:tags r:id="rId6"/>
            </p:custDataLst>
          </p:nvPr>
        </p:nvSpPr>
        <p:spPr>
          <a:xfrm>
            <a:off x="1746024" y="976788"/>
            <a:ext cx="7768040" cy="1432560"/>
          </a:xfrm>
          <a:prstGeom prst="rect">
            <a:avLst/>
          </a:prstGeom>
          <a:noFill/>
        </p:spPr>
        <p:txBody>
          <a:bodyPr rtlCol="0" wrap="square">
            <a:spAutoFit/>
          </a:bodyPr>
          <a:lstStyle/>
          <a:p>
            <a:pPr algn="ctr"/>
            <a:r>
              <a:rPr altLang="en-US" b="1" lang="zh-CN" sz="8800">
                <a:solidFill>
                  <a:schemeClr val="tx1">
                    <a:lumMod val="75000"/>
                    <a:lumOff val="25000"/>
                  </a:schemeClr>
                </a:solidFill>
                <a:latin charset="-122" panose="00020600040101010101" pitchFamily="18" typeface="汉仪清雅体简"/>
                <a:ea charset="-122" panose="00020600040101010101" pitchFamily="18" typeface="汉仪清雅体简"/>
              </a:rPr>
              <a:t>室内设计方案</a:t>
            </a:r>
          </a:p>
        </p:txBody>
      </p:sp>
      <p:sp>
        <p:nvSpPr>
          <p:cNvPr id="5" name="PA-矩形 4">
            <a:extLst>
              <a:ext uri="{FF2B5EF4-FFF2-40B4-BE49-F238E27FC236}">
                <a16:creationId xmlns:a16="http://schemas.microsoft.com/office/drawing/2014/main" id="{6A167810-4811-4C84-9B77-A519FC3651C0}"/>
              </a:ext>
            </a:extLst>
          </p:cNvPr>
          <p:cNvSpPr/>
          <p:nvPr>
            <p:custDataLst>
              <p:tags r:id="rId7"/>
            </p:custDataLst>
          </p:nvPr>
        </p:nvSpPr>
        <p:spPr>
          <a:xfrm>
            <a:off x="2328882" y="2239971"/>
            <a:ext cx="6542366" cy="365760"/>
          </a:xfrm>
          <a:prstGeom prst="rect">
            <a:avLst/>
          </a:prstGeom>
        </p:spPr>
        <p:txBody>
          <a:bodyPr wrap="square">
            <a:spAutoFit/>
          </a:bodyPr>
          <a:lstStyle/>
          <a:p>
            <a:pPr algn="dist"/>
            <a:r>
              <a:rPr altLang="en-US" lang="zh-CN"/>
              <a:t>INTERIOR DESIGN SCHEME</a:t>
            </a:r>
          </a:p>
        </p:txBody>
      </p:sp>
      <p:sp>
        <p:nvSpPr>
          <p:cNvPr id="8" name="矩形 7">
            <a:extLst>
              <a:ext uri="{FF2B5EF4-FFF2-40B4-BE49-F238E27FC236}">
                <a16:creationId xmlns:a16="http://schemas.microsoft.com/office/drawing/2014/main" id="{E520352D-DF9E-4BD7-9DDB-389B3442DF7A}"/>
              </a:ext>
            </a:extLst>
          </p:cNvPr>
          <p:cNvSpPr/>
          <p:nvPr/>
        </p:nvSpPr>
        <p:spPr>
          <a:xfrm>
            <a:off x="2425671" y="2727332"/>
            <a:ext cx="6597443" cy="426720"/>
          </a:xfrm>
          <a:prstGeom prst="rect">
            <a:avLst/>
          </a:prstGeom>
        </p:spPr>
        <p:txBody>
          <a:bodyPr wrap="square">
            <a:spAutoFit/>
          </a:bodyPr>
          <a:lstStyle/>
          <a:p>
            <a:pPr algn="ctr"/>
            <a:r>
              <a:rPr altLang="en-US" lang="zh-CN" sz="1100">
                <a:latin charset="-122" panose="020b0400000000000000" pitchFamily="34" typeface="思源黑体 CN Normal"/>
                <a:ea charset="-122" panose="020b0400000000000000" pitchFamily="34" typeface="思源黑体 CN Normal"/>
              </a:rPr>
              <a:t>Click to enter the explanatory textClick to enter the explanatory textClick to enter the explanatory textClick to enter the explanatory textClick to enter the explanatory text</a:t>
            </a:r>
          </a:p>
        </p:txBody>
      </p:sp>
      <p:sp>
        <p:nvSpPr>
          <p:cNvPr id="18" name="半闭框 17">
            <a:extLst>
              <a:ext uri="{FF2B5EF4-FFF2-40B4-BE49-F238E27FC236}">
                <a16:creationId xmlns:a16="http://schemas.microsoft.com/office/drawing/2014/main" id="{DED79FAB-4010-4386-842E-B84C365B511B}"/>
              </a:ext>
            </a:extLst>
          </p:cNvPr>
          <p:cNvSpPr/>
          <p:nvPr/>
        </p:nvSpPr>
        <p:spPr>
          <a:xfrm>
            <a:off x="1846995" y="871210"/>
            <a:ext cx="653966" cy="653966"/>
          </a:xfrm>
          <a:prstGeom prst="halfFrame">
            <a:avLst>
              <a:gd fmla="val 15766" name="adj1"/>
              <a:gd fmla="val 17021" name="adj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92" name="PA-图片 7">
            <a:extLst>
              <a:ext uri="{FF2B5EF4-FFF2-40B4-BE49-F238E27FC236}">
                <a16:creationId xmlns:a16="http://schemas.microsoft.com/office/drawing/2014/main" id="{AD56B6C0-1720-485F-8AD0-CF32654F1D3A}"/>
              </a:ext>
            </a:extLst>
          </p:cNvPr>
          <p:cNvPicPr>
            <a:picLocks noChangeAspect="1"/>
          </p:cNvPicPr>
          <p:nvPr>
            <p:custDataLst>
              <p:tags r:id="rId9"/>
            </p:custDataLst>
          </p:nvPr>
        </p:nvPicPr>
        <p:blipFill>
          <a:blip r:embed="rId8">
            <a:extLst>
              <a:ext uri="{28A0092B-C50C-407E-A947-70E740481C1C}">
                <a14:useLocalDpi val="0"/>
              </a:ext>
            </a:extLst>
          </a:blip>
          <a:stretch>
            <a:fillRect/>
          </a:stretch>
        </p:blipFill>
        <p:spPr>
          <a:xfrm>
            <a:off x="9583660" y="-259573"/>
            <a:ext cx="1498680" cy="3908323"/>
          </a:xfrm>
          <a:prstGeom prst="rect">
            <a:avLst/>
          </a:prstGeom>
        </p:spPr>
      </p:pic>
      <p:pic>
        <p:nvPicPr>
          <p:cNvPr id="93" name="PA-图片 8">
            <a:extLst>
              <a:ext uri="{FF2B5EF4-FFF2-40B4-BE49-F238E27FC236}">
                <a16:creationId xmlns:a16="http://schemas.microsoft.com/office/drawing/2014/main" id="{46046AA5-20C5-40EA-B521-007430922E4D}"/>
              </a:ext>
            </a:extLst>
          </p:cNvPr>
          <p:cNvPicPr>
            <a:picLocks noChangeAspect="1"/>
          </p:cNvPicPr>
          <p:nvPr>
            <p:custDataLst>
              <p:tags r:id="rId10"/>
            </p:custDataLst>
          </p:nvPr>
        </p:nvPicPr>
        <p:blipFill>
          <a:blip r:embed="rId8">
            <a:extLst>
              <a:ext uri="{28A0092B-C50C-407E-A947-70E740481C1C}">
                <a14:useLocalDpi val="0"/>
              </a:ext>
            </a:extLst>
          </a:blip>
          <a:stretch>
            <a:fillRect/>
          </a:stretch>
        </p:blipFill>
        <p:spPr>
          <a:xfrm>
            <a:off x="9933196" y="-318566"/>
            <a:ext cx="1943100" cy="5067300"/>
          </a:xfrm>
          <a:prstGeom prst="rect">
            <a:avLst/>
          </a:prstGeom>
        </p:spPr>
      </p:pic>
      <p:pic>
        <p:nvPicPr>
          <p:cNvPr id="94" name="PA-图片 9">
            <a:extLst>
              <a:ext uri="{FF2B5EF4-FFF2-40B4-BE49-F238E27FC236}">
                <a16:creationId xmlns:a16="http://schemas.microsoft.com/office/drawing/2014/main" id="{011A84E4-5B8B-4E30-9D64-0C9B8EA8FB23}"/>
              </a:ext>
            </a:extLst>
          </p:cNvPr>
          <p:cNvPicPr>
            <a:picLocks noChangeAspect="1"/>
          </p:cNvPicPr>
          <p:nvPr>
            <p:custDataLst>
              <p:tags r:id="rId11"/>
            </p:custDataLst>
          </p:nvPr>
        </p:nvPicPr>
        <p:blipFill>
          <a:blip r:embed="rId8">
            <a:extLst>
              <a:ext uri="{28A0092B-C50C-407E-A947-70E740481C1C}">
                <a14:useLocalDpi val="0"/>
              </a:ext>
            </a:extLst>
          </a:blip>
          <a:stretch>
            <a:fillRect/>
          </a:stretch>
        </p:blipFill>
        <p:spPr>
          <a:xfrm>
            <a:off x="183803" y="-113572"/>
            <a:ext cx="814186" cy="2123271"/>
          </a:xfrm>
          <a:prstGeom prst="rect">
            <a:avLst/>
          </a:prstGeom>
        </p:spPr>
      </p:pic>
    </p:spTree>
    <p:extLst>
      <p:ext uri="{BB962C8B-B14F-4D97-AF65-F5344CB8AC3E}">
        <p14:creationId val="1179710970"/>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dissolve" transition="in">
                                      <p:cBhvr>
                                        <p:cTn dur="500" id="7"/>
                                        <p:tgtEl>
                                          <p:spTgt spid="7"/>
                                        </p:tgtEl>
                                      </p:cBhvr>
                                    </p:animEffect>
                                  </p:childTnLst>
                                </p:cTn>
                              </p:par>
                              <p:par>
                                <p:cTn fill="hold" grpId="0" id="8" nodeType="withEffect" presetClass="entr" presetID="12" presetSubtype="2">
                                  <p:stCondLst>
                                    <p:cond delay="0"/>
                                  </p:stCondLst>
                                  <p:childTnLst>
                                    <p:set>
                                      <p:cBhvr>
                                        <p:cTn dur="1" fill="hold" id="9">
                                          <p:stCondLst>
                                            <p:cond delay="0"/>
                                          </p:stCondLst>
                                        </p:cTn>
                                        <p:tgtEl>
                                          <p:spTgt spid="4"/>
                                        </p:tgtEl>
                                        <p:attrNameLst>
                                          <p:attrName>style.visibility</p:attrName>
                                        </p:attrNameLst>
                                      </p:cBhvr>
                                      <p:to>
                                        <p:strVal val="visible"/>
                                      </p:to>
                                    </p:set>
                                    <p:anim calcmode="lin" valueType="num">
                                      <p:cBhvr additive="base">
                                        <p:cTn dur="500" id="10"/>
                                        <p:tgtEl>
                                          <p:spTgt spid="4"/>
                                        </p:tgtEl>
                                        <p:attrNameLst>
                                          <p:attrName>ppt_x</p:attrName>
                                        </p:attrNameLst>
                                      </p:cBhvr>
                                      <p:tavLst>
                                        <p:tav tm="0">
                                          <p:val>
                                            <p:strVal val="#ppt_x+#ppt_w*1.125000"/>
                                          </p:val>
                                        </p:tav>
                                        <p:tav tm="100000">
                                          <p:val>
                                            <p:strVal val="#ppt_x"/>
                                          </p:val>
                                        </p:tav>
                                      </p:tavLst>
                                    </p:anim>
                                    <p:animEffect filter="wipe(left)" transition="in">
                                      <p:cBhvr>
                                        <p:cTn dur="500" id="11"/>
                                        <p:tgtEl>
                                          <p:spTgt spid="4"/>
                                        </p:tgtEl>
                                      </p:cBhvr>
                                    </p:animEffect>
                                  </p:childTnLst>
                                </p:cTn>
                              </p:par>
                            </p:childTnLst>
                          </p:cTn>
                        </p:par>
                        <p:par>
                          <p:cTn fill="hold" id="12" nodeType="afterGroup">
                            <p:stCondLst>
                              <p:cond delay="500"/>
                            </p:stCondLst>
                            <p:childTnLst>
                              <p:par>
                                <p:cTn fill="hold" grpId="0" id="13" nodeType="afterEffect" presetClass="entr" presetID="12" presetSubtype="2">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id="15"/>
                                        <p:tgtEl>
                                          <p:spTgt spid="16"/>
                                        </p:tgtEl>
                                        <p:attrNameLst>
                                          <p:attrName>ppt_x</p:attrName>
                                        </p:attrNameLst>
                                      </p:cBhvr>
                                      <p:tavLst>
                                        <p:tav tm="0">
                                          <p:val>
                                            <p:strVal val="#ppt_x+#ppt_w*1.125000"/>
                                          </p:val>
                                        </p:tav>
                                        <p:tav tm="100000">
                                          <p:val>
                                            <p:strVal val="#ppt_x"/>
                                          </p:val>
                                        </p:tav>
                                      </p:tavLst>
                                    </p:anim>
                                    <p:animEffect filter="wipe(left)" transition="in">
                                      <p:cBhvr>
                                        <p:cTn dur="500" id="16"/>
                                        <p:tgtEl>
                                          <p:spTgt spid="16"/>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17"/>
                                        </p:tgtEl>
                                        <p:attrNameLst>
                                          <p:attrName>style.visibility</p:attrName>
                                        </p:attrNameLst>
                                      </p:cBhvr>
                                      <p:to>
                                        <p:strVal val="visible"/>
                                      </p:to>
                                    </p:set>
                                    <p:animEffect filter="fade" transition="in">
                                      <p:cBhvr>
                                        <p:cTn dur="500" id="20"/>
                                        <p:tgtEl>
                                          <p:spTgt spid="17"/>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27"/>
                                        </p:tgtEl>
                                        <p:attrNameLst>
                                          <p:attrName>style.visibility</p:attrName>
                                        </p:attrNameLst>
                                      </p:cBhvr>
                                      <p:to>
                                        <p:strVal val="visible"/>
                                      </p:to>
                                    </p:set>
                                    <p:animEffect filter="wipe(left)" transition="in">
                                      <p:cBhvr>
                                        <p:cTn dur="500" id="24"/>
                                        <p:tgtEl>
                                          <p:spTgt spid="27"/>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2"/>
                                        </p:tgtEl>
                                        <p:attrNameLst>
                                          <p:attrName>style.visibility</p:attrName>
                                        </p:attrNameLst>
                                      </p:cBhvr>
                                      <p:to>
                                        <p:strVal val="visible"/>
                                      </p:to>
                                    </p:set>
                                    <p:anim calcmode="lin" valueType="num">
                                      <p:cBhvr>
                                        <p:cTn dur="500" fill="hold" id="28"/>
                                        <p:tgtEl>
                                          <p:spTgt spid="2"/>
                                        </p:tgtEl>
                                        <p:attrNameLst>
                                          <p:attrName>ppt_w</p:attrName>
                                        </p:attrNameLst>
                                      </p:cBhvr>
                                      <p:tavLst>
                                        <p:tav tm="0">
                                          <p:val>
                                            <p:fltVal val="0"/>
                                          </p:val>
                                        </p:tav>
                                        <p:tav tm="100000">
                                          <p:val>
                                            <p:strVal val="#ppt_w"/>
                                          </p:val>
                                        </p:tav>
                                      </p:tavLst>
                                    </p:anim>
                                    <p:anim calcmode="lin" valueType="num">
                                      <p:cBhvr>
                                        <p:cTn dur="500" fill="hold" id="29"/>
                                        <p:tgtEl>
                                          <p:spTgt spid="2"/>
                                        </p:tgtEl>
                                        <p:attrNameLst>
                                          <p:attrName>ppt_h</p:attrName>
                                        </p:attrNameLst>
                                      </p:cBhvr>
                                      <p:tavLst>
                                        <p:tav tm="0">
                                          <p:val>
                                            <p:fltVal val="0"/>
                                          </p:val>
                                        </p:tav>
                                        <p:tav tm="100000">
                                          <p:val>
                                            <p:strVal val="#ppt_h"/>
                                          </p:val>
                                        </p:tav>
                                      </p:tavLst>
                                    </p:anim>
                                    <p:animEffect filter="fade" transition="in">
                                      <p:cBhvr>
                                        <p:cTn dur="500" id="30"/>
                                        <p:tgtEl>
                                          <p:spTgt spid="2"/>
                                        </p:tgtEl>
                                      </p:cBhvr>
                                    </p:animEffect>
                                  </p:childTnLst>
                                </p:cTn>
                              </p:par>
                            </p:childTnLst>
                          </p:cTn>
                        </p:par>
                        <p:par>
                          <p:cTn fill="hold" id="31" nodeType="afterGroup">
                            <p:stCondLst>
                              <p:cond delay="2500"/>
                            </p:stCondLst>
                            <p:childTnLst>
                              <p:par>
                                <p:cTn fill="hold" grpId="0" id="32" nodeType="afterEffect" presetClass="entr" presetID="16" presetSubtype="42">
                                  <p:stCondLst>
                                    <p:cond delay="0"/>
                                  </p:stCondLst>
                                  <p:childTnLst>
                                    <p:set>
                                      <p:cBhvr>
                                        <p:cTn dur="1" fill="hold" id="33">
                                          <p:stCondLst>
                                            <p:cond delay="0"/>
                                          </p:stCondLst>
                                        </p:cTn>
                                        <p:tgtEl>
                                          <p:spTgt spid="18"/>
                                        </p:tgtEl>
                                        <p:attrNameLst>
                                          <p:attrName>style.visibility</p:attrName>
                                        </p:attrNameLst>
                                      </p:cBhvr>
                                      <p:to>
                                        <p:strVal val="visible"/>
                                      </p:to>
                                    </p:set>
                                    <p:animEffect filter="barn(outHorizontal)" transition="in">
                                      <p:cBhvr>
                                        <p:cTn dur="500" id="34"/>
                                        <p:tgtEl>
                                          <p:spTgt spid="18"/>
                                        </p:tgtEl>
                                      </p:cBhvr>
                                    </p:animEffect>
                                  </p:childTnLst>
                                </p:cTn>
                              </p:par>
                            </p:childTnLst>
                          </p:cTn>
                        </p:par>
                        <p:par>
                          <p:cTn fill="hold" id="35" nodeType="afterGroup">
                            <p:stCondLst>
                              <p:cond delay="3000"/>
                            </p:stCondLst>
                            <p:childTnLst>
                              <p:par>
                                <p:cTn fill="hold" grpId="0" id="36" nodeType="afterEffect" presetClass="entr" presetID="0" presetSubtype="0">
                                  <p:stCondLst>
                                    <p:cond delay="0"/>
                                  </p:stCondLst>
                                  <p:iterate type="lt">
                                    <p:tmPct val="10000"/>
                                  </p:iterate>
                                  <p:childTnLst>
                                    <p:set>
                                      <p:cBhvr>
                                        <p:cTn dur="1" fill="hold" id="37">
                                          <p:stCondLst>
                                            <p:cond delay="0"/>
                                          </p:stCondLst>
                                        </p:cTn>
                                        <p:tgtEl>
                                          <p:spTgt spid="3"/>
                                        </p:tgtEl>
                                        <p:attrNameLst>
                                          <p:attrName>style.visibility</p:attrName>
                                        </p:attrNameLst>
                                      </p:cBhvr>
                                      <p:to>
                                        <p:strVal val="visible"/>
                                      </p:to>
                                    </p:set>
                                    <p:anim calcmode="lin" to="" valueType="num">
                                      <p:cBhvr>
                                        <p:cTn dur="700" fill="hold" id="38">
                                          <p:stCondLst>
                                            <p:cond delay="0"/>
                                          </p:stCondLst>
                                        </p:cTn>
                                        <p:tgtEl>
                                          <p:spTgt spid="3"/>
                                        </p:tgtEl>
                                        <p:attrNameLst>
                                          <p:attrName>ppt_x</p:attrName>
                                        </p:attrNameLst>
                                      </p:cBhvr>
                                      <p:tavLst>
                                        <p:tav fmla="#ppt_x-#ppt_h/6*sin(2*pi*$)*(1-$)*8/9" tm="0">
                                          <p:val>
                                            <p:strVal val="0"/>
                                          </p:val>
                                        </p:tav>
                                        <p:tav tm="100000">
                                          <p:val>
                                            <p:strVal val="1"/>
                                          </p:val>
                                        </p:tav>
                                      </p:tavLst>
                                    </p:anim>
                                    <p:anim calcmode="lin" to="" valueType="num">
                                      <p:cBhvr>
                                        <p:cTn dur="700" fill="hold" id="39">
                                          <p:stCondLst>
                                            <p:cond delay="0"/>
                                          </p:stCondLst>
                                        </p:cTn>
                                        <p:tgtEl>
                                          <p:spTgt spid="3"/>
                                        </p:tgtEl>
                                        <p:attrNameLst>
                                          <p:attrName>ppt_w</p:attrName>
                                        </p:attrNameLst>
                                      </p:cBhvr>
                                      <p:tavLst>
                                        <p:tav fmla="#ppt_w-#ppt_w/4*sin(2*pi*$)*(1-$)" tm="0">
                                          <p:val>
                                            <p:strVal val="0"/>
                                          </p:val>
                                        </p:tav>
                                        <p:tav tm="100000">
                                          <p:val>
                                            <p:strVal val="1"/>
                                          </p:val>
                                        </p:tav>
                                      </p:tavLst>
                                    </p:anim>
                                  </p:childTnLst>
                                </p:cTn>
                              </p:par>
                            </p:childTnLst>
                          </p:cTn>
                        </p:par>
                        <p:par>
                          <p:cTn fill="hold" id="40" nodeType="afterGroup">
                            <p:stCondLst>
                              <p:cond delay="3700"/>
                            </p:stCondLst>
                            <p:childTnLst>
                              <p:par>
                                <p:cTn fill="hold" grpId="0" id="41" nodeType="afterEffect" presetClass="entr" presetID="0" presetSubtype="0">
                                  <p:stCondLst>
                                    <p:cond delay="0"/>
                                  </p:stCondLst>
                                  <p:iterate type="lt">
                                    <p:tmPct val="10000"/>
                                  </p:iterate>
                                  <p:childTnLst>
                                    <p:set>
                                      <p:cBhvr>
                                        <p:cTn dur="750" fill="hold" id="42">
                                          <p:stCondLst>
                                            <p:cond delay="0"/>
                                          </p:stCondLst>
                                        </p:cTn>
                                        <p:tgtEl>
                                          <p:spTgt spid="5"/>
                                        </p:tgtEl>
                                        <p:attrNameLst>
                                          <p:attrName>style.visibility</p:attrName>
                                        </p:attrNameLst>
                                      </p:cBhvr>
                                      <p:to>
                                        <p:strVal val="visible"/>
                                      </p:to>
                                    </p:set>
                                    <p:anim calcmode="lin" to="" valueType="num">
                                      <p:cBhvr>
                                        <p:cTn dur="750" fill="hold" id="43">
                                          <p:stCondLst>
                                            <p:cond delay="0"/>
                                          </p:stCondLst>
                                        </p:cTn>
                                        <p:tgtEl>
                                          <p:spTgt spid="5"/>
                                        </p:tgtEl>
                                        <p:attrNameLst>
                                          <p:attrName>ppt_h</p:attrName>
                                        </p:attrNameLst>
                                      </p:cBhvr>
                                      <p:tavLst>
                                        <p:tav fmla="#ppt_h-#ppt_h*cos(4*pi*$)*(1-$)^2" tm="0">
                                          <p:val>
                                            <p:strVal val="0"/>
                                          </p:val>
                                        </p:tav>
                                        <p:tav tm="100000">
                                          <p:val>
                                            <p:strVal val="1"/>
                                          </p:val>
                                        </p:tav>
                                      </p:tavLst>
                                    </p:anim>
                                    <p:anim calcmode="lin" to="" valueType="num">
                                      <p:cBhvr>
                                        <p:cTn dur="750" fill="hold" id="44">
                                          <p:stCondLst>
                                            <p:cond delay="0"/>
                                          </p:stCondLst>
                                        </p:cTn>
                                        <p:tgtEl>
                                          <p:spTgt spid="5"/>
                                        </p:tgtEl>
                                        <p:attrNameLst>
                                          <p:attrName>ppt_w</p:attrName>
                                        </p:attrNameLst>
                                      </p:cBhvr>
                                      <p:tavLst>
                                        <p:tav fmla="#ppt_w-#ppt_w*cos(4*pi*$)*(1-$)^2" tm="0">
                                          <p:val>
                                            <p:strVal val="0"/>
                                          </p:val>
                                        </p:tav>
                                        <p:tav tm="100000">
                                          <p:val>
                                            <p:strVal val="1"/>
                                          </p:val>
                                        </p:tav>
                                      </p:tavLst>
                                    </p:anim>
                                  </p:childTnLst>
                                </p:cTn>
                              </p:par>
                            </p:childTnLst>
                          </p:cTn>
                        </p:par>
                        <p:par>
                          <p:cTn fill="hold" id="45" nodeType="afterGroup">
                            <p:stCondLst>
                              <p:cond delay="4450"/>
                            </p:stCondLst>
                            <p:childTnLst>
                              <p:par>
                                <p:cTn fill="hold" grpId="0" id="46" nodeType="afterEffect" presetClass="entr" presetID="16" presetSubtype="21">
                                  <p:stCondLst>
                                    <p:cond delay="0"/>
                                  </p:stCondLst>
                                  <p:childTnLst>
                                    <p:set>
                                      <p:cBhvr>
                                        <p:cTn dur="1" fill="hold" id="47">
                                          <p:stCondLst>
                                            <p:cond delay="0"/>
                                          </p:stCondLst>
                                        </p:cTn>
                                        <p:tgtEl>
                                          <p:spTgt spid="8"/>
                                        </p:tgtEl>
                                        <p:attrNameLst>
                                          <p:attrName>style.visibility</p:attrName>
                                        </p:attrNameLst>
                                      </p:cBhvr>
                                      <p:to>
                                        <p:strVal val="visible"/>
                                      </p:to>
                                    </p:set>
                                    <p:animEffect filter="barn(inVertical)" transition="in">
                                      <p:cBhvr>
                                        <p:cTn dur="500" id="48"/>
                                        <p:tgtEl>
                                          <p:spTgt spid="8"/>
                                        </p:tgtEl>
                                      </p:cBhvr>
                                    </p:animEffect>
                                  </p:childTnLst>
                                </p:cTn>
                              </p:par>
                              <p:par>
                                <p:cTn fill="hold" id="49" nodeType="withEffect" presetClass="entr" presetID="53" presetSubtype="0">
                                  <p:stCondLst>
                                    <p:cond delay="0"/>
                                  </p:stCondLst>
                                  <p:childTnLst>
                                    <p:set>
                                      <p:cBhvr>
                                        <p:cTn dur="1" fill="hold" id="50">
                                          <p:stCondLst>
                                            <p:cond delay="0"/>
                                          </p:stCondLst>
                                        </p:cTn>
                                        <p:tgtEl>
                                          <p:spTgt spid="94"/>
                                        </p:tgtEl>
                                        <p:attrNameLst>
                                          <p:attrName>style.visibility</p:attrName>
                                        </p:attrNameLst>
                                      </p:cBhvr>
                                      <p:to>
                                        <p:strVal val="visible"/>
                                      </p:to>
                                    </p:set>
                                    <p:anim calcmode="lin" valueType="num">
                                      <p:cBhvr>
                                        <p:cTn dur="500" fill="hold" id="51"/>
                                        <p:tgtEl>
                                          <p:spTgt spid="94"/>
                                        </p:tgtEl>
                                        <p:attrNameLst>
                                          <p:attrName>ppt_w</p:attrName>
                                        </p:attrNameLst>
                                      </p:cBhvr>
                                      <p:tavLst>
                                        <p:tav tm="0">
                                          <p:val>
                                            <p:fltVal val="0"/>
                                          </p:val>
                                        </p:tav>
                                        <p:tav tm="100000">
                                          <p:val>
                                            <p:strVal val="#ppt_w*1.2"/>
                                          </p:val>
                                        </p:tav>
                                      </p:tavLst>
                                    </p:anim>
                                    <p:anim calcmode="lin" valueType="num">
                                      <p:cBhvr>
                                        <p:cTn dur="500" fill="hold" id="52"/>
                                        <p:tgtEl>
                                          <p:spTgt spid="94"/>
                                        </p:tgtEl>
                                        <p:attrNameLst>
                                          <p:attrName>ppt_h</p:attrName>
                                        </p:attrNameLst>
                                      </p:cBhvr>
                                      <p:tavLst>
                                        <p:tav tm="0">
                                          <p:val>
                                            <p:fltVal val="0"/>
                                          </p:val>
                                        </p:tav>
                                        <p:tav tm="100000">
                                          <p:val>
                                            <p:strVal val="#ppt_h*1.2"/>
                                          </p:val>
                                        </p:tav>
                                      </p:tavLst>
                                    </p:anim>
                                    <p:animEffect filter="fade" transition="in">
                                      <p:cBhvr>
                                        <p:cTn dur="500" id="53"/>
                                        <p:tgtEl>
                                          <p:spTgt spid="94"/>
                                        </p:tgtEl>
                                      </p:cBhvr>
                                    </p:animEffect>
                                    <p:anim calcmode="lin" to="" valueType="num">
                                      <p:cBhvr>
                                        <p:cTn dur="500" fill="hold" id="54">
                                          <p:stCondLst>
                                            <p:cond delay="0"/>
                                          </p:stCondLst>
                                        </p:cTn>
                                        <p:tgtEl>
                                          <p:spTgt spid="94"/>
                                        </p:tgtEl>
                                        <p:attrNameLst>
                                          <p:attrName>ppt_x</p:attrName>
                                        </p:attrNameLst>
                                      </p:cBhvr>
                                      <p:tavLst>
                                        <p:tav tm="0">
                                          <p:val>
                                            <p:strVal val="0.5194182"/>
                                          </p:val>
                                        </p:tav>
                                        <p:tav tm="100000">
                                          <p:val>
                                            <p:strVal val="0.5194182"/>
                                          </p:val>
                                        </p:tav>
                                      </p:tavLst>
                                    </p:anim>
                                    <p:anim calcmode="lin" to="" valueType="num">
                                      <p:cBhvr>
                                        <p:cTn dur="500" fill="hold" id="55">
                                          <p:stCondLst>
                                            <p:cond delay="0"/>
                                          </p:stCondLst>
                                        </p:cTn>
                                        <p:tgtEl>
                                          <p:spTgt spid="94"/>
                                        </p:tgtEl>
                                        <p:attrNameLst>
                                          <p:attrName>ppt_y</p:attrName>
                                        </p:attrNameLst>
                                      </p:cBhvr>
                                      <p:tavLst>
                                        <p:tav tm="0">
                                          <p:val>
                                            <p:strVal val="0.3273392"/>
                                          </p:val>
                                        </p:tav>
                                        <p:tav tm="100000">
                                          <p:val>
                                            <p:strVal val="0.3273392"/>
                                          </p:val>
                                        </p:tav>
                                      </p:tavLst>
                                    </p:anim>
                                  </p:childTnLst>
                                </p:cTn>
                              </p:par>
                            </p:childTnLst>
                          </p:cTn>
                        </p:par>
                        <p:par>
                          <p:cTn fill="hold" id="56" nodeType="afterGroup">
                            <p:stCondLst>
                              <p:cond delay="4950"/>
                            </p:stCondLst>
                            <p:childTnLst>
                              <p:par>
                                <p:cTn fill="hold" id="57" nodeType="afterEffect" presetClass="entr" presetID="53" presetSubtype="0">
                                  <p:stCondLst>
                                    <p:cond delay="0"/>
                                  </p:stCondLst>
                                  <p:childTnLst>
                                    <p:set>
                                      <p:cBhvr>
                                        <p:cTn dur="1" fill="hold" id="58">
                                          <p:stCondLst>
                                            <p:cond delay="0"/>
                                          </p:stCondLst>
                                        </p:cTn>
                                        <p:tgtEl>
                                          <p:spTgt spid="92"/>
                                        </p:tgtEl>
                                        <p:attrNameLst>
                                          <p:attrName>style.visibility</p:attrName>
                                        </p:attrNameLst>
                                      </p:cBhvr>
                                      <p:to>
                                        <p:strVal val="visible"/>
                                      </p:to>
                                    </p:set>
                                    <p:anim calcmode="lin" valueType="num">
                                      <p:cBhvr>
                                        <p:cTn dur="500" fill="hold" id="59"/>
                                        <p:tgtEl>
                                          <p:spTgt spid="92"/>
                                        </p:tgtEl>
                                        <p:attrNameLst>
                                          <p:attrName>ppt_w</p:attrName>
                                        </p:attrNameLst>
                                      </p:cBhvr>
                                      <p:tavLst>
                                        <p:tav tm="0">
                                          <p:val>
                                            <p:fltVal val="0"/>
                                          </p:val>
                                        </p:tav>
                                        <p:tav tm="100000">
                                          <p:val>
                                            <p:strVal val="#ppt_w*1.2"/>
                                          </p:val>
                                        </p:tav>
                                      </p:tavLst>
                                    </p:anim>
                                    <p:anim calcmode="lin" valueType="num">
                                      <p:cBhvr>
                                        <p:cTn dur="500" fill="hold" id="60"/>
                                        <p:tgtEl>
                                          <p:spTgt spid="92"/>
                                        </p:tgtEl>
                                        <p:attrNameLst>
                                          <p:attrName>ppt_h</p:attrName>
                                        </p:attrNameLst>
                                      </p:cBhvr>
                                      <p:tavLst>
                                        <p:tav tm="0">
                                          <p:val>
                                            <p:fltVal val="0"/>
                                          </p:val>
                                        </p:tav>
                                        <p:tav tm="100000">
                                          <p:val>
                                            <p:strVal val="#ppt_h*1.2"/>
                                          </p:val>
                                        </p:tav>
                                      </p:tavLst>
                                    </p:anim>
                                    <p:animEffect filter="fade" transition="in">
                                      <p:cBhvr>
                                        <p:cTn dur="500" id="61"/>
                                        <p:tgtEl>
                                          <p:spTgt spid="92"/>
                                        </p:tgtEl>
                                      </p:cBhvr>
                                    </p:animEffect>
                                    <p:anim calcmode="lin" to="" valueType="num">
                                      <p:cBhvr>
                                        <p:cTn dur="500" fill="hold" id="62">
                                          <p:stCondLst>
                                            <p:cond delay="0"/>
                                          </p:stCondLst>
                                        </p:cTn>
                                        <p:tgtEl>
                                          <p:spTgt spid="92"/>
                                        </p:tgtEl>
                                        <p:attrNameLst>
                                          <p:attrName>ppt_x</p:attrName>
                                        </p:attrNameLst>
                                      </p:cBhvr>
                                      <p:tavLst>
                                        <p:tav tm="0">
                                          <p:val>
                                            <p:strVal val="0.9297385"/>
                                          </p:val>
                                        </p:tav>
                                        <p:tav tm="100000">
                                          <p:val>
                                            <p:strVal val="0.9297385"/>
                                          </p:val>
                                        </p:tav>
                                      </p:tavLst>
                                    </p:anim>
                                    <p:anim calcmode="lin" to="" valueType="num">
                                      <p:cBhvr>
                                        <p:cTn dur="500" fill="hold" id="63">
                                          <p:stCondLst>
                                            <p:cond delay="0"/>
                                          </p:stCondLst>
                                        </p:cTn>
                                        <p:tgtEl>
                                          <p:spTgt spid="92"/>
                                        </p:tgtEl>
                                        <p:attrNameLst>
                                          <p:attrName>ppt_y</p:attrName>
                                        </p:attrNameLst>
                                      </p:cBhvr>
                                      <p:tavLst>
                                        <p:tav tm="0">
                                          <p:val>
                                            <p:strVal val="0.3273392"/>
                                          </p:val>
                                        </p:tav>
                                        <p:tav tm="100000">
                                          <p:val>
                                            <p:strVal val="0.3273392"/>
                                          </p:val>
                                        </p:tav>
                                      </p:tavLst>
                                    </p:anim>
                                  </p:childTnLst>
                                </p:cTn>
                              </p:par>
                              <p:par>
                                <p:cTn accel="50000" decel="50000" fill="hold" id="64" nodeType="withEffect" presetClass="path" presetID="35" presetSubtype="0">
                                  <p:stCondLst>
                                    <p:cond delay="0"/>
                                  </p:stCondLst>
                                  <p:childTnLst>
                                    <p:anim calcmode="lin" to="" valueType="num">
                                      <p:cBhvr>
                                        <p:cTn dur="500" fill="hold" id="65">
                                          <p:stCondLst>
                                            <p:cond delay="0"/>
                                          </p:stCondLst>
                                        </p:cTn>
                                        <p:tgtEl>
                                          <p:spTgt spid="94"/>
                                        </p:tgtEl>
                                        <p:attrNameLst>
                                          <p:attrName>ppt_x</p:attrName>
                                        </p:attrNameLst>
                                      </p:cBhvr>
                                      <p:tavLst>
                                        <p:tav tm="0">
                                          <p:val>
                                            <p:strVal val="ppt_x"/>
                                          </p:val>
                                        </p:tav>
                                        <p:tav tm="100000">
                                          <p:val>
                                            <p:strVal val="0.08102643"/>
                                          </p:val>
                                        </p:tav>
                                      </p:tavLst>
                                    </p:anim>
                                    <p:anim calcmode="lin" to="" valueType="num">
                                      <p:cBhvr>
                                        <p:cTn dur="500" fill="hold" id="66">
                                          <p:stCondLst>
                                            <p:cond delay="0"/>
                                          </p:stCondLst>
                                        </p:cTn>
                                        <p:tgtEl>
                                          <p:spTgt spid="94"/>
                                        </p:tgtEl>
                                        <p:attrNameLst>
                                          <p:attrName>ppt_y</p:attrName>
                                        </p:attrNameLst>
                                      </p:cBhvr>
                                      <p:tavLst>
                                        <p:tav tm="0">
                                          <p:val>
                                            <p:strVal val="ppt_y"/>
                                          </p:val>
                                        </p:tav>
                                        <p:tav tm="100000">
                                          <p:val>
                                            <p:strVal val="0.2141381"/>
                                          </p:val>
                                        </p:tav>
                                      </p:tavLst>
                                    </p:anim>
                                    <p:anim calcmode="lin" to="" valueType="num">
                                      <p:cBhvr>
                                        <p:cTn dur="500" fill="hold" id="67">
                                          <p:stCondLst>
                                            <p:cond delay="0"/>
                                          </p:stCondLst>
                                        </p:cTn>
                                        <p:tgtEl>
                                          <p:spTgt spid="94"/>
                                        </p:tgtEl>
                                        <p:attrNameLst>
                                          <p:attrName>ppt_w</p:attrName>
                                        </p:attrNameLst>
                                      </p:cBhvr>
                                      <p:tavLst>
                                        <p:tav tm="0">
                                          <p:val>
                                            <p:strVal val="ppt_w"/>
                                          </p:val>
                                        </p:tav>
                                        <p:tav tm="100000">
                                          <p:val>
                                            <p:strVal val="#ppt_w"/>
                                          </p:val>
                                        </p:tav>
                                      </p:tavLst>
                                    </p:anim>
                                    <p:anim calcmode="lin" to="" valueType="num">
                                      <p:cBhvr>
                                        <p:cTn dur="500" fill="hold" id="68">
                                          <p:stCondLst>
                                            <p:cond delay="0"/>
                                          </p:stCondLst>
                                        </p:cTn>
                                        <p:tgtEl>
                                          <p:spTgt spid="94"/>
                                        </p:tgtEl>
                                        <p:attrNameLst>
                                          <p:attrName>ppt_h</p:attrName>
                                        </p:attrNameLst>
                                      </p:cBhvr>
                                      <p:tavLst>
                                        <p:tav tm="0">
                                          <p:val>
                                            <p:strVal val="ppt_h"/>
                                          </p:val>
                                        </p:tav>
                                        <p:tav tm="100000">
                                          <p:val>
                                            <p:strVal val="#ppt_h"/>
                                          </p:val>
                                        </p:tav>
                                      </p:tavLst>
                                    </p:anim>
                                  </p:childTnLst>
                                </p:cTn>
                              </p:par>
                            </p:childTnLst>
                          </p:cTn>
                        </p:par>
                        <p:par>
                          <p:cTn fill="hold" id="69" nodeType="afterGroup">
                            <p:stCondLst>
                              <p:cond delay="5450"/>
                            </p:stCondLst>
                            <p:childTnLst>
                              <p:par>
                                <p:cTn fill="hold" id="70" nodeType="afterEffect" presetClass="entr" presetID="53" presetSubtype="0">
                                  <p:stCondLst>
                                    <p:cond delay="0"/>
                                  </p:stCondLst>
                                  <p:childTnLst>
                                    <p:set>
                                      <p:cBhvr>
                                        <p:cTn dur="1" fill="hold" id="71">
                                          <p:stCondLst>
                                            <p:cond delay="0"/>
                                          </p:stCondLst>
                                        </p:cTn>
                                        <p:tgtEl>
                                          <p:spTgt spid="93"/>
                                        </p:tgtEl>
                                        <p:attrNameLst>
                                          <p:attrName>style.visibility</p:attrName>
                                        </p:attrNameLst>
                                      </p:cBhvr>
                                      <p:to>
                                        <p:strVal val="visible"/>
                                      </p:to>
                                    </p:set>
                                    <p:anim calcmode="lin" valueType="num">
                                      <p:cBhvr>
                                        <p:cTn dur="500" fill="hold" id="72"/>
                                        <p:tgtEl>
                                          <p:spTgt spid="93"/>
                                        </p:tgtEl>
                                        <p:attrNameLst>
                                          <p:attrName>ppt_w</p:attrName>
                                        </p:attrNameLst>
                                      </p:cBhvr>
                                      <p:tavLst>
                                        <p:tav tm="0">
                                          <p:val>
                                            <p:fltVal val="0"/>
                                          </p:val>
                                        </p:tav>
                                        <p:tav tm="100000">
                                          <p:val>
                                            <p:strVal val="#ppt_w*1.2"/>
                                          </p:val>
                                        </p:tav>
                                      </p:tavLst>
                                    </p:anim>
                                    <p:anim calcmode="lin" valueType="num">
                                      <p:cBhvr>
                                        <p:cTn dur="500" fill="hold" id="73"/>
                                        <p:tgtEl>
                                          <p:spTgt spid="93"/>
                                        </p:tgtEl>
                                        <p:attrNameLst>
                                          <p:attrName>ppt_h</p:attrName>
                                        </p:attrNameLst>
                                      </p:cBhvr>
                                      <p:tavLst>
                                        <p:tav tm="0">
                                          <p:val>
                                            <p:fltVal val="0"/>
                                          </p:val>
                                        </p:tav>
                                        <p:tav tm="100000">
                                          <p:val>
                                            <p:strVal val="#ppt_h*1.2"/>
                                          </p:val>
                                        </p:tav>
                                      </p:tavLst>
                                    </p:anim>
                                    <p:animEffect filter="fade" transition="in">
                                      <p:cBhvr>
                                        <p:cTn dur="500" id="74"/>
                                        <p:tgtEl>
                                          <p:spTgt spid="93"/>
                                        </p:tgtEl>
                                      </p:cBhvr>
                                    </p:animEffect>
                                    <p:anim calcmode="lin" to="" valueType="num">
                                      <p:cBhvr>
                                        <p:cTn dur="500" fill="hold" id="75">
                                          <p:stCondLst>
                                            <p:cond delay="0"/>
                                          </p:stCondLst>
                                        </p:cTn>
                                        <p:tgtEl>
                                          <p:spTgt spid="93"/>
                                        </p:tgtEl>
                                        <p:attrNameLst>
                                          <p:attrName>ppt_x</p:attrName>
                                        </p:attrNameLst>
                                      </p:cBhvr>
                                      <p:tavLst>
                                        <p:tav tm="0">
                                          <p:val>
                                            <p:strVal val="0.9440731"/>
                                          </p:val>
                                        </p:tav>
                                        <p:tav tm="100000">
                                          <p:val>
                                            <p:strVal val="0.9440731"/>
                                          </p:val>
                                        </p:tav>
                                      </p:tavLst>
                                    </p:anim>
                                    <p:anim calcmode="lin" to="" valueType="num">
                                      <p:cBhvr>
                                        <p:cTn dur="500" fill="hold" id="76">
                                          <p:stCondLst>
                                            <p:cond delay="0"/>
                                          </p:stCondLst>
                                        </p:cTn>
                                        <p:tgtEl>
                                          <p:spTgt spid="93"/>
                                        </p:tgtEl>
                                        <p:attrNameLst>
                                          <p:attrName>ppt_y</p:attrName>
                                        </p:attrNameLst>
                                      </p:cBhvr>
                                      <p:tavLst>
                                        <p:tav tm="0">
                                          <p:val>
                                            <p:strVal val="0.3273392"/>
                                          </p:val>
                                        </p:tav>
                                        <p:tav tm="100000">
                                          <p:val>
                                            <p:strVal val="0.3273392"/>
                                          </p:val>
                                        </p:tav>
                                      </p:tavLst>
                                    </p:anim>
                                  </p:childTnLst>
                                </p:cTn>
                              </p:par>
                              <p:par>
                                <p:cTn accel="50000" decel="50000" fill="hold" id="77" nodeType="withEffect" presetClass="path" presetID="35" presetSubtype="0">
                                  <p:stCondLst>
                                    <p:cond delay="0"/>
                                  </p:stCondLst>
                                  <p:childTnLst>
                                    <p:anim calcmode="lin" to="" valueType="num">
                                      <p:cBhvr>
                                        <p:cTn dur="500" fill="hold" id="78">
                                          <p:stCondLst>
                                            <p:cond delay="0"/>
                                          </p:stCondLst>
                                        </p:cTn>
                                        <p:tgtEl>
                                          <p:spTgt spid="94"/>
                                        </p:tgtEl>
                                        <p:attrNameLst>
                                          <p:attrName>ppt_x</p:attrName>
                                        </p:attrNameLst>
                                      </p:cBhvr>
                                      <p:tavLst>
                                        <p:tav tm="0">
                                          <p:val>
                                            <p:strVal val="ppt_x"/>
                                          </p:val>
                                        </p:tav>
                                        <p:tav tm="100000">
                                          <p:val>
                                            <p:strVal val="0.04846589"/>
                                          </p:val>
                                        </p:tav>
                                      </p:tavLst>
                                    </p:anim>
                                    <p:anim calcmode="lin" to="" valueType="num">
                                      <p:cBhvr>
                                        <p:cTn dur="500" fill="hold" id="79">
                                          <p:stCondLst>
                                            <p:cond delay="0"/>
                                          </p:stCondLst>
                                        </p:cTn>
                                        <p:tgtEl>
                                          <p:spTgt spid="94"/>
                                        </p:tgtEl>
                                        <p:attrNameLst>
                                          <p:attrName>ppt_y</p:attrName>
                                        </p:attrNameLst>
                                      </p:cBhvr>
                                      <p:tavLst>
                                        <p:tav tm="0">
                                          <p:val>
                                            <p:strVal val="ppt_y"/>
                                          </p:val>
                                        </p:tav>
                                        <p:tav tm="100000">
                                          <p:val>
                                            <p:strVal val="0.138242"/>
                                          </p:val>
                                        </p:tav>
                                      </p:tavLst>
                                    </p:anim>
                                    <p:anim calcmode="lin" to="" valueType="num">
                                      <p:cBhvr>
                                        <p:cTn dur="500" fill="hold" id="80">
                                          <p:stCondLst>
                                            <p:cond delay="0"/>
                                          </p:stCondLst>
                                        </p:cTn>
                                        <p:tgtEl>
                                          <p:spTgt spid="94"/>
                                        </p:tgtEl>
                                        <p:attrNameLst>
                                          <p:attrName>ppt_w</p:attrName>
                                        </p:attrNameLst>
                                      </p:cBhvr>
                                      <p:tavLst>
                                        <p:tav tm="0">
                                          <p:val>
                                            <p:strVal val="ppt_w"/>
                                          </p:val>
                                        </p:tav>
                                        <p:tav tm="100000">
                                          <p:val>
                                            <p:strVal val="#ppt_w"/>
                                          </p:val>
                                        </p:tav>
                                      </p:tavLst>
                                    </p:anim>
                                    <p:anim calcmode="lin" to="" valueType="num">
                                      <p:cBhvr>
                                        <p:cTn dur="500" fill="hold" id="81">
                                          <p:stCondLst>
                                            <p:cond delay="0"/>
                                          </p:stCondLst>
                                        </p:cTn>
                                        <p:tgtEl>
                                          <p:spTgt spid="94"/>
                                        </p:tgtEl>
                                        <p:attrNameLst>
                                          <p:attrName>ppt_h</p:attrName>
                                        </p:attrNameLst>
                                      </p:cBhvr>
                                      <p:tavLst>
                                        <p:tav tm="0">
                                          <p:val>
                                            <p:strVal val="ppt_h"/>
                                          </p:val>
                                        </p:tav>
                                        <p:tav tm="100000">
                                          <p:val>
                                            <p:strVal val="#ppt_h"/>
                                          </p:val>
                                        </p:tav>
                                      </p:tavLst>
                                    </p:anim>
                                  </p:childTnLst>
                                </p:cTn>
                              </p:par>
                              <p:par>
                                <p:cTn accel="50000" decel="50000" fill="hold" id="82" nodeType="withEffect" presetClass="path" presetID="35" presetSubtype="0">
                                  <p:stCondLst>
                                    <p:cond delay="0"/>
                                  </p:stCondLst>
                                  <p:childTnLst>
                                    <p:anim calcmode="lin" to="" valueType="num">
                                      <p:cBhvr>
                                        <p:cTn dur="500" fill="hold" id="83">
                                          <p:stCondLst>
                                            <p:cond delay="0"/>
                                          </p:stCondLst>
                                        </p:cTn>
                                        <p:tgtEl>
                                          <p:spTgt spid="92"/>
                                        </p:tgtEl>
                                        <p:attrNameLst>
                                          <p:attrName>ppt_x</p:attrName>
                                        </p:attrNameLst>
                                      </p:cBhvr>
                                      <p:tavLst>
                                        <p:tav tm="0">
                                          <p:val>
                                            <p:strVal val="ppt_x"/>
                                          </p:val>
                                        </p:tav>
                                        <p:tav tm="100000">
                                          <p:val>
                                            <p:strVal val="0.8971779"/>
                                          </p:val>
                                        </p:tav>
                                      </p:tavLst>
                                    </p:anim>
                                    <p:anim calcmode="lin" to="" valueType="num">
                                      <p:cBhvr>
                                        <p:cTn dur="500" fill="hold" id="84">
                                          <p:stCondLst>
                                            <p:cond delay="0"/>
                                          </p:stCondLst>
                                        </p:cTn>
                                        <p:tgtEl>
                                          <p:spTgt spid="92"/>
                                        </p:tgtEl>
                                        <p:attrNameLst>
                                          <p:attrName>ppt_y</p:attrName>
                                        </p:attrNameLst>
                                      </p:cBhvr>
                                      <p:tavLst>
                                        <p:tav tm="0">
                                          <p:val>
                                            <p:strVal val="ppt_y"/>
                                          </p:val>
                                        </p:tav>
                                        <p:tav tm="100000">
                                          <p:val>
                                            <p:strVal val="0.2514431"/>
                                          </p:val>
                                        </p:tav>
                                      </p:tavLst>
                                    </p:anim>
                                    <p:anim calcmode="lin" to="" valueType="num">
                                      <p:cBhvr>
                                        <p:cTn dur="500" fill="hold" id="85">
                                          <p:stCondLst>
                                            <p:cond delay="0"/>
                                          </p:stCondLst>
                                        </p:cTn>
                                        <p:tgtEl>
                                          <p:spTgt spid="92"/>
                                        </p:tgtEl>
                                        <p:attrNameLst>
                                          <p:attrName>ppt_w</p:attrName>
                                        </p:attrNameLst>
                                      </p:cBhvr>
                                      <p:tavLst>
                                        <p:tav tm="0">
                                          <p:val>
                                            <p:strVal val="ppt_w"/>
                                          </p:val>
                                        </p:tav>
                                        <p:tav tm="100000">
                                          <p:val>
                                            <p:strVal val="#ppt_w"/>
                                          </p:val>
                                        </p:tav>
                                      </p:tavLst>
                                    </p:anim>
                                    <p:anim calcmode="lin" to="" valueType="num">
                                      <p:cBhvr>
                                        <p:cTn dur="500" fill="hold" id="86">
                                          <p:stCondLst>
                                            <p:cond delay="0"/>
                                          </p:stCondLst>
                                        </p:cTn>
                                        <p:tgtEl>
                                          <p:spTgt spid="92"/>
                                        </p:tgtEl>
                                        <p:attrNameLst>
                                          <p:attrName>ppt_h</p:attrName>
                                        </p:attrNameLst>
                                      </p:cBhvr>
                                      <p:tavLst>
                                        <p:tav tm="0">
                                          <p:val>
                                            <p:strVal val="ppt_h"/>
                                          </p:val>
                                        </p:tav>
                                        <p:tav tm="100000">
                                          <p:val>
                                            <p:strVal val="#ppt_h"/>
                                          </p:val>
                                        </p:tav>
                                      </p:tavLst>
                                    </p:anim>
                                  </p:childTnLst>
                                </p:cTn>
                              </p:par>
                            </p:childTnLst>
                          </p:cTn>
                        </p:par>
                        <p:par>
                          <p:cTn fill="hold" id="87" nodeType="afterGroup">
                            <p:stCondLst>
                              <p:cond delay="5950"/>
                            </p:stCondLst>
                            <p:childTnLst>
                              <p:par>
                                <p:cTn accel="50000" decel="50000" fill="hold" id="88" nodeType="afterEffect" presetClass="path" presetID="35" presetSubtype="0">
                                  <p:stCondLst>
                                    <p:cond delay="0"/>
                                  </p:stCondLst>
                                  <p:childTnLst>
                                    <p:anim calcmode="lin" to="" valueType="num">
                                      <p:cBhvr>
                                        <p:cTn dur="250" fill="hold" id="89">
                                          <p:stCondLst>
                                            <p:cond delay="0"/>
                                          </p:stCondLst>
                                        </p:cTn>
                                        <p:tgtEl>
                                          <p:spTgt spid="93"/>
                                        </p:tgtEl>
                                        <p:attrNameLst>
                                          <p:attrName>ppt_x</p:attrName>
                                        </p:attrNameLst>
                                      </p:cBhvr>
                                      <p:tavLst>
                                        <p:tav tm="0">
                                          <p:val>
                                            <p:strVal val="ppt_x"/>
                                          </p:val>
                                        </p:tav>
                                        <p:tav tm="100000">
                                          <p:val>
                                            <p:strVal val="0.9440731"/>
                                          </p:val>
                                        </p:tav>
                                      </p:tavLst>
                                    </p:anim>
                                    <p:anim calcmode="lin" to="" valueType="num">
                                      <p:cBhvr>
                                        <p:cTn dur="250" fill="hold" id="90">
                                          <p:stCondLst>
                                            <p:cond delay="0"/>
                                          </p:stCondLst>
                                        </p:cTn>
                                        <p:tgtEl>
                                          <p:spTgt spid="93"/>
                                        </p:tgtEl>
                                        <p:attrNameLst>
                                          <p:attrName>ppt_y</p:attrName>
                                        </p:attrNameLst>
                                      </p:cBhvr>
                                      <p:tavLst>
                                        <p:tav tm="0">
                                          <p:val>
                                            <p:strVal val="ppt_y"/>
                                          </p:val>
                                        </p:tav>
                                        <p:tav tm="100000">
                                          <p:val>
                                            <p:strVal val="0.3273392"/>
                                          </p:val>
                                        </p:tav>
                                      </p:tavLst>
                                    </p:anim>
                                    <p:anim calcmode="lin" to="" valueType="num">
                                      <p:cBhvr>
                                        <p:cTn dur="250" fill="hold" id="91">
                                          <p:stCondLst>
                                            <p:cond delay="0"/>
                                          </p:stCondLst>
                                        </p:cTn>
                                        <p:tgtEl>
                                          <p:spTgt spid="93"/>
                                        </p:tgtEl>
                                        <p:attrNameLst>
                                          <p:attrName>ppt_w</p:attrName>
                                        </p:attrNameLst>
                                      </p:cBhvr>
                                      <p:tavLst>
                                        <p:tav tm="0">
                                          <p:val>
                                            <p:strVal val="ppt_w"/>
                                          </p:val>
                                        </p:tav>
                                        <p:tav tm="100000">
                                          <p:val>
                                            <p:strVal val="#ppt_w"/>
                                          </p:val>
                                        </p:tav>
                                      </p:tavLst>
                                    </p:anim>
                                    <p:anim calcmode="lin" to="" valueType="num">
                                      <p:cBhvr>
                                        <p:cTn dur="250" fill="hold" id="92">
                                          <p:stCondLst>
                                            <p:cond delay="0"/>
                                          </p:stCondLst>
                                        </p:cTn>
                                        <p:tgtEl>
                                          <p:spTgt spid="9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7"/>
      <p:bldP grpId="0" spid="4"/>
      <p:bldP grpId="0" spid="16"/>
      <p:bldP grpId="0" spid="3"/>
      <p:bldP grpId="0" spid="5"/>
      <p:bldP grpId="0" spid="8"/>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户型功能介绍·主卧</a:t>
            </a:r>
          </a:p>
        </p:txBody>
      </p:sp>
      <p:sp>
        <p:nvSpPr>
          <p:cNvPr id="8" name="矩形 7">
            <a:extLst>
              <a:ext uri="{FF2B5EF4-FFF2-40B4-BE49-F238E27FC236}">
                <a16:creationId xmlns:a16="http://schemas.microsoft.com/office/drawing/2014/main" id="{74812544-021F-4B48-B3BA-55B12654A1BE}"/>
              </a:ext>
            </a:extLst>
          </p:cNvPr>
          <p:cNvSpPr/>
          <p:nvPr/>
        </p:nvSpPr>
        <p:spPr>
          <a:xfrm>
            <a:off x="3906252"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占位符 5">
            <a:extLst>
              <a:ext uri="{FF2B5EF4-FFF2-40B4-BE49-F238E27FC236}">
                <a16:creationId xmlns:a16="http://schemas.microsoft.com/office/drawing/2014/main" id="{E29F2F17-00ED-48CA-B41F-AA9E9396111A}"/>
              </a:ext>
            </a:extLst>
          </p:cNvPr>
          <p:cNvPicPr>
            <a:picLocks noChangeAspect="1"/>
          </p:cNvPicPr>
          <p:nvPr/>
        </p:nvPicPr>
        <p:blipFill>
          <a:blip r:embed="rId5">
            <a:extLst>
              <a:ext uri="{28A0092B-C50C-407E-A947-70E740481C1C}">
                <a14:useLocalDpi val="0"/>
              </a:ext>
            </a:extLst>
          </a:blip>
          <a:stretch>
            <a:fillRect/>
          </a:stretch>
        </p:blipFill>
        <p:spPr>
          <a:xfrm flipV="1" rot="10800000">
            <a:off x="297555" y="1615817"/>
            <a:ext cx="4814825" cy="5032913"/>
          </a:xfrm>
          <a:custGeom>
            <a:gdLst>
              <a:gd fmla="*/ 5692877 w 6858001" name="connsiteX0"/>
              <a:gd fmla="*/ 996950 h 6689827" name="connsiteY0"/>
              <a:gd fmla="*/ 1996663 w 6858001" name="connsiteX1"/>
              <a:gd fmla="*/ 996950 h 6689827" name="connsiteY1"/>
              <a:gd fmla="*/ 0 w 6858001" name="connsiteX2"/>
              <a:gd fmla="*/ 2993613 h 6689827" name="connsiteY2"/>
              <a:gd fmla="*/ 0 w 6858001" name="connsiteX3"/>
              <a:gd fmla="*/ 6689827 h 6689827" name="connsiteY3"/>
              <a:gd fmla="*/ 6858001 w 6858001" name="connsiteX4"/>
              <a:gd fmla="*/ 3696214 h 6689827" name="connsiteY4"/>
              <a:gd fmla="*/ 6858001 w 6858001" name="connsiteX5"/>
              <a:gd fmla="*/ 0 h 6689827" name="connsiteY5"/>
              <a:gd fmla="*/ 1165124 w 6858001" name="connsiteX6"/>
              <a:gd fmla="*/ 5692877 h 6689827" name="connsiteY6"/>
              <a:gd fmla="*/ 4861338 w 6858001" name="connsiteX7"/>
              <a:gd fmla="*/ 5692877 h 668982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689827" w="6858001">
                <a:moveTo>
                  <a:pt x="5692877" y="996950"/>
                </a:moveTo>
                <a:lnTo>
                  <a:pt x="1996663" y="996950"/>
                </a:lnTo>
                <a:lnTo>
                  <a:pt x="0" y="2993613"/>
                </a:lnTo>
                <a:lnTo>
                  <a:pt x="0" y="6689827"/>
                </a:lnTo>
                <a:close/>
                <a:moveTo>
                  <a:pt x="6858001" y="3696214"/>
                </a:moveTo>
                <a:lnTo>
                  <a:pt x="6858001" y="0"/>
                </a:lnTo>
                <a:lnTo>
                  <a:pt x="1165124" y="5692877"/>
                </a:lnTo>
                <a:lnTo>
                  <a:pt x="4861338" y="5692877"/>
                </a:lnTo>
                <a:close/>
              </a:path>
            </a:pathLst>
          </a:custGeom>
        </p:spPr>
      </p:pic>
      <p:sp>
        <p:nvSpPr>
          <p:cNvPr id="10" name="直角三角形 9">
            <a:extLst>
              <a:ext uri="{FF2B5EF4-FFF2-40B4-BE49-F238E27FC236}">
                <a16:creationId xmlns:a16="http://schemas.microsoft.com/office/drawing/2014/main" id="{28C90C92-0E46-4137-9CF8-EB5A5B4098D7}"/>
              </a:ext>
            </a:extLst>
          </p:cNvPr>
          <p:cNvSpPr/>
          <p:nvPr/>
        </p:nvSpPr>
        <p:spPr>
          <a:xfrm>
            <a:off x="297556" y="4754196"/>
            <a:ext cx="1795828" cy="1894534"/>
          </a:xfrm>
          <a:prstGeom prst="rtTriangle">
            <a:avLst/>
          </a:prstGeom>
          <a:solidFill>
            <a:srgbClr val="495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矩形 12">
            <a:extLst>
              <a:ext uri="{FF2B5EF4-FFF2-40B4-BE49-F238E27FC236}">
                <a16:creationId xmlns:a16="http://schemas.microsoft.com/office/drawing/2014/main" id="{8D0053E7-DBB3-41A5-8759-B6F094E57753}"/>
              </a:ext>
            </a:extLst>
          </p:cNvPr>
          <p:cNvSpPr/>
          <p:nvPr/>
        </p:nvSpPr>
        <p:spPr>
          <a:xfrm>
            <a:off x="6043469" y="3051291"/>
            <a:ext cx="5106312" cy="23317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双击输入替换内容双击输入替换内容双击输入替换内容双击输入替换内容双击输入替换内容双击输入替换内容双击输入</a:t>
            </a:r>
          </a:p>
          <a:p>
            <a:pPr>
              <a:lnSpc>
                <a:spcPct val="150000"/>
              </a:lnSpc>
            </a:pPr>
            <a:endPar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endParaRPr>
          </a:p>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a:t>
            </a:r>
          </a:p>
        </p:txBody>
      </p:sp>
      <p:sp>
        <p:nvSpPr>
          <p:cNvPr id="14" name="矩形 13">
            <a:extLst>
              <a:ext uri="{FF2B5EF4-FFF2-40B4-BE49-F238E27FC236}">
                <a16:creationId xmlns:a16="http://schemas.microsoft.com/office/drawing/2014/main" id="{CCACF3BE-A369-454A-BC98-A3A51AA7D5EE}"/>
              </a:ext>
            </a:extLst>
          </p:cNvPr>
          <p:cNvSpPr/>
          <p:nvPr/>
        </p:nvSpPr>
        <p:spPr>
          <a:xfrm>
            <a:off x="6136458" y="2114582"/>
            <a:ext cx="2528228" cy="75763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3B9AF"/>
              </a:solidFill>
              <a:latin charset="-122" panose="020b0300000000000000" pitchFamily="34" typeface="思源黑体 CN Light"/>
              <a:ea charset="-122" panose="020b0300000000000000" pitchFamily="34" typeface="思源黑体 CN Light"/>
              <a:cs typeface="+mn-ea"/>
              <a:sym typeface="+mn-lt"/>
            </a:endParaRPr>
          </a:p>
        </p:txBody>
      </p:sp>
      <p:sp>
        <p:nvSpPr>
          <p:cNvPr id="15" name="文本框 14">
            <a:extLst>
              <a:ext uri="{FF2B5EF4-FFF2-40B4-BE49-F238E27FC236}">
                <a16:creationId xmlns:a16="http://schemas.microsoft.com/office/drawing/2014/main" id="{BDED1890-58BC-4CE2-85DB-D40D38AF474E}"/>
              </a:ext>
            </a:extLst>
          </p:cNvPr>
          <p:cNvSpPr txBox="1"/>
          <p:nvPr/>
        </p:nvSpPr>
        <p:spPr>
          <a:xfrm>
            <a:off x="6136457" y="2231790"/>
            <a:ext cx="2528229" cy="518160"/>
          </a:xfrm>
          <a:prstGeom prst="rect">
            <a:avLst/>
          </a:prstGeom>
          <a:noFill/>
        </p:spPr>
        <p:txBody>
          <a:bodyPr rtlCol="0" wrap="square">
            <a:spAutoFit/>
          </a:bodyPr>
          <a:lstStyle/>
          <a:p>
            <a:pPr algn="ctr"/>
            <a:r>
              <a:rPr altLang="en-US" b="1" lang="zh-CN" sz="2800">
                <a:solidFill>
                  <a:schemeClr val="bg1"/>
                </a:solidFill>
                <a:latin charset="-122" panose="020b0300000000000000" pitchFamily="34" typeface="思源黑体 CN Light"/>
                <a:ea charset="-122" panose="020b0300000000000000" pitchFamily="34" typeface="思源黑体 CN Light"/>
                <a:cs typeface="+mn-ea"/>
                <a:sym typeface="+mn-lt"/>
              </a:rPr>
              <a:t>输入文本内容</a:t>
            </a:r>
          </a:p>
        </p:txBody>
      </p:sp>
    </p:spTree>
    <p:extLst>
      <p:ext uri="{BB962C8B-B14F-4D97-AF65-F5344CB8AC3E}">
        <p14:creationId val="28983321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dissolve"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anim calcmode="lin" valueType="num">
                                      <p:cBhvr>
                                        <p:cTn dur="500" fill="hold" id="16"/>
                                        <p:tgtEl>
                                          <p:spTgt spid="13"/>
                                        </p:tgtEl>
                                        <p:attrNameLst>
                                          <p:attrName>ppt_x</p:attrName>
                                        </p:attrNameLst>
                                      </p:cBhvr>
                                      <p:tavLst>
                                        <p:tav tm="0">
                                          <p:val>
                                            <p:strVal val="#ppt_x"/>
                                          </p:val>
                                        </p:tav>
                                        <p:tav tm="100000">
                                          <p:val>
                                            <p:strVal val="#ppt_x"/>
                                          </p:val>
                                        </p:tav>
                                      </p:tavLst>
                                    </p:anim>
                                    <p:anim calcmode="lin" valueType="num">
                                      <p:cBhvr>
                                        <p:cTn dur="5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4"/>
                                        </p:tgtEl>
                                        <p:attrNameLst>
                                          <p:attrName>style.visibility</p:attrName>
                                        </p:attrNameLst>
                                      </p:cBhvr>
                                      <p:to>
                                        <p:strVal val="visible"/>
                                      </p:to>
                                    </p:set>
                                    <p:animEffect filter="wipe(left)" transition="in">
                                      <p:cBhvr>
                                        <p:cTn dur="5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户型功能介绍·次卧</a:t>
            </a:r>
          </a:p>
        </p:txBody>
      </p:sp>
      <p:sp>
        <p:nvSpPr>
          <p:cNvPr id="8" name="矩形 7">
            <a:extLst>
              <a:ext uri="{FF2B5EF4-FFF2-40B4-BE49-F238E27FC236}">
                <a16:creationId xmlns:a16="http://schemas.microsoft.com/office/drawing/2014/main" id="{74812544-021F-4B48-B3BA-55B12654A1BE}"/>
              </a:ext>
            </a:extLst>
          </p:cNvPr>
          <p:cNvSpPr/>
          <p:nvPr/>
        </p:nvSpPr>
        <p:spPr>
          <a:xfrm>
            <a:off x="3906252"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1F2CE0DE-AE04-44D0-B33D-15649C63292C}"/>
              </a:ext>
            </a:extLst>
          </p:cNvPr>
          <p:cNvSpPr txBox="1"/>
          <p:nvPr/>
        </p:nvSpPr>
        <p:spPr>
          <a:xfrm>
            <a:off x="6991272" y="1611332"/>
            <a:ext cx="4203004" cy="518160"/>
          </a:xfrm>
          <a:prstGeom prst="rect">
            <a:avLst/>
          </a:prstGeom>
          <a:noFill/>
        </p:spPr>
        <p:txBody>
          <a:bodyPr rtlCol="0" wrap="square">
            <a:spAutoFit/>
          </a:bodyPr>
          <a:lstStyle/>
          <a:p>
            <a:pPr algn="r"/>
            <a:r>
              <a:rPr altLang="en-US" lang="zh-CN" sz="28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在此添加你的标题</a:t>
            </a:r>
          </a:p>
        </p:txBody>
      </p:sp>
      <p:sp>
        <p:nvSpPr>
          <p:cNvPr id="11" name="文本框 10">
            <a:extLst>
              <a:ext uri="{FF2B5EF4-FFF2-40B4-BE49-F238E27FC236}">
                <a16:creationId xmlns:a16="http://schemas.microsoft.com/office/drawing/2014/main" id="{C892917C-CFC4-4963-A35B-61223D29A3E0}"/>
              </a:ext>
            </a:extLst>
          </p:cNvPr>
          <p:cNvSpPr txBox="1"/>
          <p:nvPr/>
        </p:nvSpPr>
        <p:spPr>
          <a:xfrm>
            <a:off x="5838209" y="2371173"/>
            <a:ext cx="5372100" cy="1371600"/>
          </a:xfrm>
          <a:prstGeom prst="rect">
            <a:avLst/>
          </a:prstGeom>
          <a:noFill/>
        </p:spPr>
        <p:txBody>
          <a:bodyPr rtlCol="0" wrap="square">
            <a:spAutoFit/>
          </a:bodyPr>
          <a:lstStyle/>
          <a:p>
            <a:pPr algn="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双击输入替换内容双击输入替换内容双击输入替换内容双击输入替换内容双击输入替换内容双击输入替换内容双击输入</a:t>
            </a:r>
          </a:p>
        </p:txBody>
      </p:sp>
      <p:sp>
        <p:nvSpPr>
          <p:cNvPr id="16" name="矩形 15">
            <a:extLst>
              <a:ext uri="{FF2B5EF4-FFF2-40B4-BE49-F238E27FC236}">
                <a16:creationId xmlns:a16="http://schemas.microsoft.com/office/drawing/2014/main" id="{E199D7A3-C9B9-4E6B-B3AE-300CBFB03BD8}"/>
              </a:ext>
            </a:extLst>
          </p:cNvPr>
          <p:cNvSpPr/>
          <p:nvPr/>
        </p:nvSpPr>
        <p:spPr>
          <a:xfrm>
            <a:off x="304800" y="4518516"/>
            <a:ext cx="11614484" cy="618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CECEF5DD-3186-40A8-A669-893C4EB0314F}"/>
              </a:ext>
            </a:extLst>
          </p:cNvPr>
          <p:cNvSpPr txBox="1"/>
          <p:nvPr/>
        </p:nvSpPr>
        <p:spPr>
          <a:xfrm>
            <a:off x="7846143" y="4458191"/>
            <a:ext cx="3364167" cy="1051560"/>
          </a:xfrm>
          <a:prstGeom prst="rect">
            <a:avLst/>
          </a:prstGeom>
          <a:noFill/>
        </p:spPr>
        <p:txBody>
          <a:bodyPr rtlCol="0" wrap="square">
            <a:spAutoFit/>
          </a:bodyPr>
          <a:lstStyle/>
          <a:p>
            <a:pPr algn="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pic>
        <p:nvPicPr>
          <p:cNvPr id="9" name="图片 8">
            <a:extLst>
              <a:ext uri="{FF2B5EF4-FFF2-40B4-BE49-F238E27FC236}">
                <a16:creationId xmlns:a16="http://schemas.microsoft.com/office/drawing/2014/main" id="{D1D980F5-0E77-4786-8062-17B6A0A77A55}"/>
              </a:ext>
            </a:extLst>
          </p:cNvPr>
          <p:cNvPicPr>
            <a:picLocks noChangeAspect="1"/>
          </p:cNvPicPr>
          <p:nvPr/>
        </p:nvPicPr>
        <p:blipFill>
          <a:blip r:embed="rId5">
            <a:extLst>
              <a:ext uri="{28A0092B-C50C-407E-A947-70E740481C1C}">
                <a14:useLocalDpi val="0"/>
              </a:ext>
            </a:extLst>
          </a:blip>
          <a:stretch>
            <a:fillRect/>
          </a:stretch>
        </p:blipFill>
        <p:spPr>
          <a:xfrm>
            <a:off x="961560" y="2339484"/>
            <a:ext cx="4584374" cy="3053808"/>
          </a:xfrm>
          <a:prstGeom prst="rect">
            <a:avLst/>
          </a:prstGeom>
          <a:ln w="101600">
            <a:solidFill>
              <a:schemeClr val="bg1"/>
            </a:solidFill>
          </a:ln>
          <a:effectLst>
            <a:outerShdw algn="tr" blurRad="50800" dir="8100000" dist="38100" rotWithShape="0">
              <a:prstClr val="black">
                <a:alpha val="40000"/>
              </a:prstClr>
            </a:outerShdw>
          </a:effectLst>
        </p:spPr>
      </p:pic>
    </p:spTree>
    <p:extLst>
      <p:ext uri="{BB962C8B-B14F-4D97-AF65-F5344CB8AC3E}">
        <p14:creationId val="3671450282"/>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6"/>
                                        </p:tgtEl>
                                        <p:attrNameLst>
                                          <p:attrName>style.visibility</p:attrName>
                                        </p:attrNameLst>
                                      </p:cBhvr>
                                      <p:to>
                                        <p:strVal val="visible"/>
                                      </p:to>
                                    </p:set>
                                    <p:animEffect filter="barn(outVertical)"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3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ecel="100000" dur="800" id="11"/>
                                        <p:tgtEl>
                                          <p:spTgt spid="9"/>
                                        </p:tgtEl>
                                      </p:cBhvr>
                                    </p:animEffect>
                                    <p:anim calcmode="lin" valueType="num">
                                      <p:cBhvr>
                                        <p:cTn decel="100000" dur="800" fill="hold" id="12"/>
                                        <p:tgtEl>
                                          <p:spTgt spid="9"/>
                                        </p:tgtEl>
                                        <p:attrNameLst>
                                          <p:attrName>style.rotation</p:attrName>
                                        </p:attrNameLst>
                                      </p:cBhvr>
                                      <p:tavLst>
                                        <p:tav tm="0">
                                          <p:val>
                                            <p:fltVal val="-90"/>
                                          </p:val>
                                        </p:tav>
                                        <p:tav tm="100000">
                                          <p:val>
                                            <p:fltVal val="0"/>
                                          </p:val>
                                        </p:tav>
                                      </p:tavLst>
                                    </p:anim>
                                    <p:anim calcmode="lin" valueType="num">
                                      <p:cBhvr>
                                        <p:cTn decel="100000" dur="800" fill="hold" id="13"/>
                                        <p:tgtEl>
                                          <p:spTgt spid="9"/>
                                        </p:tgtEl>
                                        <p:attrNameLst>
                                          <p:attrName>ppt_x</p:attrName>
                                        </p:attrNameLst>
                                      </p:cBhvr>
                                      <p:tavLst>
                                        <p:tav tm="0">
                                          <p:val>
                                            <p:strVal val="#ppt_x+0.4"/>
                                          </p:val>
                                        </p:tav>
                                        <p:tav tm="100000">
                                          <p:val>
                                            <p:strVal val="#ppt_x-0.05"/>
                                          </p:val>
                                        </p:tav>
                                      </p:tavLst>
                                    </p:anim>
                                    <p:anim calcmode="lin" valueType="num">
                                      <p:cBhvr>
                                        <p:cTn decel="100000" dur="800" fill="hold" id="14"/>
                                        <p:tgtEl>
                                          <p:spTgt spid="9"/>
                                        </p:tgtEl>
                                        <p:attrNameLst>
                                          <p:attrName>ppt_y</p:attrName>
                                        </p:attrNameLst>
                                      </p:cBhvr>
                                      <p:tavLst>
                                        <p:tav tm="0">
                                          <p:val>
                                            <p:strVal val="#ppt_y-0.4"/>
                                          </p:val>
                                        </p:tav>
                                        <p:tav tm="100000">
                                          <p:val>
                                            <p:strVal val="#ppt_y+0.1"/>
                                          </p:val>
                                        </p:tav>
                                      </p:tavLst>
                                    </p:anim>
                                    <p:anim calcmode="lin" valueType="num">
                                      <p:cBhvr>
                                        <p:cTn accel="100000" dur="200" fill="hold" id="15">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accel="100000" dur="200" fill="hold" id="16">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0" presetSubtype="0">
                                  <p:stCondLst>
                                    <p:cond delay="0"/>
                                  </p:stCondLst>
                                  <p:iterate type="lt">
                                    <p:tmPct val="10000"/>
                                  </p:iterate>
                                  <p:childTnLst>
                                    <p:set>
                                      <p:cBhvr>
                                        <p:cTn dur="750" fill="hold" id="19">
                                          <p:stCondLst>
                                            <p:cond delay="0"/>
                                          </p:stCondLst>
                                        </p:cTn>
                                        <p:tgtEl>
                                          <p:spTgt spid="10"/>
                                        </p:tgtEl>
                                        <p:attrNameLst>
                                          <p:attrName>style.visibility</p:attrName>
                                        </p:attrNameLst>
                                      </p:cBhvr>
                                      <p:to>
                                        <p:strVal val="visible"/>
                                      </p:to>
                                    </p:set>
                                    <p:anim calcmode="lin" to="" valueType="num">
                                      <p:cBhvr>
                                        <p:cTn dur="750" fill="hold" id="20">
                                          <p:stCondLst>
                                            <p:cond delay="0"/>
                                          </p:stCondLst>
                                        </p:cTn>
                                        <p:tgtEl>
                                          <p:spTgt spid="10"/>
                                        </p:tgtEl>
                                        <p:attrNameLst>
                                          <p:attrName>ppt_h</p:attrName>
                                        </p:attrNameLst>
                                      </p:cBhvr>
                                      <p:tavLst>
                                        <p:tav fmla="#ppt_h-#ppt_h*cos(4*pi*$)*(1-$)^2" tm="0">
                                          <p:val>
                                            <p:strVal val="0"/>
                                          </p:val>
                                        </p:tav>
                                        <p:tav tm="100000">
                                          <p:val>
                                            <p:strVal val="1"/>
                                          </p:val>
                                        </p:tav>
                                      </p:tavLst>
                                    </p:anim>
                                    <p:anim calcmode="lin" to="" valueType="num">
                                      <p:cBhvr>
                                        <p:cTn dur="750" fill="hold" id="21">
                                          <p:stCondLst>
                                            <p:cond delay="0"/>
                                          </p:stCondLst>
                                        </p:cTn>
                                        <p:tgtEl>
                                          <p:spTgt spid="10"/>
                                        </p:tgtEl>
                                        <p:attrNameLst>
                                          <p:attrName>ppt_w</p:attrName>
                                        </p:attrNameLst>
                                      </p:cBhvr>
                                      <p:tavLst>
                                        <p:tav fmla="#ppt_w-#ppt_w*cos(4*pi*$)*(1-$)^2" tm="0">
                                          <p:val>
                                            <p:strVal val="0"/>
                                          </p:val>
                                        </p:tav>
                                        <p:tav tm="100000">
                                          <p:val>
                                            <p:strVal val="1"/>
                                          </p:val>
                                        </p:tav>
                                      </p:tavLst>
                                    </p:anim>
                                  </p:childTnLst>
                                </p:cTn>
                              </p:par>
                            </p:childTnLst>
                          </p:cTn>
                        </p:par>
                        <p:par>
                          <p:cTn fill="hold" id="22" nodeType="afterGroup">
                            <p:stCondLst>
                              <p:cond delay="2250"/>
                            </p:stCondLst>
                            <p:childTnLst>
                              <p:par>
                                <p:cTn fill="hold" grpId="0" id="23" nodeType="afterEffect" presetClass="entr" presetID="3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ecel="100000" dur="800" id="25"/>
                                        <p:tgtEl>
                                          <p:spTgt spid="11"/>
                                        </p:tgtEl>
                                      </p:cBhvr>
                                    </p:animEffect>
                                    <p:anim calcmode="lin" valueType="num">
                                      <p:cBhvr>
                                        <p:cTn decel="100000" dur="800" fill="hold" id="26"/>
                                        <p:tgtEl>
                                          <p:spTgt spid="11"/>
                                        </p:tgtEl>
                                        <p:attrNameLst>
                                          <p:attrName>style.rotation</p:attrName>
                                        </p:attrNameLst>
                                      </p:cBhvr>
                                      <p:tavLst>
                                        <p:tav tm="0">
                                          <p:val>
                                            <p:fltVal val="-90"/>
                                          </p:val>
                                        </p:tav>
                                        <p:tav tm="100000">
                                          <p:val>
                                            <p:fltVal val="0"/>
                                          </p:val>
                                        </p:tav>
                                      </p:tavLst>
                                    </p:anim>
                                    <p:anim calcmode="lin" valueType="num">
                                      <p:cBhvr>
                                        <p:cTn decel="100000" dur="800" fill="hold" id="27"/>
                                        <p:tgtEl>
                                          <p:spTgt spid="11"/>
                                        </p:tgtEl>
                                        <p:attrNameLst>
                                          <p:attrName>ppt_x</p:attrName>
                                        </p:attrNameLst>
                                      </p:cBhvr>
                                      <p:tavLst>
                                        <p:tav tm="0">
                                          <p:val>
                                            <p:strVal val="#ppt_x+0.4"/>
                                          </p:val>
                                        </p:tav>
                                        <p:tav tm="100000">
                                          <p:val>
                                            <p:strVal val="#ppt_x-0.05"/>
                                          </p:val>
                                        </p:tav>
                                      </p:tavLst>
                                    </p:anim>
                                    <p:anim calcmode="lin" valueType="num">
                                      <p:cBhvr>
                                        <p:cTn decel="100000" dur="800" fill="hold" id="28"/>
                                        <p:tgtEl>
                                          <p:spTgt spid="11"/>
                                        </p:tgtEl>
                                        <p:attrNameLst>
                                          <p:attrName>ppt_y</p:attrName>
                                        </p:attrNameLst>
                                      </p:cBhvr>
                                      <p:tavLst>
                                        <p:tav tm="0">
                                          <p:val>
                                            <p:strVal val="#ppt_y-0.4"/>
                                          </p:val>
                                        </p:tav>
                                        <p:tav tm="100000">
                                          <p:val>
                                            <p:strVal val="#ppt_y+0.1"/>
                                          </p:val>
                                        </p:tav>
                                      </p:tavLst>
                                    </p:anim>
                                    <p:anim calcmode="lin" valueType="num">
                                      <p:cBhvr>
                                        <p:cTn accel="100000" dur="200" fill="hold" id="29">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accel="100000" dur="200" fill="hold" id="30">
                                          <p:stCondLst>
                                            <p:cond delay="800"/>
                                          </p:stCondLst>
                                        </p:cTn>
                                        <p:tgtEl>
                                          <p:spTgt spid="11"/>
                                        </p:tgtEl>
                                        <p:attrNameLst>
                                          <p:attrName>ppt_y</p:attrName>
                                        </p:attrNameLst>
                                      </p:cBhvr>
                                      <p:tavLst>
                                        <p:tav tm="0">
                                          <p:val>
                                            <p:strVal val="#ppt_y+0.1"/>
                                          </p:val>
                                        </p:tav>
                                        <p:tav tm="100000">
                                          <p:val>
                                            <p:strVal val="#ppt_y"/>
                                          </p:val>
                                        </p:tav>
                                      </p:tavLst>
                                    </p:anim>
                                  </p:childTnLst>
                                </p:cTn>
                              </p:par>
                              <p:par>
                                <p:cTn fill="hold" grpId="0" id="31" nodeType="withEffect" presetClass="entr" presetID="30"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ecel="100000" dur="800" id="33"/>
                                        <p:tgtEl>
                                          <p:spTgt spid="15"/>
                                        </p:tgtEl>
                                      </p:cBhvr>
                                    </p:animEffect>
                                    <p:anim calcmode="lin" valueType="num">
                                      <p:cBhvr>
                                        <p:cTn decel="100000" dur="800" fill="hold" id="34"/>
                                        <p:tgtEl>
                                          <p:spTgt spid="15"/>
                                        </p:tgtEl>
                                        <p:attrNameLst>
                                          <p:attrName>style.rotation</p:attrName>
                                        </p:attrNameLst>
                                      </p:cBhvr>
                                      <p:tavLst>
                                        <p:tav tm="0">
                                          <p:val>
                                            <p:fltVal val="-90"/>
                                          </p:val>
                                        </p:tav>
                                        <p:tav tm="100000">
                                          <p:val>
                                            <p:fltVal val="0"/>
                                          </p:val>
                                        </p:tav>
                                      </p:tavLst>
                                    </p:anim>
                                    <p:anim calcmode="lin" valueType="num">
                                      <p:cBhvr>
                                        <p:cTn decel="100000" dur="800" fill="hold" id="35"/>
                                        <p:tgtEl>
                                          <p:spTgt spid="15"/>
                                        </p:tgtEl>
                                        <p:attrNameLst>
                                          <p:attrName>ppt_x</p:attrName>
                                        </p:attrNameLst>
                                      </p:cBhvr>
                                      <p:tavLst>
                                        <p:tav tm="0">
                                          <p:val>
                                            <p:strVal val="#ppt_x+0.4"/>
                                          </p:val>
                                        </p:tav>
                                        <p:tav tm="100000">
                                          <p:val>
                                            <p:strVal val="#ppt_x-0.05"/>
                                          </p:val>
                                        </p:tav>
                                      </p:tavLst>
                                    </p:anim>
                                    <p:anim calcmode="lin" valueType="num">
                                      <p:cBhvr>
                                        <p:cTn decel="100000" dur="800" fill="hold" id="36"/>
                                        <p:tgtEl>
                                          <p:spTgt spid="15"/>
                                        </p:tgtEl>
                                        <p:attrNameLst>
                                          <p:attrName>ppt_y</p:attrName>
                                        </p:attrNameLst>
                                      </p:cBhvr>
                                      <p:tavLst>
                                        <p:tav tm="0">
                                          <p:val>
                                            <p:strVal val="#ppt_y-0.4"/>
                                          </p:val>
                                        </p:tav>
                                        <p:tav tm="100000">
                                          <p:val>
                                            <p:strVal val="#ppt_y+0.1"/>
                                          </p:val>
                                        </p:tav>
                                      </p:tavLst>
                                    </p:anim>
                                    <p:anim calcmode="lin" valueType="num">
                                      <p:cBhvr>
                                        <p:cTn accel="100000" dur="200" fill="hold" id="37">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accel="100000" dur="200" fill="hold" id="38">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6"/>
      <p:bldP grpId="0" spid="1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户型功能介绍·客厅</a:t>
            </a:r>
          </a:p>
        </p:txBody>
      </p:sp>
      <p:sp>
        <p:nvSpPr>
          <p:cNvPr id="8" name="矩形 7">
            <a:extLst>
              <a:ext uri="{FF2B5EF4-FFF2-40B4-BE49-F238E27FC236}">
                <a16:creationId xmlns:a16="http://schemas.microsoft.com/office/drawing/2014/main" id="{74812544-021F-4B48-B3BA-55B12654A1BE}"/>
              </a:ext>
            </a:extLst>
          </p:cNvPr>
          <p:cNvSpPr/>
          <p:nvPr/>
        </p:nvSpPr>
        <p:spPr>
          <a:xfrm>
            <a:off x="3906252"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a:extLst>
              <a:ext uri="{FF2B5EF4-FFF2-40B4-BE49-F238E27FC236}">
                <a16:creationId xmlns:a16="http://schemas.microsoft.com/office/drawing/2014/main" id="{50E07A77-8B51-4184-8397-9A7A78230358}"/>
              </a:ext>
            </a:extLst>
          </p:cNvPr>
          <p:cNvGrpSpPr/>
          <p:nvPr/>
        </p:nvGrpSpPr>
        <p:grpSpPr>
          <a:xfrm>
            <a:off x="6921528" y="523554"/>
            <a:ext cx="3750965" cy="5677592"/>
            <a:chOff x="6646940" y="660349"/>
            <a:chExt cx="3750965" cy="5677592"/>
          </a:xfrm>
          <a:blipFill>
            <a:blip r:embed="rId5">
              <a:extLst>
                <a:ext uri="{28A0092B-C50C-407E-A947-70E740481C1C}">
                  <a14:useLocalDpi val="0"/>
                </a:ext>
              </a:extLst>
            </a:blip>
            <a:stretch>
              <a:fillRect/>
            </a:stretch>
          </a:blipFill>
        </p:grpSpPr>
        <p:sp>
          <p:nvSpPr>
            <p:cNvPr id="10" name="矩形 9">
              <a:extLst>
                <a:ext uri="{FF2B5EF4-FFF2-40B4-BE49-F238E27FC236}">
                  <a16:creationId xmlns:a16="http://schemas.microsoft.com/office/drawing/2014/main" id="{C2E17FE0-1964-466B-AEA3-6298DEE13B4B}"/>
                </a:ext>
              </a:extLst>
            </p:cNvPr>
            <p:cNvSpPr/>
            <p:nvPr/>
          </p:nvSpPr>
          <p:spPr>
            <a:xfrm>
              <a:off x="6646940" y="660349"/>
              <a:ext cx="3742344" cy="2900376"/>
            </a:xfrm>
            <a:prstGeom prst="rect">
              <a:avLst/>
            </a:prstGeom>
            <a:blipFill>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矩形 10">
              <a:extLst>
                <a:ext uri="{FF2B5EF4-FFF2-40B4-BE49-F238E27FC236}">
                  <a16:creationId xmlns:a16="http://schemas.microsoft.com/office/drawing/2014/main" id="{C5F85675-DDEA-49BD-82E8-5660A3465D7D}"/>
                </a:ext>
              </a:extLst>
            </p:cNvPr>
            <p:cNvSpPr/>
            <p:nvPr/>
          </p:nvSpPr>
          <p:spPr>
            <a:xfrm>
              <a:off x="6655561" y="3734969"/>
              <a:ext cx="3742344" cy="2602972"/>
            </a:xfrm>
            <a:prstGeom prst="rect">
              <a:avLst/>
            </a:prstGeom>
            <a:blipFill>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pic>
        <p:nvPicPr>
          <p:cNvPr id="12" name="图片占位符 20">
            <a:extLst>
              <a:ext uri="{FF2B5EF4-FFF2-40B4-BE49-F238E27FC236}">
                <a16:creationId xmlns:a16="http://schemas.microsoft.com/office/drawing/2014/main" id="{CD3E37A3-130C-4F50-AD4C-499E10F9BFB8}"/>
              </a:ext>
            </a:extLst>
          </p:cNvPr>
          <p:cNvPicPr>
            <a:picLocks noChangeAspect="1"/>
          </p:cNvPicPr>
          <p:nvPr/>
        </p:nvPicPr>
        <p:blipFill>
          <a:blip r:embed="rId8">
            <a:extLst>
              <a:ext uri="{28A0092B-C50C-407E-A947-70E740481C1C}">
                <a14:useLocalDpi val="0"/>
              </a:ext>
            </a:extLst>
          </a:blip>
          <a:stretch>
            <a:fillRect/>
          </a:stretch>
        </p:blipFill>
        <p:spPr>
          <a:xfrm>
            <a:off x="982778" y="2032441"/>
            <a:ext cx="5646737" cy="3764491"/>
          </a:xfrm>
          <a:prstGeom prst="rect">
            <a:avLst/>
          </a:prstGeom>
        </p:spPr>
      </p:pic>
      <p:grpSp>
        <p:nvGrpSpPr>
          <p:cNvPr id="13" name="Group 35">
            <a:extLst>
              <a:ext uri="{FF2B5EF4-FFF2-40B4-BE49-F238E27FC236}">
                <a16:creationId xmlns:a16="http://schemas.microsoft.com/office/drawing/2014/main" id="{6729861E-BA8C-411F-A299-C9801A76C265}"/>
              </a:ext>
            </a:extLst>
          </p:cNvPr>
          <p:cNvGrpSpPr/>
          <p:nvPr/>
        </p:nvGrpSpPr>
        <p:grpSpPr>
          <a:xfrm>
            <a:off x="820217" y="2728070"/>
            <a:ext cx="3061695" cy="626405"/>
            <a:chOff x="1699312" y="2976737"/>
            <a:chExt cx="2248865" cy="460105"/>
          </a:xfrm>
        </p:grpSpPr>
        <p:grpSp>
          <p:nvGrpSpPr>
            <p:cNvPr id="14" name="Group 28">
              <a:extLst>
                <a:ext uri="{FF2B5EF4-FFF2-40B4-BE49-F238E27FC236}">
                  <a16:creationId xmlns:a16="http://schemas.microsoft.com/office/drawing/2014/main" id="{4C330E5C-E53F-4A83-9323-3B2C6F4ABE8C}"/>
                </a:ext>
              </a:extLst>
            </p:cNvPr>
            <p:cNvGrpSpPr/>
            <p:nvPr/>
          </p:nvGrpSpPr>
          <p:grpSpPr>
            <a:xfrm>
              <a:off x="1811337" y="2976737"/>
              <a:ext cx="2136840" cy="452263"/>
              <a:chOff x="-566081" y="2514600"/>
              <a:chExt cx="4320332" cy="914400"/>
            </a:xfrm>
            <a:solidFill>
              <a:schemeClr val="bg1"/>
            </a:solidFill>
          </p:grpSpPr>
          <p:sp>
            <p:nvSpPr>
              <p:cNvPr id="19" name="Right Triangle 26">
                <a:extLst>
                  <a:ext uri="{FF2B5EF4-FFF2-40B4-BE49-F238E27FC236}">
                    <a16:creationId xmlns:a16="http://schemas.microsoft.com/office/drawing/2014/main" id="{904A3DD4-F9E7-4C21-8DCC-AA2247D59F87}"/>
                  </a:ext>
                </a:extLst>
              </p:cNvPr>
              <p:cNvSpPr/>
              <p:nvPr/>
            </p:nvSpPr>
            <p:spPr>
              <a:xfrm>
                <a:off x="2839851" y="2514600"/>
                <a:ext cx="914400" cy="914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charset="-122" panose="020b0800000000000000" pitchFamily="34" typeface="思源黑体 CN Bold"/>
                  <a:ea charset="-122" panose="020b0800000000000000" pitchFamily="34" typeface="思源黑体 CN Bold"/>
                </a:endParaRPr>
              </a:p>
            </p:txBody>
          </p:sp>
          <p:sp>
            <p:nvSpPr>
              <p:cNvPr id="20" name="Rectangle 27">
                <a:extLst>
                  <a:ext uri="{FF2B5EF4-FFF2-40B4-BE49-F238E27FC236}">
                    <a16:creationId xmlns:a16="http://schemas.microsoft.com/office/drawing/2014/main" id="{578F8716-FB5F-4BB5-8A28-A0EAAD58B006}"/>
                  </a:ext>
                </a:extLst>
              </p:cNvPr>
              <p:cNvSpPr/>
              <p:nvPr/>
            </p:nvSpPr>
            <p:spPr>
              <a:xfrm>
                <a:off x="-566081" y="2514600"/>
                <a:ext cx="3405932"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charset="-122" panose="020b0800000000000000" pitchFamily="34" typeface="思源黑体 CN Bold"/>
                  <a:ea charset="-122" panose="020b0800000000000000" pitchFamily="34" typeface="思源黑体 CN Bold"/>
                </a:endParaRPr>
              </a:p>
            </p:txBody>
          </p:sp>
        </p:grpSp>
        <p:grpSp>
          <p:nvGrpSpPr>
            <p:cNvPr id="15" name="Group 32">
              <a:extLst>
                <a:ext uri="{FF2B5EF4-FFF2-40B4-BE49-F238E27FC236}">
                  <a16:creationId xmlns:a16="http://schemas.microsoft.com/office/drawing/2014/main" id="{341B25FF-64BF-4B97-A17D-541B91138E10}"/>
                </a:ext>
              </a:extLst>
            </p:cNvPr>
            <p:cNvGrpSpPr/>
            <p:nvPr/>
          </p:nvGrpSpPr>
          <p:grpSpPr>
            <a:xfrm>
              <a:off x="1699312" y="3006693"/>
              <a:ext cx="2187567" cy="430149"/>
              <a:chOff x="1115299" y="2136105"/>
              <a:chExt cx="2187567" cy="430149"/>
            </a:xfrm>
          </p:grpSpPr>
          <p:sp>
            <p:nvSpPr>
              <p:cNvPr id="16" name="Rectangle 29">
                <a:extLst>
                  <a:ext uri="{FF2B5EF4-FFF2-40B4-BE49-F238E27FC236}">
                    <a16:creationId xmlns:a16="http://schemas.microsoft.com/office/drawing/2014/main" id="{04CEBF1C-A1EE-4B71-8445-C11669DB071C}"/>
                  </a:ext>
                </a:extLst>
              </p:cNvPr>
              <p:cNvSpPr/>
              <p:nvPr/>
            </p:nvSpPr>
            <p:spPr>
              <a:xfrm>
                <a:off x="1384375" y="2136105"/>
                <a:ext cx="1356060" cy="282090"/>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anose="020b0800000000000000" pitchFamily="34" typeface="思源黑体 CN Bold"/>
                    <a:ea charset="-122" panose="020b0800000000000000" pitchFamily="34" typeface="思源黑体 CN Bold"/>
                    <a:cs typeface="Calibri"/>
                  </a:rPr>
                  <a:t>标题文字</a:t>
                </a:r>
              </a:p>
            </p:txBody>
          </p:sp>
          <p:sp>
            <p:nvSpPr>
              <p:cNvPr id="17" name="Rectangle 30">
                <a:extLst>
                  <a:ext uri="{FF2B5EF4-FFF2-40B4-BE49-F238E27FC236}">
                    <a16:creationId xmlns:a16="http://schemas.microsoft.com/office/drawing/2014/main" id="{4EC9D029-3F81-440A-A890-9D1BDB5F1E18}"/>
                  </a:ext>
                </a:extLst>
              </p:cNvPr>
              <p:cNvSpPr/>
              <p:nvPr/>
            </p:nvSpPr>
            <p:spPr>
              <a:xfrm>
                <a:off x="1384375" y="2342448"/>
                <a:ext cx="1918491" cy="228358"/>
              </a:xfrm>
              <a:prstGeom prst="rect">
                <a:avLst/>
              </a:prstGeom>
            </p:spPr>
            <p:txBody>
              <a:bodyPr wrap="square">
                <a:spAutoFit/>
              </a:bodyPr>
              <a:lstStyle/>
              <a:p>
                <a:pPr>
                  <a:lnSpc>
                    <a:spcPct val="120000"/>
                  </a:lnSpc>
                </a:pPr>
                <a:r>
                  <a:rPr altLang="en-US" lang="zh-CN" sz="1200">
                    <a:solidFill>
                      <a:schemeClr val="tx1">
                        <a:lumMod val="65000"/>
                        <a:lumOff val="35000"/>
                      </a:schemeClr>
                    </a:solidFill>
                    <a:latin charset="-122" panose="020b0800000000000000" pitchFamily="34" typeface="思源黑体 CN Bold"/>
                    <a:ea charset="-122" panose="020b0800000000000000" pitchFamily="34" typeface="思源黑体 CN Bold"/>
                    <a:cs charset="0" panose="020f0502020204030204" pitchFamily="34" typeface="Calibri"/>
                  </a:rPr>
                  <a:t>双击输入替换内容</a:t>
                </a:r>
              </a:p>
            </p:txBody>
          </p:sp>
          <p:cxnSp>
            <p:nvCxnSpPr>
              <p:cNvPr id="18" name="Straight Connector 31">
                <a:extLst>
                  <a:ext uri="{FF2B5EF4-FFF2-40B4-BE49-F238E27FC236}">
                    <a16:creationId xmlns:a16="http://schemas.microsoft.com/office/drawing/2014/main" id="{734F982C-D940-4C58-9B03-8C4F9A7BB047}"/>
                  </a:ext>
                </a:extLst>
              </p:cNvPr>
              <p:cNvCxnSpPr/>
              <p:nvPr/>
            </p:nvCxnSpPr>
            <p:spPr>
              <a:xfrm flipH="1">
                <a:off x="1115299" y="2332280"/>
                <a:ext cx="269076" cy="0"/>
              </a:xfrm>
              <a:prstGeom prst="line">
                <a:avLst/>
              </a:prstGeom>
              <a:ln w="38100">
                <a:solidFill>
                  <a:srgbClr val="495432"/>
                </a:solidFill>
              </a:ln>
            </p:spPr>
            <p:style>
              <a:lnRef idx="1">
                <a:schemeClr val="accent1"/>
              </a:lnRef>
              <a:fillRef idx="0">
                <a:schemeClr val="accent1"/>
              </a:fillRef>
              <a:effectRef idx="0">
                <a:schemeClr val="accent1"/>
              </a:effectRef>
              <a:fontRef idx="minor">
                <a:schemeClr val="tx1"/>
              </a:fontRef>
            </p:style>
          </p:cxnSp>
        </p:grpSp>
      </p:grpSp>
      <p:grpSp>
        <p:nvGrpSpPr>
          <p:cNvPr id="21" name="Group 64">
            <a:extLst>
              <a:ext uri="{FF2B5EF4-FFF2-40B4-BE49-F238E27FC236}">
                <a16:creationId xmlns:a16="http://schemas.microsoft.com/office/drawing/2014/main" id="{47EC3912-FBA3-4081-8947-A3391100D697}"/>
              </a:ext>
            </a:extLst>
          </p:cNvPr>
          <p:cNvGrpSpPr/>
          <p:nvPr/>
        </p:nvGrpSpPr>
        <p:grpSpPr>
          <a:xfrm>
            <a:off x="6535900" y="2661898"/>
            <a:ext cx="3061695" cy="635454"/>
            <a:chOff x="1699312" y="2962248"/>
            <a:chExt cx="2248865" cy="466751"/>
          </a:xfrm>
        </p:grpSpPr>
        <p:grpSp>
          <p:nvGrpSpPr>
            <p:cNvPr id="22" name="Group 65">
              <a:extLst>
                <a:ext uri="{FF2B5EF4-FFF2-40B4-BE49-F238E27FC236}">
                  <a16:creationId xmlns:a16="http://schemas.microsoft.com/office/drawing/2014/main" id="{0962D04A-BF32-46AE-82FA-E2279853FB47}"/>
                </a:ext>
              </a:extLst>
            </p:cNvPr>
            <p:cNvGrpSpPr/>
            <p:nvPr/>
          </p:nvGrpSpPr>
          <p:grpSpPr>
            <a:xfrm>
              <a:off x="1811337" y="2976735"/>
              <a:ext cx="2136840" cy="452264"/>
              <a:chOff x="-566081" y="2514599"/>
              <a:chExt cx="4320332" cy="914403"/>
            </a:xfrm>
            <a:solidFill>
              <a:schemeClr val="bg1"/>
            </a:solidFill>
          </p:grpSpPr>
          <p:sp>
            <p:nvSpPr>
              <p:cNvPr id="27" name="Right Triangle 70">
                <a:extLst>
                  <a:ext uri="{FF2B5EF4-FFF2-40B4-BE49-F238E27FC236}">
                    <a16:creationId xmlns:a16="http://schemas.microsoft.com/office/drawing/2014/main" id="{A9C7B4E6-E73D-4CDB-AE32-F04B05110C28}"/>
                  </a:ext>
                </a:extLst>
              </p:cNvPr>
              <p:cNvSpPr/>
              <p:nvPr/>
            </p:nvSpPr>
            <p:spPr>
              <a:xfrm>
                <a:off x="2839851" y="2514601"/>
                <a:ext cx="914400" cy="914401"/>
              </a:xfrm>
              <a:prstGeom prst="rtTriangle">
                <a:avLst/>
              </a:prstGeom>
              <a:solidFill>
                <a:srgbClr val="495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charset="-122" panose="020b0800000000000000" pitchFamily="34" typeface="思源黑体 CN Bold"/>
                  <a:ea charset="-122" panose="020b0800000000000000" pitchFamily="34" typeface="思源黑体 CN Bold"/>
                </a:endParaRPr>
              </a:p>
            </p:txBody>
          </p:sp>
          <p:sp>
            <p:nvSpPr>
              <p:cNvPr id="28" name="Rectangle 71">
                <a:extLst>
                  <a:ext uri="{FF2B5EF4-FFF2-40B4-BE49-F238E27FC236}">
                    <a16:creationId xmlns:a16="http://schemas.microsoft.com/office/drawing/2014/main" id="{DE36FACE-E554-4EE5-AD4B-6F01D31CD2D2}"/>
                  </a:ext>
                </a:extLst>
              </p:cNvPr>
              <p:cNvSpPr/>
              <p:nvPr/>
            </p:nvSpPr>
            <p:spPr>
              <a:xfrm>
                <a:off x="-566081" y="2514599"/>
                <a:ext cx="3405933" cy="914400"/>
              </a:xfrm>
              <a:prstGeom prst="rect">
                <a:avLst/>
              </a:prstGeom>
              <a:solidFill>
                <a:srgbClr val="495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charset="-122" panose="020b0800000000000000" pitchFamily="34" typeface="思源黑体 CN Bold"/>
                  <a:ea charset="-122" panose="020b0800000000000000" pitchFamily="34" typeface="思源黑体 CN Bold"/>
                </a:endParaRPr>
              </a:p>
            </p:txBody>
          </p:sp>
        </p:grpSp>
        <p:grpSp>
          <p:nvGrpSpPr>
            <p:cNvPr id="23" name="Group 66">
              <a:extLst>
                <a:ext uri="{FF2B5EF4-FFF2-40B4-BE49-F238E27FC236}">
                  <a16:creationId xmlns:a16="http://schemas.microsoft.com/office/drawing/2014/main" id="{402C012F-7519-417E-BAB9-5FD2E5415E14}"/>
                </a:ext>
              </a:extLst>
            </p:cNvPr>
            <p:cNvGrpSpPr/>
            <p:nvPr/>
          </p:nvGrpSpPr>
          <p:grpSpPr>
            <a:xfrm>
              <a:off x="1699312" y="2962248"/>
              <a:ext cx="2209602" cy="460372"/>
              <a:chOff x="1115299" y="2091660"/>
              <a:chExt cx="2209602" cy="460372"/>
            </a:xfrm>
          </p:grpSpPr>
          <p:sp>
            <p:nvSpPr>
              <p:cNvPr id="24" name="Rectangle 67">
                <a:extLst>
                  <a:ext uri="{FF2B5EF4-FFF2-40B4-BE49-F238E27FC236}">
                    <a16:creationId xmlns:a16="http://schemas.microsoft.com/office/drawing/2014/main" id="{7B2A0052-50F8-4DDC-9717-72B87EC8EBFF}"/>
                  </a:ext>
                </a:extLst>
              </p:cNvPr>
              <p:cNvSpPr/>
              <p:nvPr/>
            </p:nvSpPr>
            <p:spPr>
              <a:xfrm>
                <a:off x="1384376" y="2091660"/>
                <a:ext cx="972718" cy="282089"/>
              </a:xfrm>
              <a:prstGeom prst="rect">
                <a:avLst/>
              </a:prstGeom>
            </p:spPr>
            <p:txBody>
              <a:bodyPr wrap="square">
                <a:spAutoFit/>
              </a:bodyPr>
              <a:lstStyle/>
              <a:p>
                <a:pPr>
                  <a:lnSpc>
                    <a:spcPct val="120000"/>
                  </a:lnSpc>
                </a:pPr>
                <a:r>
                  <a:rPr altLang="en-US" lang="zh-CN" sz="1600">
                    <a:solidFill>
                      <a:schemeClr val="bg1"/>
                    </a:solidFill>
                    <a:latin charset="-122" panose="020b0800000000000000" pitchFamily="34" typeface="思源黑体 CN Bold"/>
                    <a:ea charset="-122" panose="020b0800000000000000" pitchFamily="34" typeface="思源黑体 CN Bold"/>
                    <a:cs typeface="Calibri"/>
                  </a:rPr>
                  <a:t>标题文字</a:t>
                </a:r>
              </a:p>
            </p:txBody>
          </p:sp>
          <p:sp>
            <p:nvSpPr>
              <p:cNvPr id="25" name="Rectangle 68">
                <a:extLst>
                  <a:ext uri="{FF2B5EF4-FFF2-40B4-BE49-F238E27FC236}">
                    <a16:creationId xmlns:a16="http://schemas.microsoft.com/office/drawing/2014/main" id="{A693C8B5-0B62-4338-804D-67F095B91A4A}"/>
                  </a:ext>
                </a:extLst>
              </p:cNvPr>
              <p:cNvSpPr/>
              <p:nvPr/>
            </p:nvSpPr>
            <p:spPr>
              <a:xfrm>
                <a:off x="1406411" y="2328226"/>
                <a:ext cx="1918491" cy="228358"/>
              </a:xfrm>
              <a:prstGeom prst="rect">
                <a:avLst/>
              </a:prstGeom>
            </p:spPr>
            <p:txBody>
              <a:bodyPr wrap="square">
                <a:spAutoFit/>
              </a:bodyPr>
              <a:lstStyle/>
              <a:p>
                <a:pPr>
                  <a:lnSpc>
                    <a:spcPct val="120000"/>
                  </a:lnSpc>
                </a:pPr>
                <a:r>
                  <a:rPr altLang="en-US" lang="zh-CN" sz="1200">
                    <a:solidFill>
                      <a:schemeClr val="bg1"/>
                    </a:solidFill>
                    <a:latin charset="-122" panose="020b0800000000000000" pitchFamily="34" typeface="思源黑体 CN Bold"/>
                    <a:ea charset="-122" panose="020b0800000000000000" pitchFamily="34" typeface="思源黑体 CN Bold"/>
                    <a:cs charset="0" panose="020f0502020204030204" pitchFamily="34" typeface="Calibri"/>
                  </a:rPr>
                  <a:t>双击输入替换内容</a:t>
                </a:r>
              </a:p>
            </p:txBody>
          </p:sp>
          <p:cxnSp>
            <p:nvCxnSpPr>
              <p:cNvPr id="26" name="Straight Connector 69">
                <a:extLst>
                  <a:ext uri="{FF2B5EF4-FFF2-40B4-BE49-F238E27FC236}">
                    <a16:creationId xmlns:a16="http://schemas.microsoft.com/office/drawing/2014/main" id="{6CA60D9E-3200-45C7-870B-32D6FBDC58FC}"/>
                  </a:ext>
                </a:extLst>
              </p:cNvPr>
              <p:cNvCxnSpPr/>
              <p:nvPr/>
            </p:nvCxnSpPr>
            <p:spPr>
              <a:xfrm flipH="1">
                <a:off x="1115299" y="2332280"/>
                <a:ext cx="269076" cy="0"/>
              </a:xfrm>
              <a:prstGeom prst="line">
                <a:avLst/>
              </a:prstGeom>
              <a:ln w="38100">
                <a:solidFill>
                  <a:srgbClr val="495432"/>
                </a:solidFill>
              </a:ln>
            </p:spPr>
            <p:style>
              <a:lnRef idx="1">
                <a:schemeClr val="accent1"/>
              </a:lnRef>
              <a:fillRef idx="0">
                <a:schemeClr val="accent1"/>
              </a:fillRef>
              <a:effectRef idx="0">
                <a:schemeClr val="accent1"/>
              </a:effectRef>
              <a:fontRef idx="minor">
                <a:schemeClr val="tx1"/>
              </a:fontRef>
            </p:style>
          </p:cxnSp>
        </p:grpSp>
      </p:grpSp>
      <p:grpSp>
        <p:nvGrpSpPr>
          <p:cNvPr id="29" name="Group 73">
            <a:extLst>
              <a:ext uri="{FF2B5EF4-FFF2-40B4-BE49-F238E27FC236}">
                <a16:creationId xmlns:a16="http://schemas.microsoft.com/office/drawing/2014/main" id="{0B2CBCA6-CDC3-4AA3-BEBB-BA0B9AF94C1C}"/>
              </a:ext>
            </a:extLst>
          </p:cNvPr>
          <p:cNvGrpSpPr/>
          <p:nvPr/>
        </p:nvGrpSpPr>
        <p:grpSpPr>
          <a:xfrm>
            <a:off x="6535900" y="5330657"/>
            <a:ext cx="3061695" cy="642724"/>
            <a:chOff x="1699312" y="2956909"/>
            <a:chExt cx="2248865" cy="472091"/>
          </a:xfrm>
        </p:grpSpPr>
        <p:grpSp>
          <p:nvGrpSpPr>
            <p:cNvPr id="30" name="Group 74">
              <a:extLst>
                <a:ext uri="{FF2B5EF4-FFF2-40B4-BE49-F238E27FC236}">
                  <a16:creationId xmlns:a16="http://schemas.microsoft.com/office/drawing/2014/main" id="{C7FD2EB5-9FAB-4D0E-95C4-B3C5E4863289}"/>
                </a:ext>
              </a:extLst>
            </p:cNvPr>
            <p:cNvGrpSpPr/>
            <p:nvPr/>
          </p:nvGrpSpPr>
          <p:grpSpPr>
            <a:xfrm>
              <a:off x="1811337" y="2976737"/>
              <a:ext cx="2136840" cy="452263"/>
              <a:chOff x="-566081" y="2514600"/>
              <a:chExt cx="4320332" cy="914400"/>
            </a:xfrm>
            <a:solidFill>
              <a:schemeClr val="bg1"/>
            </a:solidFill>
          </p:grpSpPr>
          <p:sp>
            <p:nvSpPr>
              <p:cNvPr id="35" name="Right Triangle 79">
                <a:extLst>
                  <a:ext uri="{FF2B5EF4-FFF2-40B4-BE49-F238E27FC236}">
                    <a16:creationId xmlns:a16="http://schemas.microsoft.com/office/drawing/2014/main" id="{98EFE68C-59F7-4DDA-BC80-1682ED7FF4C5}"/>
                  </a:ext>
                </a:extLst>
              </p:cNvPr>
              <p:cNvSpPr/>
              <p:nvPr/>
            </p:nvSpPr>
            <p:spPr>
              <a:xfrm>
                <a:off x="2839851" y="2514600"/>
                <a:ext cx="914400" cy="914400"/>
              </a:xfrm>
              <a:prstGeom prst="rtTriangle">
                <a:avLst/>
              </a:prstGeom>
              <a:solidFill>
                <a:srgbClr val="495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charset="-122" panose="020b0800000000000000" pitchFamily="34" typeface="思源黑体 CN Bold"/>
                  <a:ea charset="-122" panose="020b0800000000000000" pitchFamily="34" typeface="思源黑体 CN Bold"/>
                </a:endParaRPr>
              </a:p>
            </p:txBody>
          </p:sp>
          <p:sp>
            <p:nvSpPr>
              <p:cNvPr id="36" name="Rectangle 80">
                <a:extLst>
                  <a:ext uri="{FF2B5EF4-FFF2-40B4-BE49-F238E27FC236}">
                    <a16:creationId xmlns:a16="http://schemas.microsoft.com/office/drawing/2014/main" id="{C40C4EB7-8506-4DE4-9F40-8205EADD65BD}"/>
                  </a:ext>
                </a:extLst>
              </p:cNvPr>
              <p:cNvSpPr/>
              <p:nvPr/>
            </p:nvSpPr>
            <p:spPr>
              <a:xfrm>
                <a:off x="-566081" y="2514600"/>
                <a:ext cx="3405932" cy="914400"/>
              </a:xfrm>
              <a:prstGeom prst="rect">
                <a:avLst/>
              </a:prstGeom>
              <a:solidFill>
                <a:srgbClr val="495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charset="-122" panose="020b0800000000000000" pitchFamily="34" typeface="思源黑体 CN Bold"/>
                  <a:ea charset="-122" panose="020b0800000000000000" pitchFamily="34" typeface="思源黑体 CN Bold"/>
                </a:endParaRPr>
              </a:p>
            </p:txBody>
          </p:sp>
        </p:grpSp>
        <p:grpSp>
          <p:nvGrpSpPr>
            <p:cNvPr id="31" name="Group 75">
              <a:extLst>
                <a:ext uri="{FF2B5EF4-FFF2-40B4-BE49-F238E27FC236}">
                  <a16:creationId xmlns:a16="http://schemas.microsoft.com/office/drawing/2014/main" id="{95A826C2-730C-4088-A6D6-1AEFC9D51E23}"/>
                </a:ext>
              </a:extLst>
            </p:cNvPr>
            <p:cNvGrpSpPr/>
            <p:nvPr/>
          </p:nvGrpSpPr>
          <p:grpSpPr>
            <a:xfrm>
              <a:off x="1699312" y="2956909"/>
              <a:ext cx="2187567" cy="441294"/>
              <a:chOff x="1115299" y="2086321"/>
              <a:chExt cx="2187567" cy="441294"/>
            </a:xfrm>
          </p:grpSpPr>
          <p:sp>
            <p:nvSpPr>
              <p:cNvPr id="32" name="Rectangle 76">
                <a:extLst>
                  <a:ext uri="{FF2B5EF4-FFF2-40B4-BE49-F238E27FC236}">
                    <a16:creationId xmlns:a16="http://schemas.microsoft.com/office/drawing/2014/main" id="{0CCE3660-40EC-48E5-8D30-8DDB7EE8688D}"/>
                  </a:ext>
                </a:extLst>
              </p:cNvPr>
              <p:cNvSpPr/>
              <p:nvPr/>
            </p:nvSpPr>
            <p:spPr>
              <a:xfrm>
                <a:off x="1384375" y="2086321"/>
                <a:ext cx="1242034" cy="282089"/>
              </a:xfrm>
              <a:prstGeom prst="rect">
                <a:avLst/>
              </a:prstGeom>
            </p:spPr>
            <p:txBody>
              <a:bodyPr wrap="square">
                <a:spAutoFit/>
              </a:bodyPr>
              <a:lstStyle/>
              <a:p>
                <a:pPr>
                  <a:lnSpc>
                    <a:spcPct val="120000"/>
                  </a:lnSpc>
                </a:pPr>
                <a:r>
                  <a:rPr altLang="en-US" lang="zh-CN" sz="1600">
                    <a:solidFill>
                      <a:schemeClr val="bg1"/>
                    </a:solidFill>
                    <a:latin charset="-122" panose="020b0800000000000000" pitchFamily="34" typeface="思源黑体 CN Bold"/>
                    <a:ea charset="-122" panose="020b0800000000000000" pitchFamily="34" typeface="思源黑体 CN Bold"/>
                    <a:cs typeface="Calibri"/>
                  </a:rPr>
                  <a:t>标题文字</a:t>
                </a:r>
              </a:p>
            </p:txBody>
          </p:sp>
          <p:sp>
            <p:nvSpPr>
              <p:cNvPr id="33" name="Rectangle 77">
                <a:extLst>
                  <a:ext uri="{FF2B5EF4-FFF2-40B4-BE49-F238E27FC236}">
                    <a16:creationId xmlns:a16="http://schemas.microsoft.com/office/drawing/2014/main" id="{7D459FB6-93AD-44C3-B4F2-5A1D0551EA8B}"/>
                  </a:ext>
                </a:extLst>
              </p:cNvPr>
              <p:cNvSpPr/>
              <p:nvPr/>
            </p:nvSpPr>
            <p:spPr>
              <a:xfrm>
                <a:off x="1384374" y="2303809"/>
                <a:ext cx="1918491" cy="228358"/>
              </a:xfrm>
              <a:prstGeom prst="rect">
                <a:avLst/>
              </a:prstGeom>
            </p:spPr>
            <p:txBody>
              <a:bodyPr wrap="square">
                <a:spAutoFit/>
              </a:bodyPr>
              <a:lstStyle/>
              <a:p>
                <a:pPr>
                  <a:lnSpc>
                    <a:spcPct val="120000"/>
                  </a:lnSpc>
                </a:pPr>
                <a:r>
                  <a:rPr altLang="en-US" lang="zh-CN" sz="1200">
                    <a:solidFill>
                      <a:schemeClr val="bg1"/>
                    </a:solidFill>
                    <a:latin charset="-122" panose="020b0800000000000000" pitchFamily="34" typeface="思源黑体 CN Bold"/>
                    <a:ea charset="-122" panose="020b0800000000000000" pitchFamily="34" typeface="思源黑体 CN Bold"/>
                    <a:cs charset="0" panose="020f0502020204030204" pitchFamily="34" typeface="Calibri"/>
                  </a:rPr>
                  <a:t>双击输入替换内容</a:t>
                </a:r>
              </a:p>
            </p:txBody>
          </p:sp>
          <p:cxnSp>
            <p:nvCxnSpPr>
              <p:cNvPr id="34" name="Straight Connector 78">
                <a:extLst>
                  <a:ext uri="{FF2B5EF4-FFF2-40B4-BE49-F238E27FC236}">
                    <a16:creationId xmlns:a16="http://schemas.microsoft.com/office/drawing/2014/main" id="{F58086E4-1AAD-42AA-808E-622AFC108B01}"/>
                  </a:ext>
                </a:extLst>
              </p:cNvPr>
              <p:cNvCxnSpPr/>
              <p:nvPr/>
            </p:nvCxnSpPr>
            <p:spPr>
              <a:xfrm flipH="1">
                <a:off x="1115299" y="2332280"/>
                <a:ext cx="269076" cy="0"/>
              </a:xfrm>
              <a:prstGeom prst="line">
                <a:avLst/>
              </a:prstGeom>
              <a:ln w="38100">
                <a:solidFill>
                  <a:srgbClr val="495432"/>
                </a:solidFill>
              </a:ln>
            </p:spPr>
            <p:style>
              <a:lnRef idx="1">
                <a:schemeClr val="accent1"/>
              </a:lnRef>
              <a:fillRef idx="0">
                <a:schemeClr val="accent1"/>
              </a:fillRef>
              <a:effectRef idx="0">
                <a:schemeClr val="accent1"/>
              </a:effectRef>
              <a:fontRef idx="minor">
                <a:schemeClr val="tx1"/>
              </a:fontRef>
            </p:style>
          </p:cxnSp>
        </p:grpSp>
      </p:grpSp>
      <p:sp>
        <p:nvSpPr>
          <p:cNvPr id="37" name="TextBox 81">
            <a:extLst>
              <a:ext uri="{FF2B5EF4-FFF2-40B4-BE49-F238E27FC236}">
                <a16:creationId xmlns:a16="http://schemas.microsoft.com/office/drawing/2014/main" id="{1569115F-8337-4F52-A565-B0FD01C12B11}"/>
              </a:ext>
            </a:extLst>
          </p:cNvPr>
          <p:cNvSpPr txBox="1"/>
          <p:nvPr/>
        </p:nvSpPr>
        <p:spPr>
          <a:xfrm>
            <a:off x="972732" y="1176047"/>
            <a:ext cx="2883382" cy="518160"/>
          </a:xfrm>
          <a:prstGeom prst="rect">
            <a:avLst/>
          </a:prstGeom>
          <a:noFill/>
        </p:spPr>
        <p:txBody>
          <a:bodyPr rtlCol="0" wrap="square">
            <a:spAutoFit/>
          </a:bodyPr>
          <a:lstStyle/>
          <a:p>
            <a:r>
              <a:rPr altLang="zh-CN" b="1" lang="id-ID" sz="28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_ 在此添加标题</a:t>
            </a:r>
          </a:p>
        </p:txBody>
      </p:sp>
    </p:spTree>
    <p:extLst>
      <p:ext uri="{BB962C8B-B14F-4D97-AF65-F5344CB8AC3E}">
        <p14:creationId val="2010114836"/>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iterate type="wd">
                                    <p:tmPct val="10000"/>
                                  </p:iterate>
                                  <p:childTnLst>
                                    <p:set>
                                      <p:cBhvr>
                                        <p:cTn dur="1" fill="hold" id="6">
                                          <p:stCondLst>
                                            <p:cond delay="0"/>
                                          </p:stCondLst>
                                        </p:cTn>
                                        <p:tgtEl>
                                          <p:spTgt spid="37"/>
                                        </p:tgtEl>
                                        <p:attrNameLst>
                                          <p:attrName>style.visibility</p:attrName>
                                        </p:attrNameLst>
                                      </p:cBhvr>
                                      <p:to>
                                        <p:strVal val="visible"/>
                                      </p:to>
                                    </p:set>
                                    <p:anim calcmode="lin" valueType="num">
                                      <p:cBhvr additive="base">
                                        <p:cTn dur="1000" fill="hold" id="7"/>
                                        <p:tgtEl>
                                          <p:spTgt spid="37"/>
                                        </p:tgtEl>
                                        <p:attrNameLst>
                                          <p:attrName>ppt_x</p:attrName>
                                        </p:attrNameLst>
                                      </p:cBhvr>
                                      <p:tavLst>
                                        <p:tav tm="0">
                                          <p:val>
                                            <p:strVal val="#ppt_x"/>
                                          </p:val>
                                        </p:tav>
                                        <p:tav tm="100000">
                                          <p:val>
                                            <p:strVal val="#ppt_x"/>
                                          </p:val>
                                        </p:tav>
                                      </p:tavLst>
                                    </p:anim>
                                    <p:anim calcmode="lin" valueType="num">
                                      <p:cBhvr additive="base">
                                        <p:cTn dur="1000" fill="hold" id="8"/>
                                        <p:tgtEl>
                                          <p:spTgt spid="3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42"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18" presetSubtype="6">
                                  <p:stCondLst>
                                    <p:cond delay="0"/>
                                  </p:stCondLst>
                                  <p:childTnLst>
                                    <p:set>
                                      <p:cBhvr>
                                        <p:cTn dur="1" fill="hold" id="22">
                                          <p:stCondLst>
                                            <p:cond delay="0"/>
                                          </p:stCondLst>
                                        </p:cTn>
                                        <p:tgtEl>
                                          <p:spTgt spid="13"/>
                                        </p:tgtEl>
                                        <p:attrNameLst>
                                          <p:attrName>style.visibility</p:attrName>
                                        </p:attrNameLst>
                                      </p:cBhvr>
                                      <p:to>
                                        <p:strVal val="visible"/>
                                      </p:to>
                                    </p:set>
                                    <p:animEffect filter="strips(downRight)" transition="in">
                                      <p:cBhvr>
                                        <p:cTn dur="500" id="23"/>
                                        <p:tgtEl>
                                          <p:spTgt spid="13"/>
                                        </p:tgtEl>
                                      </p:cBhvr>
                                    </p:animEffect>
                                  </p:childTnLst>
                                </p:cTn>
                              </p:par>
                              <p:par>
                                <p:cTn fill="hold" id="24" nodeType="withEffect" presetClass="entr" presetID="18" presetSubtype="6">
                                  <p:stCondLst>
                                    <p:cond delay="0"/>
                                  </p:stCondLst>
                                  <p:childTnLst>
                                    <p:set>
                                      <p:cBhvr>
                                        <p:cTn dur="1" fill="hold" id="25">
                                          <p:stCondLst>
                                            <p:cond delay="0"/>
                                          </p:stCondLst>
                                        </p:cTn>
                                        <p:tgtEl>
                                          <p:spTgt spid="21"/>
                                        </p:tgtEl>
                                        <p:attrNameLst>
                                          <p:attrName>style.visibility</p:attrName>
                                        </p:attrNameLst>
                                      </p:cBhvr>
                                      <p:to>
                                        <p:strVal val="visible"/>
                                      </p:to>
                                    </p:set>
                                    <p:animEffect filter="strips(downRight)" transition="in">
                                      <p:cBhvr>
                                        <p:cTn dur="500" id="26"/>
                                        <p:tgtEl>
                                          <p:spTgt spid="21"/>
                                        </p:tgtEl>
                                      </p:cBhvr>
                                    </p:animEffect>
                                  </p:childTnLst>
                                </p:cTn>
                              </p:par>
                              <p:par>
                                <p:cTn fill="hold" id="27" nodeType="withEffect" presetClass="entr" presetID="18" presetSubtype="6">
                                  <p:stCondLst>
                                    <p:cond delay="0"/>
                                  </p:stCondLst>
                                  <p:childTnLst>
                                    <p:set>
                                      <p:cBhvr>
                                        <p:cTn dur="1" fill="hold" id="28">
                                          <p:stCondLst>
                                            <p:cond delay="0"/>
                                          </p:stCondLst>
                                        </p:cTn>
                                        <p:tgtEl>
                                          <p:spTgt spid="29"/>
                                        </p:tgtEl>
                                        <p:attrNameLst>
                                          <p:attrName>style.visibility</p:attrName>
                                        </p:attrNameLst>
                                      </p:cBhvr>
                                      <p:to>
                                        <p:strVal val="visible"/>
                                      </p:to>
                                    </p:set>
                                    <p:animEffect filter="strips(downRight)"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户型功能介绍·厨房</a:t>
            </a:r>
          </a:p>
        </p:txBody>
      </p:sp>
      <p:sp>
        <p:nvSpPr>
          <p:cNvPr id="8" name="矩形 7">
            <a:extLst>
              <a:ext uri="{FF2B5EF4-FFF2-40B4-BE49-F238E27FC236}">
                <a16:creationId xmlns:a16="http://schemas.microsoft.com/office/drawing/2014/main" id="{74812544-021F-4B48-B3BA-55B12654A1BE}"/>
              </a:ext>
            </a:extLst>
          </p:cNvPr>
          <p:cNvSpPr/>
          <p:nvPr/>
        </p:nvSpPr>
        <p:spPr>
          <a:xfrm>
            <a:off x="3906252"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a:extLst>
              <a:ext uri="{FF2B5EF4-FFF2-40B4-BE49-F238E27FC236}">
                <a16:creationId xmlns:a16="http://schemas.microsoft.com/office/drawing/2014/main" id="{DC116D10-6F5E-4AC7-B5AB-586259B975D4}"/>
              </a:ext>
            </a:extLst>
          </p:cNvPr>
          <p:cNvPicPr>
            <a:picLocks noChangeAspect="1"/>
          </p:cNvPicPr>
          <p:nvPr/>
        </p:nvPicPr>
        <p:blipFill>
          <a:blip r:embed="rId6">
            <a:extLst>
              <a:ext uri="{28A0092B-C50C-407E-A947-70E740481C1C}">
                <a14:useLocalDpi val="0"/>
              </a:ext>
            </a:extLst>
          </a:blip>
          <a:stretch>
            <a:fillRect/>
          </a:stretch>
        </p:blipFill>
        <p:spPr>
          <a:xfrm>
            <a:off x="6104021" y="1951691"/>
            <a:ext cx="5099395" cy="3377405"/>
          </a:xfrm>
          <a:prstGeom prst="rect">
            <a:avLst/>
          </a:prstGeom>
          <a:blipFill>
            <a:blip r:embed="rId5"/>
            <a:stretch>
              <a:fillRect/>
            </a:stretch>
          </a:blipFill>
        </p:spPr>
      </p:pic>
      <p:pic>
        <p:nvPicPr>
          <p:cNvPr id="9" name="图片 8">
            <a:extLst>
              <a:ext uri="{FF2B5EF4-FFF2-40B4-BE49-F238E27FC236}">
                <a16:creationId xmlns:a16="http://schemas.microsoft.com/office/drawing/2014/main" id="{5BB413D9-AC5F-4327-B302-8477C30F7957}"/>
              </a:ext>
            </a:extLst>
          </p:cNvPr>
          <p:cNvPicPr>
            <a:picLocks noChangeAspect="1"/>
          </p:cNvPicPr>
          <p:nvPr/>
        </p:nvPicPr>
        <p:blipFill>
          <a:blip r:embed="rId7">
            <a:extLst>
              <a:ext uri="{28A0092B-C50C-407E-A947-70E740481C1C}">
                <a14:useLocalDpi val="0"/>
              </a:ext>
            </a:extLst>
          </a:blip>
          <a:stretch>
            <a:fillRect/>
          </a:stretch>
        </p:blipFill>
        <p:spPr>
          <a:xfrm>
            <a:off x="601435" y="2285536"/>
            <a:ext cx="4006467" cy="2670978"/>
          </a:xfrm>
          <a:prstGeom prst="rect">
            <a:avLst/>
          </a:prstGeom>
        </p:spPr>
      </p:pic>
      <p:sp>
        <p:nvSpPr>
          <p:cNvPr id="10" name="Rectangle 18">
            <a:extLst>
              <a:ext uri="{FF2B5EF4-FFF2-40B4-BE49-F238E27FC236}">
                <a16:creationId xmlns:a16="http://schemas.microsoft.com/office/drawing/2014/main" id="{E730AAC6-33CA-46BE-946E-0F53CD7771A7}"/>
              </a:ext>
            </a:extLst>
          </p:cNvPr>
          <p:cNvSpPr/>
          <p:nvPr/>
        </p:nvSpPr>
        <p:spPr>
          <a:xfrm>
            <a:off x="4613942" y="1371542"/>
            <a:ext cx="2964115" cy="44989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solidFill>
                <a:srgbClr val="A9B7E1"/>
              </a:solidFill>
              <a:cs typeface="+mn-ea"/>
              <a:sym typeface="+mn-lt"/>
            </a:endParaRPr>
          </a:p>
        </p:txBody>
      </p:sp>
      <p:sp>
        <p:nvSpPr>
          <p:cNvPr id="12" name="Shape 2955">
            <a:extLst>
              <a:ext uri="{FF2B5EF4-FFF2-40B4-BE49-F238E27FC236}">
                <a16:creationId xmlns:a16="http://schemas.microsoft.com/office/drawing/2014/main" id="{7C5E45FD-A84B-40EE-AC19-179E9B9903AA}"/>
              </a:ext>
            </a:extLst>
          </p:cNvPr>
          <p:cNvSpPr/>
          <p:nvPr/>
        </p:nvSpPr>
        <p:spPr>
          <a:xfrm>
            <a:off x="5387580" y="1951691"/>
            <a:ext cx="1204615" cy="1204615"/>
          </a:xfrm>
          <a:custGeom>
            <a:cxnLst>
              <a:cxn ang="0">
                <a:pos x="wd2" y="hd2"/>
              </a:cxn>
              <a:cxn ang="5400000">
                <a:pos x="wd2" y="hd2"/>
              </a:cxn>
              <a:cxn ang="10800000">
                <a:pos x="wd2" y="hd2"/>
              </a:cxn>
              <a:cxn ang="16200000">
                <a:pos x="wd2" y="hd2"/>
              </a:cxn>
            </a:cxnLst>
            <a:rect b="b" l="0" r="r" t="0"/>
            <a:pathLst>
              <a:path extrusionOk="0" h="21600" w="2160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bg1"/>
          </a:solidFill>
          <a:ln w="12700">
            <a:miter lim="400000"/>
          </a:ln>
        </p:spPr>
        <p:txBody>
          <a:bodyPr anchor="ctr" bIns="19045" lIns="19045" rIns="19045" tIns="19045"/>
          <a:lstStyle/>
          <a:p>
            <a:pPr defTabSz="227965">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3" name="TextBox 41">
            <a:extLst>
              <a:ext uri="{FF2B5EF4-FFF2-40B4-BE49-F238E27FC236}">
                <a16:creationId xmlns:a16="http://schemas.microsoft.com/office/drawing/2014/main" id="{82355BB4-BACB-45FB-A470-23444EE882FC}"/>
              </a:ext>
            </a:extLst>
          </p:cNvPr>
          <p:cNvSpPr txBox="1"/>
          <p:nvPr/>
        </p:nvSpPr>
        <p:spPr>
          <a:xfrm>
            <a:off x="4754583" y="3874558"/>
            <a:ext cx="2609417" cy="1371600"/>
          </a:xfrm>
          <a:prstGeom prst="rect">
            <a:avLst/>
          </a:prstGeom>
          <a:noFill/>
        </p:spPr>
        <p:txBody>
          <a:bodyPr rtlCol="0" wrap="square">
            <a:spAutoFit/>
          </a:bodyPr>
          <a:lstStyle/>
          <a:p>
            <a:pPr algn="ctr">
              <a:lnSpc>
                <a:spcPct val="150000"/>
              </a:lnSpc>
            </a:pPr>
            <a:r>
              <a:rPr altLang="en-US" lang="zh-CN" sz="1400">
                <a:solidFill>
                  <a:schemeClr val="bg1"/>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sp>
        <p:nvSpPr>
          <p:cNvPr id="14" name="矩形 13">
            <a:extLst>
              <a:ext uri="{FF2B5EF4-FFF2-40B4-BE49-F238E27FC236}">
                <a16:creationId xmlns:a16="http://schemas.microsoft.com/office/drawing/2014/main" id="{9FCA16FA-4975-4839-B481-B35FB61F3353}"/>
              </a:ext>
            </a:extLst>
          </p:cNvPr>
          <p:cNvSpPr/>
          <p:nvPr/>
        </p:nvSpPr>
        <p:spPr>
          <a:xfrm>
            <a:off x="4613942" y="3370531"/>
            <a:ext cx="2964115" cy="396240"/>
          </a:xfrm>
          <a:prstGeom prst="rect">
            <a:avLst/>
          </a:prstGeom>
        </p:spPr>
        <p:txBody>
          <a:bodyPr wrap="square">
            <a:spAutoFit/>
          </a:bodyPr>
          <a:lstStyle/>
          <a:p>
            <a:pPr algn="ctr"/>
            <a:r>
              <a:rPr altLang="en-US" b="1" lang="zh-CN" sz="2000">
                <a:solidFill>
                  <a:schemeClr val="bg1"/>
                </a:solidFill>
                <a:latin charset="-122" panose="020b0300000000000000" pitchFamily="34" typeface="思源黑体 CN Light"/>
                <a:ea charset="-122" panose="020b0300000000000000" pitchFamily="34" typeface="思源黑体 CN Light"/>
                <a:cs typeface="+mn-ea"/>
                <a:sym typeface="+mn-lt"/>
              </a:rPr>
              <a:t>输入文本内容</a:t>
            </a:r>
          </a:p>
        </p:txBody>
      </p:sp>
    </p:spTree>
    <p:extLst>
      <p:ext uri="{BB962C8B-B14F-4D97-AF65-F5344CB8AC3E}">
        <p14:creationId val="3234911195"/>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2" presetSubtype="8">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500" fill="hold" id="28"/>
                                        <p:tgtEl>
                                          <p:spTgt spid="9"/>
                                        </p:tgtEl>
                                        <p:attrNameLst>
                                          <p:attrName>ppt_x</p:attrName>
                                        </p:attrNameLst>
                                      </p:cBhvr>
                                      <p:tavLst>
                                        <p:tav tm="0">
                                          <p:val>
                                            <p:strVal val="0-#ppt_w/2"/>
                                          </p:val>
                                        </p:tav>
                                        <p:tav tm="100000">
                                          <p:val>
                                            <p:strVal val="#ppt_x"/>
                                          </p:val>
                                        </p:tav>
                                      </p:tavLst>
                                    </p:anim>
                                    <p:anim calcmode="lin" valueType="num">
                                      <p:cBhvr additive="base">
                                        <p:cTn dur="500" fill="hold" id="29"/>
                                        <p:tgtEl>
                                          <p:spTgt spid="9"/>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500" fill="hold" id="32"/>
                                        <p:tgtEl>
                                          <p:spTgt spid="11"/>
                                        </p:tgtEl>
                                        <p:attrNameLst>
                                          <p:attrName>ppt_x</p:attrName>
                                        </p:attrNameLst>
                                      </p:cBhvr>
                                      <p:tavLst>
                                        <p:tav tm="0">
                                          <p:val>
                                            <p:strVal val="1+#ppt_w/2"/>
                                          </p:val>
                                        </p:tav>
                                        <p:tav tm="100000">
                                          <p:val>
                                            <p:strVal val="#ppt_x"/>
                                          </p:val>
                                        </p:tav>
                                      </p:tavLst>
                                    </p:anim>
                                    <p:anim calcmode="lin" valueType="num">
                                      <p:cBhvr additive="base">
                                        <p:cTn dur="500" fill="hold" id="3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户型功能介绍·卫生间</a:t>
            </a:r>
          </a:p>
        </p:txBody>
      </p:sp>
      <p:sp>
        <p:nvSpPr>
          <p:cNvPr id="8" name="矩形 7">
            <a:extLst>
              <a:ext uri="{FF2B5EF4-FFF2-40B4-BE49-F238E27FC236}">
                <a16:creationId xmlns:a16="http://schemas.microsoft.com/office/drawing/2014/main" id="{74812544-021F-4B48-B3BA-55B12654A1BE}"/>
              </a:ext>
            </a:extLst>
          </p:cNvPr>
          <p:cNvSpPr/>
          <p:nvPr/>
        </p:nvSpPr>
        <p:spPr>
          <a:xfrm>
            <a:off x="4195008"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a:extLst>
              <a:ext uri="{FF2B5EF4-FFF2-40B4-BE49-F238E27FC236}">
                <a16:creationId xmlns:a16="http://schemas.microsoft.com/office/drawing/2014/main" id="{89F0FCE9-1F73-47B0-8664-B95E9A9F471A}"/>
              </a:ext>
            </a:extLst>
          </p:cNvPr>
          <p:cNvPicPr>
            <a:picLocks noChangeAspect="1"/>
          </p:cNvPicPr>
          <p:nvPr/>
        </p:nvPicPr>
        <p:blipFill>
          <a:blip r:embed="rId6">
            <a:extLst>
              <a:ext uri="{28A0092B-C50C-407E-A947-70E740481C1C}">
                <a14:useLocalDpi val="0"/>
              </a:ext>
            </a:extLst>
          </a:blip>
          <a:stretch>
            <a:fillRect/>
          </a:stretch>
        </p:blipFill>
        <p:spPr>
          <a:xfrm>
            <a:off x="4335981" y="1968933"/>
            <a:ext cx="3520037" cy="2343329"/>
          </a:xfrm>
          <a:prstGeom prst="rect">
            <a:avLst/>
          </a:prstGeom>
          <a:blipFill>
            <a:blip r:embed="rId5"/>
            <a:stretch>
              <a:fillRect/>
            </a:stretch>
          </a:blipFill>
        </p:spPr>
      </p:pic>
      <p:sp>
        <p:nvSpPr>
          <p:cNvPr id="16" name="矩形 15">
            <a:extLst>
              <a:ext uri="{FF2B5EF4-FFF2-40B4-BE49-F238E27FC236}">
                <a16:creationId xmlns:a16="http://schemas.microsoft.com/office/drawing/2014/main" id="{8F5D0FB1-31CC-4307-B1BB-DC1D8832EAAE}"/>
              </a:ext>
            </a:extLst>
          </p:cNvPr>
          <p:cNvSpPr/>
          <p:nvPr/>
        </p:nvSpPr>
        <p:spPr>
          <a:xfrm>
            <a:off x="988814" y="5406856"/>
            <a:ext cx="10214369" cy="731520"/>
          </a:xfrm>
          <a:prstGeom prst="rect">
            <a:avLst/>
          </a:prstGeom>
        </p:spPr>
        <p:txBody>
          <a:bodyPr wrap="square">
            <a:spAutoFit/>
          </a:bodyPr>
          <a:lstStyle/>
          <a:p>
            <a:pPr algn="ct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双击输入替换内容双击输入替换内容双击输入替换内容双击输入替换内容双击输入替换内容双击输入替换内容双击输入</a:t>
            </a:r>
          </a:p>
        </p:txBody>
      </p:sp>
      <p:pic>
        <p:nvPicPr>
          <p:cNvPr id="17" name="图片 16">
            <a:extLst>
              <a:ext uri="{FF2B5EF4-FFF2-40B4-BE49-F238E27FC236}">
                <a16:creationId xmlns:a16="http://schemas.microsoft.com/office/drawing/2014/main" id="{1A23B93D-A629-4300-836F-A6C4D2C1548B}"/>
              </a:ext>
            </a:extLst>
          </p:cNvPr>
          <p:cNvPicPr>
            <a:picLocks noChangeAspect="1"/>
          </p:cNvPicPr>
          <p:nvPr/>
        </p:nvPicPr>
        <p:blipFill>
          <a:blip r:embed="rId7">
            <a:extLst>
              <a:ext uri="{28A0092B-C50C-407E-A947-70E740481C1C}">
                <a14:useLocalDpi val="0"/>
              </a:ext>
            </a:extLst>
          </a:blip>
          <a:stretch>
            <a:fillRect/>
          </a:stretch>
        </p:blipFill>
        <p:spPr>
          <a:xfrm>
            <a:off x="8144776" y="1968628"/>
            <a:ext cx="3507547" cy="2336497"/>
          </a:xfrm>
          <a:prstGeom prst="rect">
            <a:avLst/>
          </a:prstGeom>
        </p:spPr>
      </p:pic>
      <p:pic>
        <p:nvPicPr>
          <p:cNvPr id="18" name="图片 17">
            <a:extLst>
              <a:ext uri="{FF2B5EF4-FFF2-40B4-BE49-F238E27FC236}">
                <a16:creationId xmlns:a16="http://schemas.microsoft.com/office/drawing/2014/main" id="{C188734E-0924-463B-B2AE-950764896AB0}"/>
              </a:ext>
            </a:extLst>
          </p:cNvPr>
          <p:cNvPicPr>
            <a:picLocks noChangeAspect="1"/>
          </p:cNvPicPr>
          <p:nvPr/>
        </p:nvPicPr>
        <p:blipFill>
          <a:blip r:embed="rId8">
            <a:extLst>
              <a:ext uri="{28A0092B-C50C-407E-A947-70E740481C1C}">
                <a14:useLocalDpi val="0"/>
              </a:ext>
            </a:extLst>
          </a:blip>
          <a:stretch>
            <a:fillRect/>
          </a:stretch>
        </p:blipFill>
        <p:spPr>
          <a:xfrm>
            <a:off x="539677" y="1969238"/>
            <a:ext cx="3506632" cy="2335887"/>
          </a:xfrm>
          <a:prstGeom prst="rect">
            <a:avLst/>
          </a:prstGeom>
        </p:spPr>
      </p:pic>
      <p:sp>
        <p:nvSpPr>
          <p:cNvPr id="19" name="矩形 18">
            <a:extLst>
              <a:ext uri="{FF2B5EF4-FFF2-40B4-BE49-F238E27FC236}">
                <a16:creationId xmlns:a16="http://schemas.microsoft.com/office/drawing/2014/main" id="{464A5C87-6B1C-4ACA-BD8F-31B807132D30}"/>
              </a:ext>
            </a:extLst>
          </p:cNvPr>
          <p:cNvSpPr/>
          <p:nvPr/>
        </p:nvSpPr>
        <p:spPr>
          <a:xfrm>
            <a:off x="3200398" y="4729659"/>
            <a:ext cx="5791200" cy="3489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52652337"/>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anim calcmode="lin" valueType="num">
                                      <p:cBhvr>
                                        <p:cTn dur="500" fill="hold" id="8"/>
                                        <p:tgtEl>
                                          <p:spTgt spid="15"/>
                                        </p:tgtEl>
                                        <p:attrNameLst>
                                          <p:attrName>ppt_x</p:attrName>
                                        </p:attrNameLst>
                                      </p:cBhvr>
                                      <p:tavLst>
                                        <p:tav tm="0">
                                          <p:val>
                                            <p:strVal val="#ppt_x"/>
                                          </p:val>
                                        </p:tav>
                                        <p:tav tm="100000">
                                          <p:val>
                                            <p:strVal val="#ppt_x"/>
                                          </p:val>
                                        </p:tav>
                                      </p:tavLst>
                                    </p:anim>
                                    <p:anim calcmode="lin" valueType="num">
                                      <p:cBhvr>
                                        <p:cTn dur="5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anim calcmode="lin" valueType="num">
                                      <p:cBhvr>
                                        <p:cTn dur="500" fill="hold" id="14"/>
                                        <p:tgtEl>
                                          <p:spTgt spid="17"/>
                                        </p:tgtEl>
                                        <p:attrNameLst>
                                          <p:attrName>ppt_x</p:attrName>
                                        </p:attrNameLst>
                                      </p:cBhvr>
                                      <p:tavLst>
                                        <p:tav tm="0">
                                          <p:val>
                                            <p:strVal val="#ppt_x"/>
                                          </p:val>
                                        </p:tav>
                                        <p:tav tm="100000">
                                          <p:val>
                                            <p:strVal val="#ppt_x"/>
                                          </p:val>
                                        </p:tav>
                                      </p:tavLst>
                                    </p:anim>
                                    <p:anim calcmode="lin" valueType="num">
                                      <p:cBhvr>
                                        <p:cTn dur="500" fill="hold" id="15"/>
                                        <p:tgtEl>
                                          <p:spTgt spid="1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anim calcmode="lin" valueType="num">
                                      <p:cBhvr>
                                        <p:cTn dur="500" fill="hold" id="20"/>
                                        <p:tgtEl>
                                          <p:spTgt spid="18"/>
                                        </p:tgtEl>
                                        <p:attrNameLst>
                                          <p:attrName>ppt_x</p:attrName>
                                        </p:attrNameLst>
                                      </p:cBhvr>
                                      <p:tavLst>
                                        <p:tav tm="0">
                                          <p:val>
                                            <p:strVal val="#ppt_x"/>
                                          </p:val>
                                        </p:tav>
                                        <p:tav tm="100000">
                                          <p:val>
                                            <p:strVal val="#ppt_x"/>
                                          </p:val>
                                        </p:tav>
                                      </p:tavLst>
                                    </p:anim>
                                    <p:anim calcmode="lin" valueType="num">
                                      <p:cBhvr>
                                        <p:cTn dur="500" fill="hold" id="21"/>
                                        <p:tgtEl>
                                          <p:spTgt spid="1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16" presetSubtype="37">
                                  <p:stCondLst>
                                    <p:cond delay="0"/>
                                  </p:stCondLst>
                                  <p:childTnLst>
                                    <p:set>
                                      <p:cBhvr>
                                        <p:cTn dur="1" fill="hold" id="24">
                                          <p:stCondLst>
                                            <p:cond delay="0"/>
                                          </p:stCondLst>
                                        </p:cTn>
                                        <p:tgtEl>
                                          <p:spTgt spid="19"/>
                                        </p:tgtEl>
                                        <p:attrNameLst>
                                          <p:attrName>style.visibility</p:attrName>
                                        </p:attrNameLst>
                                      </p:cBhvr>
                                      <p:to>
                                        <p:strVal val="visible"/>
                                      </p:to>
                                    </p:set>
                                    <p:animEffect filter="barn(outVertical)" transition="in">
                                      <p:cBhvr>
                                        <p:cTn dur="500" id="25"/>
                                        <p:tgtEl>
                                          <p:spTgt spid="19"/>
                                        </p:tgtEl>
                                      </p:cBhvr>
                                    </p:animEffect>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anim calcmode="lin" valueType="num">
                                      <p:cBhvr>
                                        <p:cTn dur="500" fill="hold" id="30"/>
                                        <p:tgtEl>
                                          <p:spTgt spid="16"/>
                                        </p:tgtEl>
                                        <p:attrNameLst>
                                          <p:attrName>ppt_x</p:attrName>
                                        </p:attrNameLst>
                                      </p:cBhvr>
                                      <p:tavLst>
                                        <p:tav tm="0">
                                          <p:val>
                                            <p:strVal val="#ppt_x"/>
                                          </p:val>
                                        </p:tav>
                                        <p:tav tm="100000">
                                          <p:val>
                                            <p:strVal val="#ppt_x"/>
                                          </p:val>
                                        </p:tav>
                                      </p:tavLst>
                                    </p:anim>
                                    <p:anim calcmode="lin" valueType="num">
                                      <p:cBhvr>
                                        <p:cTn dur="500" fill="hold" id="3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23515253-0E10-4515-A163-78878A3B5B1B}"/>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5E94B89B-4E00-4530-B3A2-211249EF9E88}"/>
              </a:ext>
            </a:extLst>
          </p:cNvPr>
          <p:cNvGrpSpPr/>
          <p:nvPr/>
        </p:nvGrpSpPr>
        <p:grpSpPr>
          <a:xfrm flipH="1">
            <a:off x="0" y="-2951"/>
            <a:ext cx="4542499" cy="6860951"/>
            <a:chOff x="7649501" y="11797"/>
            <a:chExt cx="4542499" cy="6860951"/>
          </a:xfrm>
        </p:grpSpPr>
        <p:sp>
          <p:nvSpPr>
            <p:cNvPr id="5" name="直角三角形 4">
              <a:extLst>
                <a:ext uri="{FF2B5EF4-FFF2-40B4-BE49-F238E27FC236}">
                  <a16:creationId xmlns:a16="http://schemas.microsoft.com/office/drawing/2014/main" id="{9DC60D7D-8421-4779-989B-56F3CFA88254}"/>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AFA3A718-854C-4195-B769-8448820F918B}"/>
                </a:ext>
              </a:extLst>
            </p:cNvPr>
            <p:cNvSpPr/>
            <p:nvPr/>
          </p:nvSpPr>
          <p:spPr>
            <a:xfrm flipH="1">
              <a:off x="7826477" y="11797"/>
              <a:ext cx="4365523" cy="6858000"/>
            </a:xfrm>
            <a:prstGeom prst="rtTriangle">
              <a:avLst/>
            </a:prstGeom>
            <a:blipFill dpi="0" rotWithShape="1">
              <a:blip r:embed="rId2">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PA-图片 7">
            <a:extLst>
              <a:ext uri="{FF2B5EF4-FFF2-40B4-BE49-F238E27FC236}">
                <a16:creationId xmlns:a16="http://schemas.microsoft.com/office/drawing/2014/main" id="{7831C9BE-6A70-46C4-93CA-D5931C091861}"/>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0189053" y="-229765"/>
            <a:ext cx="1498680" cy="3908323"/>
          </a:xfrm>
          <a:prstGeom prst="rect">
            <a:avLst/>
          </a:prstGeom>
        </p:spPr>
      </p:pic>
      <p:pic>
        <p:nvPicPr>
          <p:cNvPr id="9" name="PA-图片 8">
            <a:extLst>
              <a:ext uri="{FF2B5EF4-FFF2-40B4-BE49-F238E27FC236}">
                <a16:creationId xmlns:a16="http://schemas.microsoft.com/office/drawing/2014/main" id="{2FB5FD80-43BD-41B0-8464-48D52AB7966A}"/>
              </a:ext>
            </a:extLst>
          </p:cNvPr>
          <p:cNvPicPr>
            <a:picLocks noChangeAspect="1"/>
          </p:cNvPicPr>
          <p:nvPr>
            <p:custDataLst>
              <p:tags r:id="rId5"/>
            </p:custDataLst>
          </p:nvPr>
        </p:nvPicPr>
        <p:blipFill>
          <a:blip r:embed="rId3">
            <a:extLst>
              <a:ext uri="{28A0092B-C50C-407E-A947-70E740481C1C}">
                <a14:useLocalDpi val="0"/>
              </a:ext>
            </a:extLst>
          </a:blip>
          <a:stretch>
            <a:fillRect/>
          </a:stretch>
        </p:blipFill>
        <p:spPr>
          <a:xfrm>
            <a:off x="10538589" y="-288758"/>
            <a:ext cx="1943100" cy="5067300"/>
          </a:xfrm>
          <a:prstGeom prst="rect">
            <a:avLst/>
          </a:prstGeom>
        </p:spPr>
      </p:pic>
      <p:pic>
        <p:nvPicPr>
          <p:cNvPr id="10" name="PA-图片 9">
            <a:extLst>
              <a:ext uri="{FF2B5EF4-FFF2-40B4-BE49-F238E27FC236}">
                <a16:creationId xmlns:a16="http://schemas.microsoft.com/office/drawing/2014/main" id="{E7CFE0C9-8BD3-476E-9F6C-9EFAED961906}"/>
              </a:ext>
            </a:extLst>
          </p:cNvPr>
          <p:cNvPicPr>
            <a:picLocks noChangeAspect="1"/>
          </p:cNvPicPr>
          <p:nvPr>
            <p:custDataLst>
              <p:tags r:id="rId6"/>
            </p:custDataLst>
          </p:nvPr>
        </p:nvPicPr>
        <p:blipFill>
          <a:blip r:embed="rId3">
            <a:extLst>
              <a:ext uri="{28A0092B-C50C-407E-A947-70E740481C1C}">
                <a14:useLocalDpi val="0"/>
              </a:ext>
            </a:extLst>
          </a:blip>
          <a:stretch>
            <a:fillRect/>
          </a:stretch>
        </p:blipFill>
        <p:spPr>
          <a:xfrm>
            <a:off x="183803" y="-113572"/>
            <a:ext cx="814186" cy="2123271"/>
          </a:xfrm>
          <a:prstGeom prst="rect">
            <a:avLst/>
          </a:prstGeom>
        </p:spPr>
      </p:pic>
      <p:sp>
        <p:nvSpPr>
          <p:cNvPr id="11" name="PA-文本框 18">
            <a:extLst>
              <a:ext uri="{FF2B5EF4-FFF2-40B4-BE49-F238E27FC236}">
                <a16:creationId xmlns:a16="http://schemas.microsoft.com/office/drawing/2014/main" id="{D3CC7F6A-83FF-4301-802A-6214BB84EEB4}"/>
              </a:ext>
            </a:extLst>
          </p:cNvPr>
          <p:cNvSpPr txBox="1"/>
          <p:nvPr>
            <p:custDataLst>
              <p:tags r:id="rId7"/>
            </p:custDataLst>
          </p:nvPr>
        </p:nvSpPr>
        <p:spPr>
          <a:xfrm>
            <a:off x="4365523" y="3073175"/>
            <a:ext cx="4019602" cy="640080"/>
          </a:xfrm>
          <a:prstGeom prst="rect">
            <a:avLst/>
          </a:prstGeom>
          <a:noFill/>
        </p:spPr>
        <p:txBody>
          <a:bodyPr rtlCol="0" wrap="square">
            <a:spAutoFit/>
          </a:bodyPr>
          <a:lstStyle/>
          <a:p>
            <a:r>
              <a:rPr altLang="en-US" b="1" lang="zh-CN" spc="600" sz="36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装修材料采购</a:t>
            </a:r>
          </a:p>
        </p:txBody>
      </p:sp>
      <p:sp>
        <p:nvSpPr>
          <p:cNvPr id="12" name="Rectangle 20">
            <a:extLst>
              <a:ext uri="{FF2B5EF4-FFF2-40B4-BE49-F238E27FC236}">
                <a16:creationId xmlns:a16="http://schemas.microsoft.com/office/drawing/2014/main" id="{7C6DCD1C-E0D3-4ECE-8A87-C777BB76EB5E}"/>
              </a:ext>
            </a:extLst>
          </p:cNvPr>
          <p:cNvSpPr/>
          <p:nvPr/>
        </p:nvSpPr>
        <p:spPr>
          <a:xfrm>
            <a:off x="4365523" y="3841540"/>
            <a:ext cx="5790122" cy="640080"/>
          </a:xfrm>
          <a:prstGeom prst="rect">
            <a:avLst/>
          </a:prstGeom>
        </p:spPr>
        <p:txBody>
          <a:bodyPr wrap="square">
            <a:spAutoFit/>
          </a:bodyPr>
          <a:lstStyle/>
          <a:p>
            <a:pPr>
              <a:lnSpc>
                <a:spcPct val="150000"/>
              </a:lnSpc>
            </a:pPr>
            <a:r>
              <a:rPr altLang="en-US" lang="zh-CN" sz="1200">
                <a:solidFill>
                  <a:schemeClr val="tx1">
                    <a:lumMod val="65000"/>
                    <a:lumOff val="3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sp>
        <p:nvSpPr>
          <p:cNvPr id="13" name="PA-文本框 22">
            <a:extLst>
              <a:ext uri="{FF2B5EF4-FFF2-40B4-BE49-F238E27FC236}">
                <a16:creationId xmlns:a16="http://schemas.microsoft.com/office/drawing/2014/main" id="{D52D93AB-E7C2-4D7F-A79E-DFAA0F9867EF}"/>
              </a:ext>
            </a:extLst>
          </p:cNvPr>
          <p:cNvSpPr txBox="1"/>
          <p:nvPr>
            <p:custDataLst>
              <p:tags r:id="rId8"/>
            </p:custDataLst>
          </p:nvPr>
        </p:nvSpPr>
        <p:spPr>
          <a:xfrm rot="16200000">
            <a:off x="2501136" y="3777985"/>
            <a:ext cx="3072193" cy="335280"/>
          </a:xfrm>
          <a:prstGeom prst="rect">
            <a:avLst/>
          </a:prstGeom>
          <a:noFill/>
        </p:spPr>
        <p:txBody>
          <a:bodyPr rtlCol="0" wrap="square">
            <a:spAutoFit/>
          </a:bodyPr>
          <a:lstStyle/>
          <a:p>
            <a:pPr algn="dist"/>
            <a:r>
              <a:rPr altLang="zh-CN" b="1" lang="id-ID" sz="1600">
                <a:solidFill>
                  <a:schemeClr val="bg1"/>
                </a:solidFill>
                <a:latin charset="-122" panose="020b0800000000000000" pitchFamily="34" typeface="思源黑体 CN Bold"/>
                <a:ea charset="-122" panose="020b0800000000000000" pitchFamily="34" typeface="思源黑体 CN Bold"/>
                <a:cs charset="0" panose="020f0502020204030203" pitchFamily="34" typeface="Lato"/>
              </a:rPr>
              <a:t>INTERIOR  DESIGN </a:t>
            </a:r>
          </a:p>
        </p:txBody>
      </p:sp>
      <p:sp>
        <p:nvSpPr>
          <p:cNvPr id="14" name="PA-矩形 13">
            <a:extLst>
              <a:ext uri="{FF2B5EF4-FFF2-40B4-BE49-F238E27FC236}">
                <a16:creationId xmlns:a16="http://schemas.microsoft.com/office/drawing/2014/main" id="{C837761D-E646-4FEA-A19C-FAB19FA97E16}"/>
              </a:ext>
            </a:extLst>
          </p:cNvPr>
          <p:cNvSpPr/>
          <p:nvPr>
            <p:custDataLst>
              <p:tags r:id="rId9"/>
            </p:custDataLst>
          </p:nvPr>
        </p:nvSpPr>
        <p:spPr>
          <a:xfrm>
            <a:off x="4365523" y="2409528"/>
            <a:ext cx="3062697" cy="1188720"/>
          </a:xfrm>
          <a:prstGeom prst="rect">
            <a:avLst/>
          </a:prstGeom>
        </p:spPr>
        <p:txBody>
          <a:bodyPr wrap="square">
            <a:spAutoFit/>
          </a:bodyPr>
          <a:lstStyle/>
          <a:p>
            <a:r>
              <a:rPr altLang="zh-CN" b="1" lang="en-US" sz="3600">
                <a:solidFill>
                  <a:schemeClr val="accent6">
                    <a:lumMod val="40000"/>
                    <a:lumOff val="60000"/>
                  </a:schemeClr>
                </a:solidFill>
                <a:latin charset="-122" panose="020b0800000000000000" pitchFamily="34" typeface="思源黑体 CN Bold"/>
                <a:ea charset="-122" panose="020b0800000000000000" pitchFamily="34" typeface="思源黑体 CN Bold"/>
                <a:cs typeface="+mn-ea"/>
                <a:sym typeface="+mn-lt"/>
              </a:rPr>
              <a:t>PART THREE</a:t>
            </a:r>
          </a:p>
        </p:txBody>
      </p:sp>
    </p:spTree>
    <p:extLst>
      <p:ext uri="{BB962C8B-B14F-4D97-AF65-F5344CB8AC3E}">
        <p14:creationId val="61929626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1.2"/>
                                          </p:val>
                                        </p:tav>
                                      </p:tavLst>
                                    </p:anim>
                                    <p:anim calcmode="lin" valueType="num">
                                      <p:cBhvr>
                                        <p:cTn dur="500" fill="hold" id="16"/>
                                        <p:tgtEl>
                                          <p:spTgt spid="10"/>
                                        </p:tgtEl>
                                        <p:attrNameLst>
                                          <p:attrName>ppt_h</p:attrName>
                                        </p:attrNameLst>
                                      </p:cBhvr>
                                      <p:tavLst>
                                        <p:tav tm="0">
                                          <p:val>
                                            <p:fltVal val="0"/>
                                          </p:val>
                                        </p:tav>
                                        <p:tav tm="100000">
                                          <p:val>
                                            <p:strVal val="#ppt_h*1.2"/>
                                          </p:val>
                                        </p:tav>
                                      </p:tavLst>
                                    </p:anim>
                                    <p:animEffect filter="fade" transition="in">
                                      <p:cBhvr>
                                        <p:cTn dur="500" id="17"/>
                                        <p:tgtEl>
                                          <p:spTgt spid="10"/>
                                        </p:tgtEl>
                                      </p:cBhvr>
                                    </p:animEffect>
                                    <p:anim calcmode="lin" to="" valueType="num">
                                      <p:cBhvr>
                                        <p:cTn dur="500" fill="hold" id="18">
                                          <p:stCondLst>
                                            <p:cond delay="0"/>
                                          </p:stCondLst>
                                        </p:cTn>
                                        <p:tgtEl>
                                          <p:spTgt spid="10"/>
                                        </p:tgtEl>
                                        <p:attrNameLst>
                                          <p:attrName>ppt_x</p:attrName>
                                        </p:attrNameLst>
                                      </p:cBhvr>
                                      <p:tavLst>
                                        <p:tav tm="0">
                                          <p:val>
                                            <p:strVal val="0.5194182"/>
                                          </p:val>
                                        </p:tav>
                                        <p:tav tm="100000">
                                          <p:val>
                                            <p:strVal val="0.5194182"/>
                                          </p:val>
                                        </p:tav>
                                      </p:tavLst>
                                    </p:anim>
                                    <p:anim calcmode="lin" to="" valueType="num">
                                      <p:cBhvr>
                                        <p:cTn dur="500" fill="hold" id="19">
                                          <p:stCondLst>
                                            <p:cond delay="0"/>
                                          </p:stCondLst>
                                        </p:cTn>
                                        <p:tgtEl>
                                          <p:spTgt spid="10"/>
                                        </p:tgtEl>
                                        <p:attrNameLst>
                                          <p:attrName>ppt_y</p:attrName>
                                        </p:attrNameLst>
                                      </p:cBhvr>
                                      <p:tavLst>
                                        <p:tav tm="0">
                                          <p:val>
                                            <p:strVal val="0.3273392"/>
                                          </p:val>
                                        </p:tav>
                                        <p:tav tm="100000">
                                          <p:val>
                                            <p:strVal val="0.3273392"/>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1.2"/>
                                          </p:val>
                                        </p:tav>
                                      </p:tavLst>
                                    </p:anim>
                                    <p:anim calcmode="lin" valueType="num">
                                      <p:cBhvr>
                                        <p:cTn dur="500" fill="hold" id="24"/>
                                        <p:tgtEl>
                                          <p:spTgt spid="8"/>
                                        </p:tgtEl>
                                        <p:attrNameLst>
                                          <p:attrName>ppt_h</p:attrName>
                                        </p:attrNameLst>
                                      </p:cBhvr>
                                      <p:tavLst>
                                        <p:tav tm="0">
                                          <p:val>
                                            <p:fltVal val="0"/>
                                          </p:val>
                                        </p:tav>
                                        <p:tav tm="100000">
                                          <p:val>
                                            <p:strVal val="#ppt_h*1.2"/>
                                          </p:val>
                                        </p:tav>
                                      </p:tavLst>
                                    </p:anim>
                                    <p:animEffect filter="fade" transition="in">
                                      <p:cBhvr>
                                        <p:cTn dur="500" id="25"/>
                                        <p:tgtEl>
                                          <p:spTgt spid="8"/>
                                        </p:tgtEl>
                                      </p:cBhvr>
                                    </p:animEffect>
                                    <p:anim calcmode="lin" to="" valueType="num">
                                      <p:cBhvr>
                                        <p:cTn dur="500" fill="hold" id="26">
                                          <p:stCondLst>
                                            <p:cond delay="0"/>
                                          </p:stCondLst>
                                        </p:cTn>
                                        <p:tgtEl>
                                          <p:spTgt spid="8"/>
                                        </p:tgtEl>
                                        <p:attrNameLst>
                                          <p:attrName>ppt_x</p:attrName>
                                        </p:attrNameLst>
                                      </p:cBhvr>
                                      <p:tavLst>
                                        <p:tav tm="0">
                                          <p:val>
                                            <p:strVal val="0.9297385"/>
                                          </p:val>
                                        </p:tav>
                                        <p:tav tm="100000">
                                          <p:val>
                                            <p:strVal val="0.9297385"/>
                                          </p:val>
                                        </p:tav>
                                      </p:tavLst>
                                    </p:anim>
                                    <p:anim calcmode="lin" to="" valueType="num">
                                      <p:cBhvr>
                                        <p:cTn dur="500" fill="hold" id="27">
                                          <p:stCondLst>
                                            <p:cond delay="0"/>
                                          </p:stCondLst>
                                        </p:cTn>
                                        <p:tgtEl>
                                          <p:spTgt spid="8"/>
                                        </p:tgtEl>
                                        <p:attrNameLst>
                                          <p:attrName>ppt_y</p:attrName>
                                        </p:attrNameLst>
                                      </p:cBhvr>
                                      <p:tavLst>
                                        <p:tav tm="0">
                                          <p:val>
                                            <p:strVal val="0.3273392"/>
                                          </p:val>
                                        </p:tav>
                                        <p:tav tm="100000">
                                          <p:val>
                                            <p:strVal val="0.3273392"/>
                                          </p:val>
                                        </p:tav>
                                      </p:tavLst>
                                    </p:anim>
                                  </p:childTnLst>
                                </p:cTn>
                              </p:par>
                              <p:par>
                                <p:cTn accel="50000" decel="50000" fill="hold" id="28" nodeType="withEffect" presetClass="path" presetID="35" presetSubtype="0">
                                  <p:stCondLst>
                                    <p:cond delay="0"/>
                                  </p:stCondLst>
                                  <p:childTnLst>
                                    <p:anim calcmode="lin" to="" valueType="num">
                                      <p:cBhvr>
                                        <p:cTn dur="500" fill="hold" id="29">
                                          <p:stCondLst>
                                            <p:cond delay="0"/>
                                          </p:stCondLst>
                                        </p:cTn>
                                        <p:tgtEl>
                                          <p:spTgt spid="10"/>
                                        </p:tgtEl>
                                        <p:attrNameLst>
                                          <p:attrName>ppt_x</p:attrName>
                                        </p:attrNameLst>
                                      </p:cBhvr>
                                      <p:tavLst>
                                        <p:tav tm="0">
                                          <p:val>
                                            <p:strVal val="ppt_x"/>
                                          </p:val>
                                        </p:tav>
                                        <p:tav tm="100000">
                                          <p:val>
                                            <p:strVal val="0.08102643"/>
                                          </p:val>
                                        </p:tav>
                                      </p:tavLst>
                                    </p:anim>
                                    <p:anim calcmode="lin" to="" valueType="num">
                                      <p:cBhvr>
                                        <p:cTn dur="500" fill="hold" id="30">
                                          <p:stCondLst>
                                            <p:cond delay="0"/>
                                          </p:stCondLst>
                                        </p:cTn>
                                        <p:tgtEl>
                                          <p:spTgt spid="10"/>
                                        </p:tgtEl>
                                        <p:attrNameLst>
                                          <p:attrName>ppt_y</p:attrName>
                                        </p:attrNameLst>
                                      </p:cBhvr>
                                      <p:tavLst>
                                        <p:tav tm="0">
                                          <p:val>
                                            <p:strVal val="ppt_y"/>
                                          </p:val>
                                        </p:tav>
                                        <p:tav tm="100000">
                                          <p:val>
                                            <p:strVal val="0.2141381"/>
                                          </p:val>
                                        </p:tav>
                                      </p:tavLst>
                                    </p:anim>
                                    <p:anim calcmode="lin" to="" valueType="num">
                                      <p:cBhvr>
                                        <p:cTn dur="500" fill="hold" id="31">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32">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15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1.2"/>
                                          </p:val>
                                        </p:tav>
                                      </p:tavLst>
                                    </p:anim>
                                    <p:anim calcmode="lin" valueType="num">
                                      <p:cBhvr>
                                        <p:cTn dur="500" fill="hold" id="37"/>
                                        <p:tgtEl>
                                          <p:spTgt spid="9"/>
                                        </p:tgtEl>
                                        <p:attrNameLst>
                                          <p:attrName>ppt_h</p:attrName>
                                        </p:attrNameLst>
                                      </p:cBhvr>
                                      <p:tavLst>
                                        <p:tav tm="0">
                                          <p:val>
                                            <p:fltVal val="0"/>
                                          </p:val>
                                        </p:tav>
                                        <p:tav tm="100000">
                                          <p:val>
                                            <p:strVal val="#ppt_h*1.2"/>
                                          </p:val>
                                        </p:tav>
                                      </p:tavLst>
                                    </p:anim>
                                    <p:animEffect filter="fade" transition="in">
                                      <p:cBhvr>
                                        <p:cTn dur="500" id="38"/>
                                        <p:tgtEl>
                                          <p:spTgt spid="9"/>
                                        </p:tgtEl>
                                      </p:cBhvr>
                                    </p:animEffect>
                                    <p:anim calcmode="lin" to="" valueType="num">
                                      <p:cBhvr>
                                        <p:cTn dur="500" fill="hold" id="39">
                                          <p:stCondLst>
                                            <p:cond delay="0"/>
                                          </p:stCondLst>
                                        </p:cTn>
                                        <p:tgtEl>
                                          <p:spTgt spid="9"/>
                                        </p:tgtEl>
                                        <p:attrNameLst>
                                          <p:attrName>ppt_x</p:attrName>
                                        </p:attrNameLst>
                                      </p:cBhvr>
                                      <p:tavLst>
                                        <p:tav tm="0">
                                          <p:val>
                                            <p:strVal val="0.9440731"/>
                                          </p:val>
                                        </p:tav>
                                        <p:tav tm="100000">
                                          <p:val>
                                            <p:strVal val="0.9440731"/>
                                          </p:val>
                                        </p:tav>
                                      </p:tavLst>
                                    </p:anim>
                                    <p:anim calcmode="lin" to="" valueType="num">
                                      <p:cBhvr>
                                        <p:cTn dur="500" fill="hold" id="40">
                                          <p:stCondLst>
                                            <p:cond delay="0"/>
                                          </p:stCondLst>
                                        </p:cTn>
                                        <p:tgtEl>
                                          <p:spTgt spid="9"/>
                                        </p:tgtEl>
                                        <p:attrNameLst>
                                          <p:attrName>ppt_y</p:attrName>
                                        </p:attrNameLst>
                                      </p:cBhvr>
                                      <p:tavLst>
                                        <p:tav tm="0">
                                          <p:val>
                                            <p:strVal val="0.3273392"/>
                                          </p:val>
                                        </p:tav>
                                        <p:tav tm="100000">
                                          <p:val>
                                            <p:strVal val="0.3273392"/>
                                          </p:val>
                                        </p:tav>
                                      </p:tavLst>
                                    </p:anim>
                                  </p:childTnLst>
                                </p:cTn>
                              </p:par>
                              <p:par>
                                <p:cTn accel="50000" decel="50000" fill="hold" id="41" nodeType="withEffect" presetClass="path" presetID="35" presetSubtype="0">
                                  <p:stCondLst>
                                    <p:cond delay="0"/>
                                  </p:stCondLst>
                                  <p:childTnLst>
                                    <p:anim calcmode="lin" to="" valueType="num">
                                      <p:cBhvr>
                                        <p:cTn dur="500" fill="hold" id="42">
                                          <p:stCondLst>
                                            <p:cond delay="0"/>
                                          </p:stCondLst>
                                        </p:cTn>
                                        <p:tgtEl>
                                          <p:spTgt spid="10"/>
                                        </p:tgtEl>
                                        <p:attrNameLst>
                                          <p:attrName>ppt_x</p:attrName>
                                        </p:attrNameLst>
                                      </p:cBhvr>
                                      <p:tavLst>
                                        <p:tav tm="0">
                                          <p:val>
                                            <p:strVal val="ppt_x"/>
                                          </p:val>
                                        </p:tav>
                                        <p:tav tm="100000">
                                          <p:val>
                                            <p:strVal val="0.04846589"/>
                                          </p:val>
                                        </p:tav>
                                      </p:tavLst>
                                    </p:anim>
                                    <p:anim calcmode="lin" to="" valueType="num">
                                      <p:cBhvr>
                                        <p:cTn dur="500" fill="hold" id="43">
                                          <p:stCondLst>
                                            <p:cond delay="0"/>
                                          </p:stCondLst>
                                        </p:cTn>
                                        <p:tgtEl>
                                          <p:spTgt spid="10"/>
                                        </p:tgtEl>
                                        <p:attrNameLst>
                                          <p:attrName>ppt_y</p:attrName>
                                        </p:attrNameLst>
                                      </p:cBhvr>
                                      <p:tavLst>
                                        <p:tav tm="0">
                                          <p:val>
                                            <p:strVal val="ppt_y"/>
                                          </p:val>
                                        </p:tav>
                                        <p:tav tm="100000">
                                          <p:val>
                                            <p:strVal val="0.138242"/>
                                          </p:val>
                                        </p:tav>
                                      </p:tavLst>
                                    </p:anim>
                                    <p:anim calcmode="lin" to="" valueType="num">
                                      <p:cBhvr>
                                        <p:cTn dur="500" fill="hold" id="44">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45">
                                          <p:stCondLst>
                                            <p:cond delay="0"/>
                                          </p:stCondLst>
                                        </p:cTn>
                                        <p:tgtEl>
                                          <p:spTgt spid="10"/>
                                        </p:tgtEl>
                                        <p:attrNameLst>
                                          <p:attrName>ppt_h</p:attrName>
                                        </p:attrNameLst>
                                      </p:cBhvr>
                                      <p:tavLst>
                                        <p:tav tm="0">
                                          <p:val>
                                            <p:strVal val="ppt_h"/>
                                          </p:val>
                                        </p:tav>
                                        <p:tav tm="100000">
                                          <p:val>
                                            <p:strVal val="#ppt_h"/>
                                          </p:val>
                                        </p:tav>
                                      </p:tavLst>
                                    </p:anim>
                                  </p:childTnLst>
                                </p:cTn>
                              </p:par>
                              <p:par>
                                <p:cTn accel="50000" decel="50000" fill="hold" id="46" nodeType="withEffect" presetClass="path" presetID="35" presetSubtype="0">
                                  <p:stCondLst>
                                    <p:cond delay="0"/>
                                  </p:stCondLst>
                                  <p:childTnLst>
                                    <p:anim calcmode="lin" to="" valueType="num">
                                      <p:cBhvr>
                                        <p:cTn dur="500" fill="hold" id="47">
                                          <p:stCondLst>
                                            <p:cond delay="0"/>
                                          </p:stCondLst>
                                        </p:cTn>
                                        <p:tgtEl>
                                          <p:spTgt spid="8"/>
                                        </p:tgtEl>
                                        <p:attrNameLst>
                                          <p:attrName>ppt_x</p:attrName>
                                        </p:attrNameLst>
                                      </p:cBhvr>
                                      <p:tavLst>
                                        <p:tav tm="0">
                                          <p:val>
                                            <p:strVal val="ppt_x"/>
                                          </p:val>
                                        </p:tav>
                                        <p:tav tm="100000">
                                          <p:val>
                                            <p:strVal val="0.8971779"/>
                                          </p:val>
                                        </p:tav>
                                      </p:tavLst>
                                    </p:anim>
                                    <p:anim calcmode="lin" to="" valueType="num">
                                      <p:cBhvr>
                                        <p:cTn dur="500" fill="hold" id="48">
                                          <p:stCondLst>
                                            <p:cond delay="0"/>
                                          </p:stCondLst>
                                        </p:cTn>
                                        <p:tgtEl>
                                          <p:spTgt spid="8"/>
                                        </p:tgtEl>
                                        <p:attrNameLst>
                                          <p:attrName>ppt_y</p:attrName>
                                        </p:attrNameLst>
                                      </p:cBhvr>
                                      <p:tavLst>
                                        <p:tav tm="0">
                                          <p:val>
                                            <p:strVal val="ppt_y"/>
                                          </p:val>
                                        </p:tav>
                                        <p:tav tm="100000">
                                          <p:val>
                                            <p:strVal val="0.2514431"/>
                                          </p:val>
                                        </p:tav>
                                      </p:tavLst>
                                    </p:anim>
                                    <p:anim calcmode="lin" to="" valueType="num">
                                      <p:cBhvr>
                                        <p:cTn dur="500" fill="hold" id="49">
                                          <p:stCondLst>
                                            <p:cond delay="0"/>
                                          </p:stCondLst>
                                        </p:cTn>
                                        <p:tgtEl>
                                          <p:spTgt spid="8"/>
                                        </p:tgtEl>
                                        <p:attrNameLst>
                                          <p:attrName>ppt_w</p:attrName>
                                        </p:attrNameLst>
                                      </p:cBhvr>
                                      <p:tavLst>
                                        <p:tav tm="0">
                                          <p:val>
                                            <p:strVal val="ppt_w"/>
                                          </p:val>
                                        </p:tav>
                                        <p:tav tm="100000">
                                          <p:val>
                                            <p:strVal val="#ppt_w"/>
                                          </p:val>
                                        </p:tav>
                                      </p:tavLst>
                                    </p:anim>
                                    <p:anim calcmode="lin" to="" valueType="num">
                                      <p:cBhvr>
                                        <p:cTn dur="500" fill="hold" id="50">
                                          <p:stCondLst>
                                            <p:cond delay="0"/>
                                          </p:stCondLst>
                                        </p:cTn>
                                        <p:tgtEl>
                                          <p:spTgt spid="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2000"/>
                            </p:stCondLst>
                            <p:childTnLst>
                              <p:par>
                                <p:cTn accel="50000" decel="50000" fill="hold" id="52" nodeType="afterEffect" presetClass="path" presetID="35" presetSubtype="0">
                                  <p:stCondLst>
                                    <p:cond delay="0"/>
                                  </p:stCondLst>
                                  <p:childTnLst>
                                    <p:anim calcmode="lin" to="" valueType="num">
                                      <p:cBhvr>
                                        <p:cTn dur="250" fill="hold" id="53">
                                          <p:stCondLst>
                                            <p:cond delay="0"/>
                                          </p:stCondLst>
                                        </p:cTn>
                                        <p:tgtEl>
                                          <p:spTgt spid="9"/>
                                        </p:tgtEl>
                                        <p:attrNameLst>
                                          <p:attrName>ppt_x</p:attrName>
                                        </p:attrNameLst>
                                      </p:cBhvr>
                                      <p:tavLst>
                                        <p:tav tm="0">
                                          <p:val>
                                            <p:strVal val="ppt_x"/>
                                          </p:val>
                                        </p:tav>
                                        <p:tav tm="100000">
                                          <p:val>
                                            <p:strVal val="0.9440731"/>
                                          </p:val>
                                        </p:tav>
                                      </p:tavLst>
                                    </p:anim>
                                    <p:anim calcmode="lin" to="" valueType="num">
                                      <p:cBhvr>
                                        <p:cTn dur="250" fill="hold" id="54">
                                          <p:stCondLst>
                                            <p:cond delay="0"/>
                                          </p:stCondLst>
                                        </p:cTn>
                                        <p:tgtEl>
                                          <p:spTgt spid="9"/>
                                        </p:tgtEl>
                                        <p:attrNameLst>
                                          <p:attrName>ppt_y</p:attrName>
                                        </p:attrNameLst>
                                      </p:cBhvr>
                                      <p:tavLst>
                                        <p:tav tm="0">
                                          <p:val>
                                            <p:strVal val="ppt_y"/>
                                          </p:val>
                                        </p:tav>
                                        <p:tav tm="100000">
                                          <p:val>
                                            <p:strVal val="0.3273392"/>
                                          </p:val>
                                        </p:tav>
                                      </p:tavLst>
                                    </p:anim>
                                    <p:anim calcmode="lin" to="" valueType="num">
                                      <p:cBhvr>
                                        <p:cTn dur="250" fill="hold" id="55">
                                          <p:stCondLst>
                                            <p:cond delay="0"/>
                                          </p:stCondLst>
                                        </p:cTn>
                                        <p:tgtEl>
                                          <p:spTgt spid="9"/>
                                        </p:tgtEl>
                                        <p:attrNameLst>
                                          <p:attrName>ppt_w</p:attrName>
                                        </p:attrNameLst>
                                      </p:cBhvr>
                                      <p:tavLst>
                                        <p:tav tm="0">
                                          <p:val>
                                            <p:strVal val="ppt_w"/>
                                          </p:val>
                                        </p:tav>
                                        <p:tav tm="100000">
                                          <p:val>
                                            <p:strVal val="#ppt_w"/>
                                          </p:val>
                                        </p:tav>
                                      </p:tavLst>
                                    </p:anim>
                                    <p:anim calcmode="lin" to="" valueType="num">
                                      <p:cBhvr>
                                        <p:cTn dur="250" fill="hold" id="56">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2250"/>
                            </p:stCondLst>
                            <p:childTnLst>
                              <p:par>
                                <p:cTn decel="50000" fill="hold" grpId="0" id="58" nodeType="afterEffect" presetClass="entr" presetID="0" presetSubtype="0">
                                  <p:stCondLst>
                                    <p:cond delay="0"/>
                                  </p:stCondLst>
                                  <p:iterate type="lt">
                                    <p:tmPct val="10000"/>
                                  </p:iterate>
                                  <p:childTnLst>
                                    <p:set>
                                      <p:cBhvr>
                                        <p:cTn dur="750" fill="hold" id="59">
                                          <p:stCondLst>
                                            <p:cond delay="0"/>
                                          </p:stCondLst>
                                        </p:cTn>
                                        <p:tgtEl>
                                          <p:spTgt spid="13"/>
                                        </p:tgtEl>
                                        <p:attrNameLst>
                                          <p:attrName>style.visibility</p:attrName>
                                        </p:attrNameLst>
                                      </p:cBhvr>
                                      <p:to>
                                        <p:strVal val="visible"/>
                                      </p:to>
                                    </p:set>
                                    <p:animScale>
                                      <p:cBhvr>
                                        <p:cTn decel="50000" dur="225" fill="hold" id="60">
                                          <p:stCondLst>
                                            <p:cond delay="0"/>
                                          </p:stCondLst>
                                        </p:cTn>
                                        <p:tgtEl>
                                          <p:spTgt spid="13"/>
                                        </p:tgtEl>
                                      </p:cBhvr>
                                      <p:from x="150000" y="150000"/>
                                      <p:to x="50000" y="50000"/>
                                    </p:animScale>
                                    <p:anim calcmode="lin" to="" valueType="num">
                                      <p:cBhvr>
                                        <p:cTn decel="50000" dur="225" fill="hold" id="61">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62">
                                          <p:stCondLst>
                                            <p:cond delay="225"/>
                                          </p:stCondLst>
                                        </p:cTn>
                                        <p:tgtEl>
                                          <p:spTgt spid="13"/>
                                        </p:tgtEl>
                                      </p:cBhvr>
                                      <p:from x="50000" y="50000"/>
                                      <p:to x="100000" y="100000"/>
                                    </p:animScale>
                                    <p:anim calcmode="lin" to="" valueType="num">
                                      <p:cBhvr>
                                        <p:cTn accel="50000" dur="375" fill="hold" id="63">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64">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5">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6">
                                          <p:stCondLst>
                                            <p:cond delay="0"/>
                                          </p:stCondLst>
                                        </p:cTn>
                                        <p:tgtEl>
                                          <p:spTgt spid="13"/>
                                        </p:tgtEl>
                                        <p:attrNameLst>
                                          <p:attrName>r</p:attrName>
                                        </p:attrNameLst>
                                      </p:cBhvr>
                                    </p:animRot>
                                    <p:animRot by="21600000" from="1200000" to="0">
                                      <p:cBhvr>
                                        <p:cTn accel="50000" dur="375" fill="hold" id="67">
                                          <p:stCondLst>
                                            <p:cond delay="225"/>
                                          </p:stCondLst>
                                        </p:cTn>
                                        <p:tgtEl>
                                          <p:spTgt spid="13"/>
                                        </p:tgtEl>
                                        <p:attrNameLst>
                                          <p:attrName>r</p:attrName>
                                        </p:attrNameLst>
                                      </p:cBhvr>
                                    </p:animRot>
                                    <p:animEffect filter="fade">
                                      <p:cBhvr>
                                        <p:cTn dur="225" id="68">
                                          <p:stCondLst>
                                            <p:cond delay="0"/>
                                          </p:stCondLst>
                                        </p:cTn>
                                        <p:tgtEl>
                                          <p:spTgt spid="13"/>
                                        </p:tgtEl>
                                      </p:cBhvr>
                                    </p:animEffect>
                                  </p:childTnLst>
                                </p:cTn>
                              </p:par>
                            </p:childTnLst>
                          </p:cTn>
                        </p:par>
                        <p:par>
                          <p:cTn fill="hold" id="69" nodeType="afterGroup">
                            <p:stCondLst>
                              <p:cond delay="3000"/>
                            </p:stCondLst>
                            <p:childTnLst>
                              <p:par>
                                <p:cTn fill="hold" grpId="0" id="70" nodeType="afterEffect" presetClass="entr" presetID="0" presetSubtype="0">
                                  <p:stCondLst>
                                    <p:cond delay="0"/>
                                  </p:stCondLst>
                                  <p:iterate type="lt">
                                    <p:tmPct val="10000"/>
                                  </p:iterate>
                                  <p:childTnLst>
                                    <p:set>
                                      <p:cBhvr>
                                        <p:cTn dur="750" fill="hold" id="71">
                                          <p:stCondLst>
                                            <p:cond delay="0"/>
                                          </p:stCondLst>
                                        </p:cTn>
                                        <p:tgtEl>
                                          <p:spTgt spid="14"/>
                                        </p:tgtEl>
                                        <p:attrNameLst>
                                          <p:attrName>style.visibility</p:attrName>
                                        </p:attrNameLst>
                                      </p:cBhvr>
                                      <p:to>
                                        <p:strVal val="visible"/>
                                      </p:to>
                                    </p:set>
                                    <p:anim calcmode="lin" to="" valueType="num">
                                      <p:cBhvr>
                                        <p:cTn dur="750" fill="hold" id="72">
                                          <p:stCondLst>
                                            <p:cond delay="0"/>
                                          </p:stCondLst>
                                        </p:cTn>
                                        <p:tgtEl>
                                          <p:spTgt spid="14"/>
                                        </p:tgtEl>
                                        <p:attrNameLst>
                                          <p:attrName>ppt_h</p:attrName>
                                        </p:attrNameLst>
                                      </p:cBhvr>
                                      <p:tavLst>
                                        <p:tav fmla="#ppt_h-#ppt_h*((1.5-1.5*$)^3-(1.5-1.5*$)^2)" tm="0">
                                          <p:val>
                                            <p:strVal val="0"/>
                                          </p:val>
                                        </p:tav>
                                        <p:tav tm="100000">
                                          <p:val>
                                            <p:strVal val="1"/>
                                          </p:val>
                                        </p:tav>
                                      </p:tavLst>
                                    </p:anim>
                                    <p:anim calcmode="lin" to="" valueType="num">
                                      <p:cBhvr>
                                        <p:cTn dur="750" fill="hold" id="73">
                                          <p:stCondLst>
                                            <p:cond delay="0"/>
                                          </p:stCondLst>
                                        </p:cTn>
                                        <p:tgtEl>
                                          <p:spTgt spid="14"/>
                                        </p:tgtEl>
                                        <p:attrNameLst>
                                          <p:attrName>ppt_w</p:attrName>
                                        </p:attrNameLst>
                                      </p:cBhvr>
                                      <p:tavLst>
                                        <p:tav fmla="#ppt_w-#ppt_w*((1.5-1.5*$)^3-(1.5-1.5*$)^2)" tm="0">
                                          <p:val>
                                            <p:strVal val="0"/>
                                          </p:val>
                                        </p:tav>
                                        <p:tav tm="100000">
                                          <p:val>
                                            <p:strVal val="1"/>
                                          </p:val>
                                        </p:tav>
                                      </p:tavLst>
                                    </p:anim>
                                  </p:childTnLst>
                                </p:cTn>
                              </p:par>
                            </p:childTnLst>
                          </p:cTn>
                        </p:par>
                        <p:par>
                          <p:cTn fill="hold" id="74" nodeType="afterGroup">
                            <p:stCondLst>
                              <p:cond delay="3750"/>
                            </p:stCondLst>
                            <p:childTnLst>
                              <p:par>
                                <p:cTn fill="hold" grpId="0" id="75" nodeType="afterEffect" presetClass="entr" presetID="0" presetSubtype="0">
                                  <p:stCondLst>
                                    <p:cond delay="0"/>
                                  </p:stCondLst>
                                  <p:iterate type="lt">
                                    <p:tmPct val="10000"/>
                                  </p:iterate>
                                  <p:childTnLst>
                                    <p:set>
                                      <p:cBhvr>
                                        <p:cTn dur="750" fill="hold" id="76">
                                          <p:stCondLst>
                                            <p:cond delay="0"/>
                                          </p:stCondLst>
                                        </p:cTn>
                                        <p:tgtEl>
                                          <p:spTgt spid="11"/>
                                        </p:tgtEl>
                                        <p:attrNameLst>
                                          <p:attrName>style.visibility</p:attrName>
                                        </p:attrNameLst>
                                      </p:cBhvr>
                                      <p:to>
                                        <p:strVal val="visible"/>
                                      </p:to>
                                    </p:set>
                                    <p:anim calcmode="lin" to="" valueType="num">
                                      <p:cBhvr>
                                        <p:cTn dur="750" fill="hold" id="77">
                                          <p:stCondLst>
                                            <p:cond delay="0"/>
                                          </p:stCondLst>
                                        </p:cTn>
                                        <p:tgtEl>
                                          <p:spTgt spid="11"/>
                                        </p:tgtEl>
                                        <p:attrNameLst>
                                          <p:attrName>ppt_h</p:attrName>
                                        </p:attrNameLst>
                                      </p:cBhvr>
                                      <p:tavLst>
                                        <p:tav fmla="#ppt_h-#ppt_h*cos(4*pi*$)*(1-$)^2" tm="0">
                                          <p:val>
                                            <p:strVal val="0"/>
                                          </p:val>
                                        </p:tav>
                                        <p:tav tm="100000">
                                          <p:val>
                                            <p:strVal val="1"/>
                                          </p:val>
                                        </p:tav>
                                      </p:tavLst>
                                    </p:anim>
                                    <p:anim calcmode="lin" to="" valueType="num">
                                      <p:cBhvr>
                                        <p:cTn dur="750" fill="hold" id="78">
                                          <p:stCondLst>
                                            <p:cond delay="0"/>
                                          </p:stCondLst>
                                        </p:cTn>
                                        <p:tgtEl>
                                          <p:spTgt spid="11"/>
                                        </p:tgtEl>
                                        <p:attrNameLst>
                                          <p:attrName>ppt_w</p:attrName>
                                        </p:attrNameLst>
                                      </p:cBhvr>
                                      <p:tavLst>
                                        <p:tav fmla="#ppt_w-#ppt_w*cos(4*pi*$)*(1-$)^2" tm="0">
                                          <p:val>
                                            <p:strVal val="0"/>
                                          </p:val>
                                        </p:tav>
                                        <p:tav tm="100000">
                                          <p:val>
                                            <p:strVal val="1"/>
                                          </p:val>
                                        </p:tav>
                                      </p:tavLst>
                                    </p:anim>
                                  </p:childTnLst>
                                </p:cTn>
                              </p:par>
                            </p:childTnLst>
                          </p:cTn>
                        </p:par>
                        <p:par>
                          <p:cTn fill="hold" id="79" nodeType="afterGroup">
                            <p:stCondLst>
                              <p:cond delay="4500"/>
                            </p:stCondLst>
                            <p:childTnLst>
                              <p:par>
                                <p:cTn fill="hold" grpId="0" id="80" nodeType="afterEffect" presetClass="entr" presetID="22" presetSubtype="8">
                                  <p:stCondLst>
                                    <p:cond delay="0"/>
                                  </p:stCondLst>
                                  <p:childTnLst>
                                    <p:set>
                                      <p:cBhvr>
                                        <p:cTn dur="1" fill="hold" id="81">
                                          <p:stCondLst>
                                            <p:cond delay="0"/>
                                          </p:stCondLst>
                                        </p:cTn>
                                        <p:tgtEl>
                                          <p:spTgt spid="12"/>
                                        </p:tgtEl>
                                        <p:attrNameLst>
                                          <p:attrName>style.visibility</p:attrName>
                                        </p:attrNameLst>
                                      </p:cBhvr>
                                      <p:to>
                                        <p:strVal val="visible"/>
                                      </p:to>
                                    </p:set>
                                    <p:animEffect filter="wipe(left)" transition="in">
                                      <p:cBhvr>
                                        <p:cTn dur="500" id="8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装修材料采购</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Rectangle 18">
            <a:extLst>
              <a:ext uri="{FF2B5EF4-FFF2-40B4-BE49-F238E27FC236}">
                <a16:creationId xmlns:a16="http://schemas.microsoft.com/office/drawing/2014/main" id="{C7E6B83F-4520-4DB7-B945-7E426680AD8B}"/>
              </a:ext>
            </a:extLst>
          </p:cNvPr>
          <p:cNvSpPr/>
          <p:nvPr/>
        </p:nvSpPr>
        <p:spPr>
          <a:xfrm>
            <a:off x="4291430" y="1088085"/>
            <a:ext cx="3445378" cy="2454021"/>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solidFill>
                <a:srgbClr val="A9B7E1"/>
              </a:solidFill>
              <a:cs typeface="+mn-ea"/>
              <a:sym typeface="+mn-lt"/>
            </a:endParaRPr>
          </a:p>
        </p:txBody>
      </p:sp>
      <p:pic>
        <p:nvPicPr>
          <p:cNvPr id="15" name="图片 14">
            <a:extLst>
              <a:ext uri="{FF2B5EF4-FFF2-40B4-BE49-F238E27FC236}">
                <a16:creationId xmlns:a16="http://schemas.microsoft.com/office/drawing/2014/main" id="{7410BC72-7DBE-4700-A7B2-2426176A0CFA}"/>
              </a:ext>
            </a:extLst>
          </p:cNvPr>
          <p:cNvPicPr>
            <a:picLocks noChangeAspect="1"/>
          </p:cNvPicPr>
          <p:nvPr/>
        </p:nvPicPr>
        <p:blipFill>
          <a:blip r:embed="rId5">
            <a:extLst>
              <a:ext uri="{28A0092B-C50C-407E-A947-70E740481C1C}">
                <a14:useLocalDpi val="0"/>
              </a:ext>
            </a:extLst>
          </a:blip>
          <a:stretch>
            <a:fillRect/>
          </a:stretch>
        </p:blipFill>
        <p:spPr>
          <a:xfrm>
            <a:off x="4295602" y="3801846"/>
            <a:ext cx="3437036" cy="2290785"/>
          </a:xfrm>
          <a:prstGeom prst="rect">
            <a:avLst/>
          </a:prstGeom>
        </p:spPr>
      </p:pic>
      <p:pic>
        <p:nvPicPr>
          <p:cNvPr id="16" name="图片 15">
            <a:extLst>
              <a:ext uri="{FF2B5EF4-FFF2-40B4-BE49-F238E27FC236}">
                <a16:creationId xmlns:a16="http://schemas.microsoft.com/office/drawing/2014/main" id="{585C24B4-E8D2-4F00-9918-F47A7DD7D28E}"/>
              </a:ext>
            </a:extLst>
          </p:cNvPr>
          <p:cNvPicPr>
            <a:picLocks noChangeAspect="1"/>
          </p:cNvPicPr>
          <p:nvPr/>
        </p:nvPicPr>
        <p:blipFill>
          <a:blip r:embed="rId6">
            <a:extLst>
              <a:ext uri="{28A0092B-C50C-407E-A947-70E740481C1C}">
                <a14:useLocalDpi val="0"/>
              </a:ext>
            </a:extLst>
          </a:blip>
          <a:stretch>
            <a:fillRect/>
          </a:stretch>
        </p:blipFill>
        <p:spPr>
          <a:xfrm>
            <a:off x="7891615" y="2127798"/>
            <a:ext cx="3847865" cy="2563194"/>
          </a:xfrm>
          <a:prstGeom prst="rect">
            <a:avLst/>
          </a:prstGeom>
        </p:spPr>
      </p:pic>
      <p:sp>
        <p:nvSpPr>
          <p:cNvPr id="17" name="TextBox 9">
            <a:extLst>
              <a:ext uri="{FF2B5EF4-FFF2-40B4-BE49-F238E27FC236}">
                <a16:creationId xmlns:a16="http://schemas.microsoft.com/office/drawing/2014/main" id="{1490BE3E-C522-44CE-AA79-80FE3ABD8717}"/>
              </a:ext>
            </a:extLst>
          </p:cNvPr>
          <p:cNvSpPr txBox="1"/>
          <p:nvPr/>
        </p:nvSpPr>
        <p:spPr>
          <a:xfrm>
            <a:off x="641684" y="2213867"/>
            <a:ext cx="4817610" cy="1432560"/>
          </a:xfrm>
          <a:prstGeom prst="rect">
            <a:avLst/>
          </a:prstGeom>
          <a:noFill/>
        </p:spPr>
        <p:txBody>
          <a:bodyPr rtlCol="0" wrap="square">
            <a:spAutoFit/>
          </a:bodyPr>
          <a:lstStyle/>
          <a:p>
            <a:r>
              <a:rPr altLang="en-US" lang="zh-CN" sz="44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在此</a:t>
            </a:r>
          </a:p>
          <a:p>
            <a:r>
              <a:rPr altLang="en-US" lang="zh-CN" sz="44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添加你的标题</a:t>
            </a:r>
          </a:p>
        </p:txBody>
      </p:sp>
      <p:sp>
        <p:nvSpPr>
          <p:cNvPr id="18" name="TextBox 41">
            <a:extLst>
              <a:ext uri="{FF2B5EF4-FFF2-40B4-BE49-F238E27FC236}">
                <a16:creationId xmlns:a16="http://schemas.microsoft.com/office/drawing/2014/main" id="{71DFDA88-B1C2-4246-A84F-0CFF1252BF34}"/>
              </a:ext>
            </a:extLst>
          </p:cNvPr>
          <p:cNvSpPr txBox="1"/>
          <p:nvPr/>
        </p:nvSpPr>
        <p:spPr>
          <a:xfrm>
            <a:off x="675442" y="3798781"/>
            <a:ext cx="3285892" cy="1051560"/>
          </a:xfrm>
          <a:prstGeom prst="rect">
            <a:avLst/>
          </a:prstGeom>
          <a:noFill/>
        </p:spPr>
        <p:txBody>
          <a:bodyPr rtlCol="0"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spTree>
    <p:extLst>
      <p:ext uri="{BB962C8B-B14F-4D97-AF65-F5344CB8AC3E}">
        <p14:creationId val="3890460458"/>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0" presetSubtype="0">
                                  <p:stCondLst>
                                    <p:cond delay="0"/>
                                  </p:stCondLst>
                                  <p:iterate type="lt">
                                    <p:tmPct val="10000"/>
                                  </p:iterate>
                                  <p:childTnLst>
                                    <p:set>
                                      <p:cBhvr>
                                        <p:cTn dur="750" fill="hold" id="6">
                                          <p:stCondLst>
                                            <p:cond delay="0"/>
                                          </p:stCondLst>
                                        </p:cTn>
                                        <p:tgtEl>
                                          <p:spTgt spid="17"/>
                                        </p:tgtEl>
                                        <p:attrNameLst>
                                          <p:attrName>style.visibility</p:attrName>
                                        </p:attrNameLst>
                                      </p:cBhvr>
                                      <p:to>
                                        <p:strVal val="visible"/>
                                      </p:to>
                                    </p:set>
                                    <p:anim calcmode="lin" to="" valueType="num">
                                      <p:cBhvr>
                                        <p:cTn dur="750" fill="hold" id="7">
                                          <p:stCondLst>
                                            <p:cond delay="0"/>
                                          </p:stCondLst>
                                        </p:cTn>
                                        <p:tgtEl>
                                          <p:spTgt spid="17"/>
                                        </p:tgtEl>
                                        <p:attrNameLst>
                                          <p:attrName>ppt_h</p:attrName>
                                        </p:attrNameLst>
                                      </p:cBhvr>
                                      <p:tavLst>
                                        <p:tav fmla="#ppt_h-#ppt_h*cos(4*pi*$)*(1-$)^2" tm="0">
                                          <p:val>
                                            <p:strVal val="0"/>
                                          </p:val>
                                        </p:tav>
                                        <p:tav tm="100000">
                                          <p:val>
                                            <p:strVal val="1"/>
                                          </p:val>
                                        </p:tav>
                                      </p:tavLst>
                                    </p:anim>
                                    <p:anim calcmode="lin" to="" valueType="num">
                                      <p:cBhvr>
                                        <p:cTn dur="750" fill="hold" id="8">
                                          <p:stCondLst>
                                            <p:cond delay="0"/>
                                          </p:stCondLst>
                                        </p:cTn>
                                        <p:tgtEl>
                                          <p:spTgt spid="17"/>
                                        </p:tgtEl>
                                        <p:attrNameLst>
                                          <p:attrName>ppt_w</p:attrName>
                                        </p:attrNameLst>
                                      </p:cBhvr>
                                      <p:tavLst>
                                        <p:tav fmla="#ppt_w-#ppt_w*cos(4*pi*$)*(1-$)^2" tm="0">
                                          <p:val>
                                            <p:strVal val="0"/>
                                          </p:val>
                                        </p:tav>
                                        <p:tav tm="100000">
                                          <p:val>
                                            <p:strVal val="1"/>
                                          </p:val>
                                        </p:tav>
                                      </p:tavLst>
                                    </p:anim>
                                  </p:childTnLst>
                                </p:cTn>
                              </p:par>
                            </p:childTnLst>
                          </p:cTn>
                        </p:par>
                        <p:par>
                          <p:cTn fill="hold" id="9" nodeType="afterGroup">
                            <p:stCondLst>
                              <p:cond delay="750"/>
                            </p:stCondLst>
                            <p:childTnLst>
                              <p:par>
                                <p:cTn fill="hold" grpId="0" id="10" nodeType="afterEffect" presetClass="entr" presetID="18" presetSubtype="6">
                                  <p:stCondLst>
                                    <p:cond delay="0"/>
                                  </p:stCondLst>
                                  <p:childTnLst>
                                    <p:set>
                                      <p:cBhvr>
                                        <p:cTn dur="1" fill="hold" id="11">
                                          <p:stCondLst>
                                            <p:cond delay="0"/>
                                          </p:stCondLst>
                                        </p:cTn>
                                        <p:tgtEl>
                                          <p:spTgt spid="18"/>
                                        </p:tgtEl>
                                        <p:attrNameLst>
                                          <p:attrName>style.visibility</p:attrName>
                                        </p:attrNameLst>
                                      </p:cBhvr>
                                      <p:to>
                                        <p:strVal val="visible"/>
                                      </p:to>
                                    </p:set>
                                    <p:animEffect filter="strips(downRight)" transition="in">
                                      <p:cBhvr>
                                        <p:cTn dur="500" id="12"/>
                                        <p:tgtEl>
                                          <p:spTgt spid="18"/>
                                        </p:tgtEl>
                                      </p:cBhvr>
                                    </p:animEffect>
                                  </p:childTnLst>
                                </p:cTn>
                              </p:par>
                            </p:childTnLst>
                          </p:cTn>
                        </p:par>
                        <p:par>
                          <p:cTn fill="hold" id="13" nodeType="afterGroup">
                            <p:stCondLst>
                              <p:cond delay="1250"/>
                            </p:stCondLst>
                            <p:childTnLst>
                              <p:par>
                                <p:cTn fill="hold" grpId="0" id="14" nodeType="afterEffect" presetClass="entr" presetID="21" presetSubtype="1">
                                  <p:stCondLst>
                                    <p:cond delay="0"/>
                                  </p:stCondLst>
                                  <p:childTnLst>
                                    <p:set>
                                      <p:cBhvr>
                                        <p:cTn dur="1" fill="hold" id="15">
                                          <p:stCondLst>
                                            <p:cond delay="0"/>
                                          </p:stCondLst>
                                        </p:cTn>
                                        <p:tgtEl>
                                          <p:spTgt spid="14"/>
                                        </p:tgtEl>
                                        <p:attrNameLst>
                                          <p:attrName>style.visibility</p:attrName>
                                        </p:attrNameLst>
                                      </p:cBhvr>
                                      <p:to>
                                        <p:strVal val="visible"/>
                                      </p:to>
                                    </p:set>
                                    <p:animEffect filter="wheel(1)" transition="in">
                                      <p:cBhvr>
                                        <p:cTn dur="2000" id="16"/>
                                        <p:tgtEl>
                                          <p:spTgt spid="14"/>
                                        </p:tgtEl>
                                      </p:cBhvr>
                                    </p:animEffect>
                                  </p:childTnLst>
                                </p:cTn>
                              </p:par>
                            </p:childTnLst>
                          </p:cTn>
                        </p:par>
                        <p:par>
                          <p:cTn fill="hold" id="17" nodeType="afterGroup">
                            <p:stCondLst>
                              <p:cond delay="3250"/>
                            </p:stCondLst>
                            <p:childTnLst>
                              <p:par>
                                <p:cTn fill="hold" id="18" nodeType="afterEffect" presetClass="entr" presetID="42"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4250"/>
                            </p:stCondLst>
                            <p:childTnLst>
                              <p:par>
                                <p:cTn fill="hold" id="24" nodeType="afterEffect" presetClass="entr" presetID="12" presetSubtype="8">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id="26"/>
                                        <p:tgtEl>
                                          <p:spTgt spid="16"/>
                                        </p:tgtEl>
                                        <p:attrNameLst>
                                          <p:attrName>ppt_x</p:attrName>
                                        </p:attrNameLst>
                                      </p:cBhvr>
                                      <p:tavLst>
                                        <p:tav tm="0">
                                          <p:val>
                                            <p:strVal val="#ppt_x-#ppt_w*1.125000"/>
                                          </p:val>
                                        </p:tav>
                                        <p:tav tm="100000">
                                          <p:val>
                                            <p:strVal val="#ppt_x"/>
                                          </p:val>
                                        </p:tav>
                                      </p:tavLst>
                                    </p:anim>
                                    <p:animEffect filter="wipe(right)" transition="in">
                                      <p:cBhvr>
                                        <p:cTn dur="50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装修材料采购</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流程图: 手动输入 1">
            <a:extLst>
              <a:ext uri="{FF2B5EF4-FFF2-40B4-BE49-F238E27FC236}">
                <a16:creationId xmlns:a16="http://schemas.microsoft.com/office/drawing/2014/main" id="{A448F144-3151-450E-BFBA-106F6453A917}"/>
              </a:ext>
            </a:extLst>
          </p:cNvPr>
          <p:cNvSpPr/>
          <p:nvPr/>
        </p:nvSpPr>
        <p:spPr>
          <a:xfrm>
            <a:off x="272716" y="2890684"/>
            <a:ext cx="11646568" cy="3730695"/>
          </a:xfrm>
          <a:custGeom>
            <a:gdLst>
              <a:gd fmla="*/ 13 w 10000" name="connsiteX0"/>
              <a:gd fmla="*/ 6270 h 10000" name="connsiteY0"/>
              <a:gd fmla="*/ 10000 w 10000" name="connsiteX1"/>
              <a:gd fmla="*/ 0 h 10000" name="connsiteY1"/>
              <a:gd fmla="*/ 10000 w 10000" name="connsiteX2"/>
              <a:gd fmla="*/ 10000 h 10000" name="connsiteY2"/>
              <a:gd fmla="*/ 0 w 10000" name="connsiteX3"/>
              <a:gd fmla="*/ 10000 h 10000" name="connsiteY3"/>
              <a:gd fmla="*/ 13 w 10000" name="connsiteX4"/>
              <a:gd fmla="*/ 627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13" y="6270"/>
                </a:moveTo>
                <a:lnTo>
                  <a:pt x="10000" y="0"/>
                </a:lnTo>
                <a:lnTo>
                  <a:pt x="10000" y="10000"/>
                </a:lnTo>
                <a:lnTo>
                  <a:pt x="0" y="10000"/>
                </a:lnTo>
                <a:cubicBezTo>
                  <a:pt x="4" y="8757"/>
                  <a:pt x="9" y="7513"/>
                  <a:pt x="13" y="627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Group 13">
            <a:extLst>
              <a:ext uri="{FF2B5EF4-FFF2-40B4-BE49-F238E27FC236}">
                <a16:creationId xmlns:a16="http://schemas.microsoft.com/office/drawing/2014/main" id="{5C3B36E0-BC77-442A-A0A6-0BE6A6FD2B17}"/>
              </a:ext>
            </a:extLst>
          </p:cNvPr>
          <p:cNvGrpSpPr/>
          <p:nvPr/>
        </p:nvGrpSpPr>
        <p:grpSpPr>
          <a:xfrm>
            <a:off x="1455910" y="1803356"/>
            <a:ext cx="2563926" cy="1020340"/>
            <a:chOff x="1296812" y="1926415"/>
            <a:chExt cx="2563926" cy="1020340"/>
          </a:xfrm>
        </p:grpSpPr>
        <p:sp>
          <p:nvSpPr>
            <p:cNvPr id="11" name="Rectangle 14">
              <a:extLst>
                <a:ext uri="{FF2B5EF4-FFF2-40B4-BE49-F238E27FC236}">
                  <a16:creationId xmlns:a16="http://schemas.microsoft.com/office/drawing/2014/main" id="{B6257BAC-C809-4858-A895-B0D684C7950D}"/>
                </a:ext>
              </a:extLst>
            </p:cNvPr>
            <p:cNvSpPr/>
            <p:nvPr/>
          </p:nvSpPr>
          <p:spPr>
            <a:xfrm>
              <a:off x="1500590" y="1926415"/>
              <a:ext cx="1497601" cy="457200"/>
            </a:xfrm>
            <a:prstGeom prst="rect">
              <a:avLst/>
            </a:prstGeom>
          </p:spPr>
          <p:txBody>
            <a:bodyPr wrap="square">
              <a:spAutoFit/>
            </a:bodyPr>
            <a:lstStyle/>
            <a:p>
              <a:pPr>
                <a:lnSpc>
                  <a:spcPct val="120000"/>
                </a:lnSpc>
              </a:pPr>
              <a:r>
                <a:rPr altLang="en-US" lang="zh-CN" sz="2000">
                  <a:solidFill>
                    <a:schemeClr val="tx1">
                      <a:lumMod val="75000"/>
                      <a:lumOff val="25000"/>
                    </a:schemeClr>
                  </a:solidFill>
                  <a:latin charset="-122" panose="020b0800000000000000" pitchFamily="34" typeface="思源黑体 CN Bold"/>
                  <a:ea charset="-122" panose="020b0800000000000000" pitchFamily="34" typeface="思源黑体 CN Bold"/>
                  <a:cs typeface="Calibri"/>
                </a:rPr>
                <a:t>输入标题</a:t>
              </a:r>
            </a:p>
          </p:txBody>
        </p:sp>
        <p:sp>
          <p:nvSpPr>
            <p:cNvPr id="12" name="Rectangle 15">
              <a:extLst>
                <a:ext uri="{FF2B5EF4-FFF2-40B4-BE49-F238E27FC236}">
                  <a16:creationId xmlns:a16="http://schemas.microsoft.com/office/drawing/2014/main" id="{C57A4601-DDA9-4CCD-B47B-C613C8DB04CA}"/>
                </a:ext>
              </a:extLst>
            </p:cNvPr>
            <p:cNvSpPr/>
            <p:nvPr/>
          </p:nvSpPr>
          <p:spPr>
            <a:xfrm>
              <a:off x="1497396" y="2271634"/>
              <a:ext cx="2363342"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a:t>
              </a:r>
            </a:p>
          </p:txBody>
        </p:sp>
        <p:cxnSp>
          <p:nvCxnSpPr>
            <p:cNvPr id="13" name="Straight Connector 16">
              <a:extLst>
                <a:ext uri="{FF2B5EF4-FFF2-40B4-BE49-F238E27FC236}">
                  <a16:creationId xmlns:a16="http://schemas.microsoft.com/office/drawing/2014/main" id="{A089682E-F329-4459-A221-3E43D03DA5EC}"/>
                </a:ext>
              </a:extLst>
            </p:cNvPr>
            <p:cNvCxnSpPr/>
            <p:nvPr/>
          </p:nvCxnSpPr>
          <p:spPr>
            <a:xfrm flipV="1">
              <a:off x="1296812" y="2120282"/>
              <a:ext cx="183243" cy="183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27">
            <a:extLst>
              <a:ext uri="{FF2B5EF4-FFF2-40B4-BE49-F238E27FC236}">
                <a16:creationId xmlns:a16="http://schemas.microsoft.com/office/drawing/2014/main" id="{EC74F783-2DF2-4486-9DE1-37769513DEF2}"/>
              </a:ext>
            </a:extLst>
          </p:cNvPr>
          <p:cNvGrpSpPr/>
          <p:nvPr/>
        </p:nvGrpSpPr>
        <p:grpSpPr>
          <a:xfrm>
            <a:off x="5073742" y="1807652"/>
            <a:ext cx="2563924" cy="1138895"/>
            <a:chOff x="1296812" y="1930711"/>
            <a:chExt cx="2563924" cy="1138895"/>
          </a:xfrm>
        </p:grpSpPr>
        <p:sp>
          <p:nvSpPr>
            <p:cNvPr id="19" name="Rectangle 32">
              <a:extLst>
                <a:ext uri="{FF2B5EF4-FFF2-40B4-BE49-F238E27FC236}">
                  <a16:creationId xmlns:a16="http://schemas.microsoft.com/office/drawing/2014/main" id="{63A98099-DBCB-4096-BFDA-B98B3EE29A49}"/>
                </a:ext>
              </a:extLst>
            </p:cNvPr>
            <p:cNvSpPr/>
            <p:nvPr/>
          </p:nvSpPr>
          <p:spPr>
            <a:xfrm>
              <a:off x="1510709" y="1930711"/>
              <a:ext cx="1677806" cy="457200"/>
            </a:xfrm>
            <a:prstGeom prst="rect">
              <a:avLst/>
            </a:prstGeom>
          </p:spPr>
          <p:txBody>
            <a:bodyPr wrap="square">
              <a:spAutoFit/>
            </a:bodyPr>
            <a:lstStyle/>
            <a:p>
              <a:pPr>
                <a:lnSpc>
                  <a:spcPct val="120000"/>
                </a:lnSpc>
              </a:pPr>
              <a:r>
                <a:rPr altLang="en-US" lang="zh-CN" sz="2000">
                  <a:solidFill>
                    <a:schemeClr val="tx1">
                      <a:lumMod val="75000"/>
                      <a:lumOff val="25000"/>
                    </a:schemeClr>
                  </a:solidFill>
                  <a:latin charset="-122" panose="020b0800000000000000" pitchFamily="34" typeface="思源黑体 CN Bold"/>
                  <a:ea charset="-122" panose="020b0800000000000000" pitchFamily="34" typeface="思源黑体 CN Bold"/>
                  <a:cs typeface="Calibri"/>
                </a:rPr>
                <a:t>输入标题</a:t>
              </a:r>
            </a:p>
          </p:txBody>
        </p:sp>
        <p:sp>
          <p:nvSpPr>
            <p:cNvPr id="20" name="Rectangle 33">
              <a:extLst>
                <a:ext uri="{FF2B5EF4-FFF2-40B4-BE49-F238E27FC236}">
                  <a16:creationId xmlns:a16="http://schemas.microsoft.com/office/drawing/2014/main" id="{CA36A87C-CAB0-411B-943C-378712364624}"/>
                </a:ext>
              </a:extLst>
            </p:cNvPr>
            <p:cNvSpPr/>
            <p:nvPr/>
          </p:nvSpPr>
          <p:spPr>
            <a:xfrm>
              <a:off x="1497396" y="2394486"/>
              <a:ext cx="2363341"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a:t>
              </a:r>
            </a:p>
          </p:txBody>
        </p:sp>
        <p:cxnSp>
          <p:nvCxnSpPr>
            <p:cNvPr id="21" name="Straight Connector 34">
              <a:extLst>
                <a:ext uri="{FF2B5EF4-FFF2-40B4-BE49-F238E27FC236}">
                  <a16:creationId xmlns:a16="http://schemas.microsoft.com/office/drawing/2014/main" id="{25E1F8A6-0FB3-4196-BBBA-8359FCB85074}"/>
                </a:ext>
              </a:extLst>
            </p:cNvPr>
            <p:cNvCxnSpPr/>
            <p:nvPr/>
          </p:nvCxnSpPr>
          <p:spPr>
            <a:xfrm flipV="1">
              <a:off x="1296812" y="2120282"/>
              <a:ext cx="183243" cy="183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8">
            <a:extLst>
              <a:ext uri="{FF2B5EF4-FFF2-40B4-BE49-F238E27FC236}">
                <a16:creationId xmlns:a16="http://schemas.microsoft.com/office/drawing/2014/main" id="{B7FCDCA9-FAB8-4BD0-A7B9-9E52CD73EA1C}"/>
              </a:ext>
            </a:extLst>
          </p:cNvPr>
          <p:cNvGrpSpPr/>
          <p:nvPr/>
        </p:nvGrpSpPr>
        <p:grpSpPr>
          <a:xfrm>
            <a:off x="8377677" y="1732544"/>
            <a:ext cx="2563924" cy="1165190"/>
            <a:chOff x="1296812" y="1904416"/>
            <a:chExt cx="2563924" cy="1165190"/>
          </a:xfrm>
        </p:grpSpPr>
        <p:sp>
          <p:nvSpPr>
            <p:cNvPr id="23" name="Rectangle 29">
              <a:extLst>
                <a:ext uri="{FF2B5EF4-FFF2-40B4-BE49-F238E27FC236}">
                  <a16:creationId xmlns:a16="http://schemas.microsoft.com/office/drawing/2014/main" id="{D6E4C6F5-B228-4FA9-8FC4-06D219BAFC41}"/>
                </a:ext>
              </a:extLst>
            </p:cNvPr>
            <p:cNvSpPr/>
            <p:nvPr/>
          </p:nvSpPr>
          <p:spPr>
            <a:xfrm>
              <a:off x="1497398" y="1904416"/>
              <a:ext cx="1692738" cy="457200"/>
            </a:xfrm>
            <a:prstGeom prst="rect">
              <a:avLst/>
            </a:prstGeom>
          </p:spPr>
          <p:txBody>
            <a:bodyPr wrap="square">
              <a:spAutoFit/>
            </a:bodyPr>
            <a:lstStyle/>
            <a:p>
              <a:pPr>
                <a:lnSpc>
                  <a:spcPct val="120000"/>
                </a:lnSpc>
              </a:pPr>
              <a:r>
                <a:rPr altLang="en-US" lang="zh-CN" sz="2000">
                  <a:solidFill>
                    <a:schemeClr val="tx1">
                      <a:lumMod val="75000"/>
                      <a:lumOff val="25000"/>
                    </a:schemeClr>
                  </a:solidFill>
                  <a:latin charset="-122" panose="020b0800000000000000" pitchFamily="34" typeface="思源黑体 CN Bold"/>
                  <a:ea charset="-122" panose="020b0800000000000000" pitchFamily="34" typeface="思源黑体 CN Bold"/>
                  <a:cs typeface="Calibri"/>
                </a:rPr>
                <a:t>输入标题</a:t>
              </a:r>
            </a:p>
          </p:txBody>
        </p:sp>
        <p:sp>
          <p:nvSpPr>
            <p:cNvPr id="24" name="Rectangle 30">
              <a:extLst>
                <a:ext uri="{FF2B5EF4-FFF2-40B4-BE49-F238E27FC236}">
                  <a16:creationId xmlns:a16="http://schemas.microsoft.com/office/drawing/2014/main" id="{2ADA44F2-7318-4D47-9334-8766B4E506B7}"/>
                </a:ext>
              </a:extLst>
            </p:cNvPr>
            <p:cNvSpPr/>
            <p:nvPr/>
          </p:nvSpPr>
          <p:spPr>
            <a:xfrm>
              <a:off x="1497396" y="2394485"/>
              <a:ext cx="2363341"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a:t>
              </a:r>
            </a:p>
          </p:txBody>
        </p:sp>
        <p:cxnSp>
          <p:nvCxnSpPr>
            <p:cNvPr id="25" name="Straight Connector 31">
              <a:extLst>
                <a:ext uri="{FF2B5EF4-FFF2-40B4-BE49-F238E27FC236}">
                  <a16:creationId xmlns:a16="http://schemas.microsoft.com/office/drawing/2014/main" id="{4D20CD7F-A560-405A-B215-00E9B952BFAF}"/>
                </a:ext>
              </a:extLst>
            </p:cNvPr>
            <p:cNvCxnSpPr/>
            <p:nvPr/>
          </p:nvCxnSpPr>
          <p:spPr>
            <a:xfrm flipV="1">
              <a:off x="1296812" y="2120282"/>
              <a:ext cx="183243" cy="183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Freeform 27">
            <a:extLst>
              <a:ext uri="{FF2B5EF4-FFF2-40B4-BE49-F238E27FC236}">
                <a16:creationId xmlns:a16="http://schemas.microsoft.com/office/drawing/2014/main" id="{2FA3D82D-7FC4-4670-AB33-D15DB64B5E84}"/>
              </a:ext>
            </a:extLst>
          </p:cNvPr>
          <p:cNvSpPr>
            <a:spLocks noEditPoints="1"/>
          </p:cNvSpPr>
          <p:nvPr/>
        </p:nvSpPr>
        <p:spPr bwMode="auto">
          <a:xfrm>
            <a:off x="1140542" y="1651368"/>
            <a:ext cx="360356" cy="362438"/>
          </a:xfrm>
          <a:custGeom>
            <a:gdLst>
              <a:gd fmla="*/ 170 w 176" name="T0"/>
              <a:gd fmla="*/ 92 h 177" name="T1"/>
              <a:gd fmla="*/ 91 w 176" name="T2"/>
              <a:gd fmla="*/ 13 h 177" name="T3"/>
              <a:gd fmla="*/ 61 w 176" name="T4"/>
              <a:gd fmla="*/ 1 h 177" name="T5"/>
              <a:gd fmla="*/ 22 w 176" name="T6"/>
              <a:gd fmla="*/ 2 h 177" name="T7"/>
              <a:gd fmla="*/ 2 w 176" name="T8"/>
              <a:gd fmla="*/ 23 h 177" name="T9"/>
              <a:gd fmla="*/ 0 w 176" name="T10"/>
              <a:gd fmla="*/ 62 h 177" name="T11"/>
              <a:gd fmla="*/ 12 w 176" name="T12"/>
              <a:gd fmla="*/ 92 h 177" name="T13"/>
              <a:gd fmla="*/ 91 w 176" name="T14"/>
              <a:gd fmla="*/ 171 h 177" name="T15"/>
              <a:gd fmla="*/ 105 w 176" name="T16"/>
              <a:gd fmla="*/ 177 h 177" name="T17"/>
              <a:gd fmla="*/ 119 w 176" name="T18"/>
              <a:gd fmla="*/ 171 h 177" name="T19"/>
              <a:gd fmla="*/ 170 w 176" name="T20"/>
              <a:gd fmla="*/ 120 h 177" name="T21"/>
              <a:gd fmla="*/ 176 w 176" name="T22"/>
              <a:gd fmla="*/ 106 h 177" name="T23"/>
              <a:gd fmla="*/ 170 w 176" name="T24"/>
              <a:gd fmla="*/ 92 h 177" name="T25"/>
              <a:gd fmla="*/ 165 w 176" name="T26"/>
              <a:gd fmla="*/ 115 h 177" name="T27"/>
              <a:gd fmla="*/ 114 w 176" name="T28"/>
              <a:gd fmla="*/ 166 h 177" name="T29"/>
              <a:gd fmla="*/ 97 w 176" name="T30"/>
              <a:gd fmla="*/ 166 h 177" name="T31"/>
              <a:gd fmla="*/ 18 w 176" name="T32"/>
              <a:gd fmla="*/ 86 h 177" name="T33"/>
              <a:gd fmla="*/ 8 w 176" name="T34"/>
              <a:gd fmla="*/ 62 h 177" name="T35"/>
              <a:gd fmla="*/ 10 w 176" name="T36"/>
              <a:gd fmla="*/ 23 h 177" name="T37"/>
              <a:gd fmla="*/ 22 w 176" name="T38"/>
              <a:gd fmla="*/ 10 h 177" name="T39"/>
              <a:gd fmla="*/ 61 w 176" name="T40"/>
              <a:gd fmla="*/ 9 h 177" name="T41"/>
              <a:gd fmla="*/ 62 w 176" name="T42"/>
              <a:gd fmla="*/ 9 h 177" name="T43"/>
              <a:gd fmla="*/ 85 w 176" name="T44"/>
              <a:gd fmla="*/ 18 h 177" name="T45"/>
              <a:gd fmla="*/ 165 w 176" name="T46"/>
              <a:gd fmla="*/ 98 h 177" name="T47"/>
              <a:gd fmla="*/ 168 w 176" name="T48"/>
              <a:gd fmla="*/ 106 h 177" name="T49"/>
              <a:gd fmla="*/ 165 w 176" name="T50"/>
              <a:gd fmla="*/ 115 h 177" name="T51"/>
              <a:gd fmla="*/ 43 w 176" name="T52"/>
              <a:gd fmla="*/ 24 h 177" name="T53"/>
              <a:gd fmla="*/ 29 w 176" name="T54"/>
              <a:gd fmla="*/ 30 h 177" name="T55"/>
              <a:gd fmla="*/ 29 w 176" name="T56"/>
              <a:gd fmla="*/ 58 h 177" name="T57"/>
              <a:gd fmla="*/ 43 w 176" name="T58"/>
              <a:gd fmla="*/ 64 h 177" name="T59"/>
              <a:gd fmla="*/ 57 w 176" name="T60"/>
              <a:gd fmla="*/ 58 h 177" name="T61"/>
              <a:gd fmla="*/ 57 w 176" name="T62"/>
              <a:gd fmla="*/ 30 h 177" name="T63"/>
              <a:gd fmla="*/ 43 w 176" name="T64"/>
              <a:gd fmla="*/ 24 h 177" name="T65"/>
              <a:gd fmla="*/ 51 w 176" name="T66"/>
              <a:gd fmla="*/ 52 h 177" name="T67"/>
              <a:gd fmla="*/ 34 w 176" name="T68"/>
              <a:gd fmla="*/ 52 h 177" name="T69"/>
              <a:gd fmla="*/ 34 w 176" name="T70"/>
              <a:gd fmla="*/ 35 h 177" name="T71"/>
              <a:gd fmla="*/ 43 w 176" name="T72"/>
              <a:gd fmla="*/ 32 h 177" name="T73"/>
              <a:gd fmla="*/ 51 w 176" name="T74"/>
              <a:gd fmla="*/ 35 h 177" name="T75"/>
              <a:gd fmla="*/ 51 w 176" name="T76"/>
              <a:gd fmla="*/ 52 h 17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7" w="176">
                <a:moveTo>
                  <a:pt x="170" y="92"/>
                </a:moveTo>
                <a:cubicBezTo>
                  <a:pt x="91" y="13"/>
                  <a:pt x="91" y="13"/>
                  <a:pt x="91" y="13"/>
                </a:cubicBezTo>
                <a:cubicBezTo>
                  <a:pt x="84" y="6"/>
                  <a:pt x="71" y="0"/>
                  <a:pt x="61" y="1"/>
                </a:cubicBezTo>
                <a:cubicBezTo>
                  <a:pt x="22" y="2"/>
                  <a:pt x="22" y="2"/>
                  <a:pt x="22" y="2"/>
                </a:cubicBezTo>
                <a:cubicBezTo>
                  <a:pt x="11" y="3"/>
                  <a:pt x="2" y="12"/>
                  <a:pt x="2" y="23"/>
                </a:cubicBezTo>
                <a:cubicBezTo>
                  <a:pt x="0" y="62"/>
                  <a:pt x="0" y="62"/>
                  <a:pt x="0" y="62"/>
                </a:cubicBezTo>
                <a:cubicBezTo>
                  <a:pt x="0" y="72"/>
                  <a:pt x="5" y="85"/>
                  <a:pt x="12" y="92"/>
                </a:cubicBezTo>
                <a:cubicBezTo>
                  <a:pt x="91" y="171"/>
                  <a:pt x="91" y="171"/>
                  <a:pt x="91" y="171"/>
                </a:cubicBezTo>
                <a:cubicBezTo>
                  <a:pt x="95" y="175"/>
                  <a:pt x="100" y="177"/>
                  <a:pt x="105" y="177"/>
                </a:cubicBezTo>
                <a:cubicBezTo>
                  <a:pt x="111" y="177"/>
                  <a:pt x="116" y="175"/>
                  <a:pt x="119" y="171"/>
                </a:cubicBezTo>
                <a:cubicBezTo>
                  <a:pt x="170" y="120"/>
                  <a:pt x="170" y="120"/>
                  <a:pt x="170" y="120"/>
                </a:cubicBezTo>
                <a:cubicBezTo>
                  <a:pt x="174" y="116"/>
                  <a:pt x="176" y="111"/>
                  <a:pt x="176" y="106"/>
                </a:cubicBezTo>
                <a:cubicBezTo>
                  <a:pt x="176" y="101"/>
                  <a:pt x="174" y="96"/>
                  <a:pt x="170" y="92"/>
                </a:cubicBezTo>
                <a:close/>
                <a:moveTo>
                  <a:pt x="165" y="115"/>
                </a:moveTo>
                <a:cubicBezTo>
                  <a:pt x="114" y="166"/>
                  <a:pt x="114" y="166"/>
                  <a:pt x="114" y="166"/>
                </a:cubicBezTo>
                <a:cubicBezTo>
                  <a:pt x="109" y="170"/>
                  <a:pt x="101" y="170"/>
                  <a:pt x="97" y="166"/>
                </a:cubicBezTo>
                <a:cubicBezTo>
                  <a:pt x="18" y="86"/>
                  <a:pt x="18" y="86"/>
                  <a:pt x="18" y="86"/>
                </a:cubicBezTo>
                <a:cubicBezTo>
                  <a:pt x="12" y="81"/>
                  <a:pt x="8" y="70"/>
                  <a:pt x="8" y="62"/>
                </a:cubicBezTo>
                <a:cubicBezTo>
                  <a:pt x="10" y="23"/>
                  <a:pt x="10" y="23"/>
                  <a:pt x="10" y="23"/>
                </a:cubicBezTo>
                <a:cubicBezTo>
                  <a:pt x="10" y="17"/>
                  <a:pt x="16" y="11"/>
                  <a:pt x="22" y="10"/>
                </a:cubicBezTo>
                <a:cubicBezTo>
                  <a:pt x="61" y="9"/>
                  <a:pt x="61" y="9"/>
                  <a:pt x="61" y="9"/>
                </a:cubicBezTo>
                <a:cubicBezTo>
                  <a:pt x="62" y="9"/>
                  <a:pt x="62" y="9"/>
                  <a:pt x="62" y="9"/>
                </a:cubicBezTo>
                <a:cubicBezTo>
                  <a:pt x="70" y="9"/>
                  <a:pt x="80" y="13"/>
                  <a:pt x="85" y="18"/>
                </a:cubicBezTo>
                <a:cubicBezTo>
                  <a:pt x="165" y="98"/>
                  <a:pt x="165" y="98"/>
                  <a:pt x="165" y="98"/>
                </a:cubicBezTo>
                <a:cubicBezTo>
                  <a:pt x="167" y="100"/>
                  <a:pt x="168" y="103"/>
                  <a:pt x="168" y="106"/>
                </a:cubicBezTo>
                <a:cubicBezTo>
                  <a:pt x="168" y="109"/>
                  <a:pt x="167" y="112"/>
                  <a:pt x="165" y="115"/>
                </a:cubicBezTo>
                <a:close/>
                <a:moveTo>
                  <a:pt x="43" y="24"/>
                </a:moveTo>
                <a:cubicBezTo>
                  <a:pt x="38" y="24"/>
                  <a:pt x="33" y="26"/>
                  <a:pt x="29" y="30"/>
                </a:cubicBezTo>
                <a:cubicBezTo>
                  <a:pt x="21" y="38"/>
                  <a:pt x="21" y="50"/>
                  <a:pt x="29" y="58"/>
                </a:cubicBezTo>
                <a:cubicBezTo>
                  <a:pt x="33" y="62"/>
                  <a:pt x="38" y="64"/>
                  <a:pt x="43" y="64"/>
                </a:cubicBezTo>
                <a:cubicBezTo>
                  <a:pt x="48" y="64"/>
                  <a:pt x="53" y="62"/>
                  <a:pt x="57" y="58"/>
                </a:cubicBezTo>
                <a:cubicBezTo>
                  <a:pt x="65" y="50"/>
                  <a:pt x="65" y="38"/>
                  <a:pt x="57" y="30"/>
                </a:cubicBezTo>
                <a:cubicBezTo>
                  <a:pt x="53" y="26"/>
                  <a:pt x="48" y="24"/>
                  <a:pt x="43" y="24"/>
                </a:cubicBezTo>
                <a:close/>
                <a:moveTo>
                  <a:pt x="51" y="52"/>
                </a:moveTo>
                <a:cubicBezTo>
                  <a:pt x="47" y="57"/>
                  <a:pt x="39" y="57"/>
                  <a:pt x="34" y="52"/>
                </a:cubicBezTo>
                <a:cubicBezTo>
                  <a:pt x="30" y="48"/>
                  <a:pt x="30" y="40"/>
                  <a:pt x="34" y="35"/>
                </a:cubicBezTo>
                <a:cubicBezTo>
                  <a:pt x="37" y="33"/>
                  <a:pt x="40" y="32"/>
                  <a:pt x="43" y="32"/>
                </a:cubicBezTo>
                <a:cubicBezTo>
                  <a:pt x="46" y="32"/>
                  <a:pt x="49" y="33"/>
                  <a:pt x="51" y="35"/>
                </a:cubicBezTo>
                <a:cubicBezTo>
                  <a:pt x="56" y="40"/>
                  <a:pt x="56" y="48"/>
                  <a:pt x="51" y="52"/>
                </a:cubicBezTo>
                <a:close/>
              </a:path>
            </a:pathLst>
          </a:custGeom>
          <a:solidFill>
            <a:srgbClr val="495432"/>
          </a:solidFill>
          <a:ln>
            <a:noFill/>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字魂59号-创粗黑"/>
              <a:ea charset="-122" panose="00000500000000000000" pitchFamily="2" typeface="字魂59号-创粗黑"/>
            </a:endParaRPr>
          </a:p>
        </p:txBody>
      </p:sp>
      <p:sp>
        <p:nvSpPr>
          <p:cNvPr id="27" name="Freeform 32">
            <a:extLst>
              <a:ext uri="{FF2B5EF4-FFF2-40B4-BE49-F238E27FC236}">
                <a16:creationId xmlns:a16="http://schemas.microsoft.com/office/drawing/2014/main" id="{086D3C0E-AA97-4B89-8ACE-583E157CE3C6}"/>
              </a:ext>
            </a:extLst>
          </p:cNvPr>
          <p:cNvSpPr>
            <a:spLocks noEditPoints="1"/>
          </p:cNvSpPr>
          <p:nvPr/>
        </p:nvSpPr>
        <p:spPr bwMode="auto">
          <a:xfrm>
            <a:off x="4700323" y="1666152"/>
            <a:ext cx="385271" cy="411540"/>
          </a:xfrm>
          <a:custGeom>
            <a:gdLst>
              <a:gd fmla="*/ 177 w 179" name="T0"/>
              <a:gd fmla="*/ 135 h 191" name="T1"/>
              <a:gd fmla="*/ 90 w 179" name="T2"/>
              <a:gd fmla="*/ 156 h 191" name="T3"/>
              <a:gd fmla="*/ 60 w 179" name="T4"/>
              <a:gd fmla="*/ 131 h 191" name="T5"/>
              <a:gd fmla="*/ 57 w 179" name="T6"/>
              <a:gd fmla="*/ 131 h 191" name="T7"/>
              <a:gd fmla="*/ 34 w 179" name="T8"/>
              <a:gd fmla="*/ 16 h 191" name="T9"/>
              <a:gd fmla="*/ 4 w 179" name="T10"/>
              <a:gd fmla="*/ 0 h 191" name="T11"/>
              <a:gd fmla="*/ 0 w 179" name="T12"/>
              <a:gd fmla="*/ 6 h 191" name="T13"/>
              <a:gd fmla="*/ 27 w 179" name="T14"/>
              <a:gd fmla="*/ 22 h 191" name="T15"/>
              <a:gd fmla="*/ 50 w 179" name="T16"/>
              <a:gd fmla="*/ 133 h 191" name="T17"/>
              <a:gd fmla="*/ 30 w 179" name="T18"/>
              <a:gd fmla="*/ 161 h 191" name="T19"/>
              <a:gd fmla="*/ 60 w 179" name="T20"/>
              <a:gd fmla="*/ 191 h 191" name="T21"/>
              <a:gd fmla="*/ 90 w 179" name="T22"/>
              <a:gd fmla="*/ 164 h 191" name="T23"/>
              <a:gd fmla="*/ 179 w 179" name="T24"/>
              <a:gd fmla="*/ 143 h 191" name="T25"/>
              <a:gd fmla="*/ 177 w 179" name="T26"/>
              <a:gd fmla="*/ 135 h 191" name="T27"/>
              <a:gd fmla="*/ 60 w 179" name="T28"/>
              <a:gd fmla="*/ 183 h 191" name="T29"/>
              <a:gd fmla="*/ 38 w 179" name="T30"/>
              <a:gd fmla="*/ 161 h 191" name="T31"/>
              <a:gd fmla="*/ 60 w 179" name="T32"/>
              <a:gd fmla="*/ 139 h 191" name="T33"/>
              <a:gd fmla="*/ 82 w 179" name="T34"/>
              <a:gd fmla="*/ 161 h 191" name="T35"/>
              <a:gd fmla="*/ 60 w 179" name="T36"/>
              <a:gd fmla="*/ 183 h 191" name="T37"/>
              <a:gd fmla="*/ 65 w 179" name="T38"/>
              <a:gd fmla="*/ 69 h 191" name="T39"/>
              <a:gd fmla="*/ 80 w 179" name="T40"/>
              <a:gd fmla="*/ 131 h 191" name="T41"/>
              <a:gd fmla="*/ 162 w 179" name="T42"/>
              <a:gd fmla="*/ 111 h 191" name="T43"/>
              <a:gd fmla="*/ 147 w 179" name="T44"/>
              <a:gd fmla="*/ 49 h 191" name="T45"/>
              <a:gd fmla="*/ 116 w 179" name="T46"/>
              <a:gd fmla="*/ 57 h 191" name="T47"/>
              <a:gd fmla="*/ 104 w 179" name="T48"/>
              <a:gd fmla="*/ 10 h 191" name="T49"/>
              <a:gd fmla="*/ 54 w 179" name="T50"/>
              <a:gd fmla="*/ 23 h 191" name="T51"/>
              <a:gd fmla="*/ 65 w 179" name="T52"/>
              <a:gd fmla="*/ 69 h 191" name="T53"/>
              <a:gd fmla="*/ 141 w 179" name="T54"/>
              <a:gd fmla="*/ 59 h 191" name="T55"/>
              <a:gd fmla="*/ 152 w 179" name="T56"/>
              <a:gd fmla="*/ 105 h 191" name="T57"/>
              <a:gd fmla="*/ 86 w 179" name="T58"/>
              <a:gd fmla="*/ 122 h 191" name="T59"/>
              <a:gd fmla="*/ 75 w 179" name="T60"/>
              <a:gd fmla="*/ 75 h 191" name="T61"/>
              <a:gd fmla="*/ 82 w 179" name="T62"/>
              <a:gd fmla="*/ 73 h 191" name="T63"/>
              <a:gd fmla="*/ 141 w 179" name="T64"/>
              <a:gd fmla="*/ 59 h 191" name="T65"/>
              <a:gd fmla="*/ 63 w 179" name="T66"/>
              <a:gd fmla="*/ 29 h 191" name="T67"/>
              <a:gd fmla="*/ 98 w 179" name="T68"/>
              <a:gd fmla="*/ 20 h 191" name="T69"/>
              <a:gd fmla="*/ 108 w 179" name="T70"/>
              <a:gd fmla="*/ 59 h 191" name="T71"/>
              <a:gd fmla="*/ 73 w 179" name="T72"/>
              <a:gd fmla="*/ 67 h 191" name="T73"/>
              <a:gd fmla="*/ 63 w 179" name="T74"/>
              <a:gd fmla="*/ 29 h 1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91" w="179">
                <a:moveTo>
                  <a:pt x="177" y="135"/>
                </a:moveTo>
                <a:cubicBezTo>
                  <a:pt x="90" y="156"/>
                  <a:pt x="90" y="156"/>
                  <a:pt x="90" y="156"/>
                </a:cubicBezTo>
                <a:cubicBezTo>
                  <a:pt x="87" y="142"/>
                  <a:pt x="75" y="131"/>
                  <a:pt x="60" y="131"/>
                </a:cubicBezTo>
                <a:cubicBezTo>
                  <a:pt x="59" y="131"/>
                  <a:pt x="58" y="131"/>
                  <a:pt x="57" y="131"/>
                </a:cubicBezTo>
                <a:cubicBezTo>
                  <a:pt x="34" y="16"/>
                  <a:pt x="34" y="16"/>
                  <a:pt x="34" y="16"/>
                </a:cubicBezTo>
                <a:cubicBezTo>
                  <a:pt x="4" y="0"/>
                  <a:pt x="4" y="0"/>
                  <a:pt x="4" y="0"/>
                </a:cubicBezTo>
                <a:cubicBezTo>
                  <a:pt x="0" y="6"/>
                  <a:pt x="0" y="6"/>
                  <a:pt x="0" y="6"/>
                </a:cubicBezTo>
                <a:cubicBezTo>
                  <a:pt x="27" y="22"/>
                  <a:pt x="27" y="22"/>
                  <a:pt x="27" y="22"/>
                </a:cubicBezTo>
                <a:cubicBezTo>
                  <a:pt x="50" y="133"/>
                  <a:pt x="50" y="133"/>
                  <a:pt x="50" y="133"/>
                </a:cubicBezTo>
                <a:cubicBezTo>
                  <a:pt x="38" y="137"/>
                  <a:pt x="30" y="148"/>
                  <a:pt x="30" y="161"/>
                </a:cubicBezTo>
                <a:cubicBezTo>
                  <a:pt x="30" y="178"/>
                  <a:pt x="44" y="191"/>
                  <a:pt x="60" y="191"/>
                </a:cubicBezTo>
                <a:cubicBezTo>
                  <a:pt x="76" y="191"/>
                  <a:pt x="88" y="179"/>
                  <a:pt x="90" y="164"/>
                </a:cubicBezTo>
                <a:cubicBezTo>
                  <a:pt x="179" y="143"/>
                  <a:pt x="179" y="143"/>
                  <a:pt x="179" y="143"/>
                </a:cubicBezTo>
                <a:lnTo>
                  <a:pt x="177" y="135"/>
                </a:lnTo>
                <a:close/>
                <a:moveTo>
                  <a:pt x="60" y="183"/>
                </a:moveTo>
                <a:cubicBezTo>
                  <a:pt x="48" y="183"/>
                  <a:pt x="38" y="173"/>
                  <a:pt x="38" y="161"/>
                </a:cubicBezTo>
                <a:cubicBezTo>
                  <a:pt x="38" y="149"/>
                  <a:pt x="48" y="139"/>
                  <a:pt x="60" y="139"/>
                </a:cubicBezTo>
                <a:cubicBezTo>
                  <a:pt x="72" y="139"/>
                  <a:pt x="82" y="149"/>
                  <a:pt x="82" y="161"/>
                </a:cubicBezTo>
                <a:cubicBezTo>
                  <a:pt x="82" y="173"/>
                  <a:pt x="72" y="183"/>
                  <a:pt x="60" y="183"/>
                </a:cubicBezTo>
                <a:close/>
                <a:moveTo>
                  <a:pt x="65" y="69"/>
                </a:moveTo>
                <a:cubicBezTo>
                  <a:pt x="80" y="131"/>
                  <a:pt x="80" y="131"/>
                  <a:pt x="80" y="131"/>
                </a:cubicBezTo>
                <a:cubicBezTo>
                  <a:pt x="162" y="111"/>
                  <a:pt x="162" y="111"/>
                  <a:pt x="162" y="111"/>
                </a:cubicBezTo>
                <a:cubicBezTo>
                  <a:pt x="147" y="49"/>
                  <a:pt x="147" y="49"/>
                  <a:pt x="147" y="49"/>
                </a:cubicBezTo>
                <a:cubicBezTo>
                  <a:pt x="116" y="57"/>
                  <a:pt x="116" y="57"/>
                  <a:pt x="116" y="57"/>
                </a:cubicBezTo>
                <a:cubicBezTo>
                  <a:pt x="104" y="10"/>
                  <a:pt x="104" y="10"/>
                  <a:pt x="104" y="10"/>
                </a:cubicBezTo>
                <a:cubicBezTo>
                  <a:pt x="54" y="23"/>
                  <a:pt x="54" y="23"/>
                  <a:pt x="54" y="23"/>
                </a:cubicBezTo>
                <a:cubicBezTo>
                  <a:pt x="65" y="69"/>
                  <a:pt x="65" y="69"/>
                  <a:pt x="65" y="69"/>
                </a:cubicBezTo>
                <a:close/>
                <a:moveTo>
                  <a:pt x="141" y="59"/>
                </a:moveTo>
                <a:cubicBezTo>
                  <a:pt x="152" y="105"/>
                  <a:pt x="152" y="105"/>
                  <a:pt x="152" y="105"/>
                </a:cubicBezTo>
                <a:cubicBezTo>
                  <a:pt x="86" y="122"/>
                  <a:pt x="86" y="122"/>
                  <a:pt x="86" y="122"/>
                </a:cubicBezTo>
                <a:cubicBezTo>
                  <a:pt x="75" y="75"/>
                  <a:pt x="75" y="75"/>
                  <a:pt x="75" y="75"/>
                </a:cubicBezTo>
                <a:cubicBezTo>
                  <a:pt x="82" y="73"/>
                  <a:pt x="82" y="73"/>
                  <a:pt x="82" y="73"/>
                </a:cubicBezTo>
                <a:lnTo>
                  <a:pt x="141" y="59"/>
                </a:lnTo>
                <a:close/>
                <a:moveTo>
                  <a:pt x="63" y="29"/>
                </a:moveTo>
                <a:cubicBezTo>
                  <a:pt x="98" y="20"/>
                  <a:pt x="98" y="20"/>
                  <a:pt x="98" y="20"/>
                </a:cubicBezTo>
                <a:cubicBezTo>
                  <a:pt x="108" y="59"/>
                  <a:pt x="108" y="59"/>
                  <a:pt x="108" y="59"/>
                </a:cubicBezTo>
                <a:cubicBezTo>
                  <a:pt x="73" y="67"/>
                  <a:pt x="73" y="67"/>
                  <a:pt x="73" y="67"/>
                </a:cubicBezTo>
                <a:lnTo>
                  <a:pt x="63" y="29"/>
                </a:lnTo>
                <a:close/>
              </a:path>
            </a:pathLst>
          </a:custGeom>
          <a:solidFill>
            <a:srgbClr val="495432"/>
          </a:solidFill>
          <a:ln>
            <a:noFill/>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字魂59号-创粗黑"/>
              <a:ea charset="-122" panose="00000500000000000000" pitchFamily="2" typeface="字魂59号-创粗黑"/>
            </a:endParaRPr>
          </a:p>
        </p:txBody>
      </p:sp>
      <p:sp>
        <p:nvSpPr>
          <p:cNvPr id="29" name="Freeform 27">
            <a:extLst>
              <a:ext uri="{FF2B5EF4-FFF2-40B4-BE49-F238E27FC236}">
                <a16:creationId xmlns:a16="http://schemas.microsoft.com/office/drawing/2014/main" id="{E962B514-6F7F-4EC6-AAF8-46B892CDD9F2}"/>
              </a:ext>
            </a:extLst>
          </p:cNvPr>
          <p:cNvSpPr>
            <a:spLocks noEditPoints="1"/>
          </p:cNvSpPr>
          <p:nvPr/>
        </p:nvSpPr>
        <p:spPr bwMode="auto">
          <a:xfrm>
            <a:off x="8019351" y="1658088"/>
            <a:ext cx="358326" cy="290322"/>
          </a:xfrm>
          <a:custGeom>
            <a:gdLst>
              <a:gd fmla="*/ 212 w 232" name="T0"/>
              <a:gd fmla="*/ 0 h 188" name="T1"/>
              <a:gd fmla="*/ 20 w 232" name="T2"/>
              <a:gd fmla="*/ 0 h 188" name="T3"/>
              <a:gd fmla="*/ 0 w 232" name="T4"/>
              <a:gd fmla="*/ 22 h 188" name="T5"/>
              <a:gd fmla="*/ 0 w 232" name="T6"/>
              <a:gd fmla="*/ 126 h 188" name="T7"/>
              <a:gd fmla="*/ 20 w 232" name="T8"/>
              <a:gd fmla="*/ 148 h 188" name="T9"/>
              <a:gd fmla="*/ 116 w 232" name="T10"/>
              <a:gd fmla="*/ 148 h 188" name="T11"/>
              <a:gd fmla="*/ 116 w 232" name="T12"/>
              <a:gd fmla="*/ 172 h 188" name="T13"/>
              <a:gd fmla="*/ 72 w 232" name="T14"/>
              <a:gd fmla="*/ 172 h 188" name="T15"/>
              <a:gd fmla="*/ 58 w 232" name="T16"/>
              <a:gd fmla="*/ 184 h 188" name="T17"/>
              <a:gd fmla="*/ 62 w 232" name="T18"/>
              <a:gd fmla="*/ 188 h 188" name="T19"/>
              <a:gd fmla="*/ 66 w 232" name="T20"/>
              <a:gd fmla="*/ 184 h 188" name="T21"/>
              <a:gd fmla="*/ 72 w 232" name="T22"/>
              <a:gd fmla="*/ 180 h 188" name="T23"/>
              <a:gd fmla="*/ 164 w 232" name="T24"/>
              <a:gd fmla="*/ 180 h 188" name="T25"/>
              <a:gd fmla="*/ 170 w 232" name="T26"/>
              <a:gd fmla="*/ 184 h 188" name="T27"/>
              <a:gd fmla="*/ 174 w 232" name="T28"/>
              <a:gd fmla="*/ 188 h 188" name="T29"/>
              <a:gd fmla="*/ 178 w 232" name="T30"/>
              <a:gd fmla="*/ 184 h 188" name="T31"/>
              <a:gd fmla="*/ 164 w 232" name="T32"/>
              <a:gd fmla="*/ 172 h 188" name="T33"/>
              <a:gd fmla="*/ 124 w 232" name="T34"/>
              <a:gd fmla="*/ 172 h 188" name="T35"/>
              <a:gd fmla="*/ 124 w 232" name="T36"/>
              <a:gd fmla="*/ 148 h 188" name="T37"/>
              <a:gd fmla="*/ 212 w 232" name="T38"/>
              <a:gd fmla="*/ 148 h 188" name="T39"/>
              <a:gd fmla="*/ 232 w 232" name="T40"/>
              <a:gd fmla="*/ 126 h 188" name="T41"/>
              <a:gd fmla="*/ 232 w 232" name="T42"/>
              <a:gd fmla="*/ 22 h 188" name="T43"/>
              <a:gd fmla="*/ 212 w 232" name="T44"/>
              <a:gd fmla="*/ 0 h 188" name="T45"/>
              <a:gd fmla="*/ 224 w 232" name="T46"/>
              <a:gd fmla="*/ 126 h 188" name="T47"/>
              <a:gd fmla="*/ 212 w 232" name="T48"/>
              <a:gd fmla="*/ 140 h 188" name="T49"/>
              <a:gd fmla="*/ 122 w 232" name="T50"/>
              <a:gd fmla="*/ 140 h 188" name="T51"/>
              <a:gd fmla="*/ 120 w 232" name="T52"/>
              <a:gd fmla="*/ 140 h 188" name="T53"/>
              <a:gd fmla="*/ 118 w 232" name="T54"/>
              <a:gd fmla="*/ 140 h 188" name="T55"/>
              <a:gd fmla="*/ 20 w 232" name="T56"/>
              <a:gd fmla="*/ 140 h 188" name="T57"/>
              <a:gd fmla="*/ 8 w 232" name="T58"/>
              <a:gd fmla="*/ 126 h 188" name="T59"/>
              <a:gd fmla="*/ 8 w 232" name="T60"/>
              <a:gd fmla="*/ 22 h 188" name="T61"/>
              <a:gd fmla="*/ 22 w 232" name="T62"/>
              <a:gd fmla="*/ 8 h 188" name="T63"/>
              <a:gd fmla="*/ 210 w 232" name="T64"/>
              <a:gd fmla="*/ 8 h 188" name="T65"/>
              <a:gd fmla="*/ 224 w 232" name="T66"/>
              <a:gd fmla="*/ 22 h 188" name="T67"/>
              <a:gd fmla="*/ 224 w 232" name="T68"/>
              <a:gd fmla="*/ 126 h 188" name="T69"/>
              <a:gd fmla="*/ 30 w 232" name="T70"/>
              <a:gd fmla="*/ 46 h 188" name="T71"/>
              <a:gd fmla="*/ 51 w 232" name="T72"/>
              <a:gd fmla="*/ 26 h 188" name="T73"/>
              <a:gd fmla="*/ 51 w 232" name="T74"/>
              <a:gd fmla="*/ 20 h 188" name="T75"/>
              <a:gd fmla="*/ 45 w 232" name="T76"/>
              <a:gd fmla="*/ 20 h 188" name="T77"/>
              <a:gd fmla="*/ 24 w 232" name="T78"/>
              <a:gd fmla="*/ 41 h 188" name="T79"/>
              <a:gd fmla="*/ 24 w 232" name="T80"/>
              <a:gd fmla="*/ 46 h 188" name="T81"/>
              <a:gd fmla="*/ 27 w 232" name="T82"/>
              <a:gd fmla="*/ 47 h 188" name="T83"/>
              <a:gd fmla="*/ 30 w 232" name="T84"/>
              <a:gd fmla="*/ 46 h 188" name="T85"/>
              <a:gd fmla="*/ 76 w 232" name="T86"/>
              <a:gd fmla="*/ 27 h 188" name="T87"/>
              <a:gd fmla="*/ 28 w 232" name="T88"/>
              <a:gd fmla="*/ 74 h 188" name="T89"/>
              <a:gd fmla="*/ 28 w 232" name="T90"/>
              <a:gd fmla="*/ 80 h 188" name="T91"/>
              <a:gd fmla="*/ 31 w 232" name="T92"/>
              <a:gd fmla="*/ 81 h 188" name="T93"/>
              <a:gd fmla="*/ 34 w 232" name="T94"/>
              <a:gd fmla="*/ 80 h 188" name="T95"/>
              <a:gd fmla="*/ 82 w 232" name="T96"/>
              <a:gd fmla="*/ 32 h 188" name="T97"/>
              <a:gd fmla="*/ 82 w 232" name="T98"/>
              <a:gd fmla="*/ 27 h 188" name="T99"/>
              <a:gd fmla="*/ 76 w 232" name="T100"/>
              <a:gd fmla="*/ 27 h 18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88" w="231">
                <a:moveTo>
                  <a:pt x="212" y="0"/>
                </a:moveTo>
                <a:cubicBezTo>
                  <a:pt x="20" y="0"/>
                  <a:pt x="20" y="0"/>
                  <a:pt x="20" y="0"/>
                </a:cubicBezTo>
                <a:cubicBezTo>
                  <a:pt x="8" y="0"/>
                  <a:pt x="0" y="10"/>
                  <a:pt x="0" y="22"/>
                </a:cubicBezTo>
                <a:cubicBezTo>
                  <a:pt x="0" y="126"/>
                  <a:pt x="0" y="126"/>
                  <a:pt x="0" y="126"/>
                </a:cubicBezTo>
                <a:cubicBezTo>
                  <a:pt x="0" y="138"/>
                  <a:pt x="8" y="148"/>
                  <a:pt x="20" y="148"/>
                </a:cubicBezTo>
                <a:cubicBezTo>
                  <a:pt x="116" y="148"/>
                  <a:pt x="116" y="148"/>
                  <a:pt x="116" y="148"/>
                </a:cubicBezTo>
                <a:cubicBezTo>
                  <a:pt x="116" y="172"/>
                  <a:pt x="116" y="172"/>
                  <a:pt x="116" y="172"/>
                </a:cubicBezTo>
                <a:cubicBezTo>
                  <a:pt x="72" y="172"/>
                  <a:pt x="72" y="172"/>
                  <a:pt x="72" y="172"/>
                </a:cubicBezTo>
                <a:cubicBezTo>
                  <a:pt x="65" y="172"/>
                  <a:pt x="58" y="177"/>
                  <a:pt x="58" y="184"/>
                </a:cubicBezTo>
                <a:cubicBezTo>
                  <a:pt x="58" y="186"/>
                  <a:pt x="60" y="188"/>
                  <a:pt x="62" y="188"/>
                </a:cubicBezTo>
                <a:cubicBezTo>
                  <a:pt x="64" y="188"/>
                  <a:pt x="66" y="186"/>
                  <a:pt x="66" y="184"/>
                </a:cubicBezTo>
                <a:cubicBezTo>
                  <a:pt x="66" y="182"/>
                  <a:pt x="69" y="180"/>
                  <a:pt x="72" y="180"/>
                </a:cubicBezTo>
                <a:cubicBezTo>
                  <a:pt x="164" y="180"/>
                  <a:pt x="164" y="180"/>
                  <a:pt x="164" y="180"/>
                </a:cubicBezTo>
                <a:cubicBezTo>
                  <a:pt x="166" y="180"/>
                  <a:pt x="170" y="182"/>
                  <a:pt x="170" y="184"/>
                </a:cubicBezTo>
                <a:cubicBezTo>
                  <a:pt x="170" y="186"/>
                  <a:pt x="172" y="188"/>
                  <a:pt x="174" y="188"/>
                </a:cubicBezTo>
                <a:cubicBezTo>
                  <a:pt x="177" y="188"/>
                  <a:pt x="178" y="186"/>
                  <a:pt x="178" y="184"/>
                </a:cubicBezTo>
                <a:cubicBezTo>
                  <a:pt x="178" y="177"/>
                  <a:pt x="171" y="172"/>
                  <a:pt x="164" y="172"/>
                </a:cubicBezTo>
                <a:cubicBezTo>
                  <a:pt x="124" y="172"/>
                  <a:pt x="124" y="172"/>
                  <a:pt x="124" y="172"/>
                </a:cubicBezTo>
                <a:cubicBezTo>
                  <a:pt x="124" y="148"/>
                  <a:pt x="124" y="148"/>
                  <a:pt x="124" y="148"/>
                </a:cubicBezTo>
                <a:cubicBezTo>
                  <a:pt x="212" y="148"/>
                  <a:pt x="212" y="148"/>
                  <a:pt x="212" y="148"/>
                </a:cubicBezTo>
                <a:cubicBezTo>
                  <a:pt x="224" y="148"/>
                  <a:pt x="232" y="138"/>
                  <a:pt x="232" y="126"/>
                </a:cubicBezTo>
                <a:cubicBezTo>
                  <a:pt x="232" y="22"/>
                  <a:pt x="232" y="22"/>
                  <a:pt x="232" y="22"/>
                </a:cubicBezTo>
                <a:cubicBezTo>
                  <a:pt x="232" y="10"/>
                  <a:pt x="224" y="0"/>
                  <a:pt x="212" y="0"/>
                </a:cubicBezTo>
                <a:close/>
                <a:moveTo>
                  <a:pt x="224" y="126"/>
                </a:moveTo>
                <a:cubicBezTo>
                  <a:pt x="224" y="133"/>
                  <a:pt x="220" y="140"/>
                  <a:pt x="212" y="140"/>
                </a:cubicBezTo>
                <a:cubicBezTo>
                  <a:pt x="122" y="140"/>
                  <a:pt x="122" y="140"/>
                  <a:pt x="122" y="140"/>
                </a:cubicBezTo>
                <a:cubicBezTo>
                  <a:pt x="121" y="140"/>
                  <a:pt x="121" y="140"/>
                  <a:pt x="120" y="140"/>
                </a:cubicBezTo>
                <a:cubicBezTo>
                  <a:pt x="119" y="140"/>
                  <a:pt x="119" y="140"/>
                  <a:pt x="118" y="140"/>
                </a:cubicBezTo>
                <a:cubicBezTo>
                  <a:pt x="20" y="140"/>
                  <a:pt x="20" y="140"/>
                  <a:pt x="20" y="140"/>
                </a:cubicBezTo>
                <a:cubicBezTo>
                  <a:pt x="12" y="140"/>
                  <a:pt x="8" y="133"/>
                  <a:pt x="8" y="126"/>
                </a:cubicBezTo>
                <a:cubicBezTo>
                  <a:pt x="8" y="22"/>
                  <a:pt x="8" y="22"/>
                  <a:pt x="8" y="22"/>
                </a:cubicBezTo>
                <a:cubicBezTo>
                  <a:pt x="8" y="14"/>
                  <a:pt x="14" y="8"/>
                  <a:pt x="22" y="8"/>
                </a:cubicBezTo>
                <a:cubicBezTo>
                  <a:pt x="210" y="8"/>
                  <a:pt x="210" y="8"/>
                  <a:pt x="210" y="8"/>
                </a:cubicBezTo>
                <a:cubicBezTo>
                  <a:pt x="218" y="8"/>
                  <a:pt x="224" y="14"/>
                  <a:pt x="224" y="22"/>
                </a:cubicBezTo>
                <a:lnTo>
                  <a:pt x="224" y="126"/>
                </a:lnTo>
                <a:close/>
                <a:moveTo>
                  <a:pt x="30" y="46"/>
                </a:moveTo>
                <a:cubicBezTo>
                  <a:pt x="51" y="26"/>
                  <a:pt x="51" y="26"/>
                  <a:pt x="51" y="26"/>
                </a:cubicBezTo>
                <a:cubicBezTo>
                  <a:pt x="52" y="24"/>
                  <a:pt x="52" y="22"/>
                  <a:pt x="51" y="20"/>
                </a:cubicBezTo>
                <a:cubicBezTo>
                  <a:pt x="49" y="18"/>
                  <a:pt x="46" y="18"/>
                  <a:pt x="45" y="20"/>
                </a:cubicBezTo>
                <a:cubicBezTo>
                  <a:pt x="24" y="41"/>
                  <a:pt x="24" y="41"/>
                  <a:pt x="24" y="41"/>
                </a:cubicBezTo>
                <a:cubicBezTo>
                  <a:pt x="23" y="42"/>
                  <a:pt x="23" y="45"/>
                  <a:pt x="24" y="46"/>
                </a:cubicBezTo>
                <a:cubicBezTo>
                  <a:pt x="25" y="47"/>
                  <a:pt x="26" y="47"/>
                  <a:pt x="27" y="47"/>
                </a:cubicBezTo>
                <a:cubicBezTo>
                  <a:pt x="28" y="47"/>
                  <a:pt x="29" y="47"/>
                  <a:pt x="30" y="46"/>
                </a:cubicBezTo>
                <a:close/>
                <a:moveTo>
                  <a:pt x="76" y="27"/>
                </a:moveTo>
                <a:cubicBezTo>
                  <a:pt x="28" y="74"/>
                  <a:pt x="28" y="74"/>
                  <a:pt x="28" y="74"/>
                </a:cubicBezTo>
                <a:cubicBezTo>
                  <a:pt x="27" y="76"/>
                  <a:pt x="27" y="78"/>
                  <a:pt x="28" y="80"/>
                </a:cubicBezTo>
                <a:cubicBezTo>
                  <a:pt x="29" y="81"/>
                  <a:pt x="30" y="81"/>
                  <a:pt x="31" y="81"/>
                </a:cubicBezTo>
                <a:cubicBezTo>
                  <a:pt x="32" y="81"/>
                  <a:pt x="33" y="81"/>
                  <a:pt x="34" y="80"/>
                </a:cubicBezTo>
                <a:cubicBezTo>
                  <a:pt x="82" y="32"/>
                  <a:pt x="82" y="32"/>
                  <a:pt x="82" y="32"/>
                </a:cubicBezTo>
                <a:cubicBezTo>
                  <a:pt x="83" y="31"/>
                  <a:pt x="83" y="28"/>
                  <a:pt x="82" y="27"/>
                </a:cubicBezTo>
                <a:cubicBezTo>
                  <a:pt x="80" y="25"/>
                  <a:pt x="77" y="25"/>
                  <a:pt x="76" y="27"/>
                </a:cubicBezTo>
                <a:close/>
              </a:path>
            </a:pathLst>
          </a:custGeom>
          <a:solidFill>
            <a:srgbClr val="495432"/>
          </a:solidFill>
          <a:ln>
            <a:noFill/>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字魂59号-创粗黑"/>
              <a:ea charset="-122" panose="00000500000000000000" pitchFamily="2" typeface="字魂59号-创粗黑"/>
            </a:endParaRPr>
          </a:p>
        </p:txBody>
      </p:sp>
    </p:spTree>
    <p:extLst>
      <p:ext uri="{BB962C8B-B14F-4D97-AF65-F5344CB8AC3E}">
        <p14:creationId val="170947508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5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ppt_x"/>
                                          </p:val>
                                        </p:tav>
                                        <p:tav tm="100000">
                                          <p:val>
                                            <p:strVal val="#ppt_x"/>
                                          </p:val>
                                        </p:tav>
                                      </p:tavLst>
                                    </p:anim>
                                    <p:anim calcmode="lin" valueType="num">
                                      <p:cBhvr additive="base">
                                        <p:cTn dur="1000" fill="hold" id="8"/>
                                        <p:tgtEl>
                                          <p:spTgt spid="10"/>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75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000" fill="hold" id="11"/>
                                        <p:tgtEl>
                                          <p:spTgt spid="18"/>
                                        </p:tgtEl>
                                        <p:attrNameLst>
                                          <p:attrName>ppt_x</p:attrName>
                                        </p:attrNameLst>
                                      </p:cBhvr>
                                      <p:tavLst>
                                        <p:tav tm="0">
                                          <p:val>
                                            <p:strVal val="#ppt_x"/>
                                          </p:val>
                                        </p:tav>
                                        <p:tav tm="100000">
                                          <p:val>
                                            <p:strVal val="#ppt_x"/>
                                          </p:val>
                                        </p:tav>
                                      </p:tavLst>
                                    </p:anim>
                                    <p:anim calcmode="lin" valueType="num">
                                      <p:cBhvr additive="base">
                                        <p:cTn dur="1000" fill="hold" id="12"/>
                                        <p:tgtEl>
                                          <p:spTgt spid="18"/>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125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1000" fill="hold" id="15"/>
                                        <p:tgtEl>
                                          <p:spTgt spid="22"/>
                                        </p:tgtEl>
                                        <p:attrNameLst>
                                          <p:attrName>ppt_x</p:attrName>
                                        </p:attrNameLst>
                                      </p:cBhvr>
                                      <p:tavLst>
                                        <p:tav tm="0">
                                          <p:val>
                                            <p:strVal val="#ppt_x"/>
                                          </p:val>
                                        </p:tav>
                                        <p:tav tm="100000">
                                          <p:val>
                                            <p:strVal val="#ppt_x"/>
                                          </p:val>
                                        </p:tav>
                                      </p:tavLst>
                                    </p:anim>
                                    <p:anim calcmode="lin" valueType="num">
                                      <p:cBhvr additive="base">
                                        <p:cTn dur="1000" fill="hold" id="16"/>
                                        <p:tgtEl>
                                          <p:spTgt spid="22"/>
                                        </p:tgtEl>
                                        <p:attrNameLst>
                                          <p:attrName>ppt_y</p:attrName>
                                        </p:attrNameLst>
                                      </p:cBhvr>
                                      <p:tavLst>
                                        <p:tav tm="0">
                                          <p:val>
                                            <p:strVal val="1+#ppt_h/2"/>
                                          </p:val>
                                        </p:tav>
                                        <p:tav tm="100000">
                                          <p:val>
                                            <p:strVal val="#ppt_y"/>
                                          </p:val>
                                        </p:tav>
                                      </p:tavLst>
                                    </p:anim>
                                  </p:childTnLst>
                                </p:cTn>
                              </p:par>
                              <p:par>
                                <p:cTn fill="hold" grpId="0" id="17" nodeType="withEffect" presetClass="entr" presetID="31" presetSubtype="0">
                                  <p:stCondLst>
                                    <p:cond delay="1500"/>
                                  </p:stCondLst>
                                  <p:childTnLst>
                                    <p:set>
                                      <p:cBhvr>
                                        <p:cTn dur="1" fill="hold" id="18">
                                          <p:stCondLst>
                                            <p:cond delay="0"/>
                                          </p:stCondLst>
                                        </p:cTn>
                                        <p:tgtEl>
                                          <p:spTgt spid="26"/>
                                        </p:tgtEl>
                                        <p:attrNameLst>
                                          <p:attrName>style.visibility</p:attrName>
                                        </p:attrNameLst>
                                      </p:cBhvr>
                                      <p:to>
                                        <p:strVal val="visible"/>
                                      </p:to>
                                    </p:set>
                                    <p:anim calcmode="lin" valueType="num">
                                      <p:cBhvr>
                                        <p:cTn dur="1000" fill="hold" id="19"/>
                                        <p:tgtEl>
                                          <p:spTgt spid="26"/>
                                        </p:tgtEl>
                                        <p:attrNameLst>
                                          <p:attrName>ppt_w</p:attrName>
                                        </p:attrNameLst>
                                      </p:cBhvr>
                                      <p:tavLst>
                                        <p:tav tm="0">
                                          <p:val>
                                            <p:fltVal val="0"/>
                                          </p:val>
                                        </p:tav>
                                        <p:tav tm="100000">
                                          <p:val>
                                            <p:strVal val="#ppt_w"/>
                                          </p:val>
                                        </p:tav>
                                      </p:tavLst>
                                    </p:anim>
                                    <p:anim calcmode="lin" valueType="num">
                                      <p:cBhvr>
                                        <p:cTn dur="1000" fill="hold" id="20"/>
                                        <p:tgtEl>
                                          <p:spTgt spid="26"/>
                                        </p:tgtEl>
                                        <p:attrNameLst>
                                          <p:attrName>ppt_h</p:attrName>
                                        </p:attrNameLst>
                                      </p:cBhvr>
                                      <p:tavLst>
                                        <p:tav tm="0">
                                          <p:val>
                                            <p:fltVal val="0"/>
                                          </p:val>
                                        </p:tav>
                                        <p:tav tm="100000">
                                          <p:val>
                                            <p:strVal val="#ppt_h"/>
                                          </p:val>
                                        </p:tav>
                                      </p:tavLst>
                                    </p:anim>
                                    <p:anim calcmode="lin" valueType="num">
                                      <p:cBhvr>
                                        <p:cTn dur="1000" fill="hold" id="21"/>
                                        <p:tgtEl>
                                          <p:spTgt spid="26"/>
                                        </p:tgtEl>
                                        <p:attrNameLst>
                                          <p:attrName>style.rotation</p:attrName>
                                        </p:attrNameLst>
                                      </p:cBhvr>
                                      <p:tavLst>
                                        <p:tav tm="0">
                                          <p:val>
                                            <p:fltVal val="90"/>
                                          </p:val>
                                        </p:tav>
                                        <p:tav tm="100000">
                                          <p:val>
                                            <p:fltVal val="0"/>
                                          </p:val>
                                        </p:tav>
                                      </p:tavLst>
                                    </p:anim>
                                    <p:animEffect filter="fade" transition="in">
                                      <p:cBhvr>
                                        <p:cTn dur="1000" id="22"/>
                                        <p:tgtEl>
                                          <p:spTgt spid="26"/>
                                        </p:tgtEl>
                                      </p:cBhvr>
                                    </p:animEffect>
                                  </p:childTnLst>
                                </p:cTn>
                              </p:par>
                              <p:par>
                                <p:cTn fill="hold" grpId="0" id="23" nodeType="withEffect" presetClass="entr" presetID="31" presetSubtype="0">
                                  <p:stCondLst>
                                    <p:cond delay="1750"/>
                                  </p:stCondLst>
                                  <p:childTnLst>
                                    <p:set>
                                      <p:cBhvr>
                                        <p:cTn dur="1" fill="hold" id="24">
                                          <p:stCondLst>
                                            <p:cond delay="0"/>
                                          </p:stCondLst>
                                        </p:cTn>
                                        <p:tgtEl>
                                          <p:spTgt spid="27"/>
                                        </p:tgtEl>
                                        <p:attrNameLst>
                                          <p:attrName>style.visibility</p:attrName>
                                        </p:attrNameLst>
                                      </p:cBhvr>
                                      <p:to>
                                        <p:strVal val="visible"/>
                                      </p:to>
                                    </p:set>
                                    <p:anim calcmode="lin" valueType="num">
                                      <p:cBhvr>
                                        <p:cTn dur="1000" fill="hold" id="25"/>
                                        <p:tgtEl>
                                          <p:spTgt spid="27"/>
                                        </p:tgtEl>
                                        <p:attrNameLst>
                                          <p:attrName>ppt_w</p:attrName>
                                        </p:attrNameLst>
                                      </p:cBhvr>
                                      <p:tavLst>
                                        <p:tav tm="0">
                                          <p:val>
                                            <p:fltVal val="0"/>
                                          </p:val>
                                        </p:tav>
                                        <p:tav tm="100000">
                                          <p:val>
                                            <p:strVal val="#ppt_w"/>
                                          </p:val>
                                        </p:tav>
                                      </p:tavLst>
                                    </p:anim>
                                    <p:anim calcmode="lin" valueType="num">
                                      <p:cBhvr>
                                        <p:cTn dur="1000" fill="hold" id="26"/>
                                        <p:tgtEl>
                                          <p:spTgt spid="27"/>
                                        </p:tgtEl>
                                        <p:attrNameLst>
                                          <p:attrName>ppt_h</p:attrName>
                                        </p:attrNameLst>
                                      </p:cBhvr>
                                      <p:tavLst>
                                        <p:tav tm="0">
                                          <p:val>
                                            <p:fltVal val="0"/>
                                          </p:val>
                                        </p:tav>
                                        <p:tav tm="100000">
                                          <p:val>
                                            <p:strVal val="#ppt_h"/>
                                          </p:val>
                                        </p:tav>
                                      </p:tavLst>
                                    </p:anim>
                                    <p:anim calcmode="lin" valueType="num">
                                      <p:cBhvr>
                                        <p:cTn dur="1000" fill="hold" id="27"/>
                                        <p:tgtEl>
                                          <p:spTgt spid="27"/>
                                        </p:tgtEl>
                                        <p:attrNameLst>
                                          <p:attrName>style.rotation</p:attrName>
                                        </p:attrNameLst>
                                      </p:cBhvr>
                                      <p:tavLst>
                                        <p:tav tm="0">
                                          <p:val>
                                            <p:fltVal val="90"/>
                                          </p:val>
                                        </p:tav>
                                        <p:tav tm="100000">
                                          <p:val>
                                            <p:fltVal val="0"/>
                                          </p:val>
                                        </p:tav>
                                      </p:tavLst>
                                    </p:anim>
                                    <p:animEffect filter="fade" transition="in">
                                      <p:cBhvr>
                                        <p:cTn dur="1000" id="28"/>
                                        <p:tgtEl>
                                          <p:spTgt spid="27"/>
                                        </p:tgtEl>
                                      </p:cBhvr>
                                    </p:animEffect>
                                  </p:childTnLst>
                                </p:cTn>
                              </p:par>
                              <p:par>
                                <p:cTn fill="hold" grpId="0" id="29" nodeType="withEffect" presetClass="entr" presetID="31" presetSubtype="0">
                                  <p:stCondLst>
                                    <p:cond delay="2250"/>
                                  </p:stCondLst>
                                  <p:childTnLst>
                                    <p:set>
                                      <p:cBhvr>
                                        <p:cTn dur="1" fill="hold" id="30">
                                          <p:stCondLst>
                                            <p:cond delay="0"/>
                                          </p:stCondLst>
                                        </p:cTn>
                                        <p:tgtEl>
                                          <p:spTgt spid="29"/>
                                        </p:tgtEl>
                                        <p:attrNameLst>
                                          <p:attrName>style.visibility</p:attrName>
                                        </p:attrNameLst>
                                      </p:cBhvr>
                                      <p:to>
                                        <p:strVal val="visible"/>
                                      </p:to>
                                    </p:set>
                                    <p:anim calcmode="lin" valueType="num">
                                      <p:cBhvr>
                                        <p:cTn dur="1000" fill="hold" id="31"/>
                                        <p:tgtEl>
                                          <p:spTgt spid="29"/>
                                        </p:tgtEl>
                                        <p:attrNameLst>
                                          <p:attrName>ppt_w</p:attrName>
                                        </p:attrNameLst>
                                      </p:cBhvr>
                                      <p:tavLst>
                                        <p:tav tm="0">
                                          <p:val>
                                            <p:fltVal val="0"/>
                                          </p:val>
                                        </p:tav>
                                        <p:tav tm="100000">
                                          <p:val>
                                            <p:strVal val="#ppt_w"/>
                                          </p:val>
                                        </p:tav>
                                      </p:tavLst>
                                    </p:anim>
                                    <p:anim calcmode="lin" valueType="num">
                                      <p:cBhvr>
                                        <p:cTn dur="1000" fill="hold" id="32"/>
                                        <p:tgtEl>
                                          <p:spTgt spid="29"/>
                                        </p:tgtEl>
                                        <p:attrNameLst>
                                          <p:attrName>ppt_h</p:attrName>
                                        </p:attrNameLst>
                                      </p:cBhvr>
                                      <p:tavLst>
                                        <p:tav tm="0">
                                          <p:val>
                                            <p:fltVal val="0"/>
                                          </p:val>
                                        </p:tav>
                                        <p:tav tm="100000">
                                          <p:val>
                                            <p:strVal val="#ppt_h"/>
                                          </p:val>
                                        </p:tav>
                                      </p:tavLst>
                                    </p:anim>
                                    <p:anim calcmode="lin" valueType="num">
                                      <p:cBhvr>
                                        <p:cTn dur="1000" fill="hold" id="33"/>
                                        <p:tgtEl>
                                          <p:spTgt spid="29"/>
                                        </p:tgtEl>
                                        <p:attrNameLst>
                                          <p:attrName>style.rotation</p:attrName>
                                        </p:attrNameLst>
                                      </p:cBhvr>
                                      <p:tavLst>
                                        <p:tav tm="0">
                                          <p:val>
                                            <p:fltVal val="90"/>
                                          </p:val>
                                        </p:tav>
                                        <p:tav tm="100000">
                                          <p:val>
                                            <p:fltVal val="0"/>
                                          </p:val>
                                        </p:tav>
                                      </p:tavLst>
                                    </p:anim>
                                    <p:animEffect filter="fade" transition="in">
                                      <p:cBhvr>
                                        <p:cTn dur="1000" id="34"/>
                                        <p:tgtEl>
                                          <p:spTgt spid="29"/>
                                        </p:tgtEl>
                                      </p:cBhvr>
                                    </p:animEffect>
                                  </p:childTnLst>
                                </p:cTn>
                              </p:par>
                            </p:childTnLst>
                          </p:cTn>
                        </p:par>
                        <p:par>
                          <p:cTn fill="hold" id="35" nodeType="afterGroup">
                            <p:stCondLst>
                              <p:cond delay="3250"/>
                            </p:stCondLst>
                            <p:childTnLst>
                              <p:par>
                                <p:cTn fill="hold" grpId="0" id="36" nodeType="afterEffect" presetClass="entr" presetID="18" presetSubtype="12">
                                  <p:stCondLst>
                                    <p:cond delay="0"/>
                                  </p:stCondLst>
                                  <p:childTnLst>
                                    <p:set>
                                      <p:cBhvr>
                                        <p:cTn dur="1" fill="hold" id="37">
                                          <p:stCondLst>
                                            <p:cond delay="0"/>
                                          </p:stCondLst>
                                        </p:cTn>
                                        <p:tgtEl>
                                          <p:spTgt spid="2"/>
                                        </p:tgtEl>
                                        <p:attrNameLst>
                                          <p:attrName>style.visibility</p:attrName>
                                        </p:attrNameLst>
                                      </p:cBhvr>
                                      <p:to>
                                        <p:strVal val="visible"/>
                                      </p:to>
                                    </p:set>
                                    <p:animEffect filter="strips(downLeft)" transition="in">
                                      <p:cBhvr>
                                        <p:cTn dur="500" id="3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6"/>
      <p:bldP grpId="0" spid="27"/>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装修材料采购</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AA5C0685-CB13-4E16-BFBD-74F0CABA45FF}"/>
              </a:ext>
            </a:extLst>
          </p:cNvPr>
          <p:cNvPicPr>
            <a:picLocks noChangeAspect="1"/>
          </p:cNvPicPr>
          <p:nvPr/>
        </p:nvPicPr>
        <p:blipFill>
          <a:blip r:embed="rId5">
            <a:extLst>
              <a:ext uri="{28A0092B-C50C-407E-A947-70E740481C1C}">
                <a14:useLocalDpi val="0"/>
              </a:ext>
            </a:extLst>
          </a:blip>
          <a:stretch>
            <a:fillRect/>
          </a:stretch>
        </p:blipFill>
        <p:spPr>
          <a:xfrm>
            <a:off x="2695412" y="1858925"/>
            <a:ext cx="2096173" cy="3136041"/>
          </a:xfrm>
          <a:prstGeom prst="rect">
            <a:avLst/>
          </a:prstGeom>
        </p:spPr>
      </p:pic>
      <p:pic>
        <p:nvPicPr>
          <p:cNvPr id="10" name="图片 9">
            <a:extLst>
              <a:ext uri="{FF2B5EF4-FFF2-40B4-BE49-F238E27FC236}">
                <a16:creationId xmlns:a16="http://schemas.microsoft.com/office/drawing/2014/main" id="{25716C1A-82BE-419C-9BBF-D1ED1D03DF30}"/>
              </a:ext>
            </a:extLst>
          </p:cNvPr>
          <p:cNvPicPr>
            <a:picLocks noChangeAspect="1"/>
          </p:cNvPicPr>
          <p:nvPr/>
        </p:nvPicPr>
        <p:blipFill>
          <a:blip r:embed="rId6">
            <a:extLst>
              <a:ext uri="{28A0092B-C50C-407E-A947-70E740481C1C}">
                <a14:useLocalDpi val="0"/>
              </a:ext>
            </a:extLst>
          </a:blip>
          <a:stretch>
            <a:fillRect/>
          </a:stretch>
        </p:blipFill>
        <p:spPr>
          <a:xfrm>
            <a:off x="4842025" y="1858925"/>
            <a:ext cx="2091761" cy="3140150"/>
          </a:xfrm>
          <a:prstGeom prst="rect">
            <a:avLst/>
          </a:prstGeom>
        </p:spPr>
      </p:pic>
      <p:pic>
        <p:nvPicPr>
          <p:cNvPr id="11" name="图片 10">
            <a:extLst>
              <a:ext uri="{FF2B5EF4-FFF2-40B4-BE49-F238E27FC236}">
                <a16:creationId xmlns:a16="http://schemas.microsoft.com/office/drawing/2014/main" id="{63DCDE87-EB2D-425E-BF3B-FB000835A8DA}"/>
              </a:ext>
            </a:extLst>
          </p:cNvPr>
          <p:cNvPicPr>
            <a:picLocks noChangeAspect="1"/>
          </p:cNvPicPr>
          <p:nvPr/>
        </p:nvPicPr>
        <p:blipFill>
          <a:blip r:embed="rId7">
            <a:extLst>
              <a:ext uri="{28A0092B-C50C-407E-A947-70E740481C1C}">
                <a14:useLocalDpi val="0"/>
              </a:ext>
            </a:extLst>
          </a:blip>
          <a:stretch>
            <a:fillRect/>
          </a:stretch>
        </p:blipFill>
        <p:spPr>
          <a:xfrm>
            <a:off x="553745" y="1858926"/>
            <a:ext cx="2090694" cy="3136040"/>
          </a:xfrm>
          <a:prstGeom prst="rect">
            <a:avLst/>
          </a:prstGeom>
        </p:spPr>
      </p:pic>
      <p:sp>
        <p:nvSpPr>
          <p:cNvPr id="12" name="Rectangle 70">
            <a:extLst>
              <a:ext uri="{FF2B5EF4-FFF2-40B4-BE49-F238E27FC236}">
                <a16:creationId xmlns:a16="http://schemas.microsoft.com/office/drawing/2014/main" id="{A68F9BAB-EA24-42FC-848E-7DDF3DD6B801}"/>
              </a:ext>
            </a:extLst>
          </p:cNvPr>
          <p:cNvSpPr>
            <a:spLocks noChangeArrowheads="1"/>
          </p:cNvSpPr>
          <p:nvPr/>
        </p:nvSpPr>
        <p:spPr bwMode="auto">
          <a:xfrm>
            <a:off x="8063192" y="202042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en-US" lang="zh-CN" noProof="1" sz="1600">
                <a:solidFill>
                  <a:schemeClr val="accent6">
                    <a:lumMod val="60000"/>
                    <a:lumOff val="40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13" name="Rectangle 23">
            <a:extLst>
              <a:ext uri="{FF2B5EF4-FFF2-40B4-BE49-F238E27FC236}">
                <a16:creationId xmlns:a16="http://schemas.microsoft.com/office/drawing/2014/main" id="{4C9330C0-FBF6-4C8F-BEE3-0AA1D6EFD186}"/>
              </a:ext>
            </a:extLst>
          </p:cNvPr>
          <p:cNvSpPr/>
          <p:nvPr/>
        </p:nvSpPr>
        <p:spPr>
          <a:xfrm>
            <a:off x="8063194" y="2407899"/>
            <a:ext cx="3362035"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4" name="Rectangle 42">
            <a:extLst>
              <a:ext uri="{FF2B5EF4-FFF2-40B4-BE49-F238E27FC236}">
                <a16:creationId xmlns:a16="http://schemas.microsoft.com/office/drawing/2014/main" id="{BB0C69E5-BC08-4ACA-A77F-70BFF3F4EF68}"/>
              </a:ext>
            </a:extLst>
          </p:cNvPr>
          <p:cNvSpPr>
            <a:spLocks noChangeArrowheads="1"/>
          </p:cNvSpPr>
          <p:nvPr/>
        </p:nvSpPr>
        <p:spPr bwMode="auto">
          <a:xfrm>
            <a:off x="8063192" y="4767607"/>
            <a:ext cx="315356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en-US" lang="zh-CN" noProof="1" sz="1600">
                <a:solidFill>
                  <a:schemeClr val="accent6">
                    <a:lumMod val="60000"/>
                    <a:lumOff val="40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15" name="Rectangle 43">
            <a:extLst>
              <a:ext uri="{FF2B5EF4-FFF2-40B4-BE49-F238E27FC236}">
                <a16:creationId xmlns:a16="http://schemas.microsoft.com/office/drawing/2014/main" id="{2B68955B-0D43-4FF1-98DD-23195169A75E}"/>
              </a:ext>
            </a:extLst>
          </p:cNvPr>
          <p:cNvSpPr/>
          <p:nvPr/>
        </p:nvSpPr>
        <p:spPr>
          <a:xfrm>
            <a:off x="8063194" y="5161554"/>
            <a:ext cx="3362035"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6" name="Rectangle 44">
            <a:extLst>
              <a:ext uri="{FF2B5EF4-FFF2-40B4-BE49-F238E27FC236}">
                <a16:creationId xmlns:a16="http://schemas.microsoft.com/office/drawing/2014/main" id="{83961F3D-5751-4807-A7C0-4FC00E0D948B}"/>
              </a:ext>
            </a:extLst>
          </p:cNvPr>
          <p:cNvSpPr>
            <a:spLocks noChangeArrowheads="1"/>
          </p:cNvSpPr>
          <p:nvPr/>
        </p:nvSpPr>
        <p:spPr bwMode="auto">
          <a:xfrm>
            <a:off x="8063192" y="3426333"/>
            <a:ext cx="209797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en-US" lang="zh-CN" noProof="1" sz="1600">
                <a:solidFill>
                  <a:schemeClr val="accent6">
                    <a:lumMod val="60000"/>
                    <a:lumOff val="40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17" name="Rectangle 45">
            <a:extLst>
              <a:ext uri="{FF2B5EF4-FFF2-40B4-BE49-F238E27FC236}">
                <a16:creationId xmlns:a16="http://schemas.microsoft.com/office/drawing/2014/main" id="{63C94F27-4AED-4A93-B36B-3024DD3278FC}"/>
              </a:ext>
            </a:extLst>
          </p:cNvPr>
          <p:cNvSpPr/>
          <p:nvPr/>
        </p:nvSpPr>
        <p:spPr>
          <a:xfrm>
            <a:off x="8063194" y="3819763"/>
            <a:ext cx="3362035"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8" name="文本框 17">
            <a:extLst>
              <a:ext uri="{FF2B5EF4-FFF2-40B4-BE49-F238E27FC236}">
                <a16:creationId xmlns:a16="http://schemas.microsoft.com/office/drawing/2014/main" id="{8762922A-CC8B-4C39-BDB3-37E4DE31D075}"/>
              </a:ext>
            </a:extLst>
          </p:cNvPr>
          <p:cNvSpPr txBox="1"/>
          <p:nvPr/>
        </p:nvSpPr>
        <p:spPr>
          <a:xfrm>
            <a:off x="8063192" y="1264822"/>
            <a:ext cx="2486025" cy="365760"/>
          </a:xfrm>
          <a:prstGeom prst="rect">
            <a:avLst/>
          </a:prstGeom>
          <a:noFill/>
        </p:spPr>
        <p:txBody>
          <a:bodyPr rtlCol="0" wrap="square">
            <a:spAutoFit/>
          </a:bodyPr>
          <a:lstStyle/>
          <a:p>
            <a:r>
              <a:rPr altLang="en-US" b="1" lang="zh-CN">
                <a:solidFill>
                  <a:schemeClr val="tx1">
                    <a:lumMod val="85000"/>
                    <a:lumOff val="15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19" name="矩形 18">
            <a:extLst>
              <a:ext uri="{FF2B5EF4-FFF2-40B4-BE49-F238E27FC236}">
                <a16:creationId xmlns:a16="http://schemas.microsoft.com/office/drawing/2014/main" id="{979341AF-45DF-4C2A-B41B-071C6363559E}"/>
              </a:ext>
            </a:extLst>
          </p:cNvPr>
          <p:cNvSpPr/>
          <p:nvPr/>
        </p:nvSpPr>
        <p:spPr>
          <a:xfrm>
            <a:off x="7593800" y="803004"/>
            <a:ext cx="4090412" cy="52158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CN Light"/>
              <a:ea charset="-122" panose="020b0300000000000000" pitchFamily="34" typeface="思源黑体 CN Light"/>
              <a:cs typeface="+mn-ea"/>
              <a:sym typeface="+mn-lt"/>
            </a:endParaRPr>
          </a:p>
        </p:txBody>
      </p:sp>
    </p:spTree>
    <p:extLst>
      <p:ext uri="{BB962C8B-B14F-4D97-AF65-F5344CB8AC3E}">
        <p14:creationId val="161537242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anim calcmode="lin" valueType="num">
                                      <p:cBhvr>
                                        <p:cTn dur="500" fill="hold" id="8"/>
                                        <p:tgtEl>
                                          <p:spTgt spid="9"/>
                                        </p:tgtEl>
                                        <p:attrNameLst>
                                          <p:attrName>ppt_x</p:attrName>
                                        </p:attrNameLst>
                                      </p:cBhvr>
                                      <p:tavLst>
                                        <p:tav tm="0">
                                          <p:val>
                                            <p:strVal val="#ppt_x"/>
                                          </p:val>
                                        </p:tav>
                                        <p:tav tm="100000">
                                          <p:val>
                                            <p:strVal val="#ppt_x"/>
                                          </p:val>
                                        </p:tav>
                                      </p:tavLst>
                                    </p:anim>
                                    <p:anim calcmode="lin" valueType="num">
                                      <p:cBhvr>
                                        <p:cTn dur="5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500" id="12"/>
                                        <p:tgtEl>
                                          <p:spTgt spid="11"/>
                                        </p:tgtEl>
                                      </p:cBhvr>
                                    </p:animEffect>
                                    <p:anim calcmode="lin" valueType="num">
                                      <p:cBhvr>
                                        <p:cTn dur="500" fill="hold" id="13"/>
                                        <p:tgtEl>
                                          <p:spTgt spid="11"/>
                                        </p:tgtEl>
                                        <p:attrNameLst>
                                          <p:attrName>ppt_x</p:attrName>
                                        </p:attrNameLst>
                                      </p:cBhvr>
                                      <p:tavLst>
                                        <p:tav tm="0">
                                          <p:val>
                                            <p:strVal val="#ppt_x"/>
                                          </p:val>
                                        </p:tav>
                                        <p:tav tm="100000">
                                          <p:val>
                                            <p:strVal val="#ppt_x"/>
                                          </p:val>
                                        </p:tav>
                                      </p:tavLst>
                                    </p:anim>
                                    <p:anim calcmode="lin" valueType="num">
                                      <p:cBhvr>
                                        <p:cTn dur="500" fill="hold" id="14"/>
                                        <p:tgtEl>
                                          <p:spTgt spid="1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500" id="17"/>
                                        <p:tgtEl>
                                          <p:spTgt spid="10"/>
                                        </p:tgtEl>
                                      </p:cBhvr>
                                    </p:animEffect>
                                    <p:anim calcmode="lin" valueType="num">
                                      <p:cBhvr>
                                        <p:cTn dur="500" fill="hold" id="18"/>
                                        <p:tgtEl>
                                          <p:spTgt spid="10"/>
                                        </p:tgtEl>
                                        <p:attrNameLst>
                                          <p:attrName>ppt_x</p:attrName>
                                        </p:attrNameLst>
                                      </p:cBhvr>
                                      <p:tavLst>
                                        <p:tav tm="0">
                                          <p:val>
                                            <p:strVal val="#ppt_x"/>
                                          </p:val>
                                        </p:tav>
                                        <p:tav tm="100000">
                                          <p:val>
                                            <p:strVal val="#ppt_x"/>
                                          </p:val>
                                        </p:tav>
                                      </p:tavLst>
                                    </p:anim>
                                    <p:anim calcmode="lin" valueType="num">
                                      <p:cBhvr>
                                        <p:cTn dur="500" fill="hold" id="19"/>
                                        <p:tgtEl>
                                          <p:spTgt spid="1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500"/>
                            </p:stCondLst>
                            <p:childTnLst>
                              <p:par>
                                <p:cTn fill="hold" grpId="0" id="21" nodeType="afterEffect" presetClass="entr" presetID="47" presetSubtype="0">
                                  <p:stCondLst>
                                    <p:cond delay="0"/>
                                  </p:stCondLst>
                                  <p:iterate type="lt">
                                    <p:tmPct val="10000"/>
                                  </p:iterate>
                                  <p:childTnLst>
                                    <p:set>
                                      <p:cBhvr>
                                        <p:cTn dur="1" fill="hold" id="22">
                                          <p:stCondLst>
                                            <p:cond delay="0"/>
                                          </p:stCondLst>
                                        </p:cTn>
                                        <p:tgtEl>
                                          <p:spTgt spid="18">
                                            <p:txEl>
                                              <p:pRg end="0" st="0"/>
                                            </p:txEl>
                                          </p:spTgt>
                                        </p:tgtEl>
                                        <p:attrNameLst>
                                          <p:attrName>style.visibility</p:attrName>
                                        </p:attrNameLst>
                                      </p:cBhvr>
                                      <p:to>
                                        <p:strVal val="visible"/>
                                      </p:to>
                                    </p:set>
                                    <p:animEffect filter="fade" transition="in">
                                      <p:cBhvr>
                                        <p:cTn dur="250" id="23"/>
                                        <p:tgtEl>
                                          <p:spTgt spid="18">
                                            <p:txEl>
                                              <p:pRg end="0" st="0"/>
                                            </p:txEl>
                                          </p:spTgt>
                                        </p:tgtEl>
                                      </p:cBhvr>
                                    </p:animEffect>
                                    <p:anim calcmode="lin" valueType="num">
                                      <p:cBhvr>
                                        <p:cTn dur="250" fill="hold" id="24"/>
                                        <p:tgtEl>
                                          <p:spTgt spid="18">
                                            <p:txEl>
                                              <p:pRg end="0" st="0"/>
                                            </p:txEl>
                                          </p:spTgt>
                                        </p:tgtEl>
                                        <p:attrNameLst>
                                          <p:attrName>ppt_x</p:attrName>
                                        </p:attrNameLst>
                                      </p:cBhvr>
                                      <p:tavLst>
                                        <p:tav tm="0">
                                          <p:val>
                                            <p:strVal val="#ppt_x"/>
                                          </p:val>
                                        </p:tav>
                                        <p:tav tm="100000">
                                          <p:val>
                                            <p:strVal val="#ppt_x"/>
                                          </p:val>
                                        </p:tav>
                                      </p:tavLst>
                                    </p:anim>
                                    <p:anim calcmode="lin" valueType="num">
                                      <p:cBhvr>
                                        <p:cTn dur="250" fill="hold" id="25"/>
                                        <p:tgtEl>
                                          <p:spTgt spid="18">
                                            <p:txEl>
                                              <p:pRg end="0" st="0"/>
                                            </p:txEl>
                                          </p:spTgt>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7"/>
                                        </p:tgtEl>
                                        <p:attrNameLst>
                                          <p:attrName>style.visibility</p:attrName>
                                        </p:attrNameLst>
                                      </p:cBhvr>
                                      <p:to>
                                        <p:strVal val="visible"/>
                                      </p:to>
                                    </p:set>
                                    <p:animEffect filter="wipe(left)" transition="in">
                                      <p:cBhvr>
                                        <p:cTn dur="500" id="37"/>
                                        <p:tgtEl>
                                          <p:spTgt spid="17"/>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4"/>
                                        </p:tgtEl>
                                        <p:attrNameLst>
                                          <p:attrName>style.visibility</p:attrName>
                                        </p:attrNameLst>
                                      </p:cBhvr>
                                      <p:to>
                                        <p:strVal val="visible"/>
                                      </p:to>
                                    </p:set>
                                    <p:animEffect filter="wipe(left)" transition="in">
                                      <p:cBhvr>
                                        <p:cTn dur="500" id="40"/>
                                        <p:tgtEl>
                                          <p:spTgt spid="1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1000"/>
                            </p:stCondLst>
                            <p:childTnLst>
                              <p:par>
                                <p:cTn fill="hold" grpId="0" id="45" nodeType="afterEffect" presetClass="entr" presetID="6" presetSubtype="16">
                                  <p:stCondLst>
                                    <p:cond delay="0"/>
                                  </p:stCondLst>
                                  <p:childTnLst>
                                    <p:set>
                                      <p:cBhvr>
                                        <p:cTn dur="1" fill="hold" id="46">
                                          <p:stCondLst>
                                            <p:cond delay="0"/>
                                          </p:stCondLst>
                                        </p:cTn>
                                        <p:tgtEl>
                                          <p:spTgt spid="19"/>
                                        </p:tgtEl>
                                        <p:attrNameLst>
                                          <p:attrName>style.visibility</p:attrName>
                                        </p:attrNameLst>
                                      </p:cBhvr>
                                      <p:to>
                                        <p:strVal val="visible"/>
                                      </p:to>
                                    </p:set>
                                    <p:animEffect filter="circle(in)" transition="in">
                                      <p:cBhvr>
                                        <p:cTn dur="500" id="4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bui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装修材料采购</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8C11F112-457B-4A9D-8F55-73B66ECB9B40}"/>
              </a:ext>
            </a:extLst>
          </p:cNvPr>
          <p:cNvSpPr/>
          <p:nvPr/>
        </p:nvSpPr>
        <p:spPr>
          <a:xfrm>
            <a:off x="5676899" y="295275"/>
            <a:ext cx="6257925" cy="6267450"/>
          </a:xfrm>
          <a:prstGeom prst="rect">
            <a:avLst/>
          </a:prstGeom>
          <a:solidFill>
            <a:schemeClr val="accent6">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a:extLst>
              <a:ext uri="{FF2B5EF4-FFF2-40B4-BE49-F238E27FC236}">
                <a16:creationId xmlns:a16="http://schemas.microsoft.com/office/drawing/2014/main" id="{522A63B5-1115-4366-804D-180590EA5E5C}"/>
              </a:ext>
            </a:extLst>
          </p:cNvPr>
          <p:cNvPicPr>
            <a:picLocks noChangeAspect="1"/>
          </p:cNvPicPr>
          <p:nvPr/>
        </p:nvPicPr>
        <p:blipFill>
          <a:blip r:embed="rId5">
            <a:extLst>
              <a:ext uri="{28A0092B-C50C-407E-A947-70E740481C1C}">
                <a14:useLocalDpi val="0"/>
              </a:ext>
            </a:extLst>
          </a:blip>
          <a:stretch>
            <a:fillRect/>
          </a:stretch>
        </p:blipFill>
        <p:spPr>
          <a:xfrm>
            <a:off x="6354067" y="1437475"/>
            <a:ext cx="2619376" cy="1936811"/>
          </a:xfrm>
          <a:prstGeom prst="rect">
            <a:avLst/>
          </a:prstGeom>
          <a:ln w="101600">
            <a:solidFill>
              <a:schemeClr val="bg1"/>
            </a:solidFill>
          </a:ln>
          <a:effectLst>
            <a:outerShdw algn="tr" blurRad="50800" dir="8100000" dist="38100" rotWithShape="0">
              <a:prstClr val="black">
                <a:alpha val="40000"/>
              </a:prstClr>
            </a:outerShdw>
          </a:effectLst>
        </p:spPr>
      </p:pic>
      <p:pic>
        <p:nvPicPr>
          <p:cNvPr id="11" name="图片 10">
            <a:extLst>
              <a:ext uri="{FF2B5EF4-FFF2-40B4-BE49-F238E27FC236}">
                <a16:creationId xmlns:a16="http://schemas.microsoft.com/office/drawing/2014/main" id="{80377DF7-EFA4-405E-8678-DCA2C686BF97}"/>
              </a:ext>
            </a:extLst>
          </p:cNvPr>
          <p:cNvPicPr>
            <a:picLocks noChangeAspect="1"/>
          </p:cNvPicPr>
          <p:nvPr/>
        </p:nvPicPr>
        <p:blipFill>
          <a:blip r:embed="rId6">
            <a:extLst>
              <a:ext uri="{28A0092B-C50C-407E-A947-70E740481C1C}">
                <a14:useLocalDpi val="0"/>
              </a:ext>
            </a:extLst>
          </a:blip>
          <a:stretch>
            <a:fillRect/>
          </a:stretch>
        </p:blipFill>
        <p:spPr>
          <a:xfrm>
            <a:off x="9259712" y="2683798"/>
            <a:ext cx="2511055" cy="1674036"/>
          </a:xfrm>
          <a:prstGeom prst="rect">
            <a:avLst/>
          </a:prstGeom>
          <a:ln w="101600">
            <a:solidFill>
              <a:schemeClr val="bg1"/>
            </a:solidFill>
          </a:ln>
          <a:effectLst>
            <a:outerShdw algn="tr" blurRad="50800" dir="8100000" dist="38100" rotWithShape="0">
              <a:prstClr val="black">
                <a:alpha val="40000"/>
              </a:prstClr>
            </a:outerShdw>
          </a:effectLst>
        </p:spPr>
      </p:pic>
      <p:sp>
        <p:nvSpPr>
          <p:cNvPr id="12" name="文本框 11">
            <a:extLst>
              <a:ext uri="{FF2B5EF4-FFF2-40B4-BE49-F238E27FC236}">
                <a16:creationId xmlns:a16="http://schemas.microsoft.com/office/drawing/2014/main" id="{9414553F-4478-4134-9F6C-54FF8E69BE29}"/>
              </a:ext>
            </a:extLst>
          </p:cNvPr>
          <p:cNvSpPr txBox="1"/>
          <p:nvPr/>
        </p:nvSpPr>
        <p:spPr>
          <a:xfrm>
            <a:off x="895860" y="1545765"/>
            <a:ext cx="3457331" cy="944880"/>
          </a:xfrm>
          <a:prstGeom prst="rect">
            <a:avLst/>
          </a:prstGeom>
          <a:noFill/>
        </p:spPr>
        <p:txBody>
          <a:bodyPr rtlCol="0" wrap="square">
            <a:spAutoFit/>
          </a:bodyPr>
          <a:lstStyle/>
          <a:p>
            <a:r>
              <a:rPr altLang="en-US" lang="zh-CN" sz="28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在此</a:t>
            </a:r>
          </a:p>
          <a:p>
            <a:r>
              <a:rPr altLang="en-US" lang="zh-CN" sz="28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添加你的标题</a:t>
            </a:r>
          </a:p>
        </p:txBody>
      </p:sp>
      <p:sp>
        <p:nvSpPr>
          <p:cNvPr id="13" name="文本框 12">
            <a:extLst>
              <a:ext uri="{FF2B5EF4-FFF2-40B4-BE49-F238E27FC236}">
                <a16:creationId xmlns:a16="http://schemas.microsoft.com/office/drawing/2014/main" id="{64E2697D-D3CA-44F3-A514-B925E2B8F10F}"/>
              </a:ext>
            </a:extLst>
          </p:cNvPr>
          <p:cNvSpPr txBox="1"/>
          <p:nvPr/>
        </p:nvSpPr>
        <p:spPr>
          <a:xfrm>
            <a:off x="895861" y="2690429"/>
            <a:ext cx="4192334" cy="1691640"/>
          </a:xfrm>
          <a:prstGeom prst="rect">
            <a:avLst/>
          </a:prstGeom>
          <a:noFill/>
        </p:spPr>
        <p:txBody>
          <a:bodyPr rtlCol="0"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a:t>
            </a:r>
          </a:p>
        </p:txBody>
      </p:sp>
      <p:grpSp>
        <p:nvGrpSpPr>
          <p:cNvPr id="14" name="组合 13">
            <a:extLst>
              <a:ext uri="{FF2B5EF4-FFF2-40B4-BE49-F238E27FC236}">
                <a16:creationId xmlns:a16="http://schemas.microsoft.com/office/drawing/2014/main" id="{A1745214-C2B1-4FA6-B5F9-40DF3ED27D1B}"/>
              </a:ext>
            </a:extLst>
          </p:cNvPr>
          <p:cNvGrpSpPr/>
          <p:nvPr/>
        </p:nvGrpSpPr>
        <p:grpSpPr>
          <a:xfrm>
            <a:off x="1064871" y="4873648"/>
            <a:ext cx="2407534" cy="428263"/>
            <a:chOff x="6412375" y="4606724"/>
            <a:chExt cx="2407534" cy="428263"/>
          </a:xfrm>
          <a:solidFill>
            <a:schemeClr val="accent6">
              <a:lumMod val="60000"/>
              <a:lumOff val="40000"/>
            </a:schemeClr>
          </a:solidFill>
        </p:grpSpPr>
        <p:sp>
          <p:nvSpPr>
            <p:cNvPr id="15" name="矩形 14">
              <a:extLst>
                <a:ext uri="{FF2B5EF4-FFF2-40B4-BE49-F238E27FC236}">
                  <a16:creationId xmlns:a16="http://schemas.microsoft.com/office/drawing/2014/main" id="{7AC8B515-9F16-43AB-9A14-D1D9723D3B74}"/>
                </a:ext>
              </a:extLst>
            </p:cNvPr>
            <p:cNvSpPr/>
            <p:nvPr/>
          </p:nvSpPr>
          <p:spPr>
            <a:xfrm>
              <a:off x="6412375" y="4606724"/>
              <a:ext cx="2407534" cy="428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B39E4356-B2A6-41E8-8870-D55CB7A8D8E4}"/>
                </a:ext>
              </a:extLst>
            </p:cNvPr>
            <p:cNvSpPr txBox="1"/>
            <p:nvPr/>
          </p:nvSpPr>
          <p:spPr>
            <a:xfrm>
              <a:off x="6574421" y="4666966"/>
              <a:ext cx="2083442" cy="304800"/>
            </a:xfrm>
            <a:prstGeom prst="rect">
              <a:avLst/>
            </a:prstGeom>
            <a:grpFill/>
          </p:spPr>
          <p:txBody>
            <a:bodyPr rtlCol="0" wrap="square">
              <a:spAutoFit/>
            </a:bodyPr>
            <a:lstStyle/>
            <a:p>
              <a:pPr algn="dist"/>
              <a:r>
                <a:rPr altLang="zh-CN" i="1" lang="en-US" sz="1400">
                  <a:solidFill>
                    <a:schemeClr val="bg1"/>
                  </a:solidFill>
                  <a:latin charset="-122" panose="00000500000000000000" pitchFamily="2" typeface="字魂59号-创粗黑"/>
                </a:rPr>
                <a:t>ADD KEY WPRD</a:t>
              </a:r>
            </a:p>
          </p:txBody>
        </p:sp>
      </p:grpSp>
      <p:sp>
        <p:nvSpPr>
          <p:cNvPr id="17" name="文本框 16">
            <a:extLst>
              <a:ext uri="{FF2B5EF4-FFF2-40B4-BE49-F238E27FC236}">
                <a16:creationId xmlns:a16="http://schemas.microsoft.com/office/drawing/2014/main" id="{071B3E47-1D8D-40C0-919F-975380D41F61}"/>
              </a:ext>
            </a:extLst>
          </p:cNvPr>
          <p:cNvSpPr txBox="1"/>
          <p:nvPr/>
        </p:nvSpPr>
        <p:spPr>
          <a:xfrm>
            <a:off x="6284794" y="4762809"/>
            <a:ext cx="5011855" cy="1691640"/>
          </a:xfrm>
          <a:prstGeom prst="rect">
            <a:avLst/>
          </a:prstGeom>
          <a:noFill/>
        </p:spPr>
        <p:txBody>
          <a:bodyPr rtlCol="0" wrap="square">
            <a:spAutoFit/>
          </a:bodyPr>
          <a:lstStyle/>
          <a:p>
            <a:pPr>
              <a:lnSpc>
                <a:spcPct val="150000"/>
              </a:lnSpc>
            </a:pPr>
            <a:r>
              <a:rPr altLang="zh-CN" i="1" lang="en-US" sz="1400">
                <a:solidFill>
                  <a:prstClr val="black"/>
                </a:solidFill>
                <a:latin charset="-122" panose="00000500000000000000" pitchFamily="2" typeface="字魂59号-创粗黑"/>
                <a:ea charset="-122" panose="00000500000000000000" pitchFamily="2" typeface="字魂59号-创粗黑"/>
              </a:rPr>
              <a:t>Please replace it with the text you need please replace it with the text you need the text you need please  replace it with the text you need the text you need please replace.</a:t>
            </a:r>
          </a:p>
        </p:txBody>
      </p:sp>
      <p:grpSp>
        <p:nvGrpSpPr>
          <p:cNvPr id="2" name="组合 1">
            <a:extLst>
              <a:ext uri="{FF2B5EF4-FFF2-40B4-BE49-F238E27FC236}">
                <a16:creationId xmlns:a16="http://schemas.microsoft.com/office/drawing/2014/main" id="{91715229-5D95-4032-94A9-D0E18C833464}"/>
              </a:ext>
            </a:extLst>
          </p:cNvPr>
          <p:cNvGrpSpPr/>
          <p:nvPr/>
        </p:nvGrpSpPr>
        <p:grpSpPr>
          <a:xfrm>
            <a:off x="8790721" y="1752858"/>
            <a:ext cx="1058129" cy="1034899"/>
            <a:chOff x="8790721" y="1752858"/>
            <a:chExt cx="1058129" cy="1034899"/>
          </a:xfrm>
        </p:grpSpPr>
        <p:sp>
          <p:nvSpPr>
            <p:cNvPr id="18" name="矩形 17">
              <a:extLst>
                <a:ext uri="{FF2B5EF4-FFF2-40B4-BE49-F238E27FC236}">
                  <a16:creationId xmlns:a16="http://schemas.microsoft.com/office/drawing/2014/main" id="{1D55DBD8-8F97-4AE6-92C1-C002B47B1FB9}"/>
                </a:ext>
              </a:extLst>
            </p:cNvPr>
            <p:cNvSpPr/>
            <p:nvPr/>
          </p:nvSpPr>
          <p:spPr>
            <a:xfrm>
              <a:off x="8790721" y="1752858"/>
              <a:ext cx="1058129" cy="1034899"/>
            </a:xfrm>
            <a:prstGeom prst="rect">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a:extLst>
                <a:ext uri="{FF2B5EF4-FFF2-40B4-BE49-F238E27FC236}">
                  <a16:creationId xmlns:a16="http://schemas.microsoft.com/office/drawing/2014/main" id="{FA7ED6E8-2541-48FA-83F8-B132981B99AA}"/>
                </a:ext>
              </a:extLst>
            </p:cNvPr>
            <p:cNvGrpSpPr/>
            <p:nvPr/>
          </p:nvGrpSpPr>
          <p:grpSpPr>
            <a:xfrm>
              <a:off x="9060161" y="1971409"/>
              <a:ext cx="519248" cy="476438"/>
              <a:chOff x="10628051" y="1891971"/>
              <a:chExt cx="519248" cy="476438"/>
            </a:xfrm>
            <a:solidFill>
              <a:schemeClr val="accent6">
                <a:lumMod val="60000"/>
                <a:lumOff val="40000"/>
              </a:schemeClr>
            </a:solidFill>
          </p:grpSpPr>
          <p:sp>
            <p:nvSpPr>
              <p:cNvPr id="20" name="Freeform 130">
                <a:extLst>
                  <a:ext uri="{FF2B5EF4-FFF2-40B4-BE49-F238E27FC236}">
                    <a16:creationId xmlns:a16="http://schemas.microsoft.com/office/drawing/2014/main" id="{545EFA00-FA85-443C-A6E1-D71B9CA24658}"/>
                  </a:ext>
                </a:extLst>
              </p:cNvPr>
              <p:cNvSpPr>
                <a:spLocks noEditPoints="1"/>
              </p:cNvSpPr>
              <p:nvPr/>
            </p:nvSpPr>
            <p:spPr bwMode="auto">
              <a:xfrm>
                <a:off x="10886294" y="1891971"/>
                <a:ext cx="261005" cy="290005"/>
              </a:xfrm>
              <a:custGeom>
                <a:gdLst>
                  <a:gd fmla="*/ 90 w 95" name="T0"/>
                  <a:gd fmla="*/ 21 h 106" name="T1"/>
                  <a:gd fmla="*/ 88 w 95" name="T2"/>
                  <a:gd fmla="*/ 17 h 106" name="T3"/>
                  <a:gd fmla="*/ 51 w 95" name="T4"/>
                  <a:gd fmla="*/ 1 h 106" name="T5"/>
                  <a:gd fmla="*/ 46 w 95" name="T6"/>
                  <a:gd fmla="*/ 2 h 106" name="T7"/>
                  <a:gd fmla="*/ 0 w 95" name="T8"/>
                  <a:gd fmla="*/ 35 h 106" name="T9"/>
                  <a:gd fmla="*/ 36 w 95" name="T10"/>
                  <a:gd fmla="*/ 79 h 106" name="T11"/>
                  <a:gd fmla="*/ 37 w 95" name="T12"/>
                  <a:gd fmla="*/ 106 h 106" name="T13"/>
                  <a:gd fmla="*/ 93 w 95" name="T14"/>
                  <a:gd fmla="*/ 65 h 106" name="T15"/>
                  <a:gd fmla="*/ 95 w 95" name="T16"/>
                  <a:gd fmla="*/ 61 h 106" name="T17"/>
                  <a:gd fmla="*/ 90 w 95" name="T18"/>
                  <a:gd fmla="*/ 21 h 106" name="T19"/>
                  <a:gd fmla="*/ 69 w 95" name="T20"/>
                  <a:gd fmla="*/ 44 h 106" name="T21"/>
                  <a:gd fmla="*/ 57 w 95" name="T22"/>
                  <a:gd fmla="*/ 42 h 106" name="T23"/>
                  <a:gd fmla="*/ 59 w 95" name="T24"/>
                  <a:gd fmla="*/ 31 h 106" name="T25"/>
                  <a:gd fmla="*/ 71 w 95" name="T26"/>
                  <a:gd fmla="*/ 33 h 106" name="T27"/>
                  <a:gd fmla="*/ 69 w 95" name="T28"/>
                  <a:gd fmla="*/ 44 h 1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95">
                    <a:moveTo>
                      <a:pt x="90" y="21"/>
                    </a:moveTo>
                    <a:cubicBezTo>
                      <a:pt x="90" y="20"/>
                      <a:pt x="89" y="18"/>
                      <a:pt x="88" y="17"/>
                    </a:cubicBezTo>
                    <a:cubicBezTo>
                      <a:pt x="51" y="1"/>
                      <a:pt x="51" y="1"/>
                      <a:pt x="51" y="1"/>
                    </a:cubicBezTo>
                    <a:cubicBezTo>
                      <a:pt x="50" y="0"/>
                      <a:pt x="48" y="0"/>
                      <a:pt x="46" y="2"/>
                    </a:cubicBezTo>
                    <a:cubicBezTo>
                      <a:pt x="0" y="35"/>
                      <a:pt x="0" y="35"/>
                      <a:pt x="0" y="35"/>
                    </a:cubicBezTo>
                    <a:cubicBezTo>
                      <a:pt x="18" y="43"/>
                      <a:pt x="31" y="59"/>
                      <a:pt x="36" y="79"/>
                    </a:cubicBezTo>
                    <a:cubicBezTo>
                      <a:pt x="38" y="88"/>
                      <a:pt x="39" y="97"/>
                      <a:pt x="37" y="106"/>
                    </a:cubicBezTo>
                    <a:cubicBezTo>
                      <a:pt x="93" y="65"/>
                      <a:pt x="93" y="65"/>
                      <a:pt x="93" y="65"/>
                    </a:cubicBezTo>
                    <a:cubicBezTo>
                      <a:pt x="94" y="64"/>
                      <a:pt x="95" y="63"/>
                      <a:pt x="95" y="61"/>
                    </a:cubicBezTo>
                    <a:lnTo>
                      <a:pt x="90" y="21"/>
                    </a:lnTo>
                    <a:close/>
                    <a:moveTo>
                      <a:pt x="69" y="44"/>
                    </a:moveTo>
                    <a:cubicBezTo>
                      <a:pt x="65" y="47"/>
                      <a:pt x="60" y="46"/>
                      <a:pt x="57" y="42"/>
                    </a:cubicBezTo>
                    <a:cubicBezTo>
                      <a:pt x="55" y="39"/>
                      <a:pt x="56" y="34"/>
                      <a:pt x="59" y="31"/>
                    </a:cubicBezTo>
                    <a:cubicBezTo>
                      <a:pt x="63" y="28"/>
                      <a:pt x="68" y="29"/>
                      <a:pt x="71" y="33"/>
                    </a:cubicBezTo>
                    <a:cubicBezTo>
                      <a:pt x="73" y="36"/>
                      <a:pt x="72" y="41"/>
                      <a:pt x="69" y="44"/>
                    </a:cubicBezTo>
                    <a:close/>
                  </a:path>
                </a:pathLst>
              </a:custGeom>
              <a:grpFill/>
              <a:ln>
                <a:noFill/>
              </a:ln>
            </p:spPr>
            <p:txBody>
              <a:bodyPr anchor="t" anchorCtr="0" bIns="45720" compatLnSpc="1" lIns="91440" numCol="1" rIns="91440" tIns="45720" vert="horz" wrap="square"/>
              <a:lstStyle/>
              <a:p>
                <a:endParaRPr lang="en-US"/>
              </a:p>
            </p:txBody>
          </p:sp>
          <p:sp>
            <p:nvSpPr>
              <p:cNvPr id="21" name="Freeform 131">
                <a:extLst>
                  <a:ext uri="{FF2B5EF4-FFF2-40B4-BE49-F238E27FC236}">
                    <a16:creationId xmlns:a16="http://schemas.microsoft.com/office/drawing/2014/main" id="{6AB681D4-5811-462C-A70E-7DB1BA25B3B0}"/>
                  </a:ext>
                </a:extLst>
              </p:cNvPr>
              <p:cNvSpPr/>
              <p:nvPr/>
            </p:nvSpPr>
            <p:spPr bwMode="auto">
              <a:xfrm>
                <a:off x="10719195" y="2036974"/>
                <a:ext cx="216814" cy="227861"/>
              </a:xfrm>
              <a:custGeom>
                <a:gdLst>
                  <a:gd fmla="*/ 2 w 79" name="T0"/>
                  <a:gd fmla="*/ 31 h 83" name="T1"/>
                  <a:gd fmla="*/ 39 w 79" name="T2"/>
                  <a:gd fmla="*/ 83 h 83" name="T3"/>
                  <a:gd fmla="*/ 42 w 79" name="T4"/>
                  <a:gd fmla="*/ 82 h 83" name="T5"/>
                  <a:gd fmla="*/ 73 w 79" name="T6"/>
                  <a:gd fmla="*/ 32 h 83" name="T7"/>
                  <a:gd fmla="*/ 36 w 79" name="T8"/>
                  <a:gd fmla="*/ 0 h 83" name="T9"/>
                  <a:gd fmla="*/ 3 w 79" name="T10"/>
                  <a:gd fmla="*/ 24 h 83" name="T11"/>
                  <a:gd fmla="*/ 2 w 79" name="T12"/>
                  <a:gd fmla="*/ 31 h 83" name="T13"/>
                </a:gdLst>
                <a:cxnLst>
                  <a:cxn ang="0">
                    <a:pos x="T0" y="T1"/>
                  </a:cxn>
                  <a:cxn ang="0">
                    <a:pos x="T2" y="T3"/>
                  </a:cxn>
                  <a:cxn ang="0">
                    <a:pos x="T4" y="T5"/>
                  </a:cxn>
                  <a:cxn ang="0">
                    <a:pos x="T6" y="T7"/>
                  </a:cxn>
                  <a:cxn ang="0">
                    <a:pos x="T8" y="T9"/>
                  </a:cxn>
                  <a:cxn ang="0">
                    <a:pos x="T10" y="T11"/>
                  </a:cxn>
                  <a:cxn ang="0">
                    <a:pos x="T12" y="T13"/>
                  </a:cxn>
                </a:cxnLst>
                <a:rect b="b" l="0" r="r" t="0"/>
                <a:pathLst>
                  <a:path h="83" w="79">
                    <a:moveTo>
                      <a:pt x="2" y="31"/>
                    </a:moveTo>
                    <a:cubicBezTo>
                      <a:pt x="39" y="83"/>
                      <a:pt x="39" y="83"/>
                      <a:pt x="39" y="83"/>
                    </a:cubicBezTo>
                    <a:cubicBezTo>
                      <a:pt x="40" y="83"/>
                      <a:pt x="41" y="82"/>
                      <a:pt x="42" y="82"/>
                    </a:cubicBezTo>
                    <a:cubicBezTo>
                      <a:pt x="65" y="77"/>
                      <a:pt x="79" y="54"/>
                      <a:pt x="73" y="32"/>
                    </a:cubicBezTo>
                    <a:cubicBezTo>
                      <a:pt x="69" y="14"/>
                      <a:pt x="54" y="2"/>
                      <a:pt x="36" y="0"/>
                    </a:cubicBezTo>
                    <a:cubicBezTo>
                      <a:pt x="3" y="24"/>
                      <a:pt x="3" y="24"/>
                      <a:pt x="3" y="24"/>
                    </a:cubicBezTo>
                    <a:cubicBezTo>
                      <a:pt x="1" y="26"/>
                      <a:pt x="0" y="29"/>
                      <a:pt x="2" y="31"/>
                    </a:cubicBezTo>
                    <a:close/>
                  </a:path>
                </a:pathLst>
              </a:custGeom>
              <a:grpFill/>
              <a:ln>
                <a:noFill/>
              </a:ln>
            </p:spPr>
            <p:txBody>
              <a:bodyPr anchor="t" anchorCtr="0" bIns="45720" compatLnSpc="1" lIns="91440" numCol="1" rIns="91440" tIns="45720" vert="horz" wrap="square"/>
              <a:lstStyle/>
              <a:p>
                <a:endParaRPr lang="en-US"/>
              </a:p>
            </p:txBody>
          </p:sp>
          <p:sp>
            <p:nvSpPr>
              <p:cNvPr id="22" name="Freeform 132">
                <a:extLst>
                  <a:ext uri="{FF2B5EF4-FFF2-40B4-BE49-F238E27FC236}">
                    <a16:creationId xmlns:a16="http://schemas.microsoft.com/office/drawing/2014/main" id="{B3908E04-5E28-4D3C-B284-47A6886F8BC9}"/>
                  </a:ext>
                </a:extLst>
              </p:cNvPr>
              <p:cNvSpPr>
                <a:spLocks noEditPoints="1"/>
              </p:cNvSpPr>
              <p:nvPr/>
            </p:nvSpPr>
            <p:spPr bwMode="auto">
              <a:xfrm>
                <a:off x="10628051" y="1970687"/>
                <a:ext cx="491628" cy="397722"/>
              </a:xfrm>
              <a:custGeom>
                <a:gdLst>
                  <a:gd fmla="*/ 172 w 179" name="T0"/>
                  <a:gd fmla="*/ 121 h 145" name="T1"/>
                  <a:gd fmla="*/ 137 w 179" name="T2"/>
                  <a:gd fmla="*/ 98 h 145" name="T3"/>
                  <a:gd fmla="*/ 127 w 179" name="T4"/>
                  <a:gd fmla="*/ 97 h 145" name="T5"/>
                  <a:gd fmla="*/ 124 w 179" name="T6"/>
                  <a:gd fmla="*/ 98 h 145" name="T7"/>
                  <a:gd fmla="*/ 118 w 179" name="T8"/>
                  <a:gd fmla="*/ 94 h 145" name="T9"/>
                  <a:gd fmla="*/ 124 w 179" name="T10"/>
                  <a:gd fmla="*/ 52 h 145" name="T11"/>
                  <a:gd fmla="*/ 52 w 179" name="T12"/>
                  <a:gd fmla="*/ 8 h 145" name="T13"/>
                  <a:gd fmla="*/ 8 w 179" name="T14"/>
                  <a:gd fmla="*/ 80 h 145" name="T15"/>
                  <a:gd fmla="*/ 80 w 179" name="T16"/>
                  <a:gd fmla="*/ 124 h 145" name="T17"/>
                  <a:gd fmla="*/ 111 w 179" name="T18"/>
                  <a:gd fmla="*/ 104 h 145" name="T19"/>
                  <a:gd fmla="*/ 117 w 179" name="T20"/>
                  <a:gd fmla="*/ 108 h 145" name="T21"/>
                  <a:gd fmla="*/ 123 w 179" name="T22"/>
                  <a:gd fmla="*/ 120 h 145" name="T23"/>
                  <a:gd fmla="*/ 157 w 179" name="T24"/>
                  <a:gd fmla="*/ 143 h 145" name="T25"/>
                  <a:gd fmla="*/ 168 w 179" name="T26"/>
                  <a:gd fmla="*/ 144 h 145" name="T27"/>
                  <a:gd fmla="*/ 175 w 179" name="T28"/>
                  <a:gd fmla="*/ 139 h 145" name="T29"/>
                  <a:gd fmla="*/ 172 w 179" name="T30"/>
                  <a:gd fmla="*/ 121 h 145" name="T31"/>
                  <a:gd fmla="*/ 77 w 179" name="T32"/>
                  <a:gd fmla="*/ 113 h 145" name="T33"/>
                  <a:gd fmla="*/ 18 w 179" name="T34"/>
                  <a:gd fmla="*/ 77 h 145" name="T35"/>
                  <a:gd fmla="*/ 54 w 179" name="T36"/>
                  <a:gd fmla="*/ 18 h 145" name="T37"/>
                  <a:gd fmla="*/ 113 w 179" name="T38"/>
                  <a:gd fmla="*/ 54 h 145" name="T39"/>
                  <a:gd fmla="*/ 77 w 179" name="T40"/>
                  <a:gd fmla="*/ 113 h 14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5" w="179">
                    <a:moveTo>
                      <a:pt x="172" y="121"/>
                    </a:moveTo>
                    <a:cubicBezTo>
                      <a:pt x="137" y="98"/>
                      <a:pt x="137" y="98"/>
                      <a:pt x="137" y="98"/>
                    </a:cubicBezTo>
                    <a:cubicBezTo>
                      <a:pt x="134" y="96"/>
                      <a:pt x="130" y="96"/>
                      <a:pt x="127" y="97"/>
                    </a:cubicBezTo>
                    <a:cubicBezTo>
                      <a:pt x="126" y="97"/>
                      <a:pt x="125" y="97"/>
                      <a:pt x="124" y="98"/>
                    </a:cubicBezTo>
                    <a:cubicBezTo>
                      <a:pt x="118" y="94"/>
                      <a:pt x="118" y="94"/>
                      <a:pt x="118" y="94"/>
                    </a:cubicBezTo>
                    <a:cubicBezTo>
                      <a:pt x="125" y="82"/>
                      <a:pt x="127" y="67"/>
                      <a:pt x="124" y="52"/>
                    </a:cubicBezTo>
                    <a:cubicBezTo>
                      <a:pt x="116" y="20"/>
                      <a:pt x="83" y="0"/>
                      <a:pt x="52" y="8"/>
                    </a:cubicBezTo>
                    <a:cubicBezTo>
                      <a:pt x="20" y="15"/>
                      <a:pt x="0" y="48"/>
                      <a:pt x="8" y="80"/>
                    </a:cubicBezTo>
                    <a:cubicBezTo>
                      <a:pt x="15" y="112"/>
                      <a:pt x="48" y="131"/>
                      <a:pt x="80" y="124"/>
                    </a:cubicBezTo>
                    <a:cubicBezTo>
                      <a:pt x="92" y="121"/>
                      <a:pt x="103" y="114"/>
                      <a:pt x="111" y="104"/>
                    </a:cubicBezTo>
                    <a:cubicBezTo>
                      <a:pt x="117" y="108"/>
                      <a:pt x="117" y="108"/>
                      <a:pt x="117" y="108"/>
                    </a:cubicBezTo>
                    <a:cubicBezTo>
                      <a:pt x="117" y="113"/>
                      <a:pt x="118" y="117"/>
                      <a:pt x="123" y="120"/>
                    </a:cubicBezTo>
                    <a:cubicBezTo>
                      <a:pt x="157" y="143"/>
                      <a:pt x="157" y="143"/>
                      <a:pt x="157" y="143"/>
                    </a:cubicBezTo>
                    <a:cubicBezTo>
                      <a:pt x="160" y="145"/>
                      <a:pt x="164" y="145"/>
                      <a:pt x="168" y="144"/>
                    </a:cubicBezTo>
                    <a:cubicBezTo>
                      <a:pt x="171" y="144"/>
                      <a:pt x="174" y="142"/>
                      <a:pt x="175" y="139"/>
                    </a:cubicBezTo>
                    <a:cubicBezTo>
                      <a:pt x="179" y="133"/>
                      <a:pt x="178" y="125"/>
                      <a:pt x="172" y="121"/>
                    </a:cubicBezTo>
                    <a:close/>
                    <a:moveTo>
                      <a:pt x="77" y="113"/>
                    </a:moveTo>
                    <a:cubicBezTo>
                      <a:pt x="51" y="119"/>
                      <a:pt x="25" y="103"/>
                      <a:pt x="18" y="77"/>
                    </a:cubicBezTo>
                    <a:cubicBezTo>
                      <a:pt x="12" y="51"/>
                      <a:pt x="28" y="25"/>
                      <a:pt x="54" y="18"/>
                    </a:cubicBezTo>
                    <a:cubicBezTo>
                      <a:pt x="80" y="12"/>
                      <a:pt x="106" y="28"/>
                      <a:pt x="113" y="54"/>
                    </a:cubicBezTo>
                    <a:cubicBezTo>
                      <a:pt x="119" y="80"/>
                      <a:pt x="103" y="107"/>
                      <a:pt x="77" y="113"/>
                    </a:cubicBezTo>
                    <a:close/>
                  </a:path>
                </a:pathLst>
              </a:custGeom>
              <a:grpFill/>
              <a:ln>
                <a:noFill/>
              </a:ln>
            </p:spPr>
            <p:txBody>
              <a:bodyPr anchor="t" anchorCtr="0" bIns="45720" compatLnSpc="1" lIns="91440" numCol="1" rIns="91440" tIns="45720" vert="horz" wrap="square"/>
              <a:lstStyle/>
              <a:p>
                <a:endParaRPr lang="en-US"/>
              </a:p>
            </p:txBody>
          </p:sp>
        </p:grpSp>
      </p:grpSp>
      <p:grpSp>
        <p:nvGrpSpPr>
          <p:cNvPr id="23" name="组合 22">
            <a:extLst>
              <a:ext uri="{FF2B5EF4-FFF2-40B4-BE49-F238E27FC236}">
                <a16:creationId xmlns:a16="http://schemas.microsoft.com/office/drawing/2014/main" id="{D33CF8EC-5B6F-42F2-B63C-89E4B99701BF}"/>
              </a:ext>
            </a:extLst>
          </p:cNvPr>
          <p:cNvGrpSpPr/>
          <p:nvPr/>
        </p:nvGrpSpPr>
        <p:grpSpPr>
          <a:xfrm>
            <a:off x="7647107" y="4314251"/>
            <a:ext cx="527534" cy="325910"/>
            <a:chOff x="4869373" y="3263282"/>
            <a:chExt cx="527534" cy="325910"/>
          </a:xfrm>
          <a:solidFill>
            <a:schemeClr val="accent6">
              <a:lumMod val="60000"/>
              <a:lumOff val="40000"/>
            </a:schemeClr>
          </a:solidFill>
        </p:grpSpPr>
        <p:sp>
          <p:nvSpPr>
            <p:cNvPr id="24" name="Freeform 137">
              <a:extLst>
                <a:ext uri="{FF2B5EF4-FFF2-40B4-BE49-F238E27FC236}">
                  <a16:creationId xmlns:a16="http://schemas.microsoft.com/office/drawing/2014/main" id="{0803BFA5-35BE-4CB7-8259-3E8BADE7BB6C}"/>
                </a:ext>
              </a:extLst>
            </p:cNvPr>
            <p:cNvSpPr>
              <a:spLocks noEditPoints="1"/>
            </p:cNvSpPr>
            <p:nvPr/>
          </p:nvSpPr>
          <p:spPr bwMode="auto">
            <a:xfrm>
              <a:off x="4910802" y="3263282"/>
              <a:ext cx="444675" cy="278958"/>
            </a:xfrm>
            <a:custGeom>
              <a:gdLst>
                <a:gd fmla="*/ 4 w 162" name="T0"/>
                <a:gd fmla="*/ 102 h 102" name="T1"/>
                <a:gd fmla="*/ 158 w 162" name="T2"/>
                <a:gd fmla="*/ 102 h 102" name="T3"/>
                <a:gd fmla="*/ 162 w 162" name="T4"/>
                <a:gd fmla="*/ 98 h 102" name="T5"/>
                <a:gd fmla="*/ 162 w 162" name="T6"/>
                <a:gd fmla="*/ 4 h 102" name="T7"/>
                <a:gd fmla="*/ 158 w 162" name="T8"/>
                <a:gd fmla="*/ 0 h 102" name="T9"/>
                <a:gd fmla="*/ 4 w 162" name="T10"/>
                <a:gd fmla="*/ 0 h 102" name="T11"/>
                <a:gd fmla="*/ 0 w 162" name="T12"/>
                <a:gd fmla="*/ 4 h 102" name="T13"/>
                <a:gd fmla="*/ 0 w 162" name="T14"/>
                <a:gd fmla="*/ 98 h 102" name="T15"/>
                <a:gd fmla="*/ 4 w 162" name="T16"/>
                <a:gd fmla="*/ 102 h 102" name="T17"/>
                <a:gd fmla="*/ 81 w 162" name="T18"/>
                <a:gd fmla="*/ 3 h 102" name="T19"/>
                <a:gd fmla="*/ 84 w 162" name="T20"/>
                <a:gd fmla="*/ 5 h 102" name="T21"/>
                <a:gd fmla="*/ 81 w 162" name="T22"/>
                <a:gd fmla="*/ 8 h 102" name="T23"/>
                <a:gd fmla="*/ 78 w 162" name="T24"/>
                <a:gd fmla="*/ 5 h 102" name="T25"/>
                <a:gd fmla="*/ 81 w 162" name="T26"/>
                <a:gd fmla="*/ 3 h 102" name="T27"/>
                <a:gd fmla="*/ 10 w 162" name="T28"/>
                <a:gd fmla="*/ 10 h 102" name="T29"/>
                <a:gd fmla="*/ 152 w 162" name="T30"/>
                <a:gd fmla="*/ 10 h 102" name="T31"/>
                <a:gd fmla="*/ 152 w 162" name="T32"/>
                <a:gd fmla="*/ 92 h 102" name="T33"/>
                <a:gd fmla="*/ 10 w 162" name="T34"/>
                <a:gd fmla="*/ 92 h 102" name="T35"/>
                <a:gd fmla="*/ 10 w 162" name="T36"/>
                <a:gd fmla="*/ 10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162">
                  <a:moveTo>
                    <a:pt x="4" y="102"/>
                  </a:moveTo>
                  <a:cubicBezTo>
                    <a:pt x="158" y="102"/>
                    <a:pt x="158" y="102"/>
                    <a:pt x="158" y="102"/>
                  </a:cubicBezTo>
                  <a:cubicBezTo>
                    <a:pt x="160" y="102"/>
                    <a:pt x="162" y="100"/>
                    <a:pt x="162" y="98"/>
                  </a:cubicBezTo>
                  <a:cubicBezTo>
                    <a:pt x="162" y="4"/>
                    <a:pt x="162" y="4"/>
                    <a:pt x="162" y="4"/>
                  </a:cubicBezTo>
                  <a:cubicBezTo>
                    <a:pt x="162" y="2"/>
                    <a:pt x="160" y="0"/>
                    <a:pt x="158" y="0"/>
                  </a:cubicBezTo>
                  <a:cubicBezTo>
                    <a:pt x="4" y="0"/>
                    <a:pt x="4" y="0"/>
                    <a:pt x="4" y="0"/>
                  </a:cubicBezTo>
                  <a:cubicBezTo>
                    <a:pt x="2" y="0"/>
                    <a:pt x="0" y="2"/>
                    <a:pt x="0" y="4"/>
                  </a:cubicBezTo>
                  <a:cubicBezTo>
                    <a:pt x="0" y="98"/>
                    <a:pt x="0" y="98"/>
                    <a:pt x="0" y="98"/>
                  </a:cubicBezTo>
                  <a:cubicBezTo>
                    <a:pt x="0" y="100"/>
                    <a:pt x="2" y="102"/>
                    <a:pt x="4" y="102"/>
                  </a:cubicBezTo>
                  <a:close/>
                  <a:moveTo>
                    <a:pt x="81" y="3"/>
                  </a:moveTo>
                  <a:cubicBezTo>
                    <a:pt x="82" y="3"/>
                    <a:pt x="84" y="4"/>
                    <a:pt x="84" y="5"/>
                  </a:cubicBezTo>
                  <a:cubicBezTo>
                    <a:pt x="84" y="7"/>
                    <a:pt x="82" y="8"/>
                    <a:pt x="81" y="8"/>
                  </a:cubicBezTo>
                  <a:cubicBezTo>
                    <a:pt x="80" y="8"/>
                    <a:pt x="78" y="7"/>
                    <a:pt x="78" y="5"/>
                  </a:cubicBezTo>
                  <a:cubicBezTo>
                    <a:pt x="78" y="4"/>
                    <a:pt x="80" y="3"/>
                    <a:pt x="81" y="3"/>
                  </a:cubicBezTo>
                  <a:close/>
                  <a:moveTo>
                    <a:pt x="10" y="10"/>
                  </a:moveTo>
                  <a:cubicBezTo>
                    <a:pt x="152" y="10"/>
                    <a:pt x="152" y="10"/>
                    <a:pt x="152" y="10"/>
                  </a:cubicBezTo>
                  <a:cubicBezTo>
                    <a:pt x="152" y="92"/>
                    <a:pt x="152" y="92"/>
                    <a:pt x="152" y="92"/>
                  </a:cubicBezTo>
                  <a:cubicBezTo>
                    <a:pt x="10" y="92"/>
                    <a:pt x="10" y="92"/>
                    <a:pt x="10" y="92"/>
                  </a:cubicBezTo>
                  <a:lnTo>
                    <a:pt x="10" y="10"/>
                  </a:lnTo>
                  <a:close/>
                </a:path>
              </a:pathLst>
            </a:custGeom>
            <a:grpFill/>
            <a:ln>
              <a:noFill/>
            </a:ln>
          </p:spPr>
          <p:txBody>
            <a:bodyPr anchor="t" anchorCtr="0" bIns="45720" compatLnSpc="1" lIns="91440" numCol="1" rIns="91440" tIns="45720" vert="horz" wrap="square"/>
            <a:lstStyle/>
            <a:p>
              <a:endParaRPr lang="en-US"/>
            </a:p>
          </p:txBody>
        </p:sp>
        <p:sp>
          <p:nvSpPr>
            <p:cNvPr id="25" name="Freeform 138">
              <a:extLst>
                <a:ext uri="{FF2B5EF4-FFF2-40B4-BE49-F238E27FC236}">
                  <a16:creationId xmlns:a16="http://schemas.microsoft.com/office/drawing/2014/main" id="{C5BD5E8F-F709-4587-A5C1-41F6B8DBCA5D}"/>
                </a:ext>
              </a:extLst>
            </p:cNvPr>
            <p:cNvSpPr/>
            <p:nvPr/>
          </p:nvSpPr>
          <p:spPr bwMode="auto">
            <a:xfrm>
              <a:off x="4869373" y="3556049"/>
              <a:ext cx="527534" cy="33143"/>
            </a:xfrm>
            <a:custGeom>
              <a:gdLst>
                <a:gd fmla="*/ 192 w 192" name="T0"/>
                <a:gd fmla="*/ 0 h 12" name="T1"/>
                <a:gd fmla="*/ 126 w 192" name="T2"/>
                <a:gd fmla="*/ 0 h 12" name="T3"/>
                <a:gd fmla="*/ 123 w 192" name="T4"/>
                <a:gd fmla="*/ 2 h 12" name="T5"/>
                <a:gd fmla="*/ 69 w 192" name="T6"/>
                <a:gd fmla="*/ 2 h 12" name="T7"/>
                <a:gd fmla="*/ 66 w 192" name="T8"/>
                <a:gd fmla="*/ 0 h 12" name="T9"/>
                <a:gd fmla="*/ 0 w 192" name="T10"/>
                <a:gd fmla="*/ 0 h 12" name="T11"/>
                <a:gd fmla="*/ 0 w 192" name="T12"/>
                <a:gd fmla="*/ 1 h 12" name="T13"/>
                <a:gd fmla="*/ 0 w 192" name="T14"/>
                <a:gd fmla="*/ 3 h 12" name="T15"/>
                <a:gd fmla="*/ 9 w 192" name="T16"/>
                <a:gd fmla="*/ 12 h 12" name="T17"/>
                <a:gd fmla="*/ 183 w 192" name="T18"/>
                <a:gd fmla="*/ 12 h 12" name="T19"/>
                <a:gd fmla="*/ 192 w 192" name="T20"/>
                <a:gd fmla="*/ 3 h 12" name="T21"/>
                <a:gd fmla="*/ 192 w 192" name="T22"/>
                <a:gd fmla="*/ 1 h 12" name="T23"/>
                <a:gd fmla="*/ 192 w 192" name="T24"/>
                <a:gd fmla="*/ 0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192">
                  <a:moveTo>
                    <a:pt x="192" y="0"/>
                  </a:moveTo>
                  <a:cubicBezTo>
                    <a:pt x="126" y="0"/>
                    <a:pt x="126" y="0"/>
                    <a:pt x="126" y="0"/>
                  </a:cubicBezTo>
                  <a:cubicBezTo>
                    <a:pt x="125" y="1"/>
                    <a:pt x="124" y="2"/>
                    <a:pt x="123" y="2"/>
                  </a:cubicBezTo>
                  <a:cubicBezTo>
                    <a:pt x="69" y="2"/>
                    <a:pt x="69" y="2"/>
                    <a:pt x="69" y="2"/>
                  </a:cubicBezTo>
                  <a:cubicBezTo>
                    <a:pt x="68" y="2"/>
                    <a:pt x="67" y="1"/>
                    <a:pt x="66" y="0"/>
                  </a:cubicBezTo>
                  <a:cubicBezTo>
                    <a:pt x="0" y="0"/>
                    <a:pt x="0" y="0"/>
                    <a:pt x="0" y="0"/>
                  </a:cubicBezTo>
                  <a:cubicBezTo>
                    <a:pt x="0" y="0"/>
                    <a:pt x="0" y="0"/>
                    <a:pt x="0" y="1"/>
                  </a:cubicBezTo>
                  <a:cubicBezTo>
                    <a:pt x="0" y="3"/>
                    <a:pt x="0" y="3"/>
                    <a:pt x="0" y="3"/>
                  </a:cubicBezTo>
                  <a:cubicBezTo>
                    <a:pt x="0" y="8"/>
                    <a:pt x="4" y="12"/>
                    <a:pt x="9" y="12"/>
                  </a:cubicBezTo>
                  <a:cubicBezTo>
                    <a:pt x="183" y="12"/>
                    <a:pt x="183" y="12"/>
                    <a:pt x="183" y="12"/>
                  </a:cubicBezTo>
                  <a:cubicBezTo>
                    <a:pt x="188" y="12"/>
                    <a:pt x="192" y="8"/>
                    <a:pt x="192" y="3"/>
                  </a:cubicBezTo>
                  <a:cubicBezTo>
                    <a:pt x="192" y="1"/>
                    <a:pt x="192" y="1"/>
                    <a:pt x="192" y="1"/>
                  </a:cubicBezTo>
                  <a:cubicBezTo>
                    <a:pt x="192" y="0"/>
                    <a:pt x="192" y="0"/>
                    <a:pt x="192" y="0"/>
                  </a:cubicBezTo>
                  <a:close/>
                </a:path>
              </a:pathLst>
            </a:custGeom>
            <a:grpFill/>
            <a:ln>
              <a:noFill/>
            </a:ln>
          </p:spPr>
          <p:txBody>
            <a:bodyPr anchor="t" anchorCtr="0" bIns="45720" compatLnSpc="1" lIns="91440" numCol="1" rIns="91440" tIns="45720" vert="horz" wrap="square"/>
            <a:lstStyle/>
            <a:p>
              <a:endParaRPr lang="en-US"/>
            </a:p>
          </p:txBody>
        </p:sp>
        <p:sp>
          <p:nvSpPr>
            <p:cNvPr id="26" name="Freeform 139">
              <a:extLst>
                <a:ext uri="{FF2B5EF4-FFF2-40B4-BE49-F238E27FC236}">
                  <a16:creationId xmlns:a16="http://schemas.microsoft.com/office/drawing/2014/main" id="{E9B5FE09-495E-47DE-B5EC-5E367A84A96B}"/>
                </a:ext>
              </a:extLst>
            </p:cNvPr>
            <p:cNvSpPr/>
            <p:nvPr/>
          </p:nvSpPr>
          <p:spPr bwMode="auto">
            <a:xfrm>
              <a:off x="5224284" y="3353046"/>
              <a:ext cx="34524" cy="35905"/>
            </a:xfrm>
            <a:custGeom>
              <a:gdLst>
                <a:gd fmla="*/ 9 w 13" name="T0"/>
                <a:gd fmla="*/ 2 h 13" name="T1"/>
                <a:gd fmla="*/ 1 w 13" name="T2"/>
                <a:gd fmla="*/ 4 h 13" name="T3"/>
                <a:gd fmla="*/ 4 w 13" name="T4"/>
                <a:gd fmla="*/ 12 h 13" name="T5"/>
                <a:gd fmla="*/ 12 w 13" name="T6"/>
                <a:gd fmla="*/ 9 h 13" name="T7"/>
                <a:gd fmla="*/ 9 w 13" name="T8"/>
                <a:gd fmla="*/ 2 h 13" name="T9"/>
              </a:gdLst>
              <a:cxnLst>
                <a:cxn ang="0">
                  <a:pos x="T0" y="T1"/>
                </a:cxn>
                <a:cxn ang="0">
                  <a:pos x="T2" y="T3"/>
                </a:cxn>
                <a:cxn ang="0">
                  <a:pos x="T4" y="T5"/>
                </a:cxn>
                <a:cxn ang="0">
                  <a:pos x="T6" y="T7"/>
                </a:cxn>
                <a:cxn ang="0">
                  <a:pos x="T8" y="T9"/>
                </a:cxn>
              </a:cxnLst>
              <a:rect b="b" l="0" r="r" t="0"/>
              <a:pathLst>
                <a:path h="13" w="13">
                  <a:moveTo>
                    <a:pt x="9" y="2"/>
                  </a:moveTo>
                  <a:cubicBezTo>
                    <a:pt x="6" y="0"/>
                    <a:pt x="3" y="2"/>
                    <a:pt x="1" y="4"/>
                  </a:cubicBezTo>
                  <a:cubicBezTo>
                    <a:pt x="0" y="7"/>
                    <a:pt x="1" y="11"/>
                    <a:pt x="4" y="12"/>
                  </a:cubicBezTo>
                  <a:cubicBezTo>
                    <a:pt x="7" y="13"/>
                    <a:pt x="11" y="12"/>
                    <a:pt x="12" y="9"/>
                  </a:cubicBezTo>
                  <a:cubicBezTo>
                    <a:pt x="13" y="6"/>
                    <a:pt x="12" y="3"/>
                    <a:pt x="9" y="2"/>
                  </a:cubicBezTo>
                  <a:close/>
                </a:path>
              </a:pathLst>
            </a:custGeom>
            <a:grpFill/>
            <a:ln>
              <a:noFill/>
            </a:ln>
          </p:spPr>
          <p:txBody>
            <a:bodyPr anchor="t" anchorCtr="0" bIns="45720" compatLnSpc="1" lIns="91440" numCol="1" rIns="91440" tIns="45720" vert="horz" wrap="square"/>
            <a:lstStyle/>
            <a:p>
              <a:endParaRPr lang="en-US"/>
            </a:p>
          </p:txBody>
        </p:sp>
        <p:sp>
          <p:nvSpPr>
            <p:cNvPr id="27" name="Freeform 140">
              <a:extLst>
                <a:ext uri="{FF2B5EF4-FFF2-40B4-BE49-F238E27FC236}">
                  <a16:creationId xmlns:a16="http://schemas.microsoft.com/office/drawing/2014/main" id="{D846BAD4-4122-401A-BB86-648EA87A42AA}"/>
                </a:ext>
              </a:extLst>
            </p:cNvPr>
            <p:cNvSpPr>
              <a:spLocks noEditPoints="1"/>
            </p:cNvSpPr>
            <p:nvPr/>
          </p:nvSpPr>
          <p:spPr bwMode="auto">
            <a:xfrm>
              <a:off x="4954993" y="3307473"/>
              <a:ext cx="356292" cy="191956"/>
            </a:xfrm>
            <a:custGeom>
              <a:gdLst>
                <a:gd fmla="*/ 0 w 130" name="T0"/>
                <a:gd fmla="*/ 70 h 70" name="T1"/>
                <a:gd fmla="*/ 16 w 130" name="T2"/>
                <a:gd fmla="*/ 66 h 70" name="T3"/>
                <a:gd fmla="*/ 21 w 130" name="T4"/>
                <a:gd fmla="*/ 60 h 70" name="T5"/>
                <a:gd fmla="*/ 13 w 130" name="T6"/>
                <a:gd fmla="*/ 53 h 70" name="T7"/>
                <a:gd fmla="*/ 14 w 130" name="T8"/>
                <a:gd fmla="*/ 45 h 70" name="T9"/>
                <a:gd fmla="*/ 22 w 130" name="T10"/>
                <a:gd fmla="*/ 43 h 70" name="T11"/>
                <a:gd fmla="*/ 19 w 130" name="T12"/>
                <a:gd fmla="*/ 33 h 70" name="T13"/>
                <a:gd fmla="*/ 23 w 130" name="T14"/>
                <a:gd fmla="*/ 27 h 70" name="T15"/>
                <a:gd fmla="*/ 31 w 130" name="T16"/>
                <a:gd fmla="*/ 28 h 70" name="T17"/>
                <a:gd fmla="*/ 33 w 130" name="T18"/>
                <a:gd fmla="*/ 19 h 70" name="T19"/>
                <a:gd fmla="*/ 40 w 130" name="T20"/>
                <a:gd fmla="*/ 15 h 70" name="T21"/>
                <a:gd fmla="*/ 46 w 130" name="T22"/>
                <a:gd fmla="*/ 21 h 70" name="T23"/>
                <a:gd fmla="*/ 53 w 130" name="T24"/>
                <a:gd fmla="*/ 13 h 70" name="T25"/>
                <a:gd fmla="*/ 60 w 130" name="T26"/>
                <a:gd fmla="*/ 14 h 70" name="T27"/>
                <a:gd fmla="*/ 63 w 130" name="T28"/>
                <a:gd fmla="*/ 22 h 70" name="T29"/>
                <a:gd fmla="*/ 73 w 130" name="T30"/>
                <a:gd fmla="*/ 18 h 70" name="T31"/>
                <a:gd fmla="*/ 79 w 130" name="T32"/>
                <a:gd fmla="*/ 23 h 70" name="T33"/>
                <a:gd fmla="*/ 77 w 130" name="T34"/>
                <a:gd fmla="*/ 31 h 70" name="T35"/>
                <a:gd fmla="*/ 87 w 130" name="T36"/>
                <a:gd fmla="*/ 33 h 70" name="T37"/>
                <a:gd fmla="*/ 91 w 130" name="T38"/>
                <a:gd fmla="*/ 40 h 70" name="T39"/>
                <a:gd fmla="*/ 85 w 130" name="T40"/>
                <a:gd fmla="*/ 46 h 70" name="T41"/>
                <a:gd fmla="*/ 93 w 130" name="T42"/>
                <a:gd fmla="*/ 53 h 70" name="T43"/>
                <a:gd fmla="*/ 92 w 130" name="T44"/>
                <a:gd fmla="*/ 60 h 70" name="T45"/>
                <a:gd fmla="*/ 84 w 130" name="T46"/>
                <a:gd fmla="*/ 63 h 70" name="T47"/>
                <a:gd fmla="*/ 85 w 130" name="T48"/>
                <a:gd fmla="*/ 70 h 70" name="T49"/>
                <a:gd fmla="*/ 130 w 130" name="T50"/>
                <a:gd fmla="*/ 0 h 70" name="T51"/>
                <a:gd fmla="*/ 120 w 130" name="T52"/>
                <a:gd fmla="*/ 26 h 70" name="T53"/>
                <a:gd fmla="*/ 116 w 130" name="T54"/>
                <a:gd fmla="*/ 29 h 70" name="T55"/>
                <a:gd fmla="*/ 115 w 130" name="T56"/>
                <a:gd fmla="*/ 31 h 70" name="T57"/>
                <a:gd fmla="*/ 117 w 130" name="T58"/>
                <a:gd fmla="*/ 36 h 70" name="T59"/>
                <a:gd fmla="*/ 111 w 130" name="T60"/>
                <a:gd fmla="*/ 38 h 70" name="T61"/>
                <a:gd fmla="*/ 104 w 130" name="T62"/>
                <a:gd fmla="*/ 36 h 70" name="T63"/>
                <a:gd fmla="*/ 102 w 130" name="T64"/>
                <a:gd fmla="*/ 40 h 70" name="T65"/>
                <a:gd fmla="*/ 96 w 130" name="T66"/>
                <a:gd fmla="*/ 38 h 70" name="T67"/>
                <a:gd fmla="*/ 97 w 130" name="T68"/>
                <a:gd fmla="*/ 33 h 70" name="T69"/>
                <a:gd fmla="*/ 94 w 130" name="T70"/>
                <a:gd fmla="*/ 29 h 70" name="T71"/>
                <a:gd fmla="*/ 88 w 130" name="T72"/>
                <a:gd fmla="*/ 29 h 70" name="T73"/>
                <a:gd fmla="*/ 89 w 130" name="T74"/>
                <a:gd fmla="*/ 22 h 70" name="T75"/>
                <a:gd fmla="*/ 94 w 130" name="T76"/>
                <a:gd fmla="*/ 19 h 70" name="T77"/>
                <a:gd fmla="*/ 94 w 130" name="T78"/>
                <a:gd fmla="*/ 17 h 70" name="T79"/>
                <a:gd fmla="*/ 92 w 130" name="T80"/>
                <a:gd fmla="*/ 12 h 70" name="T81"/>
                <a:gd fmla="*/ 98 w 130" name="T82"/>
                <a:gd fmla="*/ 9 h 70" name="T83"/>
                <a:gd fmla="*/ 105 w 130" name="T84"/>
                <a:gd fmla="*/ 12 h 70" name="T85"/>
                <a:gd fmla="*/ 107 w 130" name="T86"/>
                <a:gd fmla="*/ 8 h 70" name="T87"/>
                <a:gd fmla="*/ 114 w 130" name="T88"/>
                <a:gd fmla="*/ 9 h 70" name="T89"/>
                <a:gd fmla="*/ 113 w 130" name="T90"/>
                <a:gd fmla="*/ 15 h 70" name="T91"/>
                <a:gd fmla="*/ 116 w 130" name="T92"/>
                <a:gd fmla="*/ 18 h 70" name="T93"/>
                <a:gd fmla="*/ 121 w 130" name="T94"/>
                <a:gd fmla="*/ 19 h 70" name="T95"/>
                <a:gd fmla="*/ 120 w 130" name="T96"/>
                <a:gd fmla="*/ 26 h 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0" w="130">
                  <a:moveTo>
                    <a:pt x="0" y="0"/>
                  </a:moveTo>
                  <a:cubicBezTo>
                    <a:pt x="0" y="70"/>
                    <a:pt x="0" y="70"/>
                    <a:pt x="0" y="70"/>
                  </a:cubicBezTo>
                  <a:cubicBezTo>
                    <a:pt x="18" y="70"/>
                    <a:pt x="18" y="70"/>
                    <a:pt x="18" y="70"/>
                  </a:cubicBezTo>
                  <a:cubicBezTo>
                    <a:pt x="16" y="66"/>
                    <a:pt x="16" y="66"/>
                    <a:pt x="16" y="66"/>
                  </a:cubicBezTo>
                  <a:cubicBezTo>
                    <a:pt x="15" y="64"/>
                    <a:pt x="15" y="64"/>
                    <a:pt x="15" y="64"/>
                  </a:cubicBezTo>
                  <a:cubicBezTo>
                    <a:pt x="21" y="60"/>
                    <a:pt x="21" y="60"/>
                    <a:pt x="21" y="60"/>
                  </a:cubicBezTo>
                  <a:cubicBezTo>
                    <a:pt x="21" y="58"/>
                    <a:pt x="20" y="56"/>
                    <a:pt x="20" y="55"/>
                  </a:cubicBezTo>
                  <a:cubicBezTo>
                    <a:pt x="13" y="53"/>
                    <a:pt x="13" y="53"/>
                    <a:pt x="13" y="53"/>
                  </a:cubicBezTo>
                  <a:cubicBezTo>
                    <a:pt x="14" y="51"/>
                    <a:pt x="14" y="51"/>
                    <a:pt x="14" y="51"/>
                  </a:cubicBezTo>
                  <a:cubicBezTo>
                    <a:pt x="14" y="45"/>
                    <a:pt x="14" y="45"/>
                    <a:pt x="14" y="45"/>
                  </a:cubicBezTo>
                  <a:cubicBezTo>
                    <a:pt x="14" y="43"/>
                    <a:pt x="14" y="43"/>
                    <a:pt x="14" y="43"/>
                  </a:cubicBezTo>
                  <a:cubicBezTo>
                    <a:pt x="22" y="43"/>
                    <a:pt x="22" y="43"/>
                    <a:pt x="22" y="43"/>
                  </a:cubicBezTo>
                  <a:cubicBezTo>
                    <a:pt x="22" y="41"/>
                    <a:pt x="23" y="39"/>
                    <a:pt x="24" y="38"/>
                  </a:cubicBezTo>
                  <a:cubicBezTo>
                    <a:pt x="19" y="33"/>
                    <a:pt x="19" y="33"/>
                    <a:pt x="19" y="33"/>
                  </a:cubicBezTo>
                  <a:cubicBezTo>
                    <a:pt x="20" y="31"/>
                    <a:pt x="20" y="31"/>
                    <a:pt x="20" y="31"/>
                  </a:cubicBezTo>
                  <a:cubicBezTo>
                    <a:pt x="23" y="27"/>
                    <a:pt x="23" y="27"/>
                    <a:pt x="23" y="27"/>
                  </a:cubicBezTo>
                  <a:cubicBezTo>
                    <a:pt x="24" y="25"/>
                    <a:pt x="24" y="25"/>
                    <a:pt x="24" y="25"/>
                  </a:cubicBezTo>
                  <a:cubicBezTo>
                    <a:pt x="31" y="28"/>
                    <a:pt x="31" y="28"/>
                    <a:pt x="31" y="28"/>
                  </a:cubicBezTo>
                  <a:cubicBezTo>
                    <a:pt x="32" y="27"/>
                    <a:pt x="34" y="26"/>
                    <a:pt x="35" y="25"/>
                  </a:cubicBezTo>
                  <a:cubicBezTo>
                    <a:pt x="33" y="19"/>
                    <a:pt x="33" y="19"/>
                    <a:pt x="33" y="19"/>
                  </a:cubicBezTo>
                  <a:cubicBezTo>
                    <a:pt x="35" y="18"/>
                    <a:pt x="35" y="18"/>
                    <a:pt x="35" y="18"/>
                  </a:cubicBezTo>
                  <a:cubicBezTo>
                    <a:pt x="40" y="15"/>
                    <a:pt x="40" y="15"/>
                    <a:pt x="40" y="15"/>
                  </a:cubicBezTo>
                  <a:cubicBezTo>
                    <a:pt x="42" y="14"/>
                    <a:pt x="42" y="14"/>
                    <a:pt x="42" y="14"/>
                  </a:cubicBezTo>
                  <a:cubicBezTo>
                    <a:pt x="46" y="21"/>
                    <a:pt x="46" y="21"/>
                    <a:pt x="46" y="21"/>
                  </a:cubicBezTo>
                  <a:cubicBezTo>
                    <a:pt x="48" y="20"/>
                    <a:pt x="50" y="20"/>
                    <a:pt x="51" y="20"/>
                  </a:cubicBezTo>
                  <a:cubicBezTo>
                    <a:pt x="53" y="13"/>
                    <a:pt x="53" y="13"/>
                    <a:pt x="53" y="13"/>
                  </a:cubicBezTo>
                  <a:cubicBezTo>
                    <a:pt x="55" y="13"/>
                    <a:pt x="55" y="13"/>
                    <a:pt x="55" y="13"/>
                  </a:cubicBezTo>
                  <a:cubicBezTo>
                    <a:pt x="60" y="14"/>
                    <a:pt x="60" y="14"/>
                    <a:pt x="60" y="14"/>
                  </a:cubicBezTo>
                  <a:cubicBezTo>
                    <a:pt x="63" y="14"/>
                    <a:pt x="63" y="14"/>
                    <a:pt x="63" y="14"/>
                  </a:cubicBezTo>
                  <a:cubicBezTo>
                    <a:pt x="63" y="22"/>
                    <a:pt x="63" y="22"/>
                    <a:pt x="63" y="22"/>
                  </a:cubicBezTo>
                  <a:cubicBezTo>
                    <a:pt x="65" y="22"/>
                    <a:pt x="66" y="23"/>
                    <a:pt x="68" y="24"/>
                  </a:cubicBezTo>
                  <a:cubicBezTo>
                    <a:pt x="73" y="18"/>
                    <a:pt x="73" y="18"/>
                    <a:pt x="73" y="18"/>
                  </a:cubicBezTo>
                  <a:cubicBezTo>
                    <a:pt x="75" y="20"/>
                    <a:pt x="75" y="20"/>
                    <a:pt x="75" y="20"/>
                  </a:cubicBezTo>
                  <a:cubicBezTo>
                    <a:pt x="79" y="23"/>
                    <a:pt x="79" y="23"/>
                    <a:pt x="79" y="23"/>
                  </a:cubicBezTo>
                  <a:cubicBezTo>
                    <a:pt x="81" y="24"/>
                    <a:pt x="81" y="24"/>
                    <a:pt x="81" y="24"/>
                  </a:cubicBezTo>
                  <a:cubicBezTo>
                    <a:pt x="77" y="31"/>
                    <a:pt x="77" y="31"/>
                    <a:pt x="77" y="31"/>
                  </a:cubicBezTo>
                  <a:cubicBezTo>
                    <a:pt x="79" y="32"/>
                    <a:pt x="80" y="34"/>
                    <a:pt x="80" y="35"/>
                  </a:cubicBezTo>
                  <a:cubicBezTo>
                    <a:pt x="87" y="33"/>
                    <a:pt x="87" y="33"/>
                    <a:pt x="87" y="33"/>
                  </a:cubicBezTo>
                  <a:cubicBezTo>
                    <a:pt x="88" y="35"/>
                    <a:pt x="88" y="35"/>
                    <a:pt x="88" y="35"/>
                  </a:cubicBezTo>
                  <a:cubicBezTo>
                    <a:pt x="91" y="40"/>
                    <a:pt x="91" y="40"/>
                    <a:pt x="91" y="40"/>
                  </a:cubicBezTo>
                  <a:cubicBezTo>
                    <a:pt x="92" y="42"/>
                    <a:pt x="92" y="42"/>
                    <a:pt x="92" y="42"/>
                  </a:cubicBezTo>
                  <a:cubicBezTo>
                    <a:pt x="85" y="46"/>
                    <a:pt x="85" y="46"/>
                    <a:pt x="85" y="46"/>
                  </a:cubicBezTo>
                  <a:cubicBezTo>
                    <a:pt x="86" y="48"/>
                    <a:pt x="86" y="49"/>
                    <a:pt x="86" y="51"/>
                  </a:cubicBezTo>
                  <a:cubicBezTo>
                    <a:pt x="93" y="53"/>
                    <a:pt x="93" y="53"/>
                    <a:pt x="93" y="53"/>
                  </a:cubicBezTo>
                  <a:cubicBezTo>
                    <a:pt x="93" y="55"/>
                    <a:pt x="93" y="55"/>
                    <a:pt x="93" y="55"/>
                  </a:cubicBezTo>
                  <a:cubicBezTo>
                    <a:pt x="92" y="60"/>
                    <a:pt x="92" y="60"/>
                    <a:pt x="92" y="60"/>
                  </a:cubicBezTo>
                  <a:cubicBezTo>
                    <a:pt x="92" y="62"/>
                    <a:pt x="92" y="62"/>
                    <a:pt x="92" y="62"/>
                  </a:cubicBezTo>
                  <a:cubicBezTo>
                    <a:pt x="84" y="63"/>
                    <a:pt x="84" y="63"/>
                    <a:pt x="84" y="63"/>
                  </a:cubicBezTo>
                  <a:cubicBezTo>
                    <a:pt x="84" y="65"/>
                    <a:pt x="83" y="66"/>
                    <a:pt x="82" y="68"/>
                  </a:cubicBezTo>
                  <a:cubicBezTo>
                    <a:pt x="85" y="70"/>
                    <a:pt x="85" y="70"/>
                    <a:pt x="85" y="70"/>
                  </a:cubicBezTo>
                  <a:cubicBezTo>
                    <a:pt x="130" y="70"/>
                    <a:pt x="130" y="70"/>
                    <a:pt x="130" y="70"/>
                  </a:cubicBezTo>
                  <a:cubicBezTo>
                    <a:pt x="130" y="0"/>
                    <a:pt x="130" y="0"/>
                    <a:pt x="130" y="0"/>
                  </a:cubicBezTo>
                  <a:lnTo>
                    <a:pt x="0" y="0"/>
                  </a:lnTo>
                  <a:close/>
                  <a:moveTo>
                    <a:pt x="120" y="26"/>
                  </a:moveTo>
                  <a:cubicBezTo>
                    <a:pt x="117" y="26"/>
                    <a:pt x="117" y="26"/>
                    <a:pt x="117" y="26"/>
                  </a:cubicBezTo>
                  <a:cubicBezTo>
                    <a:pt x="116" y="27"/>
                    <a:pt x="116" y="28"/>
                    <a:pt x="116" y="29"/>
                  </a:cubicBezTo>
                  <a:cubicBezTo>
                    <a:pt x="115" y="29"/>
                    <a:pt x="115" y="30"/>
                    <a:pt x="115" y="31"/>
                  </a:cubicBezTo>
                  <a:cubicBezTo>
                    <a:pt x="115" y="31"/>
                    <a:pt x="115" y="31"/>
                    <a:pt x="115" y="31"/>
                  </a:cubicBezTo>
                  <a:cubicBezTo>
                    <a:pt x="117" y="34"/>
                    <a:pt x="117" y="34"/>
                    <a:pt x="117" y="34"/>
                  </a:cubicBezTo>
                  <a:cubicBezTo>
                    <a:pt x="118" y="34"/>
                    <a:pt x="118" y="35"/>
                    <a:pt x="117" y="36"/>
                  </a:cubicBezTo>
                  <a:cubicBezTo>
                    <a:pt x="113" y="39"/>
                    <a:pt x="113" y="39"/>
                    <a:pt x="113" y="39"/>
                  </a:cubicBezTo>
                  <a:cubicBezTo>
                    <a:pt x="112" y="39"/>
                    <a:pt x="111" y="39"/>
                    <a:pt x="111" y="38"/>
                  </a:cubicBezTo>
                  <a:cubicBezTo>
                    <a:pt x="109" y="35"/>
                    <a:pt x="109" y="35"/>
                    <a:pt x="109" y="35"/>
                  </a:cubicBezTo>
                  <a:cubicBezTo>
                    <a:pt x="107" y="36"/>
                    <a:pt x="106" y="36"/>
                    <a:pt x="104" y="36"/>
                  </a:cubicBezTo>
                  <a:cubicBezTo>
                    <a:pt x="104" y="36"/>
                    <a:pt x="104" y="36"/>
                    <a:pt x="104" y="36"/>
                  </a:cubicBezTo>
                  <a:cubicBezTo>
                    <a:pt x="102" y="40"/>
                    <a:pt x="102" y="40"/>
                    <a:pt x="102" y="40"/>
                  </a:cubicBezTo>
                  <a:cubicBezTo>
                    <a:pt x="102" y="40"/>
                    <a:pt x="101" y="41"/>
                    <a:pt x="101" y="40"/>
                  </a:cubicBezTo>
                  <a:cubicBezTo>
                    <a:pt x="96" y="38"/>
                    <a:pt x="96" y="38"/>
                    <a:pt x="96" y="38"/>
                  </a:cubicBezTo>
                  <a:cubicBezTo>
                    <a:pt x="95" y="38"/>
                    <a:pt x="95" y="37"/>
                    <a:pt x="95" y="37"/>
                  </a:cubicBezTo>
                  <a:cubicBezTo>
                    <a:pt x="97" y="33"/>
                    <a:pt x="97" y="33"/>
                    <a:pt x="97" y="33"/>
                  </a:cubicBezTo>
                  <a:cubicBezTo>
                    <a:pt x="95" y="32"/>
                    <a:pt x="95" y="31"/>
                    <a:pt x="94" y="29"/>
                  </a:cubicBezTo>
                  <a:cubicBezTo>
                    <a:pt x="94" y="29"/>
                    <a:pt x="94" y="29"/>
                    <a:pt x="94" y="29"/>
                  </a:cubicBezTo>
                  <a:cubicBezTo>
                    <a:pt x="90" y="30"/>
                    <a:pt x="90" y="30"/>
                    <a:pt x="90" y="30"/>
                  </a:cubicBezTo>
                  <a:cubicBezTo>
                    <a:pt x="89" y="30"/>
                    <a:pt x="88" y="29"/>
                    <a:pt x="88" y="29"/>
                  </a:cubicBezTo>
                  <a:cubicBezTo>
                    <a:pt x="88" y="23"/>
                    <a:pt x="88" y="23"/>
                    <a:pt x="88" y="23"/>
                  </a:cubicBezTo>
                  <a:cubicBezTo>
                    <a:pt x="88" y="23"/>
                    <a:pt x="88" y="22"/>
                    <a:pt x="89" y="22"/>
                  </a:cubicBezTo>
                  <a:cubicBezTo>
                    <a:pt x="93" y="22"/>
                    <a:pt x="93" y="22"/>
                    <a:pt x="93" y="22"/>
                  </a:cubicBezTo>
                  <a:cubicBezTo>
                    <a:pt x="93" y="21"/>
                    <a:pt x="93" y="20"/>
                    <a:pt x="94" y="19"/>
                  </a:cubicBezTo>
                  <a:cubicBezTo>
                    <a:pt x="94" y="18"/>
                    <a:pt x="94" y="18"/>
                    <a:pt x="94" y="17"/>
                  </a:cubicBezTo>
                  <a:cubicBezTo>
                    <a:pt x="94" y="17"/>
                    <a:pt x="94" y="17"/>
                    <a:pt x="94" y="17"/>
                  </a:cubicBezTo>
                  <a:cubicBezTo>
                    <a:pt x="92" y="14"/>
                    <a:pt x="92" y="14"/>
                    <a:pt x="92" y="14"/>
                  </a:cubicBezTo>
                  <a:cubicBezTo>
                    <a:pt x="92" y="13"/>
                    <a:pt x="92" y="12"/>
                    <a:pt x="92" y="12"/>
                  </a:cubicBezTo>
                  <a:cubicBezTo>
                    <a:pt x="97" y="9"/>
                    <a:pt x="97" y="9"/>
                    <a:pt x="97" y="9"/>
                  </a:cubicBezTo>
                  <a:cubicBezTo>
                    <a:pt x="97" y="8"/>
                    <a:pt x="98" y="9"/>
                    <a:pt x="98" y="9"/>
                  </a:cubicBezTo>
                  <a:cubicBezTo>
                    <a:pt x="101" y="12"/>
                    <a:pt x="101" y="12"/>
                    <a:pt x="101" y="12"/>
                  </a:cubicBezTo>
                  <a:cubicBezTo>
                    <a:pt x="102" y="12"/>
                    <a:pt x="104" y="12"/>
                    <a:pt x="105" y="12"/>
                  </a:cubicBezTo>
                  <a:cubicBezTo>
                    <a:pt x="105" y="12"/>
                    <a:pt x="105" y="12"/>
                    <a:pt x="105" y="12"/>
                  </a:cubicBezTo>
                  <a:cubicBezTo>
                    <a:pt x="107" y="8"/>
                    <a:pt x="107" y="8"/>
                    <a:pt x="107" y="8"/>
                  </a:cubicBezTo>
                  <a:cubicBezTo>
                    <a:pt x="107" y="7"/>
                    <a:pt x="108" y="7"/>
                    <a:pt x="109" y="7"/>
                  </a:cubicBezTo>
                  <a:cubicBezTo>
                    <a:pt x="114" y="9"/>
                    <a:pt x="114" y="9"/>
                    <a:pt x="114" y="9"/>
                  </a:cubicBezTo>
                  <a:cubicBezTo>
                    <a:pt x="114" y="10"/>
                    <a:pt x="114" y="10"/>
                    <a:pt x="114" y="11"/>
                  </a:cubicBezTo>
                  <a:cubicBezTo>
                    <a:pt x="113" y="15"/>
                    <a:pt x="113" y="15"/>
                    <a:pt x="113" y="15"/>
                  </a:cubicBezTo>
                  <a:cubicBezTo>
                    <a:pt x="114" y="16"/>
                    <a:pt x="115" y="17"/>
                    <a:pt x="115" y="18"/>
                  </a:cubicBezTo>
                  <a:cubicBezTo>
                    <a:pt x="116" y="18"/>
                    <a:pt x="116" y="18"/>
                    <a:pt x="116" y="18"/>
                  </a:cubicBezTo>
                  <a:cubicBezTo>
                    <a:pt x="120" y="18"/>
                    <a:pt x="120" y="18"/>
                    <a:pt x="120" y="18"/>
                  </a:cubicBezTo>
                  <a:cubicBezTo>
                    <a:pt x="120" y="18"/>
                    <a:pt x="121" y="18"/>
                    <a:pt x="121" y="19"/>
                  </a:cubicBezTo>
                  <a:cubicBezTo>
                    <a:pt x="122" y="24"/>
                    <a:pt x="122" y="24"/>
                    <a:pt x="122" y="24"/>
                  </a:cubicBezTo>
                  <a:cubicBezTo>
                    <a:pt x="122" y="25"/>
                    <a:pt x="121" y="26"/>
                    <a:pt x="120" y="26"/>
                  </a:cubicBezTo>
                  <a:close/>
                </a:path>
              </a:pathLst>
            </a:custGeom>
            <a:grpFill/>
            <a:ln>
              <a:noFill/>
            </a:ln>
          </p:spPr>
          <p:txBody>
            <a:bodyPr anchor="t" anchorCtr="0" bIns="45720" compatLnSpc="1" lIns="91440" numCol="1" rIns="91440" tIns="45720" vert="horz" wrap="square"/>
            <a:lstStyle/>
            <a:p>
              <a:endParaRPr lang="en-US"/>
            </a:p>
          </p:txBody>
        </p:sp>
        <p:sp>
          <p:nvSpPr>
            <p:cNvPr id="28" name="Freeform 141">
              <a:extLst>
                <a:ext uri="{FF2B5EF4-FFF2-40B4-BE49-F238E27FC236}">
                  <a16:creationId xmlns:a16="http://schemas.microsoft.com/office/drawing/2014/main" id="{79E4A6E7-D758-428E-A225-8673A1092657}"/>
                </a:ext>
              </a:extLst>
            </p:cNvPr>
            <p:cNvSpPr>
              <a:spLocks noEditPoints="1"/>
            </p:cNvSpPr>
            <p:nvPr/>
          </p:nvSpPr>
          <p:spPr bwMode="auto">
            <a:xfrm>
              <a:off x="5029566" y="3380665"/>
              <a:ext cx="142241" cy="118764"/>
            </a:xfrm>
            <a:custGeom>
              <a:gdLst>
                <a:gd fmla="*/ 45 w 52" name="T0"/>
                <a:gd fmla="*/ 39 h 43" name="T1"/>
                <a:gd fmla="*/ 39 w 52" name="T2"/>
                <a:gd fmla="*/ 7 h 43" name="T3"/>
                <a:gd fmla="*/ 7 w 52" name="T4"/>
                <a:gd fmla="*/ 13 h 43" name="T5"/>
                <a:gd fmla="*/ 12 w 52" name="T6"/>
                <a:gd fmla="*/ 43 h 43" name="T7"/>
                <a:gd fmla="*/ 41 w 52" name="T8"/>
                <a:gd fmla="*/ 43 h 43" name="T9"/>
                <a:gd fmla="*/ 45 w 52" name="T10"/>
                <a:gd fmla="*/ 39 h 43" name="T11"/>
                <a:gd fmla="*/ 37 w 52" name="T12"/>
                <a:gd fmla="*/ 34 h 43" name="T13"/>
                <a:gd fmla="*/ 18 w 52" name="T14"/>
                <a:gd fmla="*/ 37 h 43" name="T15"/>
                <a:gd fmla="*/ 15 w 52" name="T16"/>
                <a:gd fmla="*/ 18 h 43" name="T17"/>
                <a:gd fmla="*/ 34 w 52" name="T18"/>
                <a:gd fmla="*/ 14 h 43" name="T19"/>
                <a:gd fmla="*/ 37 w 52" name="T20"/>
                <a:gd fmla="*/ 34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52">
                  <a:moveTo>
                    <a:pt x="45" y="39"/>
                  </a:moveTo>
                  <a:cubicBezTo>
                    <a:pt x="52" y="29"/>
                    <a:pt x="50" y="14"/>
                    <a:pt x="39" y="7"/>
                  </a:cubicBezTo>
                  <a:cubicBezTo>
                    <a:pt x="28" y="0"/>
                    <a:pt x="14" y="2"/>
                    <a:pt x="7" y="13"/>
                  </a:cubicBezTo>
                  <a:cubicBezTo>
                    <a:pt x="0" y="23"/>
                    <a:pt x="2" y="36"/>
                    <a:pt x="12" y="43"/>
                  </a:cubicBezTo>
                  <a:cubicBezTo>
                    <a:pt x="41" y="43"/>
                    <a:pt x="41" y="43"/>
                    <a:pt x="41" y="43"/>
                  </a:cubicBezTo>
                  <a:cubicBezTo>
                    <a:pt x="43" y="42"/>
                    <a:pt x="44" y="41"/>
                    <a:pt x="45" y="39"/>
                  </a:cubicBezTo>
                  <a:close/>
                  <a:moveTo>
                    <a:pt x="37" y="34"/>
                  </a:moveTo>
                  <a:cubicBezTo>
                    <a:pt x="33" y="40"/>
                    <a:pt x="25" y="42"/>
                    <a:pt x="18" y="37"/>
                  </a:cubicBezTo>
                  <a:cubicBezTo>
                    <a:pt x="12" y="33"/>
                    <a:pt x="10" y="24"/>
                    <a:pt x="15" y="18"/>
                  </a:cubicBezTo>
                  <a:cubicBezTo>
                    <a:pt x="19" y="12"/>
                    <a:pt x="28" y="10"/>
                    <a:pt x="34" y="14"/>
                  </a:cubicBezTo>
                  <a:cubicBezTo>
                    <a:pt x="40" y="19"/>
                    <a:pt x="42" y="27"/>
                    <a:pt x="37" y="34"/>
                  </a:cubicBezTo>
                  <a:close/>
                </a:path>
              </a:pathLst>
            </a:custGeom>
            <a:grpFill/>
            <a:ln>
              <a:noFill/>
            </a:ln>
          </p:spPr>
          <p:txBody>
            <a:bodyPr anchor="t" anchorCtr="0" bIns="45720" compatLnSpc="1" lIns="91440" numCol="1" rIns="91440" tIns="45720" vert="horz" wrap="square"/>
            <a:lstStyle/>
            <a:p>
              <a:endParaRPr lang="en-US"/>
            </a:p>
          </p:txBody>
        </p:sp>
      </p:grpSp>
    </p:spTree>
    <p:extLst>
      <p:ext uri="{BB962C8B-B14F-4D97-AF65-F5344CB8AC3E}">
        <p14:creationId val="382482673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0" presetSubtype="0">
                                  <p:stCondLst>
                                    <p:cond delay="0"/>
                                  </p:stCondLst>
                                  <p:iterate type="lt">
                                    <p:tmPct val="10000"/>
                                  </p:iterate>
                                  <p:childTnLst>
                                    <p:set>
                                      <p:cBhvr>
                                        <p:cTn dur="750" fill="hold" id="6">
                                          <p:stCondLst>
                                            <p:cond delay="0"/>
                                          </p:stCondLst>
                                        </p:cTn>
                                        <p:tgtEl>
                                          <p:spTgt spid="12"/>
                                        </p:tgtEl>
                                        <p:attrNameLst>
                                          <p:attrName>style.visibility</p:attrName>
                                        </p:attrNameLst>
                                      </p:cBhvr>
                                      <p:to>
                                        <p:strVal val="visible"/>
                                      </p:to>
                                    </p:set>
                                    <p:anim calcmode="lin" to="" valueType="num">
                                      <p:cBhvr>
                                        <p:cTn dur="750" fill="hold" id="7">
                                          <p:stCondLst>
                                            <p:cond delay="0"/>
                                          </p:stCondLst>
                                        </p:cTn>
                                        <p:tgtEl>
                                          <p:spTgt spid="12"/>
                                        </p:tgtEl>
                                        <p:attrNameLst>
                                          <p:attrName>ppt_h</p:attrName>
                                        </p:attrNameLst>
                                      </p:cBhvr>
                                      <p:tavLst>
                                        <p:tav fmla="#ppt_h-#ppt_h*cos(4*pi*$)*(1-$)^2" tm="0">
                                          <p:val>
                                            <p:strVal val="0"/>
                                          </p:val>
                                        </p:tav>
                                        <p:tav tm="100000">
                                          <p:val>
                                            <p:strVal val="1"/>
                                          </p:val>
                                        </p:tav>
                                      </p:tavLst>
                                    </p:anim>
                                    <p:anim calcmode="lin" to="" valueType="num">
                                      <p:cBhvr>
                                        <p:cTn dur="750" fill="hold" id="8">
                                          <p:stCondLst>
                                            <p:cond delay="0"/>
                                          </p:stCondLst>
                                        </p:cTn>
                                        <p:tgtEl>
                                          <p:spTgt spid="12"/>
                                        </p:tgtEl>
                                        <p:attrNameLst>
                                          <p:attrName>ppt_w</p:attrName>
                                        </p:attrNameLst>
                                      </p:cBhvr>
                                      <p:tavLst>
                                        <p:tav fmla="#ppt_w-#ppt_w*cos(4*pi*$)*(1-$)^2" tm="0">
                                          <p:val>
                                            <p:strVal val="0"/>
                                          </p:val>
                                        </p:tav>
                                        <p:tav tm="100000">
                                          <p:val>
                                            <p:strVal val="1"/>
                                          </p:val>
                                        </p:tav>
                                      </p:tavLst>
                                    </p:anim>
                                  </p:childTnLst>
                                </p:cTn>
                              </p:par>
                            </p:childTnLst>
                          </p:cTn>
                        </p:par>
                        <p:par>
                          <p:cTn fill="hold" id="9" nodeType="afterGroup">
                            <p:stCondLst>
                              <p:cond delay="750"/>
                            </p:stCondLst>
                            <p:childTnLst>
                              <p:par>
                                <p:cTn fill="hold" grpId="0" id="10" nodeType="afterEffect" presetClass="entr" presetID="18" presetSubtype="6">
                                  <p:stCondLst>
                                    <p:cond delay="0"/>
                                  </p:stCondLst>
                                  <p:childTnLst>
                                    <p:set>
                                      <p:cBhvr>
                                        <p:cTn dur="1" fill="hold" id="11">
                                          <p:stCondLst>
                                            <p:cond delay="0"/>
                                          </p:stCondLst>
                                        </p:cTn>
                                        <p:tgtEl>
                                          <p:spTgt spid="13"/>
                                        </p:tgtEl>
                                        <p:attrNameLst>
                                          <p:attrName>style.visibility</p:attrName>
                                        </p:attrNameLst>
                                      </p:cBhvr>
                                      <p:to>
                                        <p:strVal val="visible"/>
                                      </p:to>
                                    </p:set>
                                    <p:animEffect filter="strips(downRight)" transition="in">
                                      <p:cBhvr>
                                        <p:cTn dur="500" id="12"/>
                                        <p:tgtEl>
                                          <p:spTgt spid="13"/>
                                        </p:tgtEl>
                                      </p:cBhvr>
                                    </p:animEffect>
                                  </p:childTnLst>
                                </p:cTn>
                              </p:par>
                            </p:childTnLst>
                          </p:cTn>
                        </p:par>
                        <p:par>
                          <p:cTn fill="hold" id="13" nodeType="afterGroup">
                            <p:stCondLst>
                              <p:cond delay="1250"/>
                            </p:stCondLst>
                            <p:childTnLst>
                              <p:par>
                                <p:cTn fill="hold" id="14" nodeType="afterEffect" presetClass="entr" presetID="0" presetSubtype="0">
                                  <p:stCondLst>
                                    <p:cond delay="0"/>
                                  </p:stCondLst>
                                  <p:iterate type="lt">
                                    <p:tmPct val="10000"/>
                                  </p:iterate>
                                  <p:childTnLst>
                                    <p:set>
                                      <p:cBhvr>
                                        <p:cTn dur="750" fill="hold" id="15">
                                          <p:stCondLst>
                                            <p:cond delay="0"/>
                                          </p:stCondLst>
                                        </p:cTn>
                                        <p:tgtEl>
                                          <p:spTgt spid="14"/>
                                        </p:tgtEl>
                                        <p:attrNameLst>
                                          <p:attrName>style.visibility</p:attrName>
                                        </p:attrNameLst>
                                      </p:cBhvr>
                                      <p:to>
                                        <p:strVal val="visible"/>
                                      </p:to>
                                    </p:set>
                                    <p:anim calcmode="lin" to="" valueType="num">
                                      <p:cBhvr>
                                        <p:cTn dur="750" fill="hold" id="16">
                                          <p:stCondLst>
                                            <p:cond delay="0"/>
                                          </p:stCondLst>
                                        </p:cTn>
                                        <p:tgtEl>
                                          <p:spTgt spid="14"/>
                                        </p:tgtEl>
                                        <p:attrNameLst>
                                          <p:attrName>ppt_h</p:attrName>
                                        </p:attrNameLst>
                                      </p:cBhvr>
                                      <p:tavLst>
                                        <p:tav fmla="#ppt_h-#ppt_h*cos(4*pi*$)*(1-$)^2" tm="0">
                                          <p:val>
                                            <p:strVal val="0"/>
                                          </p:val>
                                        </p:tav>
                                        <p:tav tm="100000">
                                          <p:val>
                                            <p:strVal val="1"/>
                                          </p:val>
                                        </p:tav>
                                      </p:tavLst>
                                    </p:anim>
                                    <p:anim calcmode="lin" to="" valueType="num">
                                      <p:cBhvr>
                                        <p:cTn dur="750" fill="hold" id="17">
                                          <p:stCondLst>
                                            <p:cond delay="0"/>
                                          </p:stCondLst>
                                        </p:cTn>
                                        <p:tgtEl>
                                          <p:spTgt spid="14"/>
                                        </p:tgtEl>
                                        <p:attrNameLst>
                                          <p:attrName>ppt_w</p:attrName>
                                        </p:attrNameLst>
                                      </p:cBhvr>
                                      <p:tavLst>
                                        <p:tav fmla="#ppt_w-#ppt_w*cos(4*pi*$)*(1-$)^2" tm="0">
                                          <p:val>
                                            <p:strVal val="0"/>
                                          </p:val>
                                        </p:tav>
                                        <p:tav tm="100000">
                                          <p:val>
                                            <p:strVal val="1"/>
                                          </p:val>
                                        </p:tav>
                                      </p:tavLst>
                                    </p:anim>
                                  </p:childTnLst>
                                </p:cTn>
                              </p:par>
                            </p:childTnLst>
                          </p:cTn>
                        </p:par>
                        <p:par>
                          <p:cTn fill="hold" id="18" nodeType="afterGroup">
                            <p:stCondLst>
                              <p:cond delay="2000"/>
                            </p:stCondLst>
                            <p:childTnLst>
                              <p:par>
                                <p:cTn fill="hold" grpId="0" id="19" nodeType="afterEffect" presetClass="entr" presetID="18" presetSubtype="12">
                                  <p:stCondLst>
                                    <p:cond delay="0"/>
                                  </p:stCondLst>
                                  <p:childTnLst>
                                    <p:set>
                                      <p:cBhvr>
                                        <p:cTn dur="1" fill="hold" id="20">
                                          <p:stCondLst>
                                            <p:cond delay="0"/>
                                          </p:stCondLst>
                                        </p:cTn>
                                        <p:tgtEl>
                                          <p:spTgt spid="9"/>
                                        </p:tgtEl>
                                        <p:attrNameLst>
                                          <p:attrName>style.visibility</p:attrName>
                                        </p:attrNameLst>
                                      </p:cBhvr>
                                      <p:to>
                                        <p:strVal val="visible"/>
                                      </p:to>
                                    </p:set>
                                    <p:animEffect filter="strips(downLeft)" transition="in">
                                      <p:cBhvr>
                                        <p:cTn dur="500" id="21"/>
                                        <p:tgtEl>
                                          <p:spTgt spid="9"/>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1000" id="25"/>
                                        <p:tgtEl>
                                          <p:spTgt spid="10"/>
                                        </p:tgtEl>
                                      </p:cBhvr>
                                    </p:animEffect>
                                    <p:anim calcmode="lin" valueType="num">
                                      <p:cBhvr>
                                        <p:cTn dur="1000" fill="hold" id="26"/>
                                        <p:tgtEl>
                                          <p:spTgt spid="10"/>
                                        </p:tgtEl>
                                        <p:attrNameLst>
                                          <p:attrName>ppt_x</p:attrName>
                                        </p:attrNameLst>
                                      </p:cBhvr>
                                      <p:tavLst>
                                        <p:tav tm="0">
                                          <p:val>
                                            <p:strVal val="#ppt_x"/>
                                          </p:val>
                                        </p:tav>
                                        <p:tav tm="100000">
                                          <p:val>
                                            <p:strVal val="#ppt_x"/>
                                          </p:val>
                                        </p:tav>
                                      </p:tavLst>
                                    </p:anim>
                                    <p:anim calcmode="lin" valueType="num">
                                      <p:cBhvr>
                                        <p:cTn dur="10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anim calcmode="lin" valueType="num">
                                      <p:cBhvr>
                                        <p:cTn dur="1000" fill="hold" id="32"/>
                                        <p:tgtEl>
                                          <p:spTgt spid="11"/>
                                        </p:tgtEl>
                                        <p:attrNameLst>
                                          <p:attrName>ppt_x</p:attrName>
                                        </p:attrNameLst>
                                      </p:cBhvr>
                                      <p:tavLst>
                                        <p:tav tm="0">
                                          <p:val>
                                            <p:strVal val="#ppt_x"/>
                                          </p:val>
                                        </p:tav>
                                        <p:tav tm="100000">
                                          <p:val>
                                            <p:strVal val="#ppt_x"/>
                                          </p:val>
                                        </p:tav>
                                      </p:tavLst>
                                    </p:anim>
                                    <p:anim calcmode="lin" valueType="num">
                                      <p:cBhvr>
                                        <p:cTn dur="1000" fill="hold" id="33"/>
                                        <p:tgtEl>
                                          <p:spTgt spid="1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id="35" nodeType="afterEffect" presetClass="entr" presetID="21" presetSubtype="1">
                                  <p:stCondLst>
                                    <p:cond delay="0"/>
                                  </p:stCondLst>
                                  <p:childTnLst>
                                    <p:set>
                                      <p:cBhvr>
                                        <p:cTn dur="1" fill="hold" id="36">
                                          <p:stCondLst>
                                            <p:cond delay="0"/>
                                          </p:stCondLst>
                                        </p:cTn>
                                        <p:tgtEl>
                                          <p:spTgt spid="2"/>
                                        </p:tgtEl>
                                        <p:attrNameLst>
                                          <p:attrName>style.visibility</p:attrName>
                                        </p:attrNameLst>
                                      </p:cBhvr>
                                      <p:to>
                                        <p:strVal val="visible"/>
                                      </p:to>
                                    </p:set>
                                    <p:animEffect filter="wheel(1)" transition="in">
                                      <p:cBhvr>
                                        <p:cTn dur="2000" id="37"/>
                                        <p:tgtEl>
                                          <p:spTgt spid="2"/>
                                        </p:tgtEl>
                                      </p:cBhvr>
                                    </p:animEffect>
                                  </p:childTnLst>
                                </p:cTn>
                              </p:par>
                            </p:childTnLst>
                          </p:cTn>
                        </p:par>
                        <p:par>
                          <p:cTn fill="hold" id="38" nodeType="afterGroup">
                            <p:stCondLst>
                              <p:cond delay="6500"/>
                            </p:stCondLst>
                            <p:childTnLst>
                              <p:par>
                                <p:cTn fill="hold" id="39" nodeType="afterEffect" presetClass="entr" presetID="42" presetSubtype="0">
                                  <p:stCondLst>
                                    <p:cond delay="0"/>
                                  </p:stCondLst>
                                  <p:childTnLst>
                                    <p:set>
                                      <p:cBhvr>
                                        <p:cTn dur="1" fill="hold" id="40">
                                          <p:stCondLst>
                                            <p:cond delay="0"/>
                                          </p:stCondLst>
                                        </p:cTn>
                                        <p:tgtEl>
                                          <p:spTgt spid="23"/>
                                        </p:tgtEl>
                                        <p:attrNameLst>
                                          <p:attrName>style.visibility</p:attrName>
                                        </p:attrNameLst>
                                      </p:cBhvr>
                                      <p:to>
                                        <p:strVal val="visible"/>
                                      </p:to>
                                    </p:set>
                                    <p:animEffect filter="fade" transition="in">
                                      <p:cBhvr>
                                        <p:cTn dur="1000" id="41"/>
                                        <p:tgtEl>
                                          <p:spTgt spid="23"/>
                                        </p:tgtEl>
                                      </p:cBhvr>
                                    </p:animEffect>
                                    <p:anim calcmode="lin" valueType="num">
                                      <p:cBhvr>
                                        <p:cTn dur="1000" fill="hold" id="42"/>
                                        <p:tgtEl>
                                          <p:spTgt spid="23"/>
                                        </p:tgtEl>
                                        <p:attrNameLst>
                                          <p:attrName>ppt_x</p:attrName>
                                        </p:attrNameLst>
                                      </p:cBhvr>
                                      <p:tavLst>
                                        <p:tav tm="0">
                                          <p:val>
                                            <p:strVal val="#ppt_x"/>
                                          </p:val>
                                        </p:tav>
                                        <p:tav tm="100000">
                                          <p:val>
                                            <p:strVal val="#ppt_x"/>
                                          </p:val>
                                        </p:tav>
                                      </p:tavLst>
                                    </p:anim>
                                    <p:anim calcmode="lin" valueType="num">
                                      <p:cBhvr>
                                        <p:cTn dur="1000" fill="hold" id="43"/>
                                        <p:tgtEl>
                                          <p:spTgt spid="2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500"/>
                            </p:stCondLst>
                            <p:childTnLst>
                              <p:par>
                                <p:cTn fill="hold" grpId="0" id="45" nodeType="afterEffect" presetClass="entr" presetID="30" presetSubtype="0">
                                  <p:stCondLst>
                                    <p:cond delay="0"/>
                                  </p:stCondLst>
                                  <p:childTnLst>
                                    <p:set>
                                      <p:cBhvr>
                                        <p:cTn dur="1" fill="hold" id="46">
                                          <p:stCondLst>
                                            <p:cond delay="0"/>
                                          </p:stCondLst>
                                        </p:cTn>
                                        <p:tgtEl>
                                          <p:spTgt spid="17"/>
                                        </p:tgtEl>
                                        <p:attrNameLst>
                                          <p:attrName>style.visibility</p:attrName>
                                        </p:attrNameLst>
                                      </p:cBhvr>
                                      <p:to>
                                        <p:strVal val="visible"/>
                                      </p:to>
                                    </p:set>
                                    <p:animEffect filter="fade" transition="in">
                                      <p:cBhvr>
                                        <p:cTn decel="100000" dur="800" id="47"/>
                                        <p:tgtEl>
                                          <p:spTgt spid="17"/>
                                        </p:tgtEl>
                                      </p:cBhvr>
                                    </p:animEffect>
                                    <p:anim calcmode="lin" valueType="num">
                                      <p:cBhvr>
                                        <p:cTn decel="100000" dur="800" fill="hold" id="48"/>
                                        <p:tgtEl>
                                          <p:spTgt spid="17"/>
                                        </p:tgtEl>
                                        <p:attrNameLst>
                                          <p:attrName>style.rotation</p:attrName>
                                        </p:attrNameLst>
                                      </p:cBhvr>
                                      <p:tavLst>
                                        <p:tav tm="0">
                                          <p:val>
                                            <p:fltVal val="-90"/>
                                          </p:val>
                                        </p:tav>
                                        <p:tav tm="100000">
                                          <p:val>
                                            <p:fltVal val="0"/>
                                          </p:val>
                                        </p:tav>
                                      </p:tavLst>
                                    </p:anim>
                                    <p:anim calcmode="lin" valueType="num">
                                      <p:cBhvr>
                                        <p:cTn decel="100000" dur="800" fill="hold" id="49"/>
                                        <p:tgtEl>
                                          <p:spTgt spid="17"/>
                                        </p:tgtEl>
                                        <p:attrNameLst>
                                          <p:attrName>ppt_x</p:attrName>
                                        </p:attrNameLst>
                                      </p:cBhvr>
                                      <p:tavLst>
                                        <p:tav tm="0">
                                          <p:val>
                                            <p:strVal val="#ppt_x+0.4"/>
                                          </p:val>
                                        </p:tav>
                                        <p:tav tm="100000">
                                          <p:val>
                                            <p:strVal val="#ppt_x-0.05"/>
                                          </p:val>
                                        </p:tav>
                                      </p:tavLst>
                                    </p:anim>
                                    <p:anim calcmode="lin" valueType="num">
                                      <p:cBhvr>
                                        <p:cTn decel="100000" dur="800" fill="hold" id="50"/>
                                        <p:tgtEl>
                                          <p:spTgt spid="17"/>
                                        </p:tgtEl>
                                        <p:attrNameLst>
                                          <p:attrName>ppt_y</p:attrName>
                                        </p:attrNameLst>
                                      </p:cBhvr>
                                      <p:tavLst>
                                        <p:tav tm="0">
                                          <p:val>
                                            <p:strVal val="#ppt_y-0.4"/>
                                          </p:val>
                                        </p:tav>
                                        <p:tav tm="100000">
                                          <p:val>
                                            <p:strVal val="#ppt_y+0.1"/>
                                          </p:val>
                                        </p:tav>
                                      </p:tavLst>
                                    </p:anim>
                                    <p:anim calcmode="lin" valueType="num">
                                      <p:cBhvr>
                                        <p:cTn accel="100000" dur="200" fill="hold" id="51">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accel="100000" dur="200" fill="hold" id="52">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13"/>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20E506CE-ACDF-4416-8CAB-1620D768BC2D}"/>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29C0FAC0-E29E-46F0-9AF2-AC28978327C0}"/>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2045941E-8B9F-4719-BA6E-6CEBA6AC9968}"/>
              </a:ext>
            </a:extLst>
          </p:cNvPr>
          <p:cNvSpPr/>
          <p:nvPr/>
        </p:nvSpPr>
        <p:spPr>
          <a:xfrm flipH="1">
            <a:off x="7826477" y="11797"/>
            <a:ext cx="4365523" cy="6858000"/>
          </a:xfrm>
          <a:prstGeom prst="rtTriangle">
            <a:avLst/>
          </a:prstGeom>
          <a:blipFill dpi="0" rotWithShape="1">
            <a:blip r:embed="rId2">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5">
            <a:extLst>
              <a:ext uri="{FF2B5EF4-FFF2-40B4-BE49-F238E27FC236}">
                <a16:creationId xmlns:a16="http://schemas.microsoft.com/office/drawing/2014/main" id="{25B62651-B556-4B2E-93C0-D67379673E38}"/>
              </a:ext>
            </a:extLst>
          </p:cNvPr>
          <p:cNvSpPr txBox="1"/>
          <p:nvPr/>
        </p:nvSpPr>
        <p:spPr>
          <a:xfrm>
            <a:off x="2436200" y="2581380"/>
            <a:ext cx="1935480" cy="396240"/>
          </a:xfrm>
          <a:prstGeom prst="rect">
            <a:avLst/>
          </a:prstGeom>
          <a:noFill/>
        </p:spPr>
        <p:txBody>
          <a:bodyPr rtlCol="0" wrap="none">
            <a:spAutoFit/>
          </a:bodyPr>
          <a:lstStyle/>
          <a:p>
            <a:pPr algn="ctr"/>
            <a:r>
              <a:rPr altLang="en-US" lang="zh-CN" spc="300" sz="20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设计理念说明</a:t>
            </a:r>
          </a:p>
        </p:txBody>
      </p:sp>
      <p:sp>
        <p:nvSpPr>
          <p:cNvPr id="10" name="TextBox 6">
            <a:extLst>
              <a:ext uri="{FF2B5EF4-FFF2-40B4-BE49-F238E27FC236}">
                <a16:creationId xmlns:a16="http://schemas.microsoft.com/office/drawing/2014/main" id="{8221D9C0-ABB7-4A57-92C7-6B5E6B8F34DC}"/>
              </a:ext>
            </a:extLst>
          </p:cNvPr>
          <p:cNvSpPr txBox="1"/>
          <p:nvPr/>
        </p:nvSpPr>
        <p:spPr>
          <a:xfrm>
            <a:off x="2079907" y="2953756"/>
            <a:ext cx="2648052" cy="561340"/>
          </a:xfrm>
          <a:prstGeom prst="rect">
            <a:avLst/>
          </a:prstGeom>
          <a:noFill/>
        </p:spPr>
        <p:txBody>
          <a:bodyPr rtlCol="0" wrap="square">
            <a:spAutoFit/>
          </a:bodyPr>
          <a:lstStyle/>
          <a:p>
            <a:pPr algn="ctr">
              <a:lnSpc>
                <a:spcPts val="1850"/>
              </a:lnSpc>
            </a:pPr>
            <a:r>
              <a:rPr lang="en-US" sz="1200">
                <a:solidFill>
                  <a:srgbClr val="AEACAC"/>
                </a:solidFill>
                <a:cs typeface="+mn-ea"/>
                <a:sym typeface="+mn-lt"/>
              </a:rPr>
              <a:t>Entrepreneurial activities differ substantially depending on</a:t>
            </a:r>
          </a:p>
        </p:txBody>
      </p:sp>
      <p:sp>
        <p:nvSpPr>
          <p:cNvPr id="13" name="TextBox 5">
            <a:extLst>
              <a:ext uri="{FF2B5EF4-FFF2-40B4-BE49-F238E27FC236}">
                <a16:creationId xmlns:a16="http://schemas.microsoft.com/office/drawing/2014/main" id="{EE9ACEC9-1580-49DB-91B4-67BB71983C69}"/>
              </a:ext>
            </a:extLst>
          </p:cNvPr>
          <p:cNvSpPr txBox="1"/>
          <p:nvPr/>
        </p:nvSpPr>
        <p:spPr>
          <a:xfrm>
            <a:off x="5418807" y="2581380"/>
            <a:ext cx="1935480" cy="396240"/>
          </a:xfrm>
          <a:prstGeom prst="rect">
            <a:avLst/>
          </a:prstGeom>
          <a:noFill/>
        </p:spPr>
        <p:txBody>
          <a:bodyPr rtlCol="0" wrap="none">
            <a:spAutoFit/>
          </a:bodyPr>
          <a:lstStyle/>
          <a:p>
            <a:pPr algn="ctr"/>
            <a:r>
              <a:rPr altLang="en-US" lang="zh-CN" spc="300" sz="20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户型功能介绍</a:t>
            </a:r>
          </a:p>
        </p:txBody>
      </p:sp>
      <p:sp>
        <p:nvSpPr>
          <p:cNvPr id="14" name="TextBox 6">
            <a:extLst>
              <a:ext uri="{FF2B5EF4-FFF2-40B4-BE49-F238E27FC236}">
                <a16:creationId xmlns:a16="http://schemas.microsoft.com/office/drawing/2014/main" id="{B417E4E3-D63B-46BB-9870-4D911397290A}"/>
              </a:ext>
            </a:extLst>
          </p:cNvPr>
          <p:cNvSpPr txBox="1"/>
          <p:nvPr/>
        </p:nvSpPr>
        <p:spPr>
          <a:xfrm>
            <a:off x="5062520" y="2953756"/>
            <a:ext cx="2648052" cy="561340"/>
          </a:xfrm>
          <a:prstGeom prst="rect">
            <a:avLst/>
          </a:prstGeom>
          <a:noFill/>
        </p:spPr>
        <p:txBody>
          <a:bodyPr rtlCol="0" wrap="square">
            <a:spAutoFit/>
          </a:bodyPr>
          <a:lstStyle/>
          <a:p>
            <a:pPr algn="ctr">
              <a:lnSpc>
                <a:spcPts val="1850"/>
              </a:lnSpc>
            </a:pPr>
            <a:r>
              <a:rPr altLang="zh-CN" lang="en-US" sz="1200">
                <a:solidFill>
                  <a:srgbClr val="AEACAC"/>
                </a:solidFill>
                <a:cs typeface="+mn-ea"/>
                <a:sym typeface="+mn-lt"/>
              </a:rPr>
              <a:t>Entrepreneurial activities differ substantially depending on</a:t>
            </a:r>
          </a:p>
        </p:txBody>
      </p:sp>
      <p:sp>
        <p:nvSpPr>
          <p:cNvPr id="17" name="TextBox 5">
            <a:extLst>
              <a:ext uri="{FF2B5EF4-FFF2-40B4-BE49-F238E27FC236}">
                <a16:creationId xmlns:a16="http://schemas.microsoft.com/office/drawing/2014/main" id="{29B47339-0E14-479A-B982-0872E92CC654}"/>
              </a:ext>
            </a:extLst>
          </p:cNvPr>
          <p:cNvSpPr txBox="1"/>
          <p:nvPr/>
        </p:nvSpPr>
        <p:spPr>
          <a:xfrm>
            <a:off x="2436200" y="4925152"/>
            <a:ext cx="1935480" cy="396240"/>
          </a:xfrm>
          <a:prstGeom prst="rect">
            <a:avLst/>
          </a:prstGeom>
          <a:noFill/>
        </p:spPr>
        <p:txBody>
          <a:bodyPr rtlCol="0" wrap="none">
            <a:spAutoFit/>
          </a:bodyPr>
          <a:lstStyle/>
          <a:p>
            <a:pPr algn="ctr"/>
            <a:r>
              <a:rPr altLang="en-US" lang="zh-CN" spc="300" sz="2000">
                <a:solidFill>
                  <a:schemeClr val="bg1"/>
                </a:solidFill>
                <a:latin charset="-122" panose="020b0800000000000000" pitchFamily="34" typeface="思源黑体 CN Bold"/>
                <a:ea charset="-122" panose="020b0800000000000000" pitchFamily="34" typeface="思源黑体 CN Bold"/>
                <a:cs typeface="+mn-ea"/>
                <a:sym typeface="+mn-lt"/>
              </a:rPr>
              <a:t>装修材料采购</a:t>
            </a:r>
          </a:p>
        </p:txBody>
      </p:sp>
      <p:sp>
        <p:nvSpPr>
          <p:cNvPr id="18" name="TextBox 6">
            <a:extLst>
              <a:ext uri="{FF2B5EF4-FFF2-40B4-BE49-F238E27FC236}">
                <a16:creationId xmlns:a16="http://schemas.microsoft.com/office/drawing/2014/main" id="{F8FB0DC8-44AB-4159-B729-11A50898CDD3}"/>
              </a:ext>
            </a:extLst>
          </p:cNvPr>
          <p:cNvSpPr txBox="1"/>
          <p:nvPr/>
        </p:nvSpPr>
        <p:spPr>
          <a:xfrm>
            <a:off x="2079907" y="5297529"/>
            <a:ext cx="2648052" cy="561340"/>
          </a:xfrm>
          <a:prstGeom prst="rect">
            <a:avLst/>
          </a:prstGeom>
          <a:noFill/>
        </p:spPr>
        <p:txBody>
          <a:bodyPr rtlCol="0" wrap="square">
            <a:spAutoFit/>
          </a:bodyPr>
          <a:lstStyle/>
          <a:p>
            <a:pPr algn="ctr">
              <a:lnSpc>
                <a:spcPts val="1850"/>
              </a:lnSpc>
            </a:pPr>
            <a:r>
              <a:rPr altLang="zh-CN" lang="en-US" sz="1200">
                <a:solidFill>
                  <a:schemeClr val="bg1"/>
                </a:solidFill>
                <a:cs typeface="+mn-ea"/>
                <a:sym typeface="+mn-lt"/>
              </a:rPr>
              <a:t>Entrepreneurial activities differ substantially depending on</a:t>
            </a:r>
          </a:p>
        </p:txBody>
      </p:sp>
      <p:sp>
        <p:nvSpPr>
          <p:cNvPr id="21" name="TextBox 5">
            <a:extLst>
              <a:ext uri="{FF2B5EF4-FFF2-40B4-BE49-F238E27FC236}">
                <a16:creationId xmlns:a16="http://schemas.microsoft.com/office/drawing/2014/main" id="{D97315A0-37A5-434E-BF3C-1D9C597E16E9}"/>
              </a:ext>
            </a:extLst>
          </p:cNvPr>
          <p:cNvSpPr txBox="1"/>
          <p:nvPr/>
        </p:nvSpPr>
        <p:spPr>
          <a:xfrm>
            <a:off x="5418807" y="4925152"/>
            <a:ext cx="1935480" cy="396240"/>
          </a:xfrm>
          <a:prstGeom prst="rect">
            <a:avLst/>
          </a:prstGeom>
          <a:noFill/>
        </p:spPr>
        <p:txBody>
          <a:bodyPr rtlCol="0" wrap="none">
            <a:spAutoFit/>
          </a:bodyPr>
          <a:lstStyle/>
          <a:p>
            <a:pPr algn="ctr"/>
            <a:r>
              <a:rPr altLang="en-US" lang="zh-CN" spc="300" sz="2000">
                <a:solidFill>
                  <a:schemeClr val="bg1"/>
                </a:solidFill>
                <a:latin charset="-122" panose="020b0800000000000000" pitchFamily="34" typeface="思源黑体 CN Bold"/>
                <a:ea charset="-122" panose="020b0800000000000000" pitchFamily="34" typeface="思源黑体 CN Bold"/>
                <a:cs typeface="+mn-ea"/>
                <a:sym typeface="+mn-lt"/>
              </a:rPr>
              <a:t>施工进度制定</a:t>
            </a:r>
          </a:p>
        </p:txBody>
      </p:sp>
      <p:sp>
        <p:nvSpPr>
          <p:cNvPr id="22" name="TextBox 6">
            <a:extLst>
              <a:ext uri="{FF2B5EF4-FFF2-40B4-BE49-F238E27FC236}">
                <a16:creationId xmlns:a16="http://schemas.microsoft.com/office/drawing/2014/main" id="{FE4F64F0-E3B1-4F89-B1C5-AD087A323011}"/>
              </a:ext>
            </a:extLst>
          </p:cNvPr>
          <p:cNvSpPr txBox="1"/>
          <p:nvPr/>
        </p:nvSpPr>
        <p:spPr>
          <a:xfrm>
            <a:off x="5062520" y="5297529"/>
            <a:ext cx="2648052" cy="561340"/>
          </a:xfrm>
          <a:prstGeom prst="rect">
            <a:avLst/>
          </a:prstGeom>
          <a:noFill/>
        </p:spPr>
        <p:txBody>
          <a:bodyPr rtlCol="0" wrap="square">
            <a:spAutoFit/>
          </a:bodyPr>
          <a:lstStyle/>
          <a:p>
            <a:pPr algn="ctr">
              <a:lnSpc>
                <a:spcPts val="1850"/>
              </a:lnSpc>
            </a:pPr>
            <a:r>
              <a:rPr altLang="zh-CN" lang="en-US" sz="1200">
                <a:solidFill>
                  <a:schemeClr val="bg1"/>
                </a:solidFill>
                <a:cs typeface="+mn-ea"/>
                <a:sym typeface="+mn-lt"/>
              </a:rPr>
              <a:t>Entrepreneurial activities differ substantially depending on</a:t>
            </a:r>
          </a:p>
        </p:txBody>
      </p:sp>
      <p:pic>
        <p:nvPicPr>
          <p:cNvPr id="28" name="图片 27">
            <a:extLst>
              <a:ext uri="{FF2B5EF4-FFF2-40B4-BE49-F238E27FC236}">
                <a16:creationId xmlns:a16="http://schemas.microsoft.com/office/drawing/2014/main" id="{41C69DDE-183A-4E32-9B5D-177D0BA878BF}"/>
              </a:ext>
            </a:extLst>
          </p:cNvPr>
          <p:cNvPicPr>
            <a:picLocks noChangeAspect="1"/>
          </p:cNvPicPr>
          <p:nvPr/>
        </p:nvPicPr>
        <p:blipFill>
          <a:blip r:embed="rId3">
            <a:extLst>
              <a:ext uri="{28A0092B-C50C-407E-A947-70E740481C1C}">
                <a14:useLocalDpi val="0"/>
              </a:ext>
            </a:extLst>
          </a:blip>
          <a:stretch>
            <a:fillRect/>
          </a:stretch>
        </p:blipFill>
        <p:spPr>
          <a:xfrm>
            <a:off x="2798830" y="1612054"/>
            <a:ext cx="1134072" cy="1134072"/>
          </a:xfrm>
          <a:prstGeom prst="rect">
            <a:avLst/>
          </a:prstGeom>
          <a:effectLst>
            <a:outerShdw algn="br" blurRad="76200" dir="13500000" kx="1200000" rotWithShape="0" sy="23000">
              <a:prstClr val="black">
                <a:alpha val="20000"/>
              </a:prstClr>
            </a:outerShdw>
          </a:effectLst>
        </p:spPr>
      </p:pic>
      <p:pic>
        <p:nvPicPr>
          <p:cNvPr id="29" name="图片 28">
            <a:extLst>
              <a:ext uri="{FF2B5EF4-FFF2-40B4-BE49-F238E27FC236}">
                <a16:creationId xmlns:a16="http://schemas.microsoft.com/office/drawing/2014/main" id="{04DF78A8-BC70-4BAD-A86A-F23B8CEFF765}"/>
              </a:ext>
            </a:extLst>
          </p:cNvPr>
          <p:cNvPicPr>
            <a:picLocks noChangeAspect="1"/>
          </p:cNvPicPr>
          <p:nvPr/>
        </p:nvPicPr>
        <p:blipFill>
          <a:blip r:embed="rId3">
            <a:extLst>
              <a:ext uri="{28A0092B-C50C-407E-A947-70E740481C1C}">
                <a14:useLocalDpi val="0"/>
              </a:ext>
            </a:extLst>
          </a:blip>
          <a:stretch>
            <a:fillRect/>
          </a:stretch>
        </p:blipFill>
        <p:spPr>
          <a:xfrm>
            <a:off x="5874005" y="1612054"/>
            <a:ext cx="1134072" cy="1134072"/>
          </a:xfrm>
          <a:prstGeom prst="rect">
            <a:avLst/>
          </a:prstGeom>
          <a:effectLst>
            <a:outerShdw algn="br" blurRad="76200" dir="13500000" kx="1200000" rotWithShape="0" sy="23000">
              <a:prstClr val="black">
                <a:alpha val="20000"/>
              </a:prstClr>
            </a:outerShdw>
          </a:effectLst>
        </p:spPr>
      </p:pic>
      <p:pic>
        <p:nvPicPr>
          <p:cNvPr id="30" name="图片 29">
            <a:extLst>
              <a:ext uri="{FF2B5EF4-FFF2-40B4-BE49-F238E27FC236}">
                <a16:creationId xmlns:a16="http://schemas.microsoft.com/office/drawing/2014/main" id="{8F76CEA8-2050-428B-9413-0D8D83E866E1}"/>
              </a:ext>
            </a:extLst>
          </p:cNvPr>
          <p:cNvPicPr>
            <a:picLocks noChangeAspect="1"/>
          </p:cNvPicPr>
          <p:nvPr/>
        </p:nvPicPr>
        <p:blipFill>
          <a:blip r:embed="rId3">
            <a:extLst>
              <a:ext uri="{28A0092B-C50C-407E-A947-70E740481C1C}">
                <a14:useLocalDpi val="0"/>
              </a:ext>
            </a:extLst>
          </a:blip>
          <a:stretch>
            <a:fillRect/>
          </a:stretch>
        </p:blipFill>
        <p:spPr>
          <a:xfrm>
            <a:off x="2780201" y="3861491"/>
            <a:ext cx="1134072" cy="1134072"/>
          </a:xfrm>
          <a:prstGeom prst="rect">
            <a:avLst/>
          </a:prstGeom>
          <a:effectLst>
            <a:outerShdw algn="br" blurRad="76200" dir="13500000" kx="1200000" rotWithShape="0" sy="23000">
              <a:prstClr val="black">
                <a:alpha val="20000"/>
              </a:prstClr>
            </a:outerShdw>
          </a:effectLst>
        </p:spPr>
      </p:pic>
      <p:pic>
        <p:nvPicPr>
          <p:cNvPr id="31" name="图片 30">
            <a:extLst>
              <a:ext uri="{FF2B5EF4-FFF2-40B4-BE49-F238E27FC236}">
                <a16:creationId xmlns:a16="http://schemas.microsoft.com/office/drawing/2014/main" id="{84CFC869-C045-44AD-9809-FEC6E98630D5}"/>
              </a:ext>
            </a:extLst>
          </p:cNvPr>
          <p:cNvPicPr>
            <a:picLocks noChangeAspect="1"/>
          </p:cNvPicPr>
          <p:nvPr/>
        </p:nvPicPr>
        <p:blipFill>
          <a:blip r:embed="rId3">
            <a:extLst>
              <a:ext uri="{28A0092B-C50C-407E-A947-70E740481C1C}">
                <a14:useLocalDpi val="0"/>
              </a:ext>
            </a:extLst>
          </a:blip>
          <a:stretch>
            <a:fillRect/>
          </a:stretch>
        </p:blipFill>
        <p:spPr>
          <a:xfrm>
            <a:off x="5855376" y="3861491"/>
            <a:ext cx="1134072" cy="1134072"/>
          </a:xfrm>
          <a:prstGeom prst="rect">
            <a:avLst/>
          </a:prstGeom>
          <a:effectLst>
            <a:outerShdw algn="br" blurRad="76200" dir="13500000" kx="1200000" rotWithShape="0" sy="23000">
              <a:prstClr val="black">
                <a:alpha val="20000"/>
              </a:prstClr>
            </a:outerShdw>
          </a:effectLst>
        </p:spPr>
      </p:pic>
      <p:sp>
        <p:nvSpPr>
          <p:cNvPr id="32" name="矩形 31">
            <a:extLst>
              <a:ext uri="{FF2B5EF4-FFF2-40B4-BE49-F238E27FC236}">
                <a16:creationId xmlns:a16="http://schemas.microsoft.com/office/drawing/2014/main" id="{20A240A1-89B4-4442-A9EA-717F95CE39E6}"/>
              </a:ext>
            </a:extLst>
          </p:cNvPr>
          <p:cNvSpPr/>
          <p:nvPr/>
        </p:nvSpPr>
        <p:spPr>
          <a:xfrm>
            <a:off x="1103919" y="594120"/>
            <a:ext cx="3259455" cy="701040"/>
          </a:xfrm>
          <a:prstGeom prst="rect">
            <a:avLst/>
          </a:prstGeom>
        </p:spPr>
        <p:txBody>
          <a:bodyPr wrap="none">
            <a:spAutoFit/>
          </a:bodyPr>
          <a:lstStyle/>
          <a:p>
            <a:pPr algn="r"/>
            <a:r>
              <a:rPr altLang="zh-CN" b="1" lang="en-US" spc="600" sz="4000">
                <a:solidFill>
                  <a:schemeClr val="accent6">
                    <a:lumMod val="40000"/>
                    <a:lumOff val="60000"/>
                  </a:schemeClr>
                </a:solidFill>
                <a:latin charset="-122" panose="020b0800000000000000" pitchFamily="34" typeface="思源黑体 CN Bold"/>
                <a:ea charset="-122" panose="020b0800000000000000" pitchFamily="34" typeface="思源黑体 CN Bold"/>
                <a:cs typeface="+mn-ea"/>
                <a:sym typeface="+mn-lt"/>
              </a:rPr>
              <a:t>CONTENT</a:t>
            </a:r>
          </a:p>
        </p:txBody>
      </p:sp>
      <p:pic>
        <p:nvPicPr>
          <p:cNvPr id="33" name="PA-图片 7">
            <a:extLst>
              <a:ext uri="{FF2B5EF4-FFF2-40B4-BE49-F238E27FC236}">
                <a16:creationId xmlns:a16="http://schemas.microsoft.com/office/drawing/2014/main" id="{449C4852-EEA1-4946-A3BD-AC40911524B2}"/>
              </a:ext>
            </a:extLst>
          </p:cNvPr>
          <p:cNvPicPr>
            <a:picLocks noChangeAspect="1"/>
          </p:cNvPicPr>
          <p:nvPr>
            <p:custDataLst>
              <p:tags r:id="rId5"/>
            </p:custDataLst>
          </p:nvPr>
        </p:nvPicPr>
        <p:blipFill>
          <a:blip r:embed="rId4">
            <a:extLst>
              <a:ext uri="{28A0092B-C50C-407E-A947-70E740481C1C}">
                <a14:useLocalDpi val="0"/>
              </a:ext>
            </a:extLst>
          </a:blip>
          <a:stretch>
            <a:fillRect/>
          </a:stretch>
        </p:blipFill>
        <p:spPr>
          <a:xfrm>
            <a:off x="9421675" y="-261849"/>
            <a:ext cx="1498680" cy="3908323"/>
          </a:xfrm>
          <a:prstGeom prst="rect">
            <a:avLst/>
          </a:prstGeom>
        </p:spPr>
      </p:pic>
      <p:pic>
        <p:nvPicPr>
          <p:cNvPr id="34" name="PA-图片 8">
            <a:extLst>
              <a:ext uri="{FF2B5EF4-FFF2-40B4-BE49-F238E27FC236}">
                <a16:creationId xmlns:a16="http://schemas.microsoft.com/office/drawing/2014/main" id="{F7EEA998-0E0B-4C79-A5A2-159DFBF377D2}"/>
              </a:ext>
            </a:extLst>
          </p:cNvPr>
          <p:cNvPicPr>
            <a:picLocks noChangeAspect="1"/>
          </p:cNvPicPr>
          <p:nvPr>
            <p:custDataLst>
              <p:tags r:id="rId6"/>
            </p:custDataLst>
          </p:nvPr>
        </p:nvPicPr>
        <p:blipFill>
          <a:blip r:embed="rId4">
            <a:extLst>
              <a:ext uri="{28A0092B-C50C-407E-A947-70E740481C1C}">
                <a14:useLocalDpi val="0"/>
              </a:ext>
            </a:extLst>
          </a:blip>
          <a:stretch>
            <a:fillRect/>
          </a:stretch>
        </p:blipFill>
        <p:spPr>
          <a:xfrm>
            <a:off x="9771211" y="-320842"/>
            <a:ext cx="1943100" cy="5067300"/>
          </a:xfrm>
          <a:prstGeom prst="rect">
            <a:avLst/>
          </a:prstGeom>
        </p:spPr>
      </p:pic>
      <p:pic>
        <p:nvPicPr>
          <p:cNvPr id="35" name="PA-图片 9">
            <a:extLst>
              <a:ext uri="{FF2B5EF4-FFF2-40B4-BE49-F238E27FC236}">
                <a16:creationId xmlns:a16="http://schemas.microsoft.com/office/drawing/2014/main" id="{6F2FA017-A8A7-4415-984C-C0ABE5C2FC65}"/>
              </a:ext>
            </a:extLst>
          </p:cNvPr>
          <p:cNvPicPr>
            <a:picLocks noChangeAspect="1"/>
          </p:cNvPicPr>
          <p:nvPr>
            <p:custDataLst>
              <p:tags r:id="rId7"/>
            </p:custDataLst>
          </p:nvPr>
        </p:nvPicPr>
        <p:blipFill>
          <a:blip r:embed="rId4">
            <a:extLst>
              <a:ext uri="{28A0092B-C50C-407E-A947-70E740481C1C}">
                <a14:useLocalDpi val="0"/>
              </a:ext>
            </a:extLst>
          </a:blip>
          <a:stretch>
            <a:fillRect/>
          </a:stretch>
        </p:blipFill>
        <p:spPr>
          <a:xfrm>
            <a:off x="183803" y="-113572"/>
            <a:ext cx="814186" cy="2123271"/>
          </a:xfrm>
          <a:prstGeom prst="rect">
            <a:avLst/>
          </a:prstGeom>
        </p:spPr>
      </p:pic>
    </p:spTree>
    <p:extLst>
      <p:ext uri="{BB962C8B-B14F-4D97-AF65-F5344CB8AC3E}">
        <p14:creationId val="1085977150"/>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dissolv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left)"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1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id="16"/>
                                        <p:tgtEl>
                                          <p:spTgt spid="6"/>
                                        </p:tgtEl>
                                        <p:attrNameLst>
                                          <p:attrName>ppt_x</p:attrName>
                                        </p:attrNameLst>
                                      </p:cBhvr>
                                      <p:tavLst>
                                        <p:tav tm="0">
                                          <p:val>
                                            <p:strVal val="#ppt_x+#ppt_w*1.125000"/>
                                          </p:val>
                                        </p:tav>
                                        <p:tav tm="100000">
                                          <p:val>
                                            <p:strVal val="#ppt_x"/>
                                          </p:val>
                                        </p:tav>
                                      </p:tavLst>
                                    </p:anim>
                                    <p:animEffect filter="wipe(left)"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0" presetSubtype="0">
                                  <p:stCondLst>
                                    <p:cond delay="0"/>
                                  </p:stCondLst>
                                  <p:iterate type="lt">
                                    <p:tmPct val="10000"/>
                                  </p:iterate>
                                  <p:childTnLst>
                                    <p:set>
                                      <p:cBhvr>
                                        <p:cTn dur="750" fill="hold" id="20">
                                          <p:stCondLst>
                                            <p:cond delay="0"/>
                                          </p:stCondLst>
                                        </p:cTn>
                                        <p:tgtEl>
                                          <p:spTgt spid="32"/>
                                        </p:tgtEl>
                                        <p:attrNameLst>
                                          <p:attrName>style.visibility</p:attrName>
                                        </p:attrNameLst>
                                      </p:cBhvr>
                                      <p:to>
                                        <p:strVal val="visible"/>
                                      </p:to>
                                    </p:set>
                                    <p:anim calcmode="lin" to="" valueType="num">
                                      <p:cBhvr>
                                        <p:cTn dur="750" fill="hold" id="21">
                                          <p:stCondLst>
                                            <p:cond delay="0"/>
                                          </p:stCondLst>
                                        </p:cTn>
                                        <p:tgtEl>
                                          <p:spTgt spid="32"/>
                                        </p:tgtEl>
                                        <p:attrNameLst>
                                          <p:attrName>ppt_h</p:attrName>
                                        </p:attrNameLst>
                                      </p:cBhvr>
                                      <p:tavLst>
                                        <p:tav fmla="#ppt_h-#ppt_h*cos(4*pi*$)*(1-$)^2" tm="0">
                                          <p:val>
                                            <p:strVal val="0"/>
                                          </p:val>
                                        </p:tav>
                                        <p:tav tm="100000">
                                          <p:val>
                                            <p:strVal val="1"/>
                                          </p:val>
                                        </p:tav>
                                      </p:tavLst>
                                    </p:anim>
                                    <p:anim calcmode="lin" to="" valueType="num">
                                      <p:cBhvr>
                                        <p:cTn dur="750" fill="hold" id="22">
                                          <p:stCondLst>
                                            <p:cond delay="0"/>
                                          </p:stCondLst>
                                        </p:cTn>
                                        <p:tgtEl>
                                          <p:spTgt spid="32"/>
                                        </p:tgtEl>
                                        <p:attrNameLst>
                                          <p:attrName>ppt_w</p:attrName>
                                        </p:attrNameLst>
                                      </p:cBhvr>
                                      <p:tavLst>
                                        <p:tav fmla="#ppt_w-#ppt_w*cos(4*pi*$)*(1-$)^2" tm="0">
                                          <p:val>
                                            <p:strVal val="0"/>
                                          </p:val>
                                        </p:tav>
                                        <p:tav tm="100000">
                                          <p:val>
                                            <p:strVal val="1"/>
                                          </p:val>
                                        </p:tav>
                                      </p:tavLst>
                                    </p:anim>
                                  </p:childTnLst>
                                </p:cTn>
                              </p:par>
                            </p:childTnLst>
                          </p:cTn>
                        </p:par>
                        <p:par>
                          <p:cTn fill="hold" id="23" nodeType="afterGroup">
                            <p:stCondLst>
                              <p:cond delay="2250"/>
                            </p:stCondLst>
                            <p:childTnLst>
                              <p:par>
                                <p:cTn fill="hold" id="24" nodeType="afterEffect" presetClass="entr" presetID="31" presetSubtype="0">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p:cTn dur="1000" fill="hold" id="26"/>
                                        <p:tgtEl>
                                          <p:spTgt spid="28"/>
                                        </p:tgtEl>
                                        <p:attrNameLst>
                                          <p:attrName>ppt_w</p:attrName>
                                        </p:attrNameLst>
                                      </p:cBhvr>
                                      <p:tavLst>
                                        <p:tav tm="0">
                                          <p:val>
                                            <p:fltVal val="0"/>
                                          </p:val>
                                        </p:tav>
                                        <p:tav tm="100000">
                                          <p:val>
                                            <p:strVal val="#ppt_w"/>
                                          </p:val>
                                        </p:tav>
                                      </p:tavLst>
                                    </p:anim>
                                    <p:anim calcmode="lin" valueType="num">
                                      <p:cBhvr>
                                        <p:cTn dur="1000" fill="hold" id="27"/>
                                        <p:tgtEl>
                                          <p:spTgt spid="28"/>
                                        </p:tgtEl>
                                        <p:attrNameLst>
                                          <p:attrName>ppt_h</p:attrName>
                                        </p:attrNameLst>
                                      </p:cBhvr>
                                      <p:tavLst>
                                        <p:tav tm="0">
                                          <p:val>
                                            <p:fltVal val="0"/>
                                          </p:val>
                                        </p:tav>
                                        <p:tav tm="100000">
                                          <p:val>
                                            <p:strVal val="#ppt_h"/>
                                          </p:val>
                                        </p:tav>
                                      </p:tavLst>
                                    </p:anim>
                                    <p:anim calcmode="lin" valueType="num">
                                      <p:cBhvr>
                                        <p:cTn dur="1000" fill="hold" id="28"/>
                                        <p:tgtEl>
                                          <p:spTgt spid="28"/>
                                        </p:tgtEl>
                                        <p:attrNameLst>
                                          <p:attrName>style.rotation</p:attrName>
                                        </p:attrNameLst>
                                      </p:cBhvr>
                                      <p:tavLst>
                                        <p:tav tm="0">
                                          <p:val>
                                            <p:fltVal val="90"/>
                                          </p:val>
                                        </p:tav>
                                        <p:tav tm="100000">
                                          <p:val>
                                            <p:fltVal val="0"/>
                                          </p:val>
                                        </p:tav>
                                      </p:tavLst>
                                    </p:anim>
                                    <p:animEffect filter="fade" transition="in">
                                      <p:cBhvr>
                                        <p:cTn dur="1000" id="29"/>
                                        <p:tgtEl>
                                          <p:spTgt spid="28"/>
                                        </p:tgtEl>
                                      </p:cBhvr>
                                    </p:animEffect>
                                  </p:childTnLst>
                                </p:cTn>
                              </p:par>
                              <p:par>
                                <p:cTn fill="hold" id="30" nodeType="withEffect" presetClass="entr" presetID="31" presetSubtype="0">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p:cTn dur="1000" fill="hold" id="32"/>
                                        <p:tgtEl>
                                          <p:spTgt spid="29"/>
                                        </p:tgtEl>
                                        <p:attrNameLst>
                                          <p:attrName>ppt_w</p:attrName>
                                        </p:attrNameLst>
                                      </p:cBhvr>
                                      <p:tavLst>
                                        <p:tav tm="0">
                                          <p:val>
                                            <p:fltVal val="0"/>
                                          </p:val>
                                        </p:tav>
                                        <p:tav tm="100000">
                                          <p:val>
                                            <p:strVal val="#ppt_w"/>
                                          </p:val>
                                        </p:tav>
                                      </p:tavLst>
                                    </p:anim>
                                    <p:anim calcmode="lin" valueType="num">
                                      <p:cBhvr>
                                        <p:cTn dur="1000" fill="hold" id="33"/>
                                        <p:tgtEl>
                                          <p:spTgt spid="29"/>
                                        </p:tgtEl>
                                        <p:attrNameLst>
                                          <p:attrName>ppt_h</p:attrName>
                                        </p:attrNameLst>
                                      </p:cBhvr>
                                      <p:tavLst>
                                        <p:tav tm="0">
                                          <p:val>
                                            <p:fltVal val="0"/>
                                          </p:val>
                                        </p:tav>
                                        <p:tav tm="100000">
                                          <p:val>
                                            <p:strVal val="#ppt_h"/>
                                          </p:val>
                                        </p:tav>
                                      </p:tavLst>
                                    </p:anim>
                                    <p:anim calcmode="lin" valueType="num">
                                      <p:cBhvr>
                                        <p:cTn dur="1000" fill="hold" id="34"/>
                                        <p:tgtEl>
                                          <p:spTgt spid="29"/>
                                        </p:tgtEl>
                                        <p:attrNameLst>
                                          <p:attrName>style.rotation</p:attrName>
                                        </p:attrNameLst>
                                      </p:cBhvr>
                                      <p:tavLst>
                                        <p:tav tm="0">
                                          <p:val>
                                            <p:fltVal val="90"/>
                                          </p:val>
                                        </p:tav>
                                        <p:tav tm="100000">
                                          <p:val>
                                            <p:fltVal val="0"/>
                                          </p:val>
                                        </p:tav>
                                      </p:tavLst>
                                    </p:anim>
                                    <p:animEffect filter="fade" transition="in">
                                      <p:cBhvr>
                                        <p:cTn dur="1000" id="35"/>
                                        <p:tgtEl>
                                          <p:spTgt spid="29"/>
                                        </p:tgtEl>
                                      </p:cBhvr>
                                    </p:animEffect>
                                  </p:childTnLst>
                                </p:cTn>
                              </p:par>
                              <p:par>
                                <p:cTn fill="hold" id="36" nodeType="withEffect" presetClass="entr" presetID="31" presetSubtype="0">
                                  <p:stCondLst>
                                    <p:cond delay="0"/>
                                  </p:stCondLst>
                                  <p:childTnLst>
                                    <p:set>
                                      <p:cBhvr>
                                        <p:cTn dur="1" fill="hold" id="37">
                                          <p:stCondLst>
                                            <p:cond delay="0"/>
                                          </p:stCondLst>
                                        </p:cTn>
                                        <p:tgtEl>
                                          <p:spTgt spid="30"/>
                                        </p:tgtEl>
                                        <p:attrNameLst>
                                          <p:attrName>style.visibility</p:attrName>
                                        </p:attrNameLst>
                                      </p:cBhvr>
                                      <p:to>
                                        <p:strVal val="visible"/>
                                      </p:to>
                                    </p:set>
                                    <p:anim calcmode="lin" valueType="num">
                                      <p:cBhvr>
                                        <p:cTn dur="1000" fill="hold" id="38"/>
                                        <p:tgtEl>
                                          <p:spTgt spid="30"/>
                                        </p:tgtEl>
                                        <p:attrNameLst>
                                          <p:attrName>ppt_w</p:attrName>
                                        </p:attrNameLst>
                                      </p:cBhvr>
                                      <p:tavLst>
                                        <p:tav tm="0">
                                          <p:val>
                                            <p:fltVal val="0"/>
                                          </p:val>
                                        </p:tav>
                                        <p:tav tm="100000">
                                          <p:val>
                                            <p:strVal val="#ppt_w"/>
                                          </p:val>
                                        </p:tav>
                                      </p:tavLst>
                                    </p:anim>
                                    <p:anim calcmode="lin" valueType="num">
                                      <p:cBhvr>
                                        <p:cTn dur="1000" fill="hold" id="39"/>
                                        <p:tgtEl>
                                          <p:spTgt spid="30"/>
                                        </p:tgtEl>
                                        <p:attrNameLst>
                                          <p:attrName>ppt_h</p:attrName>
                                        </p:attrNameLst>
                                      </p:cBhvr>
                                      <p:tavLst>
                                        <p:tav tm="0">
                                          <p:val>
                                            <p:fltVal val="0"/>
                                          </p:val>
                                        </p:tav>
                                        <p:tav tm="100000">
                                          <p:val>
                                            <p:strVal val="#ppt_h"/>
                                          </p:val>
                                        </p:tav>
                                      </p:tavLst>
                                    </p:anim>
                                    <p:anim calcmode="lin" valueType="num">
                                      <p:cBhvr>
                                        <p:cTn dur="1000" fill="hold" id="40"/>
                                        <p:tgtEl>
                                          <p:spTgt spid="30"/>
                                        </p:tgtEl>
                                        <p:attrNameLst>
                                          <p:attrName>style.rotation</p:attrName>
                                        </p:attrNameLst>
                                      </p:cBhvr>
                                      <p:tavLst>
                                        <p:tav tm="0">
                                          <p:val>
                                            <p:fltVal val="90"/>
                                          </p:val>
                                        </p:tav>
                                        <p:tav tm="100000">
                                          <p:val>
                                            <p:fltVal val="0"/>
                                          </p:val>
                                        </p:tav>
                                      </p:tavLst>
                                    </p:anim>
                                    <p:animEffect filter="fade" transition="in">
                                      <p:cBhvr>
                                        <p:cTn dur="1000" id="41"/>
                                        <p:tgtEl>
                                          <p:spTgt spid="30"/>
                                        </p:tgtEl>
                                      </p:cBhvr>
                                    </p:animEffect>
                                  </p:childTnLst>
                                </p:cTn>
                              </p:par>
                              <p:par>
                                <p:cTn fill="hold" id="42" nodeType="withEffect" presetClass="entr" presetID="31" presetSubtype="0">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p:cTn dur="1000" fill="hold" id="44"/>
                                        <p:tgtEl>
                                          <p:spTgt spid="31"/>
                                        </p:tgtEl>
                                        <p:attrNameLst>
                                          <p:attrName>ppt_w</p:attrName>
                                        </p:attrNameLst>
                                      </p:cBhvr>
                                      <p:tavLst>
                                        <p:tav tm="0">
                                          <p:val>
                                            <p:fltVal val="0"/>
                                          </p:val>
                                        </p:tav>
                                        <p:tav tm="100000">
                                          <p:val>
                                            <p:strVal val="#ppt_w"/>
                                          </p:val>
                                        </p:tav>
                                      </p:tavLst>
                                    </p:anim>
                                    <p:anim calcmode="lin" valueType="num">
                                      <p:cBhvr>
                                        <p:cTn dur="1000" fill="hold" id="45"/>
                                        <p:tgtEl>
                                          <p:spTgt spid="31"/>
                                        </p:tgtEl>
                                        <p:attrNameLst>
                                          <p:attrName>ppt_h</p:attrName>
                                        </p:attrNameLst>
                                      </p:cBhvr>
                                      <p:tavLst>
                                        <p:tav tm="0">
                                          <p:val>
                                            <p:fltVal val="0"/>
                                          </p:val>
                                        </p:tav>
                                        <p:tav tm="100000">
                                          <p:val>
                                            <p:strVal val="#ppt_h"/>
                                          </p:val>
                                        </p:tav>
                                      </p:tavLst>
                                    </p:anim>
                                    <p:anim calcmode="lin" valueType="num">
                                      <p:cBhvr>
                                        <p:cTn dur="1000" fill="hold" id="46"/>
                                        <p:tgtEl>
                                          <p:spTgt spid="31"/>
                                        </p:tgtEl>
                                        <p:attrNameLst>
                                          <p:attrName>style.rotation</p:attrName>
                                        </p:attrNameLst>
                                      </p:cBhvr>
                                      <p:tavLst>
                                        <p:tav tm="0">
                                          <p:val>
                                            <p:fltVal val="90"/>
                                          </p:val>
                                        </p:tav>
                                        <p:tav tm="100000">
                                          <p:val>
                                            <p:fltVal val="0"/>
                                          </p:val>
                                        </p:tav>
                                      </p:tavLst>
                                    </p:anim>
                                    <p:animEffect filter="fade" transition="in">
                                      <p:cBhvr>
                                        <p:cTn dur="1000" id="47"/>
                                        <p:tgtEl>
                                          <p:spTgt spid="31"/>
                                        </p:tgtEl>
                                      </p:cBhvr>
                                    </p:animEffect>
                                  </p:childTnLst>
                                </p:cTn>
                              </p:par>
                            </p:childTnLst>
                          </p:cTn>
                        </p:par>
                        <p:par>
                          <p:cTn fill="hold" id="48" nodeType="afterGroup">
                            <p:stCondLst>
                              <p:cond delay="325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9"/>
                                        </p:tgtEl>
                                        <p:attrNameLst>
                                          <p:attrName>style.visibility</p:attrName>
                                        </p:attrNameLst>
                                      </p:cBhvr>
                                      <p:to>
                                        <p:strVal val="visible"/>
                                      </p:to>
                                    </p:set>
                                    <p:anim calcmode="lin" valueType="num">
                                      <p:cBhvr>
                                        <p:cTn dur="500" fill="hold" id="51"/>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9"/>
                                        </p:tgtEl>
                                        <p:attrNameLst>
                                          <p:attrName>ppt_y</p:attrName>
                                        </p:attrNameLst>
                                      </p:cBhvr>
                                      <p:tavLst>
                                        <p:tav tm="0">
                                          <p:val>
                                            <p:strVal val="#ppt_y"/>
                                          </p:val>
                                        </p:tav>
                                        <p:tav tm="100000">
                                          <p:val>
                                            <p:strVal val="#ppt_y"/>
                                          </p:val>
                                        </p:tav>
                                      </p:tavLst>
                                    </p:anim>
                                    <p:anim calcmode="lin" valueType="num">
                                      <p:cBhvr>
                                        <p:cTn dur="500" fill="hold" id="53"/>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9"/>
                                        </p:tgtEl>
                                      </p:cBhvr>
                                    </p:animEffect>
                                  </p:childTnLst>
                                </p:cTn>
                              </p:par>
                              <p:par>
                                <p:cTn fill="hold" grpId="0" id="56" nodeType="withEffect" presetClass="entr" presetID="41" presetSubtype="0">
                                  <p:stCondLst>
                                    <p:cond delay="0"/>
                                  </p:stCondLst>
                                  <p:iterate type="lt">
                                    <p:tmPct val="10000"/>
                                  </p:iterate>
                                  <p:childTnLst>
                                    <p:set>
                                      <p:cBhvr>
                                        <p:cTn dur="1" fill="hold" id="57">
                                          <p:stCondLst>
                                            <p:cond delay="0"/>
                                          </p:stCondLst>
                                        </p:cTn>
                                        <p:tgtEl>
                                          <p:spTgt spid="13"/>
                                        </p:tgtEl>
                                        <p:attrNameLst>
                                          <p:attrName>style.visibility</p:attrName>
                                        </p:attrNameLst>
                                      </p:cBhvr>
                                      <p:to>
                                        <p:strVal val="visible"/>
                                      </p:to>
                                    </p:set>
                                    <p:anim calcmode="lin" valueType="num">
                                      <p:cBhvr>
                                        <p:cTn dur="500" fill="hold" id="58"/>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13"/>
                                        </p:tgtEl>
                                        <p:attrNameLst>
                                          <p:attrName>ppt_y</p:attrName>
                                        </p:attrNameLst>
                                      </p:cBhvr>
                                      <p:tavLst>
                                        <p:tav tm="0">
                                          <p:val>
                                            <p:strVal val="#ppt_y"/>
                                          </p:val>
                                        </p:tav>
                                        <p:tav tm="100000">
                                          <p:val>
                                            <p:strVal val="#ppt_y"/>
                                          </p:val>
                                        </p:tav>
                                      </p:tavLst>
                                    </p:anim>
                                    <p:anim calcmode="lin" valueType="num">
                                      <p:cBhvr>
                                        <p:cTn dur="500" fill="hold" id="60"/>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13"/>
                                        </p:tgtEl>
                                      </p:cBhvr>
                                    </p:animEffect>
                                  </p:childTnLst>
                                </p:cTn>
                              </p:par>
                              <p:par>
                                <p:cTn fill="hold" grpId="0" id="63" nodeType="withEffect" presetClass="entr" presetID="41" presetSubtype="0">
                                  <p:stCondLst>
                                    <p:cond delay="0"/>
                                  </p:stCondLst>
                                  <p:iterate type="lt">
                                    <p:tmPct val="10000"/>
                                  </p:iterate>
                                  <p:childTnLst>
                                    <p:set>
                                      <p:cBhvr>
                                        <p:cTn dur="1" fill="hold" id="64">
                                          <p:stCondLst>
                                            <p:cond delay="0"/>
                                          </p:stCondLst>
                                        </p:cTn>
                                        <p:tgtEl>
                                          <p:spTgt spid="17"/>
                                        </p:tgtEl>
                                        <p:attrNameLst>
                                          <p:attrName>style.visibility</p:attrName>
                                        </p:attrNameLst>
                                      </p:cBhvr>
                                      <p:to>
                                        <p:strVal val="visible"/>
                                      </p:to>
                                    </p:set>
                                    <p:anim calcmode="lin" valueType="num">
                                      <p:cBhvr>
                                        <p:cTn dur="500" fill="hold" id="65"/>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6"/>
                                        <p:tgtEl>
                                          <p:spTgt spid="17"/>
                                        </p:tgtEl>
                                        <p:attrNameLst>
                                          <p:attrName>ppt_y</p:attrName>
                                        </p:attrNameLst>
                                      </p:cBhvr>
                                      <p:tavLst>
                                        <p:tav tm="0">
                                          <p:val>
                                            <p:strVal val="#ppt_y"/>
                                          </p:val>
                                        </p:tav>
                                        <p:tav tm="100000">
                                          <p:val>
                                            <p:strVal val="#ppt_y"/>
                                          </p:val>
                                        </p:tav>
                                      </p:tavLst>
                                    </p:anim>
                                    <p:anim calcmode="lin" valueType="num">
                                      <p:cBhvr>
                                        <p:cTn dur="500" fill="hold" id="67"/>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8"/>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9" tmFilter="0,0; .5, 1; 1, 1"/>
                                        <p:tgtEl>
                                          <p:spTgt spid="17"/>
                                        </p:tgtEl>
                                      </p:cBhvr>
                                    </p:animEffect>
                                  </p:childTnLst>
                                </p:cTn>
                              </p:par>
                              <p:par>
                                <p:cTn fill="hold" grpId="0" id="70" nodeType="withEffect" presetClass="entr" presetID="41" presetSubtype="0">
                                  <p:stCondLst>
                                    <p:cond delay="0"/>
                                  </p:stCondLst>
                                  <p:iterate type="lt">
                                    <p:tmPct val="10000"/>
                                  </p:iterate>
                                  <p:childTnLst>
                                    <p:set>
                                      <p:cBhvr>
                                        <p:cTn dur="1" fill="hold" id="71">
                                          <p:stCondLst>
                                            <p:cond delay="0"/>
                                          </p:stCondLst>
                                        </p:cTn>
                                        <p:tgtEl>
                                          <p:spTgt spid="21"/>
                                        </p:tgtEl>
                                        <p:attrNameLst>
                                          <p:attrName>style.visibility</p:attrName>
                                        </p:attrNameLst>
                                      </p:cBhvr>
                                      <p:to>
                                        <p:strVal val="visible"/>
                                      </p:to>
                                    </p:set>
                                    <p:anim calcmode="lin" valueType="num">
                                      <p:cBhvr>
                                        <p:cTn dur="500" fill="hold" id="72"/>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3"/>
                                        <p:tgtEl>
                                          <p:spTgt spid="21"/>
                                        </p:tgtEl>
                                        <p:attrNameLst>
                                          <p:attrName>ppt_y</p:attrName>
                                        </p:attrNameLst>
                                      </p:cBhvr>
                                      <p:tavLst>
                                        <p:tav tm="0">
                                          <p:val>
                                            <p:strVal val="#ppt_y"/>
                                          </p:val>
                                        </p:tav>
                                        <p:tav tm="100000">
                                          <p:val>
                                            <p:strVal val="#ppt_y"/>
                                          </p:val>
                                        </p:tav>
                                      </p:tavLst>
                                    </p:anim>
                                    <p:anim calcmode="lin" valueType="num">
                                      <p:cBhvr>
                                        <p:cTn dur="500" fill="hold" id="74"/>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5"/>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6" tmFilter="0,0; .5, 1; 1, 1"/>
                                        <p:tgtEl>
                                          <p:spTgt spid="21"/>
                                        </p:tgtEl>
                                      </p:cBhvr>
                                    </p:animEffect>
                                  </p:childTnLst>
                                </p:cTn>
                              </p:par>
                            </p:childTnLst>
                          </p:cTn>
                        </p:par>
                        <p:par>
                          <p:cTn fill="hold" id="77" nodeType="afterGroup">
                            <p:stCondLst>
                              <p:cond delay="3750"/>
                            </p:stCondLst>
                            <p:childTnLst>
                              <p:par>
                                <p:cTn fill="hold" grpId="0" id="78" nodeType="afterEffect" presetClass="entr" presetID="42" presetSubtype="0">
                                  <p:stCondLst>
                                    <p:cond delay="0"/>
                                  </p:stCondLst>
                                  <p:childTnLst>
                                    <p:set>
                                      <p:cBhvr>
                                        <p:cTn dur="1" fill="hold" id="79">
                                          <p:stCondLst>
                                            <p:cond delay="0"/>
                                          </p:stCondLst>
                                        </p:cTn>
                                        <p:tgtEl>
                                          <p:spTgt spid="10"/>
                                        </p:tgtEl>
                                        <p:attrNameLst>
                                          <p:attrName>style.visibility</p:attrName>
                                        </p:attrNameLst>
                                      </p:cBhvr>
                                      <p:to>
                                        <p:strVal val="visible"/>
                                      </p:to>
                                    </p:set>
                                    <p:animEffect filter="fade" transition="in">
                                      <p:cBhvr>
                                        <p:cTn dur="1000" id="80"/>
                                        <p:tgtEl>
                                          <p:spTgt spid="10"/>
                                        </p:tgtEl>
                                      </p:cBhvr>
                                    </p:animEffect>
                                    <p:anim calcmode="lin" valueType="num">
                                      <p:cBhvr>
                                        <p:cTn dur="1000" fill="hold" id="81"/>
                                        <p:tgtEl>
                                          <p:spTgt spid="10"/>
                                        </p:tgtEl>
                                        <p:attrNameLst>
                                          <p:attrName>ppt_x</p:attrName>
                                        </p:attrNameLst>
                                      </p:cBhvr>
                                      <p:tavLst>
                                        <p:tav tm="0">
                                          <p:val>
                                            <p:strVal val="#ppt_x"/>
                                          </p:val>
                                        </p:tav>
                                        <p:tav tm="100000">
                                          <p:val>
                                            <p:strVal val="#ppt_x"/>
                                          </p:val>
                                        </p:tav>
                                      </p:tavLst>
                                    </p:anim>
                                    <p:anim calcmode="lin" valueType="num">
                                      <p:cBhvr>
                                        <p:cTn dur="1000" fill="hold" id="82"/>
                                        <p:tgtEl>
                                          <p:spTgt spid="10"/>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14"/>
                                        </p:tgtEl>
                                        <p:attrNameLst>
                                          <p:attrName>style.visibility</p:attrName>
                                        </p:attrNameLst>
                                      </p:cBhvr>
                                      <p:to>
                                        <p:strVal val="visible"/>
                                      </p:to>
                                    </p:set>
                                    <p:animEffect filter="fade" transition="in">
                                      <p:cBhvr>
                                        <p:cTn dur="1000" id="85"/>
                                        <p:tgtEl>
                                          <p:spTgt spid="14"/>
                                        </p:tgtEl>
                                      </p:cBhvr>
                                    </p:animEffect>
                                    <p:anim calcmode="lin" valueType="num">
                                      <p:cBhvr>
                                        <p:cTn dur="1000" fill="hold" id="86"/>
                                        <p:tgtEl>
                                          <p:spTgt spid="14"/>
                                        </p:tgtEl>
                                        <p:attrNameLst>
                                          <p:attrName>ppt_x</p:attrName>
                                        </p:attrNameLst>
                                      </p:cBhvr>
                                      <p:tavLst>
                                        <p:tav tm="0">
                                          <p:val>
                                            <p:strVal val="#ppt_x"/>
                                          </p:val>
                                        </p:tav>
                                        <p:tav tm="100000">
                                          <p:val>
                                            <p:strVal val="#ppt_x"/>
                                          </p:val>
                                        </p:tav>
                                      </p:tavLst>
                                    </p:anim>
                                    <p:anim calcmode="lin" valueType="num">
                                      <p:cBhvr>
                                        <p:cTn dur="1000" fill="hold" id="87"/>
                                        <p:tgtEl>
                                          <p:spTgt spid="14"/>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18"/>
                                        </p:tgtEl>
                                        <p:attrNameLst>
                                          <p:attrName>style.visibility</p:attrName>
                                        </p:attrNameLst>
                                      </p:cBhvr>
                                      <p:to>
                                        <p:strVal val="visible"/>
                                      </p:to>
                                    </p:set>
                                    <p:animEffect filter="fade" transition="in">
                                      <p:cBhvr>
                                        <p:cTn dur="1000" id="90"/>
                                        <p:tgtEl>
                                          <p:spTgt spid="18"/>
                                        </p:tgtEl>
                                      </p:cBhvr>
                                    </p:animEffect>
                                    <p:anim calcmode="lin" valueType="num">
                                      <p:cBhvr>
                                        <p:cTn dur="1000" fill="hold" id="91"/>
                                        <p:tgtEl>
                                          <p:spTgt spid="18"/>
                                        </p:tgtEl>
                                        <p:attrNameLst>
                                          <p:attrName>ppt_x</p:attrName>
                                        </p:attrNameLst>
                                      </p:cBhvr>
                                      <p:tavLst>
                                        <p:tav tm="0">
                                          <p:val>
                                            <p:strVal val="#ppt_x"/>
                                          </p:val>
                                        </p:tav>
                                        <p:tav tm="100000">
                                          <p:val>
                                            <p:strVal val="#ppt_x"/>
                                          </p:val>
                                        </p:tav>
                                      </p:tavLst>
                                    </p:anim>
                                    <p:anim calcmode="lin" valueType="num">
                                      <p:cBhvr>
                                        <p:cTn dur="1000" fill="hold" id="92"/>
                                        <p:tgtEl>
                                          <p:spTgt spid="18"/>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22"/>
                                        </p:tgtEl>
                                        <p:attrNameLst>
                                          <p:attrName>style.visibility</p:attrName>
                                        </p:attrNameLst>
                                      </p:cBhvr>
                                      <p:to>
                                        <p:strVal val="visible"/>
                                      </p:to>
                                    </p:set>
                                    <p:animEffect filter="fade" transition="in">
                                      <p:cBhvr>
                                        <p:cTn dur="1000" id="95"/>
                                        <p:tgtEl>
                                          <p:spTgt spid="22"/>
                                        </p:tgtEl>
                                      </p:cBhvr>
                                    </p:animEffect>
                                    <p:anim calcmode="lin" valueType="num">
                                      <p:cBhvr>
                                        <p:cTn dur="1000" fill="hold" id="96"/>
                                        <p:tgtEl>
                                          <p:spTgt spid="22"/>
                                        </p:tgtEl>
                                        <p:attrNameLst>
                                          <p:attrName>ppt_x</p:attrName>
                                        </p:attrNameLst>
                                      </p:cBhvr>
                                      <p:tavLst>
                                        <p:tav tm="0">
                                          <p:val>
                                            <p:strVal val="#ppt_x"/>
                                          </p:val>
                                        </p:tav>
                                        <p:tav tm="100000">
                                          <p:val>
                                            <p:strVal val="#ppt_x"/>
                                          </p:val>
                                        </p:tav>
                                      </p:tavLst>
                                    </p:anim>
                                    <p:anim calcmode="lin" valueType="num">
                                      <p:cBhvr>
                                        <p:cTn dur="1000" fill="hold" id="97"/>
                                        <p:tgtEl>
                                          <p:spTgt spid="22"/>
                                        </p:tgtEl>
                                        <p:attrNameLst>
                                          <p:attrName>ppt_y</p:attrName>
                                        </p:attrNameLst>
                                      </p:cBhvr>
                                      <p:tavLst>
                                        <p:tav tm="0">
                                          <p:val>
                                            <p:strVal val="#ppt_y+.1"/>
                                          </p:val>
                                        </p:tav>
                                        <p:tav tm="100000">
                                          <p:val>
                                            <p:strVal val="#ppt_y"/>
                                          </p:val>
                                        </p:tav>
                                      </p:tavLst>
                                    </p:anim>
                                  </p:childTnLst>
                                </p:cTn>
                              </p:par>
                              <p:par>
                                <p:cTn fill="hold" id="98" nodeType="withEffect" presetClass="entr" presetID="53" presetSubtype="0">
                                  <p:stCondLst>
                                    <p:cond delay="0"/>
                                  </p:stCondLst>
                                  <p:childTnLst>
                                    <p:set>
                                      <p:cBhvr>
                                        <p:cTn dur="1" fill="hold" id="99">
                                          <p:stCondLst>
                                            <p:cond delay="0"/>
                                          </p:stCondLst>
                                        </p:cTn>
                                        <p:tgtEl>
                                          <p:spTgt spid="35"/>
                                        </p:tgtEl>
                                        <p:attrNameLst>
                                          <p:attrName>style.visibility</p:attrName>
                                        </p:attrNameLst>
                                      </p:cBhvr>
                                      <p:to>
                                        <p:strVal val="visible"/>
                                      </p:to>
                                    </p:set>
                                    <p:anim calcmode="lin" valueType="num">
                                      <p:cBhvr>
                                        <p:cTn dur="500" fill="hold" id="100"/>
                                        <p:tgtEl>
                                          <p:spTgt spid="35"/>
                                        </p:tgtEl>
                                        <p:attrNameLst>
                                          <p:attrName>ppt_w</p:attrName>
                                        </p:attrNameLst>
                                      </p:cBhvr>
                                      <p:tavLst>
                                        <p:tav tm="0">
                                          <p:val>
                                            <p:fltVal val="0"/>
                                          </p:val>
                                        </p:tav>
                                        <p:tav tm="100000">
                                          <p:val>
                                            <p:strVal val="#ppt_w*1.2"/>
                                          </p:val>
                                        </p:tav>
                                      </p:tavLst>
                                    </p:anim>
                                    <p:anim calcmode="lin" valueType="num">
                                      <p:cBhvr>
                                        <p:cTn dur="500" fill="hold" id="101"/>
                                        <p:tgtEl>
                                          <p:spTgt spid="35"/>
                                        </p:tgtEl>
                                        <p:attrNameLst>
                                          <p:attrName>ppt_h</p:attrName>
                                        </p:attrNameLst>
                                      </p:cBhvr>
                                      <p:tavLst>
                                        <p:tav tm="0">
                                          <p:val>
                                            <p:fltVal val="0"/>
                                          </p:val>
                                        </p:tav>
                                        <p:tav tm="100000">
                                          <p:val>
                                            <p:strVal val="#ppt_h*1.2"/>
                                          </p:val>
                                        </p:tav>
                                      </p:tavLst>
                                    </p:anim>
                                    <p:animEffect filter="fade" transition="in">
                                      <p:cBhvr>
                                        <p:cTn dur="500" id="102"/>
                                        <p:tgtEl>
                                          <p:spTgt spid="35"/>
                                        </p:tgtEl>
                                      </p:cBhvr>
                                    </p:animEffect>
                                    <p:anim calcmode="lin" to="" valueType="num">
                                      <p:cBhvr>
                                        <p:cTn dur="500" fill="hold" id="103">
                                          <p:stCondLst>
                                            <p:cond delay="0"/>
                                          </p:stCondLst>
                                        </p:cTn>
                                        <p:tgtEl>
                                          <p:spTgt spid="35"/>
                                        </p:tgtEl>
                                        <p:attrNameLst>
                                          <p:attrName>ppt_x</p:attrName>
                                        </p:attrNameLst>
                                      </p:cBhvr>
                                      <p:tavLst>
                                        <p:tav tm="0">
                                          <p:val>
                                            <p:strVal val="0.5194182"/>
                                          </p:val>
                                        </p:tav>
                                        <p:tav tm="100000">
                                          <p:val>
                                            <p:strVal val="0.5194182"/>
                                          </p:val>
                                        </p:tav>
                                      </p:tavLst>
                                    </p:anim>
                                    <p:anim calcmode="lin" to="" valueType="num">
                                      <p:cBhvr>
                                        <p:cTn dur="500" fill="hold" id="104">
                                          <p:stCondLst>
                                            <p:cond delay="0"/>
                                          </p:stCondLst>
                                        </p:cTn>
                                        <p:tgtEl>
                                          <p:spTgt spid="35"/>
                                        </p:tgtEl>
                                        <p:attrNameLst>
                                          <p:attrName>ppt_y</p:attrName>
                                        </p:attrNameLst>
                                      </p:cBhvr>
                                      <p:tavLst>
                                        <p:tav tm="0">
                                          <p:val>
                                            <p:strVal val="0.3273392"/>
                                          </p:val>
                                        </p:tav>
                                        <p:tav tm="100000">
                                          <p:val>
                                            <p:strVal val="0.3273392"/>
                                          </p:val>
                                        </p:tav>
                                      </p:tavLst>
                                    </p:anim>
                                  </p:childTnLst>
                                </p:cTn>
                              </p:par>
                            </p:childTnLst>
                          </p:cTn>
                        </p:par>
                        <p:par>
                          <p:cTn fill="hold" id="105" nodeType="afterGroup">
                            <p:stCondLst>
                              <p:cond delay="4750"/>
                            </p:stCondLst>
                            <p:childTnLst>
                              <p:par>
                                <p:cTn fill="hold" id="106" nodeType="afterEffect" presetClass="entr" presetID="53" presetSubtype="0">
                                  <p:stCondLst>
                                    <p:cond delay="0"/>
                                  </p:stCondLst>
                                  <p:childTnLst>
                                    <p:set>
                                      <p:cBhvr>
                                        <p:cTn dur="1" fill="hold" id="107">
                                          <p:stCondLst>
                                            <p:cond delay="0"/>
                                          </p:stCondLst>
                                        </p:cTn>
                                        <p:tgtEl>
                                          <p:spTgt spid="33"/>
                                        </p:tgtEl>
                                        <p:attrNameLst>
                                          <p:attrName>style.visibility</p:attrName>
                                        </p:attrNameLst>
                                      </p:cBhvr>
                                      <p:to>
                                        <p:strVal val="visible"/>
                                      </p:to>
                                    </p:set>
                                    <p:anim calcmode="lin" valueType="num">
                                      <p:cBhvr>
                                        <p:cTn dur="500" fill="hold" id="108"/>
                                        <p:tgtEl>
                                          <p:spTgt spid="33"/>
                                        </p:tgtEl>
                                        <p:attrNameLst>
                                          <p:attrName>ppt_w</p:attrName>
                                        </p:attrNameLst>
                                      </p:cBhvr>
                                      <p:tavLst>
                                        <p:tav tm="0">
                                          <p:val>
                                            <p:fltVal val="0"/>
                                          </p:val>
                                        </p:tav>
                                        <p:tav tm="100000">
                                          <p:val>
                                            <p:strVal val="#ppt_w*1.2"/>
                                          </p:val>
                                        </p:tav>
                                      </p:tavLst>
                                    </p:anim>
                                    <p:anim calcmode="lin" valueType="num">
                                      <p:cBhvr>
                                        <p:cTn dur="500" fill="hold" id="109"/>
                                        <p:tgtEl>
                                          <p:spTgt spid="33"/>
                                        </p:tgtEl>
                                        <p:attrNameLst>
                                          <p:attrName>ppt_h</p:attrName>
                                        </p:attrNameLst>
                                      </p:cBhvr>
                                      <p:tavLst>
                                        <p:tav tm="0">
                                          <p:val>
                                            <p:fltVal val="0"/>
                                          </p:val>
                                        </p:tav>
                                        <p:tav tm="100000">
                                          <p:val>
                                            <p:strVal val="#ppt_h*1.2"/>
                                          </p:val>
                                        </p:tav>
                                      </p:tavLst>
                                    </p:anim>
                                    <p:animEffect filter="fade" transition="in">
                                      <p:cBhvr>
                                        <p:cTn dur="500" id="110"/>
                                        <p:tgtEl>
                                          <p:spTgt spid="33"/>
                                        </p:tgtEl>
                                      </p:cBhvr>
                                    </p:animEffect>
                                    <p:anim calcmode="lin" to="" valueType="num">
                                      <p:cBhvr>
                                        <p:cTn dur="500" fill="hold" id="111">
                                          <p:stCondLst>
                                            <p:cond delay="0"/>
                                          </p:stCondLst>
                                        </p:cTn>
                                        <p:tgtEl>
                                          <p:spTgt spid="33"/>
                                        </p:tgtEl>
                                        <p:attrNameLst>
                                          <p:attrName>ppt_x</p:attrName>
                                        </p:attrNameLst>
                                      </p:cBhvr>
                                      <p:tavLst>
                                        <p:tav tm="0">
                                          <p:val>
                                            <p:strVal val="0.9297385"/>
                                          </p:val>
                                        </p:tav>
                                        <p:tav tm="100000">
                                          <p:val>
                                            <p:strVal val="0.9297385"/>
                                          </p:val>
                                        </p:tav>
                                      </p:tavLst>
                                    </p:anim>
                                    <p:anim calcmode="lin" to="" valueType="num">
                                      <p:cBhvr>
                                        <p:cTn dur="500" fill="hold" id="112">
                                          <p:stCondLst>
                                            <p:cond delay="0"/>
                                          </p:stCondLst>
                                        </p:cTn>
                                        <p:tgtEl>
                                          <p:spTgt spid="33"/>
                                        </p:tgtEl>
                                        <p:attrNameLst>
                                          <p:attrName>ppt_y</p:attrName>
                                        </p:attrNameLst>
                                      </p:cBhvr>
                                      <p:tavLst>
                                        <p:tav tm="0">
                                          <p:val>
                                            <p:strVal val="0.3273392"/>
                                          </p:val>
                                        </p:tav>
                                        <p:tav tm="100000">
                                          <p:val>
                                            <p:strVal val="0.3273392"/>
                                          </p:val>
                                        </p:tav>
                                      </p:tavLst>
                                    </p:anim>
                                  </p:childTnLst>
                                </p:cTn>
                              </p:par>
                              <p:par>
                                <p:cTn accel="50000" decel="50000" fill="hold" id="113" nodeType="withEffect" presetClass="path" presetID="35" presetSubtype="0">
                                  <p:stCondLst>
                                    <p:cond delay="0"/>
                                  </p:stCondLst>
                                  <p:childTnLst>
                                    <p:anim calcmode="lin" to="" valueType="num">
                                      <p:cBhvr>
                                        <p:cTn dur="500" fill="hold" id="114">
                                          <p:stCondLst>
                                            <p:cond delay="0"/>
                                          </p:stCondLst>
                                        </p:cTn>
                                        <p:tgtEl>
                                          <p:spTgt spid="35"/>
                                        </p:tgtEl>
                                        <p:attrNameLst>
                                          <p:attrName>ppt_x</p:attrName>
                                        </p:attrNameLst>
                                      </p:cBhvr>
                                      <p:tavLst>
                                        <p:tav tm="0">
                                          <p:val>
                                            <p:strVal val="ppt_x"/>
                                          </p:val>
                                        </p:tav>
                                        <p:tav tm="100000">
                                          <p:val>
                                            <p:strVal val="0.08102643"/>
                                          </p:val>
                                        </p:tav>
                                      </p:tavLst>
                                    </p:anim>
                                    <p:anim calcmode="lin" to="" valueType="num">
                                      <p:cBhvr>
                                        <p:cTn dur="500" fill="hold" id="115">
                                          <p:stCondLst>
                                            <p:cond delay="0"/>
                                          </p:stCondLst>
                                        </p:cTn>
                                        <p:tgtEl>
                                          <p:spTgt spid="35"/>
                                        </p:tgtEl>
                                        <p:attrNameLst>
                                          <p:attrName>ppt_y</p:attrName>
                                        </p:attrNameLst>
                                      </p:cBhvr>
                                      <p:tavLst>
                                        <p:tav tm="0">
                                          <p:val>
                                            <p:strVal val="ppt_y"/>
                                          </p:val>
                                        </p:tav>
                                        <p:tav tm="100000">
                                          <p:val>
                                            <p:strVal val="0.2141381"/>
                                          </p:val>
                                        </p:tav>
                                      </p:tavLst>
                                    </p:anim>
                                    <p:anim calcmode="lin" to="" valueType="num">
                                      <p:cBhvr>
                                        <p:cTn dur="500" fill="hold" id="116">
                                          <p:stCondLst>
                                            <p:cond delay="0"/>
                                          </p:stCondLst>
                                        </p:cTn>
                                        <p:tgtEl>
                                          <p:spTgt spid="35"/>
                                        </p:tgtEl>
                                        <p:attrNameLst>
                                          <p:attrName>ppt_w</p:attrName>
                                        </p:attrNameLst>
                                      </p:cBhvr>
                                      <p:tavLst>
                                        <p:tav tm="0">
                                          <p:val>
                                            <p:strVal val="ppt_w"/>
                                          </p:val>
                                        </p:tav>
                                        <p:tav tm="100000">
                                          <p:val>
                                            <p:strVal val="#ppt_w"/>
                                          </p:val>
                                        </p:tav>
                                      </p:tavLst>
                                    </p:anim>
                                    <p:anim calcmode="lin" to="" valueType="num">
                                      <p:cBhvr>
                                        <p:cTn dur="500" fill="hold" id="117">
                                          <p:stCondLst>
                                            <p:cond delay="0"/>
                                          </p:stCondLst>
                                        </p:cTn>
                                        <p:tgtEl>
                                          <p:spTgt spid="35"/>
                                        </p:tgtEl>
                                        <p:attrNameLst>
                                          <p:attrName>ppt_h</p:attrName>
                                        </p:attrNameLst>
                                      </p:cBhvr>
                                      <p:tavLst>
                                        <p:tav tm="0">
                                          <p:val>
                                            <p:strVal val="ppt_h"/>
                                          </p:val>
                                        </p:tav>
                                        <p:tav tm="100000">
                                          <p:val>
                                            <p:strVal val="#ppt_h"/>
                                          </p:val>
                                        </p:tav>
                                      </p:tavLst>
                                    </p:anim>
                                  </p:childTnLst>
                                </p:cTn>
                              </p:par>
                            </p:childTnLst>
                          </p:cTn>
                        </p:par>
                        <p:par>
                          <p:cTn fill="hold" id="118" nodeType="afterGroup">
                            <p:stCondLst>
                              <p:cond delay="5250"/>
                            </p:stCondLst>
                            <p:childTnLst>
                              <p:par>
                                <p:cTn fill="hold" id="119" nodeType="afterEffect" presetClass="entr" presetID="53" presetSubtype="0">
                                  <p:stCondLst>
                                    <p:cond delay="0"/>
                                  </p:stCondLst>
                                  <p:childTnLst>
                                    <p:set>
                                      <p:cBhvr>
                                        <p:cTn dur="1" fill="hold" id="120">
                                          <p:stCondLst>
                                            <p:cond delay="0"/>
                                          </p:stCondLst>
                                        </p:cTn>
                                        <p:tgtEl>
                                          <p:spTgt spid="34"/>
                                        </p:tgtEl>
                                        <p:attrNameLst>
                                          <p:attrName>style.visibility</p:attrName>
                                        </p:attrNameLst>
                                      </p:cBhvr>
                                      <p:to>
                                        <p:strVal val="visible"/>
                                      </p:to>
                                    </p:set>
                                    <p:anim calcmode="lin" valueType="num">
                                      <p:cBhvr>
                                        <p:cTn dur="500" fill="hold" id="121"/>
                                        <p:tgtEl>
                                          <p:spTgt spid="34"/>
                                        </p:tgtEl>
                                        <p:attrNameLst>
                                          <p:attrName>ppt_w</p:attrName>
                                        </p:attrNameLst>
                                      </p:cBhvr>
                                      <p:tavLst>
                                        <p:tav tm="0">
                                          <p:val>
                                            <p:fltVal val="0"/>
                                          </p:val>
                                        </p:tav>
                                        <p:tav tm="100000">
                                          <p:val>
                                            <p:strVal val="#ppt_w*1.2"/>
                                          </p:val>
                                        </p:tav>
                                      </p:tavLst>
                                    </p:anim>
                                    <p:anim calcmode="lin" valueType="num">
                                      <p:cBhvr>
                                        <p:cTn dur="500" fill="hold" id="122"/>
                                        <p:tgtEl>
                                          <p:spTgt spid="34"/>
                                        </p:tgtEl>
                                        <p:attrNameLst>
                                          <p:attrName>ppt_h</p:attrName>
                                        </p:attrNameLst>
                                      </p:cBhvr>
                                      <p:tavLst>
                                        <p:tav tm="0">
                                          <p:val>
                                            <p:fltVal val="0"/>
                                          </p:val>
                                        </p:tav>
                                        <p:tav tm="100000">
                                          <p:val>
                                            <p:strVal val="#ppt_h*1.2"/>
                                          </p:val>
                                        </p:tav>
                                      </p:tavLst>
                                    </p:anim>
                                    <p:animEffect filter="fade" transition="in">
                                      <p:cBhvr>
                                        <p:cTn dur="500" id="123"/>
                                        <p:tgtEl>
                                          <p:spTgt spid="34"/>
                                        </p:tgtEl>
                                      </p:cBhvr>
                                    </p:animEffect>
                                    <p:anim calcmode="lin" to="" valueType="num">
                                      <p:cBhvr>
                                        <p:cTn dur="500" fill="hold" id="124">
                                          <p:stCondLst>
                                            <p:cond delay="0"/>
                                          </p:stCondLst>
                                        </p:cTn>
                                        <p:tgtEl>
                                          <p:spTgt spid="34"/>
                                        </p:tgtEl>
                                        <p:attrNameLst>
                                          <p:attrName>ppt_x</p:attrName>
                                        </p:attrNameLst>
                                      </p:cBhvr>
                                      <p:tavLst>
                                        <p:tav tm="0">
                                          <p:val>
                                            <p:strVal val="0.9440731"/>
                                          </p:val>
                                        </p:tav>
                                        <p:tav tm="100000">
                                          <p:val>
                                            <p:strVal val="0.9440731"/>
                                          </p:val>
                                        </p:tav>
                                      </p:tavLst>
                                    </p:anim>
                                    <p:anim calcmode="lin" to="" valueType="num">
                                      <p:cBhvr>
                                        <p:cTn dur="500" fill="hold" id="125">
                                          <p:stCondLst>
                                            <p:cond delay="0"/>
                                          </p:stCondLst>
                                        </p:cTn>
                                        <p:tgtEl>
                                          <p:spTgt spid="34"/>
                                        </p:tgtEl>
                                        <p:attrNameLst>
                                          <p:attrName>ppt_y</p:attrName>
                                        </p:attrNameLst>
                                      </p:cBhvr>
                                      <p:tavLst>
                                        <p:tav tm="0">
                                          <p:val>
                                            <p:strVal val="0.3273392"/>
                                          </p:val>
                                        </p:tav>
                                        <p:tav tm="100000">
                                          <p:val>
                                            <p:strVal val="0.3273392"/>
                                          </p:val>
                                        </p:tav>
                                      </p:tavLst>
                                    </p:anim>
                                  </p:childTnLst>
                                </p:cTn>
                              </p:par>
                              <p:par>
                                <p:cTn accel="50000" decel="50000" fill="hold" id="126" nodeType="withEffect" presetClass="path" presetID="35" presetSubtype="0">
                                  <p:stCondLst>
                                    <p:cond delay="0"/>
                                  </p:stCondLst>
                                  <p:childTnLst>
                                    <p:anim calcmode="lin" to="" valueType="num">
                                      <p:cBhvr>
                                        <p:cTn dur="500" fill="hold" id="127">
                                          <p:stCondLst>
                                            <p:cond delay="0"/>
                                          </p:stCondLst>
                                        </p:cTn>
                                        <p:tgtEl>
                                          <p:spTgt spid="35"/>
                                        </p:tgtEl>
                                        <p:attrNameLst>
                                          <p:attrName>ppt_x</p:attrName>
                                        </p:attrNameLst>
                                      </p:cBhvr>
                                      <p:tavLst>
                                        <p:tav tm="0">
                                          <p:val>
                                            <p:strVal val="ppt_x"/>
                                          </p:val>
                                        </p:tav>
                                        <p:tav tm="100000">
                                          <p:val>
                                            <p:strVal val="0.04846589"/>
                                          </p:val>
                                        </p:tav>
                                      </p:tavLst>
                                    </p:anim>
                                    <p:anim calcmode="lin" to="" valueType="num">
                                      <p:cBhvr>
                                        <p:cTn dur="500" fill="hold" id="128">
                                          <p:stCondLst>
                                            <p:cond delay="0"/>
                                          </p:stCondLst>
                                        </p:cTn>
                                        <p:tgtEl>
                                          <p:spTgt spid="35"/>
                                        </p:tgtEl>
                                        <p:attrNameLst>
                                          <p:attrName>ppt_y</p:attrName>
                                        </p:attrNameLst>
                                      </p:cBhvr>
                                      <p:tavLst>
                                        <p:tav tm="0">
                                          <p:val>
                                            <p:strVal val="ppt_y"/>
                                          </p:val>
                                        </p:tav>
                                        <p:tav tm="100000">
                                          <p:val>
                                            <p:strVal val="0.138242"/>
                                          </p:val>
                                        </p:tav>
                                      </p:tavLst>
                                    </p:anim>
                                    <p:anim calcmode="lin" to="" valueType="num">
                                      <p:cBhvr>
                                        <p:cTn dur="500" fill="hold" id="129">
                                          <p:stCondLst>
                                            <p:cond delay="0"/>
                                          </p:stCondLst>
                                        </p:cTn>
                                        <p:tgtEl>
                                          <p:spTgt spid="35"/>
                                        </p:tgtEl>
                                        <p:attrNameLst>
                                          <p:attrName>ppt_w</p:attrName>
                                        </p:attrNameLst>
                                      </p:cBhvr>
                                      <p:tavLst>
                                        <p:tav tm="0">
                                          <p:val>
                                            <p:strVal val="ppt_w"/>
                                          </p:val>
                                        </p:tav>
                                        <p:tav tm="100000">
                                          <p:val>
                                            <p:strVal val="#ppt_w"/>
                                          </p:val>
                                        </p:tav>
                                      </p:tavLst>
                                    </p:anim>
                                    <p:anim calcmode="lin" to="" valueType="num">
                                      <p:cBhvr>
                                        <p:cTn dur="500" fill="hold" id="130">
                                          <p:stCondLst>
                                            <p:cond delay="0"/>
                                          </p:stCondLst>
                                        </p:cTn>
                                        <p:tgtEl>
                                          <p:spTgt spid="35"/>
                                        </p:tgtEl>
                                        <p:attrNameLst>
                                          <p:attrName>ppt_h</p:attrName>
                                        </p:attrNameLst>
                                      </p:cBhvr>
                                      <p:tavLst>
                                        <p:tav tm="0">
                                          <p:val>
                                            <p:strVal val="ppt_h"/>
                                          </p:val>
                                        </p:tav>
                                        <p:tav tm="100000">
                                          <p:val>
                                            <p:strVal val="#ppt_h"/>
                                          </p:val>
                                        </p:tav>
                                      </p:tavLst>
                                    </p:anim>
                                  </p:childTnLst>
                                </p:cTn>
                              </p:par>
                              <p:par>
                                <p:cTn accel="50000" decel="50000" fill="hold" id="131" nodeType="withEffect" presetClass="path" presetID="35" presetSubtype="0">
                                  <p:stCondLst>
                                    <p:cond delay="0"/>
                                  </p:stCondLst>
                                  <p:childTnLst>
                                    <p:anim calcmode="lin" to="" valueType="num">
                                      <p:cBhvr>
                                        <p:cTn dur="500" fill="hold" id="132">
                                          <p:stCondLst>
                                            <p:cond delay="0"/>
                                          </p:stCondLst>
                                        </p:cTn>
                                        <p:tgtEl>
                                          <p:spTgt spid="33"/>
                                        </p:tgtEl>
                                        <p:attrNameLst>
                                          <p:attrName>ppt_x</p:attrName>
                                        </p:attrNameLst>
                                      </p:cBhvr>
                                      <p:tavLst>
                                        <p:tav tm="0">
                                          <p:val>
                                            <p:strVal val="ppt_x"/>
                                          </p:val>
                                        </p:tav>
                                        <p:tav tm="100000">
                                          <p:val>
                                            <p:strVal val="0.8971779"/>
                                          </p:val>
                                        </p:tav>
                                      </p:tavLst>
                                    </p:anim>
                                    <p:anim calcmode="lin" to="" valueType="num">
                                      <p:cBhvr>
                                        <p:cTn dur="500" fill="hold" id="133">
                                          <p:stCondLst>
                                            <p:cond delay="0"/>
                                          </p:stCondLst>
                                        </p:cTn>
                                        <p:tgtEl>
                                          <p:spTgt spid="33"/>
                                        </p:tgtEl>
                                        <p:attrNameLst>
                                          <p:attrName>ppt_y</p:attrName>
                                        </p:attrNameLst>
                                      </p:cBhvr>
                                      <p:tavLst>
                                        <p:tav tm="0">
                                          <p:val>
                                            <p:strVal val="ppt_y"/>
                                          </p:val>
                                        </p:tav>
                                        <p:tav tm="100000">
                                          <p:val>
                                            <p:strVal val="0.2514431"/>
                                          </p:val>
                                        </p:tav>
                                      </p:tavLst>
                                    </p:anim>
                                    <p:anim calcmode="lin" to="" valueType="num">
                                      <p:cBhvr>
                                        <p:cTn dur="500" fill="hold" id="134">
                                          <p:stCondLst>
                                            <p:cond delay="0"/>
                                          </p:stCondLst>
                                        </p:cTn>
                                        <p:tgtEl>
                                          <p:spTgt spid="33"/>
                                        </p:tgtEl>
                                        <p:attrNameLst>
                                          <p:attrName>ppt_w</p:attrName>
                                        </p:attrNameLst>
                                      </p:cBhvr>
                                      <p:tavLst>
                                        <p:tav tm="0">
                                          <p:val>
                                            <p:strVal val="ppt_w"/>
                                          </p:val>
                                        </p:tav>
                                        <p:tav tm="100000">
                                          <p:val>
                                            <p:strVal val="#ppt_w"/>
                                          </p:val>
                                        </p:tav>
                                      </p:tavLst>
                                    </p:anim>
                                    <p:anim calcmode="lin" to="" valueType="num">
                                      <p:cBhvr>
                                        <p:cTn dur="500" fill="hold" id="135">
                                          <p:stCondLst>
                                            <p:cond delay="0"/>
                                          </p:stCondLst>
                                        </p:cTn>
                                        <p:tgtEl>
                                          <p:spTgt spid="33"/>
                                        </p:tgtEl>
                                        <p:attrNameLst>
                                          <p:attrName>ppt_h</p:attrName>
                                        </p:attrNameLst>
                                      </p:cBhvr>
                                      <p:tavLst>
                                        <p:tav tm="0">
                                          <p:val>
                                            <p:strVal val="ppt_h"/>
                                          </p:val>
                                        </p:tav>
                                        <p:tav tm="100000">
                                          <p:val>
                                            <p:strVal val="#ppt_h"/>
                                          </p:val>
                                        </p:tav>
                                      </p:tavLst>
                                    </p:anim>
                                  </p:childTnLst>
                                </p:cTn>
                              </p:par>
                            </p:childTnLst>
                          </p:cTn>
                        </p:par>
                        <p:par>
                          <p:cTn fill="hold" id="136" nodeType="afterGroup">
                            <p:stCondLst>
                              <p:cond delay="5750"/>
                            </p:stCondLst>
                            <p:childTnLst>
                              <p:par>
                                <p:cTn accel="50000" decel="50000" fill="hold" id="137" nodeType="afterEffect" presetClass="path" presetID="35" presetSubtype="0">
                                  <p:stCondLst>
                                    <p:cond delay="0"/>
                                  </p:stCondLst>
                                  <p:childTnLst>
                                    <p:anim calcmode="lin" to="" valueType="num">
                                      <p:cBhvr>
                                        <p:cTn dur="250" fill="hold" id="138">
                                          <p:stCondLst>
                                            <p:cond delay="0"/>
                                          </p:stCondLst>
                                        </p:cTn>
                                        <p:tgtEl>
                                          <p:spTgt spid="34"/>
                                        </p:tgtEl>
                                        <p:attrNameLst>
                                          <p:attrName>ppt_x</p:attrName>
                                        </p:attrNameLst>
                                      </p:cBhvr>
                                      <p:tavLst>
                                        <p:tav tm="0">
                                          <p:val>
                                            <p:strVal val="ppt_x"/>
                                          </p:val>
                                        </p:tav>
                                        <p:tav tm="100000">
                                          <p:val>
                                            <p:strVal val="0.9440731"/>
                                          </p:val>
                                        </p:tav>
                                      </p:tavLst>
                                    </p:anim>
                                    <p:anim calcmode="lin" to="" valueType="num">
                                      <p:cBhvr>
                                        <p:cTn dur="250" fill="hold" id="139">
                                          <p:stCondLst>
                                            <p:cond delay="0"/>
                                          </p:stCondLst>
                                        </p:cTn>
                                        <p:tgtEl>
                                          <p:spTgt spid="34"/>
                                        </p:tgtEl>
                                        <p:attrNameLst>
                                          <p:attrName>ppt_y</p:attrName>
                                        </p:attrNameLst>
                                      </p:cBhvr>
                                      <p:tavLst>
                                        <p:tav tm="0">
                                          <p:val>
                                            <p:strVal val="ppt_y"/>
                                          </p:val>
                                        </p:tav>
                                        <p:tav tm="100000">
                                          <p:val>
                                            <p:strVal val="0.3273392"/>
                                          </p:val>
                                        </p:tav>
                                      </p:tavLst>
                                    </p:anim>
                                    <p:anim calcmode="lin" to="" valueType="num">
                                      <p:cBhvr>
                                        <p:cTn dur="250" fill="hold" id="140">
                                          <p:stCondLst>
                                            <p:cond delay="0"/>
                                          </p:stCondLst>
                                        </p:cTn>
                                        <p:tgtEl>
                                          <p:spTgt spid="34"/>
                                        </p:tgtEl>
                                        <p:attrNameLst>
                                          <p:attrName>ppt_w</p:attrName>
                                        </p:attrNameLst>
                                      </p:cBhvr>
                                      <p:tavLst>
                                        <p:tav tm="0">
                                          <p:val>
                                            <p:strVal val="ppt_w"/>
                                          </p:val>
                                        </p:tav>
                                        <p:tav tm="100000">
                                          <p:val>
                                            <p:strVal val="#ppt_w"/>
                                          </p:val>
                                        </p:tav>
                                      </p:tavLst>
                                    </p:anim>
                                    <p:anim calcmode="lin" to="" valueType="num">
                                      <p:cBhvr>
                                        <p:cTn dur="250" fill="hold" id="141">
                                          <p:stCondLst>
                                            <p:cond delay="0"/>
                                          </p:stCondLst>
                                        </p:cTn>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
      <p:bldP grpId="0" spid="10"/>
      <p:bldP grpId="0" spid="13"/>
      <p:bldP grpId="0" spid="14"/>
      <p:bldP grpId="0" spid="17"/>
      <p:bldP grpId="0" spid="18"/>
      <p:bldP grpId="0" spid="21"/>
      <p:bldP grpId="0" spid="22"/>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23515253-0E10-4515-A163-78878A3B5B1B}"/>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5E94B89B-4E00-4530-B3A2-211249EF9E88}"/>
              </a:ext>
            </a:extLst>
          </p:cNvPr>
          <p:cNvGrpSpPr/>
          <p:nvPr/>
        </p:nvGrpSpPr>
        <p:grpSpPr>
          <a:xfrm flipH="1">
            <a:off x="0" y="-2951"/>
            <a:ext cx="4542499" cy="6860951"/>
            <a:chOff x="7649501" y="11797"/>
            <a:chExt cx="4542499" cy="6860951"/>
          </a:xfrm>
        </p:grpSpPr>
        <p:sp>
          <p:nvSpPr>
            <p:cNvPr id="5" name="直角三角形 4">
              <a:extLst>
                <a:ext uri="{FF2B5EF4-FFF2-40B4-BE49-F238E27FC236}">
                  <a16:creationId xmlns:a16="http://schemas.microsoft.com/office/drawing/2014/main" id="{9DC60D7D-8421-4779-989B-56F3CFA88254}"/>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AFA3A718-854C-4195-B769-8448820F918B}"/>
                </a:ext>
              </a:extLst>
            </p:cNvPr>
            <p:cNvSpPr/>
            <p:nvPr/>
          </p:nvSpPr>
          <p:spPr>
            <a:xfrm flipH="1">
              <a:off x="7826477" y="11797"/>
              <a:ext cx="4365523" cy="6858000"/>
            </a:xfrm>
            <a:prstGeom prst="rtTriangle">
              <a:avLst/>
            </a:prstGeom>
            <a:blipFill dpi="0" rotWithShape="1">
              <a:blip r:embed="rId2">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PA-图片 7">
            <a:extLst>
              <a:ext uri="{FF2B5EF4-FFF2-40B4-BE49-F238E27FC236}">
                <a16:creationId xmlns:a16="http://schemas.microsoft.com/office/drawing/2014/main" id="{7831C9BE-6A70-46C4-93CA-D5931C091861}"/>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0189053" y="-229765"/>
            <a:ext cx="1498680" cy="3908323"/>
          </a:xfrm>
          <a:prstGeom prst="rect">
            <a:avLst/>
          </a:prstGeom>
        </p:spPr>
      </p:pic>
      <p:pic>
        <p:nvPicPr>
          <p:cNvPr id="9" name="PA-图片 8">
            <a:extLst>
              <a:ext uri="{FF2B5EF4-FFF2-40B4-BE49-F238E27FC236}">
                <a16:creationId xmlns:a16="http://schemas.microsoft.com/office/drawing/2014/main" id="{2FB5FD80-43BD-41B0-8464-48D52AB7966A}"/>
              </a:ext>
            </a:extLst>
          </p:cNvPr>
          <p:cNvPicPr>
            <a:picLocks noChangeAspect="1"/>
          </p:cNvPicPr>
          <p:nvPr>
            <p:custDataLst>
              <p:tags r:id="rId5"/>
            </p:custDataLst>
          </p:nvPr>
        </p:nvPicPr>
        <p:blipFill>
          <a:blip r:embed="rId3">
            <a:extLst>
              <a:ext uri="{28A0092B-C50C-407E-A947-70E740481C1C}">
                <a14:useLocalDpi val="0"/>
              </a:ext>
            </a:extLst>
          </a:blip>
          <a:stretch>
            <a:fillRect/>
          </a:stretch>
        </p:blipFill>
        <p:spPr>
          <a:xfrm>
            <a:off x="10538589" y="-288758"/>
            <a:ext cx="1943100" cy="5067300"/>
          </a:xfrm>
          <a:prstGeom prst="rect">
            <a:avLst/>
          </a:prstGeom>
        </p:spPr>
      </p:pic>
      <p:pic>
        <p:nvPicPr>
          <p:cNvPr id="10" name="PA-图片 9">
            <a:extLst>
              <a:ext uri="{FF2B5EF4-FFF2-40B4-BE49-F238E27FC236}">
                <a16:creationId xmlns:a16="http://schemas.microsoft.com/office/drawing/2014/main" id="{E7CFE0C9-8BD3-476E-9F6C-9EFAED961906}"/>
              </a:ext>
            </a:extLst>
          </p:cNvPr>
          <p:cNvPicPr>
            <a:picLocks noChangeAspect="1"/>
          </p:cNvPicPr>
          <p:nvPr>
            <p:custDataLst>
              <p:tags r:id="rId6"/>
            </p:custDataLst>
          </p:nvPr>
        </p:nvPicPr>
        <p:blipFill>
          <a:blip r:embed="rId3">
            <a:extLst>
              <a:ext uri="{28A0092B-C50C-407E-A947-70E740481C1C}">
                <a14:useLocalDpi val="0"/>
              </a:ext>
            </a:extLst>
          </a:blip>
          <a:stretch>
            <a:fillRect/>
          </a:stretch>
        </p:blipFill>
        <p:spPr>
          <a:xfrm>
            <a:off x="183803" y="-113572"/>
            <a:ext cx="814186" cy="2123271"/>
          </a:xfrm>
          <a:prstGeom prst="rect">
            <a:avLst/>
          </a:prstGeom>
        </p:spPr>
      </p:pic>
      <p:sp>
        <p:nvSpPr>
          <p:cNvPr id="11" name="PA-文本框 18">
            <a:extLst>
              <a:ext uri="{FF2B5EF4-FFF2-40B4-BE49-F238E27FC236}">
                <a16:creationId xmlns:a16="http://schemas.microsoft.com/office/drawing/2014/main" id="{D3CC7F6A-83FF-4301-802A-6214BB84EEB4}"/>
              </a:ext>
            </a:extLst>
          </p:cNvPr>
          <p:cNvSpPr txBox="1"/>
          <p:nvPr>
            <p:custDataLst>
              <p:tags r:id="rId7"/>
            </p:custDataLst>
          </p:nvPr>
        </p:nvSpPr>
        <p:spPr>
          <a:xfrm>
            <a:off x="4365523" y="3073175"/>
            <a:ext cx="4019602" cy="640080"/>
          </a:xfrm>
          <a:prstGeom prst="rect">
            <a:avLst/>
          </a:prstGeom>
          <a:noFill/>
        </p:spPr>
        <p:txBody>
          <a:bodyPr rtlCol="0" wrap="square">
            <a:spAutoFit/>
          </a:bodyPr>
          <a:lstStyle/>
          <a:p>
            <a:r>
              <a:rPr altLang="en-US" b="1" lang="zh-CN" spc="600" sz="36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施工进度制定</a:t>
            </a:r>
          </a:p>
        </p:txBody>
      </p:sp>
      <p:sp>
        <p:nvSpPr>
          <p:cNvPr id="12" name="Rectangle 20">
            <a:extLst>
              <a:ext uri="{FF2B5EF4-FFF2-40B4-BE49-F238E27FC236}">
                <a16:creationId xmlns:a16="http://schemas.microsoft.com/office/drawing/2014/main" id="{7C6DCD1C-E0D3-4ECE-8A87-C777BB76EB5E}"/>
              </a:ext>
            </a:extLst>
          </p:cNvPr>
          <p:cNvSpPr/>
          <p:nvPr/>
        </p:nvSpPr>
        <p:spPr>
          <a:xfrm>
            <a:off x="4365523" y="3841540"/>
            <a:ext cx="5790122" cy="640080"/>
          </a:xfrm>
          <a:prstGeom prst="rect">
            <a:avLst/>
          </a:prstGeom>
        </p:spPr>
        <p:txBody>
          <a:bodyPr wrap="square">
            <a:spAutoFit/>
          </a:bodyPr>
          <a:lstStyle/>
          <a:p>
            <a:pPr>
              <a:lnSpc>
                <a:spcPct val="150000"/>
              </a:lnSpc>
            </a:pPr>
            <a:r>
              <a:rPr altLang="en-US" lang="zh-CN" sz="1200">
                <a:solidFill>
                  <a:schemeClr val="tx1">
                    <a:lumMod val="65000"/>
                    <a:lumOff val="3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sp>
        <p:nvSpPr>
          <p:cNvPr id="13" name="PA-文本框 22">
            <a:extLst>
              <a:ext uri="{FF2B5EF4-FFF2-40B4-BE49-F238E27FC236}">
                <a16:creationId xmlns:a16="http://schemas.microsoft.com/office/drawing/2014/main" id="{D52D93AB-E7C2-4D7F-A79E-DFAA0F9867EF}"/>
              </a:ext>
            </a:extLst>
          </p:cNvPr>
          <p:cNvSpPr txBox="1"/>
          <p:nvPr>
            <p:custDataLst>
              <p:tags r:id="rId8"/>
            </p:custDataLst>
          </p:nvPr>
        </p:nvSpPr>
        <p:spPr>
          <a:xfrm rot="16200000">
            <a:off x="2501136" y="3777985"/>
            <a:ext cx="3072193" cy="335280"/>
          </a:xfrm>
          <a:prstGeom prst="rect">
            <a:avLst/>
          </a:prstGeom>
          <a:noFill/>
        </p:spPr>
        <p:txBody>
          <a:bodyPr rtlCol="0" wrap="square">
            <a:spAutoFit/>
          </a:bodyPr>
          <a:lstStyle/>
          <a:p>
            <a:pPr algn="dist"/>
            <a:r>
              <a:rPr altLang="zh-CN" b="1" lang="id-ID" sz="1600">
                <a:solidFill>
                  <a:schemeClr val="bg1"/>
                </a:solidFill>
                <a:latin charset="-122" panose="020b0800000000000000" pitchFamily="34" typeface="思源黑体 CN Bold"/>
                <a:ea charset="-122" panose="020b0800000000000000" pitchFamily="34" typeface="思源黑体 CN Bold"/>
                <a:cs charset="0" panose="020f0502020204030203" pitchFamily="34" typeface="Lato"/>
              </a:rPr>
              <a:t>INTERIOR  DESIGN </a:t>
            </a:r>
          </a:p>
        </p:txBody>
      </p:sp>
      <p:sp>
        <p:nvSpPr>
          <p:cNvPr id="14" name="PA-矩形 13">
            <a:extLst>
              <a:ext uri="{FF2B5EF4-FFF2-40B4-BE49-F238E27FC236}">
                <a16:creationId xmlns:a16="http://schemas.microsoft.com/office/drawing/2014/main" id="{C837761D-E646-4FEA-A19C-FAB19FA97E16}"/>
              </a:ext>
            </a:extLst>
          </p:cNvPr>
          <p:cNvSpPr/>
          <p:nvPr>
            <p:custDataLst>
              <p:tags r:id="rId9"/>
            </p:custDataLst>
          </p:nvPr>
        </p:nvSpPr>
        <p:spPr>
          <a:xfrm>
            <a:off x="4365523" y="2409528"/>
            <a:ext cx="3062697" cy="640080"/>
          </a:xfrm>
          <a:prstGeom prst="rect">
            <a:avLst/>
          </a:prstGeom>
        </p:spPr>
        <p:txBody>
          <a:bodyPr wrap="square">
            <a:spAutoFit/>
          </a:bodyPr>
          <a:lstStyle/>
          <a:p>
            <a:r>
              <a:rPr altLang="zh-CN" b="1" lang="en-US" sz="3600">
                <a:solidFill>
                  <a:schemeClr val="accent6">
                    <a:lumMod val="40000"/>
                    <a:lumOff val="60000"/>
                  </a:schemeClr>
                </a:solidFill>
                <a:latin charset="-122" panose="020b0800000000000000" pitchFamily="34" typeface="思源黑体 CN Bold"/>
                <a:ea charset="-122" panose="020b0800000000000000" pitchFamily="34" typeface="思源黑体 CN Bold"/>
                <a:cs typeface="+mn-ea"/>
                <a:sym typeface="+mn-lt"/>
              </a:rPr>
              <a:t>PART FOUR</a:t>
            </a:r>
          </a:p>
        </p:txBody>
      </p:sp>
    </p:spTree>
    <p:extLst>
      <p:ext uri="{BB962C8B-B14F-4D97-AF65-F5344CB8AC3E}">
        <p14:creationId val="228011831"/>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1.2"/>
                                          </p:val>
                                        </p:tav>
                                      </p:tavLst>
                                    </p:anim>
                                    <p:anim calcmode="lin" valueType="num">
                                      <p:cBhvr>
                                        <p:cTn dur="500" fill="hold" id="16"/>
                                        <p:tgtEl>
                                          <p:spTgt spid="10"/>
                                        </p:tgtEl>
                                        <p:attrNameLst>
                                          <p:attrName>ppt_h</p:attrName>
                                        </p:attrNameLst>
                                      </p:cBhvr>
                                      <p:tavLst>
                                        <p:tav tm="0">
                                          <p:val>
                                            <p:fltVal val="0"/>
                                          </p:val>
                                        </p:tav>
                                        <p:tav tm="100000">
                                          <p:val>
                                            <p:strVal val="#ppt_h*1.2"/>
                                          </p:val>
                                        </p:tav>
                                      </p:tavLst>
                                    </p:anim>
                                    <p:animEffect filter="fade" transition="in">
                                      <p:cBhvr>
                                        <p:cTn dur="500" id="17"/>
                                        <p:tgtEl>
                                          <p:spTgt spid="10"/>
                                        </p:tgtEl>
                                      </p:cBhvr>
                                    </p:animEffect>
                                    <p:anim calcmode="lin" to="" valueType="num">
                                      <p:cBhvr>
                                        <p:cTn dur="500" fill="hold" id="18">
                                          <p:stCondLst>
                                            <p:cond delay="0"/>
                                          </p:stCondLst>
                                        </p:cTn>
                                        <p:tgtEl>
                                          <p:spTgt spid="10"/>
                                        </p:tgtEl>
                                        <p:attrNameLst>
                                          <p:attrName>ppt_x</p:attrName>
                                        </p:attrNameLst>
                                      </p:cBhvr>
                                      <p:tavLst>
                                        <p:tav tm="0">
                                          <p:val>
                                            <p:strVal val="0.5194182"/>
                                          </p:val>
                                        </p:tav>
                                        <p:tav tm="100000">
                                          <p:val>
                                            <p:strVal val="0.5194182"/>
                                          </p:val>
                                        </p:tav>
                                      </p:tavLst>
                                    </p:anim>
                                    <p:anim calcmode="lin" to="" valueType="num">
                                      <p:cBhvr>
                                        <p:cTn dur="500" fill="hold" id="19">
                                          <p:stCondLst>
                                            <p:cond delay="0"/>
                                          </p:stCondLst>
                                        </p:cTn>
                                        <p:tgtEl>
                                          <p:spTgt spid="10"/>
                                        </p:tgtEl>
                                        <p:attrNameLst>
                                          <p:attrName>ppt_y</p:attrName>
                                        </p:attrNameLst>
                                      </p:cBhvr>
                                      <p:tavLst>
                                        <p:tav tm="0">
                                          <p:val>
                                            <p:strVal val="0.3273392"/>
                                          </p:val>
                                        </p:tav>
                                        <p:tav tm="100000">
                                          <p:val>
                                            <p:strVal val="0.3273392"/>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1.2"/>
                                          </p:val>
                                        </p:tav>
                                      </p:tavLst>
                                    </p:anim>
                                    <p:anim calcmode="lin" valueType="num">
                                      <p:cBhvr>
                                        <p:cTn dur="500" fill="hold" id="24"/>
                                        <p:tgtEl>
                                          <p:spTgt spid="8"/>
                                        </p:tgtEl>
                                        <p:attrNameLst>
                                          <p:attrName>ppt_h</p:attrName>
                                        </p:attrNameLst>
                                      </p:cBhvr>
                                      <p:tavLst>
                                        <p:tav tm="0">
                                          <p:val>
                                            <p:fltVal val="0"/>
                                          </p:val>
                                        </p:tav>
                                        <p:tav tm="100000">
                                          <p:val>
                                            <p:strVal val="#ppt_h*1.2"/>
                                          </p:val>
                                        </p:tav>
                                      </p:tavLst>
                                    </p:anim>
                                    <p:animEffect filter="fade" transition="in">
                                      <p:cBhvr>
                                        <p:cTn dur="500" id="25"/>
                                        <p:tgtEl>
                                          <p:spTgt spid="8"/>
                                        </p:tgtEl>
                                      </p:cBhvr>
                                    </p:animEffect>
                                    <p:anim calcmode="lin" to="" valueType="num">
                                      <p:cBhvr>
                                        <p:cTn dur="500" fill="hold" id="26">
                                          <p:stCondLst>
                                            <p:cond delay="0"/>
                                          </p:stCondLst>
                                        </p:cTn>
                                        <p:tgtEl>
                                          <p:spTgt spid="8"/>
                                        </p:tgtEl>
                                        <p:attrNameLst>
                                          <p:attrName>ppt_x</p:attrName>
                                        </p:attrNameLst>
                                      </p:cBhvr>
                                      <p:tavLst>
                                        <p:tav tm="0">
                                          <p:val>
                                            <p:strVal val="0.9297385"/>
                                          </p:val>
                                        </p:tav>
                                        <p:tav tm="100000">
                                          <p:val>
                                            <p:strVal val="0.9297385"/>
                                          </p:val>
                                        </p:tav>
                                      </p:tavLst>
                                    </p:anim>
                                    <p:anim calcmode="lin" to="" valueType="num">
                                      <p:cBhvr>
                                        <p:cTn dur="500" fill="hold" id="27">
                                          <p:stCondLst>
                                            <p:cond delay="0"/>
                                          </p:stCondLst>
                                        </p:cTn>
                                        <p:tgtEl>
                                          <p:spTgt spid="8"/>
                                        </p:tgtEl>
                                        <p:attrNameLst>
                                          <p:attrName>ppt_y</p:attrName>
                                        </p:attrNameLst>
                                      </p:cBhvr>
                                      <p:tavLst>
                                        <p:tav tm="0">
                                          <p:val>
                                            <p:strVal val="0.3273392"/>
                                          </p:val>
                                        </p:tav>
                                        <p:tav tm="100000">
                                          <p:val>
                                            <p:strVal val="0.3273392"/>
                                          </p:val>
                                        </p:tav>
                                      </p:tavLst>
                                    </p:anim>
                                  </p:childTnLst>
                                </p:cTn>
                              </p:par>
                              <p:par>
                                <p:cTn accel="50000" decel="50000" fill="hold" id="28" nodeType="withEffect" presetClass="path" presetID="35" presetSubtype="0">
                                  <p:stCondLst>
                                    <p:cond delay="0"/>
                                  </p:stCondLst>
                                  <p:childTnLst>
                                    <p:anim calcmode="lin" to="" valueType="num">
                                      <p:cBhvr>
                                        <p:cTn dur="500" fill="hold" id="29">
                                          <p:stCondLst>
                                            <p:cond delay="0"/>
                                          </p:stCondLst>
                                        </p:cTn>
                                        <p:tgtEl>
                                          <p:spTgt spid="10"/>
                                        </p:tgtEl>
                                        <p:attrNameLst>
                                          <p:attrName>ppt_x</p:attrName>
                                        </p:attrNameLst>
                                      </p:cBhvr>
                                      <p:tavLst>
                                        <p:tav tm="0">
                                          <p:val>
                                            <p:strVal val="ppt_x"/>
                                          </p:val>
                                        </p:tav>
                                        <p:tav tm="100000">
                                          <p:val>
                                            <p:strVal val="0.08102643"/>
                                          </p:val>
                                        </p:tav>
                                      </p:tavLst>
                                    </p:anim>
                                    <p:anim calcmode="lin" to="" valueType="num">
                                      <p:cBhvr>
                                        <p:cTn dur="500" fill="hold" id="30">
                                          <p:stCondLst>
                                            <p:cond delay="0"/>
                                          </p:stCondLst>
                                        </p:cTn>
                                        <p:tgtEl>
                                          <p:spTgt spid="10"/>
                                        </p:tgtEl>
                                        <p:attrNameLst>
                                          <p:attrName>ppt_y</p:attrName>
                                        </p:attrNameLst>
                                      </p:cBhvr>
                                      <p:tavLst>
                                        <p:tav tm="0">
                                          <p:val>
                                            <p:strVal val="ppt_y"/>
                                          </p:val>
                                        </p:tav>
                                        <p:tav tm="100000">
                                          <p:val>
                                            <p:strVal val="0.2141381"/>
                                          </p:val>
                                        </p:tav>
                                      </p:tavLst>
                                    </p:anim>
                                    <p:anim calcmode="lin" to="" valueType="num">
                                      <p:cBhvr>
                                        <p:cTn dur="500" fill="hold" id="31">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32">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15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1.2"/>
                                          </p:val>
                                        </p:tav>
                                      </p:tavLst>
                                    </p:anim>
                                    <p:anim calcmode="lin" valueType="num">
                                      <p:cBhvr>
                                        <p:cTn dur="500" fill="hold" id="37"/>
                                        <p:tgtEl>
                                          <p:spTgt spid="9"/>
                                        </p:tgtEl>
                                        <p:attrNameLst>
                                          <p:attrName>ppt_h</p:attrName>
                                        </p:attrNameLst>
                                      </p:cBhvr>
                                      <p:tavLst>
                                        <p:tav tm="0">
                                          <p:val>
                                            <p:fltVal val="0"/>
                                          </p:val>
                                        </p:tav>
                                        <p:tav tm="100000">
                                          <p:val>
                                            <p:strVal val="#ppt_h*1.2"/>
                                          </p:val>
                                        </p:tav>
                                      </p:tavLst>
                                    </p:anim>
                                    <p:animEffect filter="fade" transition="in">
                                      <p:cBhvr>
                                        <p:cTn dur="500" id="38"/>
                                        <p:tgtEl>
                                          <p:spTgt spid="9"/>
                                        </p:tgtEl>
                                      </p:cBhvr>
                                    </p:animEffect>
                                    <p:anim calcmode="lin" to="" valueType="num">
                                      <p:cBhvr>
                                        <p:cTn dur="500" fill="hold" id="39">
                                          <p:stCondLst>
                                            <p:cond delay="0"/>
                                          </p:stCondLst>
                                        </p:cTn>
                                        <p:tgtEl>
                                          <p:spTgt spid="9"/>
                                        </p:tgtEl>
                                        <p:attrNameLst>
                                          <p:attrName>ppt_x</p:attrName>
                                        </p:attrNameLst>
                                      </p:cBhvr>
                                      <p:tavLst>
                                        <p:tav tm="0">
                                          <p:val>
                                            <p:strVal val="0.9440731"/>
                                          </p:val>
                                        </p:tav>
                                        <p:tav tm="100000">
                                          <p:val>
                                            <p:strVal val="0.9440731"/>
                                          </p:val>
                                        </p:tav>
                                      </p:tavLst>
                                    </p:anim>
                                    <p:anim calcmode="lin" to="" valueType="num">
                                      <p:cBhvr>
                                        <p:cTn dur="500" fill="hold" id="40">
                                          <p:stCondLst>
                                            <p:cond delay="0"/>
                                          </p:stCondLst>
                                        </p:cTn>
                                        <p:tgtEl>
                                          <p:spTgt spid="9"/>
                                        </p:tgtEl>
                                        <p:attrNameLst>
                                          <p:attrName>ppt_y</p:attrName>
                                        </p:attrNameLst>
                                      </p:cBhvr>
                                      <p:tavLst>
                                        <p:tav tm="0">
                                          <p:val>
                                            <p:strVal val="0.3273392"/>
                                          </p:val>
                                        </p:tav>
                                        <p:tav tm="100000">
                                          <p:val>
                                            <p:strVal val="0.3273392"/>
                                          </p:val>
                                        </p:tav>
                                      </p:tavLst>
                                    </p:anim>
                                  </p:childTnLst>
                                </p:cTn>
                              </p:par>
                              <p:par>
                                <p:cTn accel="50000" decel="50000" fill="hold" id="41" nodeType="withEffect" presetClass="path" presetID="35" presetSubtype="0">
                                  <p:stCondLst>
                                    <p:cond delay="0"/>
                                  </p:stCondLst>
                                  <p:childTnLst>
                                    <p:anim calcmode="lin" to="" valueType="num">
                                      <p:cBhvr>
                                        <p:cTn dur="500" fill="hold" id="42">
                                          <p:stCondLst>
                                            <p:cond delay="0"/>
                                          </p:stCondLst>
                                        </p:cTn>
                                        <p:tgtEl>
                                          <p:spTgt spid="10"/>
                                        </p:tgtEl>
                                        <p:attrNameLst>
                                          <p:attrName>ppt_x</p:attrName>
                                        </p:attrNameLst>
                                      </p:cBhvr>
                                      <p:tavLst>
                                        <p:tav tm="0">
                                          <p:val>
                                            <p:strVal val="ppt_x"/>
                                          </p:val>
                                        </p:tav>
                                        <p:tav tm="100000">
                                          <p:val>
                                            <p:strVal val="0.04846589"/>
                                          </p:val>
                                        </p:tav>
                                      </p:tavLst>
                                    </p:anim>
                                    <p:anim calcmode="lin" to="" valueType="num">
                                      <p:cBhvr>
                                        <p:cTn dur="500" fill="hold" id="43">
                                          <p:stCondLst>
                                            <p:cond delay="0"/>
                                          </p:stCondLst>
                                        </p:cTn>
                                        <p:tgtEl>
                                          <p:spTgt spid="10"/>
                                        </p:tgtEl>
                                        <p:attrNameLst>
                                          <p:attrName>ppt_y</p:attrName>
                                        </p:attrNameLst>
                                      </p:cBhvr>
                                      <p:tavLst>
                                        <p:tav tm="0">
                                          <p:val>
                                            <p:strVal val="ppt_y"/>
                                          </p:val>
                                        </p:tav>
                                        <p:tav tm="100000">
                                          <p:val>
                                            <p:strVal val="0.138242"/>
                                          </p:val>
                                        </p:tav>
                                      </p:tavLst>
                                    </p:anim>
                                    <p:anim calcmode="lin" to="" valueType="num">
                                      <p:cBhvr>
                                        <p:cTn dur="500" fill="hold" id="44">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45">
                                          <p:stCondLst>
                                            <p:cond delay="0"/>
                                          </p:stCondLst>
                                        </p:cTn>
                                        <p:tgtEl>
                                          <p:spTgt spid="10"/>
                                        </p:tgtEl>
                                        <p:attrNameLst>
                                          <p:attrName>ppt_h</p:attrName>
                                        </p:attrNameLst>
                                      </p:cBhvr>
                                      <p:tavLst>
                                        <p:tav tm="0">
                                          <p:val>
                                            <p:strVal val="ppt_h"/>
                                          </p:val>
                                        </p:tav>
                                        <p:tav tm="100000">
                                          <p:val>
                                            <p:strVal val="#ppt_h"/>
                                          </p:val>
                                        </p:tav>
                                      </p:tavLst>
                                    </p:anim>
                                  </p:childTnLst>
                                </p:cTn>
                              </p:par>
                              <p:par>
                                <p:cTn accel="50000" decel="50000" fill="hold" id="46" nodeType="withEffect" presetClass="path" presetID="35" presetSubtype="0">
                                  <p:stCondLst>
                                    <p:cond delay="0"/>
                                  </p:stCondLst>
                                  <p:childTnLst>
                                    <p:anim calcmode="lin" to="" valueType="num">
                                      <p:cBhvr>
                                        <p:cTn dur="500" fill="hold" id="47">
                                          <p:stCondLst>
                                            <p:cond delay="0"/>
                                          </p:stCondLst>
                                        </p:cTn>
                                        <p:tgtEl>
                                          <p:spTgt spid="8"/>
                                        </p:tgtEl>
                                        <p:attrNameLst>
                                          <p:attrName>ppt_x</p:attrName>
                                        </p:attrNameLst>
                                      </p:cBhvr>
                                      <p:tavLst>
                                        <p:tav tm="0">
                                          <p:val>
                                            <p:strVal val="ppt_x"/>
                                          </p:val>
                                        </p:tav>
                                        <p:tav tm="100000">
                                          <p:val>
                                            <p:strVal val="0.8971779"/>
                                          </p:val>
                                        </p:tav>
                                      </p:tavLst>
                                    </p:anim>
                                    <p:anim calcmode="lin" to="" valueType="num">
                                      <p:cBhvr>
                                        <p:cTn dur="500" fill="hold" id="48">
                                          <p:stCondLst>
                                            <p:cond delay="0"/>
                                          </p:stCondLst>
                                        </p:cTn>
                                        <p:tgtEl>
                                          <p:spTgt spid="8"/>
                                        </p:tgtEl>
                                        <p:attrNameLst>
                                          <p:attrName>ppt_y</p:attrName>
                                        </p:attrNameLst>
                                      </p:cBhvr>
                                      <p:tavLst>
                                        <p:tav tm="0">
                                          <p:val>
                                            <p:strVal val="ppt_y"/>
                                          </p:val>
                                        </p:tav>
                                        <p:tav tm="100000">
                                          <p:val>
                                            <p:strVal val="0.2514431"/>
                                          </p:val>
                                        </p:tav>
                                      </p:tavLst>
                                    </p:anim>
                                    <p:anim calcmode="lin" to="" valueType="num">
                                      <p:cBhvr>
                                        <p:cTn dur="500" fill="hold" id="49">
                                          <p:stCondLst>
                                            <p:cond delay="0"/>
                                          </p:stCondLst>
                                        </p:cTn>
                                        <p:tgtEl>
                                          <p:spTgt spid="8"/>
                                        </p:tgtEl>
                                        <p:attrNameLst>
                                          <p:attrName>ppt_w</p:attrName>
                                        </p:attrNameLst>
                                      </p:cBhvr>
                                      <p:tavLst>
                                        <p:tav tm="0">
                                          <p:val>
                                            <p:strVal val="ppt_w"/>
                                          </p:val>
                                        </p:tav>
                                        <p:tav tm="100000">
                                          <p:val>
                                            <p:strVal val="#ppt_w"/>
                                          </p:val>
                                        </p:tav>
                                      </p:tavLst>
                                    </p:anim>
                                    <p:anim calcmode="lin" to="" valueType="num">
                                      <p:cBhvr>
                                        <p:cTn dur="500" fill="hold" id="50">
                                          <p:stCondLst>
                                            <p:cond delay="0"/>
                                          </p:stCondLst>
                                        </p:cTn>
                                        <p:tgtEl>
                                          <p:spTgt spid="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2000"/>
                            </p:stCondLst>
                            <p:childTnLst>
                              <p:par>
                                <p:cTn accel="50000" decel="50000" fill="hold" id="52" nodeType="afterEffect" presetClass="path" presetID="35" presetSubtype="0">
                                  <p:stCondLst>
                                    <p:cond delay="0"/>
                                  </p:stCondLst>
                                  <p:childTnLst>
                                    <p:anim calcmode="lin" to="" valueType="num">
                                      <p:cBhvr>
                                        <p:cTn dur="250" fill="hold" id="53">
                                          <p:stCondLst>
                                            <p:cond delay="0"/>
                                          </p:stCondLst>
                                        </p:cTn>
                                        <p:tgtEl>
                                          <p:spTgt spid="9"/>
                                        </p:tgtEl>
                                        <p:attrNameLst>
                                          <p:attrName>ppt_x</p:attrName>
                                        </p:attrNameLst>
                                      </p:cBhvr>
                                      <p:tavLst>
                                        <p:tav tm="0">
                                          <p:val>
                                            <p:strVal val="ppt_x"/>
                                          </p:val>
                                        </p:tav>
                                        <p:tav tm="100000">
                                          <p:val>
                                            <p:strVal val="0.9440731"/>
                                          </p:val>
                                        </p:tav>
                                      </p:tavLst>
                                    </p:anim>
                                    <p:anim calcmode="lin" to="" valueType="num">
                                      <p:cBhvr>
                                        <p:cTn dur="250" fill="hold" id="54">
                                          <p:stCondLst>
                                            <p:cond delay="0"/>
                                          </p:stCondLst>
                                        </p:cTn>
                                        <p:tgtEl>
                                          <p:spTgt spid="9"/>
                                        </p:tgtEl>
                                        <p:attrNameLst>
                                          <p:attrName>ppt_y</p:attrName>
                                        </p:attrNameLst>
                                      </p:cBhvr>
                                      <p:tavLst>
                                        <p:tav tm="0">
                                          <p:val>
                                            <p:strVal val="ppt_y"/>
                                          </p:val>
                                        </p:tav>
                                        <p:tav tm="100000">
                                          <p:val>
                                            <p:strVal val="0.3273392"/>
                                          </p:val>
                                        </p:tav>
                                      </p:tavLst>
                                    </p:anim>
                                    <p:anim calcmode="lin" to="" valueType="num">
                                      <p:cBhvr>
                                        <p:cTn dur="250" fill="hold" id="55">
                                          <p:stCondLst>
                                            <p:cond delay="0"/>
                                          </p:stCondLst>
                                        </p:cTn>
                                        <p:tgtEl>
                                          <p:spTgt spid="9"/>
                                        </p:tgtEl>
                                        <p:attrNameLst>
                                          <p:attrName>ppt_w</p:attrName>
                                        </p:attrNameLst>
                                      </p:cBhvr>
                                      <p:tavLst>
                                        <p:tav tm="0">
                                          <p:val>
                                            <p:strVal val="ppt_w"/>
                                          </p:val>
                                        </p:tav>
                                        <p:tav tm="100000">
                                          <p:val>
                                            <p:strVal val="#ppt_w"/>
                                          </p:val>
                                        </p:tav>
                                      </p:tavLst>
                                    </p:anim>
                                    <p:anim calcmode="lin" to="" valueType="num">
                                      <p:cBhvr>
                                        <p:cTn dur="250" fill="hold" id="56">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2250"/>
                            </p:stCondLst>
                            <p:childTnLst>
                              <p:par>
                                <p:cTn decel="50000" fill="hold" grpId="0" id="58" nodeType="afterEffect" presetClass="entr" presetID="0" presetSubtype="0">
                                  <p:stCondLst>
                                    <p:cond delay="0"/>
                                  </p:stCondLst>
                                  <p:iterate type="lt">
                                    <p:tmPct val="10000"/>
                                  </p:iterate>
                                  <p:childTnLst>
                                    <p:set>
                                      <p:cBhvr>
                                        <p:cTn dur="750" fill="hold" id="59">
                                          <p:stCondLst>
                                            <p:cond delay="0"/>
                                          </p:stCondLst>
                                        </p:cTn>
                                        <p:tgtEl>
                                          <p:spTgt spid="13"/>
                                        </p:tgtEl>
                                        <p:attrNameLst>
                                          <p:attrName>style.visibility</p:attrName>
                                        </p:attrNameLst>
                                      </p:cBhvr>
                                      <p:to>
                                        <p:strVal val="visible"/>
                                      </p:to>
                                    </p:set>
                                    <p:animScale>
                                      <p:cBhvr>
                                        <p:cTn decel="50000" dur="225" fill="hold" id="60">
                                          <p:stCondLst>
                                            <p:cond delay="0"/>
                                          </p:stCondLst>
                                        </p:cTn>
                                        <p:tgtEl>
                                          <p:spTgt spid="13"/>
                                        </p:tgtEl>
                                      </p:cBhvr>
                                      <p:from x="150000" y="150000"/>
                                      <p:to x="50000" y="50000"/>
                                    </p:animScale>
                                    <p:anim calcmode="lin" to="" valueType="num">
                                      <p:cBhvr>
                                        <p:cTn decel="50000" dur="225" fill="hold" id="61">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62">
                                          <p:stCondLst>
                                            <p:cond delay="225"/>
                                          </p:stCondLst>
                                        </p:cTn>
                                        <p:tgtEl>
                                          <p:spTgt spid="13"/>
                                        </p:tgtEl>
                                      </p:cBhvr>
                                      <p:from x="50000" y="50000"/>
                                      <p:to x="100000" y="100000"/>
                                    </p:animScale>
                                    <p:anim calcmode="lin" to="" valueType="num">
                                      <p:cBhvr>
                                        <p:cTn accel="50000" dur="375" fill="hold" id="63">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64">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5">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6">
                                          <p:stCondLst>
                                            <p:cond delay="0"/>
                                          </p:stCondLst>
                                        </p:cTn>
                                        <p:tgtEl>
                                          <p:spTgt spid="13"/>
                                        </p:tgtEl>
                                        <p:attrNameLst>
                                          <p:attrName>r</p:attrName>
                                        </p:attrNameLst>
                                      </p:cBhvr>
                                    </p:animRot>
                                    <p:animRot by="21600000" from="1200000" to="0">
                                      <p:cBhvr>
                                        <p:cTn accel="50000" dur="375" fill="hold" id="67">
                                          <p:stCondLst>
                                            <p:cond delay="225"/>
                                          </p:stCondLst>
                                        </p:cTn>
                                        <p:tgtEl>
                                          <p:spTgt spid="13"/>
                                        </p:tgtEl>
                                        <p:attrNameLst>
                                          <p:attrName>r</p:attrName>
                                        </p:attrNameLst>
                                      </p:cBhvr>
                                    </p:animRot>
                                    <p:animEffect filter="fade">
                                      <p:cBhvr>
                                        <p:cTn dur="225" id="68">
                                          <p:stCondLst>
                                            <p:cond delay="0"/>
                                          </p:stCondLst>
                                        </p:cTn>
                                        <p:tgtEl>
                                          <p:spTgt spid="13"/>
                                        </p:tgtEl>
                                      </p:cBhvr>
                                    </p:animEffect>
                                  </p:childTnLst>
                                </p:cTn>
                              </p:par>
                            </p:childTnLst>
                          </p:cTn>
                        </p:par>
                        <p:par>
                          <p:cTn fill="hold" id="69" nodeType="afterGroup">
                            <p:stCondLst>
                              <p:cond delay="3000"/>
                            </p:stCondLst>
                            <p:childTnLst>
                              <p:par>
                                <p:cTn fill="hold" grpId="0" id="70" nodeType="afterEffect" presetClass="entr" presetID="0" presetSubtype="0">
                                  <p:stCondLst>
                                    <p:cond delay="0"/>
                                  </p:stCondLst>
                                  <p:iterate type="lt">
                                    <p:tmPct val="10000"/>
                                  </p:iterate>
                                  <p:childTnLst>
                                    <p:set>
                                      <p:cBhvr>
                                        <p:cTn dur="750" fill="hold" id="71">
                                          <p:stCondLst>
                                            <p:cond delay="0"/>
                                          </p:stCondLst>
                                        </p:cTn>
                                        <p:tgtEl>
                                          <p:spTgt spid="14"/>
                                        </p:tgtEl>
                                        <p:attrNameLst>
                                          <p:attrName>style.visibility</p:attrName>
                                        </p:attrNameLst>
                                      </p:cBhvr>
                                      <p:to>
                                        <p:strVal val="visible"/>
                                      </p:to>
                                    </p:set>
                                    <p:anim calcmode="lin" to="" valueType="num">
                                      <p:cBhvr>
                                        <p:cTn dur="750" fill="hold" id="72">
                                          <p:stCondLst>
                                            <p:cond delay="0"/>
                                          </p:stCondLst>
                                        </p:cTn>
                                        <p:tgtEl>
                                          <p:spTgt spid="14"/>
                                        </p:tgtEl>
                                        <p:attrNameLst>
                                          <p:attrName>ppt_h</p:attrName>
                                        </p:attrNameLst>
                                      </p:cBhvr>
                                      <p:tavLst>
                                        <p:tav fmla="#ppt_h-#ppt_h*((1.5-1.5*$)^3-(1.5-1.5*$)^2)" tm="0">
                                          <p:val>
                                            <p:strVal val="0"/>
                                          </p:val>
                                        </p:tav>
                                        <p:tav tm="100000">
                                          <p:val>
                                            <p:strVal val="1"/>
                                          </p:val>
                                        </p:tav>
                                      </p:tavLst>
                                    </p:anim>
                                    <p:anim calcmode="lin" to="" valueType="num">
                                      <p:cBhvr>
                                        <p:cTn dur="750" fill="hold" id="73">
                                          <p:stCondLst>
                                            <p:cond delay="0"/>
                                          </p:stCondLst>
                                        </p:cTn>
                                        <p:tgtEl>
                                          <p:spTgt spid="14"/>
                                        </p:tgtEl>
                                        <p:attrNameLst>
                                          <p:attrName>ppt_w</p:attrName>
                                        </p:attrNameLst>
                                      </p:cBhvr>
                                      <p:tavLst>
                                        <p:tav fmla="#ppt_w-#ppt_w*((1.5-1.5*$)^3-(1.5-1.5*$)^2)" tm="0">
                                          <p:val>
                                            <p:strVal val="0"/>
                                          </p:val>
                                        </p:tav>
                                        <p:tav tm="100000">
                                          <p:val>
                                            <p:strVal val="1"/>
                                          </p:val>
                                        </p:tav>
                                      </p:tavLst>
                                    </p:anim>
                                  </p:childTnLst>
                                </p:cTn>
                              </p:par>
                            </p:childTnLst>
                          </p:cTn>
                        </p:par>
                        <p:par>
                          <p:cTn fill="hold" id="74" nodeType="afterGroup">
                            <p:stCondLst>
                              <p:cond delay="3750"/>
                            </p:stCondLst>
                            <p:childTnLst>
                              <p:par>
                                <p:cTn fill="hold" grpId="0" id="75" nodeType="afterEffect" presetClass="entr" presetID="0" presetSubtype="0">
                                  <p:stCondLst>
                                    <p:cond delay="0"/>
                                  </p:stCondLst>
                                  <p:iterate type="lt">
                                    <p:tmPct val="10000"/>
                                  </p:iterate>
                                  <p:childTnLst>
                                    <p:set>
                                      <p:cBhvr>
                                        <p:cTn dur="750" fill="hold" id="76">
                                          <p:stCondLst>
                                            <p:cond delay="0"/>
                                          </p:stCondLst>
                                        </p:cTn>
                                        <p:tgtEl>
                                          <p:spTgt spid="11"/>
                                        </p:tgtEl>
                                        <p:attrNameLst>
                                          <p:attrName>style.visibility</p:attrName>
                                        </p:attrNameLst>
                                      </p:cBhvr>
                                      <p:to>
                                        <p:strVal val="visible"/>
                                      </p:to>
                                    </p:set>
                                    <p:anim calcmode="lin" to="" valueType="num">
                                      <p:cBhvr>
                                        <p:cTn dur="750" fill="hold" id="77">
                                          <p:stCondLst>
                                            <p:cond delay="0"/>
                                          </p:stCondLst>
                                        </p:cTn>
                                        <p:tgtEl>
                                          <p:spTgt spid="11"/>
                                        </p:tgtEl>
                                        <p:attrNameLst>
                                          <p:attrName>ppt_h</p:attrName>
                                        </p:attrNameLst>
                                      </p:cBhvr>
                                      <p:tavLst>
                                        <p:tav fmla="#ppt_h-#ppt_h*cos(4*pi*$)*(1-$)^2" tm="0">
                                          <p:val>
                                            <p:strVal val="0"/>
                                          </p:val>
                                        </p:tav>
                                        <p:tav tm="100000">
                                          <p:val>
                                            <p:strVal val="1"/>
                                          </p:val>
                                        </p:tav>
                                      </p:tavLst>
                                    </p:anim>
                                    <p:anim calcmode="lin" to="" valueType="num">
                                      <p:cBhvr>
                                        <p:cTn dur="750" fill="hold" id="78">
                                          <p:stCondLst>
                                            <p:cond delay="0"/>
                                          </p:stCondLst>
                                        </p:cTn>
                                        <p:tgtEl>
                                          <p:spTgt spid="11"/>
                                        </p:tgtEl>
                                        <p:attrNameLst>
                                          <p:attrName>ppt_w</p:attrName>
                                        </p:attrNameLst>
                                      </p:cBhvr>
                                      <p:tavLst>
                                        <p:tav fmla="#ppt_w-#ppt_w*cos(4*pi*$)*(1-$)^2" tm="0">
                                          <p:val>
                                            <p:strVal val="0"/>
                                          </p:val>
                                        </p:tav>
                                        <p:tav tm="100000">
                                          <p:val>
                                            <p:strVal val="1"/>
                                          </p:val>
                                        </p:tav>
                                      </p:tavLst>
                                    </p:anim>
                                  </p:childTnLst>
                                </p:cTn>
                              </p:par>
                            </p:childTnLst>
                          </p:cTn>
                        </p:par>
                        <p:par>
                          <p:cTn fill="hold" id="79" nodeType="afterGroup">
                            <p:stCondLst>
                              <p:cond delay="4500"/>
                            </p:stCondLst>
                            <p:childTnLst>
                              <p:par>
                                <p:cTn fill="hold" grpId="0" id="80" nodeType="afterEffect" presetClass="entr" presetID="22" presetSubtype="8">
                                  <p:stCondLst>
                                    <p:cond delay="0"/>
                                  </p:stCondLst>
                                  <p:childTnLst>
                                    <p:set>
                                      <p:cBhvr>
                                        <p:cTn dur="1" fill="hold" id="81">
                                          <p:stCondLst>
                                            <p:cond delay="0"/>
                                          </p:stCondLst>
                                        </p:cTn>
                                        <p:tgtEl>
                                          <p:spTgt spid="12"/>
                                        </p:tgtEl>
                                        <p:attrNameLst>
                                          <p:attrName>style.visibility</p:attrName>
                                        </p:attrNameLst>
                                      </p:cBhvr>
                                      <p:to>
                                        <p:strVal val="visible"/>
                                      </p:to>
                                    </p:set>
                                    <p:animEffect filter="wipe(left)" transition="in">
                                      <p:cBhvr>
                                        <p:cTn dur="500" id="8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施工进度制定</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6EC9F7AA-473B-4797-89DD-CD60BE37B4A8}"/>
              </a:ext>
            </a:extLst>
          </p:cNvPr>
          <p:cNvSpPr/>
          <p:nvPr/>
        </p:nvSpPr>
        <p:spPr>
          <a:xfrm>
            <a:off x="1685568" y="5309655"/>
            <a:ext cx="2333724"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pic>
        <p:nvPicPr>
          <p:cNvPr id="10" name="图片 9">
            <a:extLst>
              <a:ext uri="{FF2B5EF4-FFF2-40B4-BE49-F238E27FC236}">
                <a16:creationId xmlns:a16="http://schemas.microsoft.com/office/drawing/2014/main" id="{B2B6D59D-83B0-40E1-9511-533B478F2A36}"/>
              </a:ext>
            </a:extLst>
          </p:cNvPr>
          <p:cNvPicPr>
            <a:picLocks noChangeAspect="1"/>
          </p:cNvPicPr>
          <p:nvPr/>
        </p:nvPicPr>
        <p:blipFill>
          <a:blip r:embed="rId5">
            <a:extLst>
              <a:ext uri="{28A0092B-C50C-407E-A947-70E740481C1C}">
                <a14:useLocalDpi val="0"/>
              </a:ext>
            </a:extLst>
          </a:blip>
          <a:stretch>
            <a:fillRect/>
          </a:stretch>
        </p:blipFill>
        <p:spPr>
          <a:xfrm>
            <a:off x="8236698" y="1322384"/>
            <a:ext cx="2206923" cy="3297088"/>
          </a:xfrm>
          <a:prstGeom prst="rect">
            <a:avLst/>
          </a:prstGeom>
        </p:spPr>
      </p:pic>
      <p:pic>
        <p:nvPicPr>
          <p:cNvPr id="11" name="图片 10">
            <a:extLst>
              <a:ext uri="{FF2B5EF4-FFF2-40B4-BE49-F238E27FC236}">
                <a16:creationId xmlns:a16="http://schemas.microsoft.com/office/drawing/2014/main" id="{B25CBB50-4B1D-4D54-A585-358CFCC63401}"/>
              </a:ext>
            </a:extLst>
          </p:cNvPr>
          <p:cNvPicPr>
            <a:picLocks noChangeAspect="1"/>
          </p:cNvPicPr>
          <p:nvPr/>
        </p:nvPicPr>
        <p:blipFill>
          <a:blip r:embed="rId6">
            <a:extLst>
              <a:ext uri="{28A0092B-C50C-407E-A947-70E740481C1C}">
                <a14:useLocalDpi val="0"/>
              </a:ext>
            </a:extLst>
          </a:blip>
          <a:stretch>
            <a:fillRect/>
          </a:stretch>
        </p:blipFill>
        <p:spPr>
          <a:xfrm>
            <a:off x="4996131" y="1322384"/>
            <a:ext cx="2199737" cy="3298953"/>
          </a:xfrm>
          <a:prstGeom prst="rect">
            <a:avLst/>
          </a:prstGeom>
        </p:spPr>
      </p:pic>
      <p:pic>
        <p:nvPicPr>
          <p:cNvPr id="12" name="图片 11">
            <a:extLst>
              <a:ext uri="{FF2B5EF4-FFF2-40B4-BE49-F238E27FC236}">
                <a16:creationId xmlns:a16="http://schemas.microsoft.com/office/drawing/2014/main" id="{EB1AD576-E49C-45FC-87F9-CB483CCCFB54}"/>
              </a:ext>
            </a:extLst>
          </p:cNvPr>
          <p:cNvPicPr>
            <a:picLocks noChangeAspect="1"/>
          </p:cNvPicPr>
          <p:nvPr/>
        </p:nvPicPr>
        <p:blipFill>
          <a:blip r:embed="rId7">
            <a:extLst>
              <a:ext uri="{28A0092B-C50C-407E-A947-70E740481C1C}">
                <a14:useLocalDpi val="0"/>
              </a:ext>
            </a:extLst>
          </a:blip>
          <a:stretch>
            <a:fillRect/>
          </a:stretch>
        </p:blipFill>
        <p:spPr>
          <a:xfrm>
            <a:off x="1748379" y="1322383"/>
            <a:ext cx="2208103" cy="3297089"/>
          </a:xfrm>
          <a:prstGeom prst="rect">
            <a:avLst/>
          </a:prstGeom>
        </p:spPr>
      </p:pic>
      <p:sp>
        <p:nvSpPr>
          <p:cNvPr id="13" name="文本框 12">
            <a:extLst>
              <a:ext uri="{FF2B5EF4-FFF2-40B4-BE49-F238E27FC236}">
                <a16:creationId xmlns:a16="http://schemas.microsoft.com/office/drawing/2014/main" id="{473D7A53-921A-4177-927C-1CA468033F33}"/>
              </a:ext>
            </a:extLst>
          </p:cNvPr>
          <p:cNvSpPr txBox="1"/>
          <p:nvPr/>
        </p:nvSpPr>
        <p:spPr>
          <a:xfrm>
            <a:off x="1615323" y="4997053"/>
            <a:ext cx="2486025" cy="335280"/>
          </a:xfrm>
          <a:prstGeom prst="rect">
            <a:avLst/>
          </a:prstGeom>
          <a:noFill/>
        </p:spPr>
        <p:txBody>
          <a:bodyPr rtlCol="0" wrap="square">
            <a:spAutoFit/>
          </a:bodyPr>
          <a:lstStyle/>
          <a:p>
            <a:pPr algn="ctr"/>
            <a:r>
              <a:rPr altLang="en-US" b="1" lang="zh-CN" sz="1600">
                <a:solidFill>
                  <a:schemeClr val="accent6">
                    <a:lumMod val="60000"/>
                    <a:lumOff val="40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14" name="矩形 13">
            <a:extLst>
              <a:ext uri="{FF2B5EF4-FFF2-40B4-BE49-F238E27FC236}">
                <a16:creationId xmlns:a16="http://schemas.microsoft.com/office/drawing/2014/main" id="{AF268490-B424-4855-8069-008E7BAD3313}"/>
              </a:ext>
            </a:extLst>
          </p:cNvPr>
          <p:cNvSpPr/>
          <p:nvPr/>
        </p:nvSpPr>
        <p:spPr>
          <a:xfrm>
            <a:off x="4917329" y="5309655"/>
            <a:ext cx="2333724"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5" name="文本框 14">
            <a:extLst>
              <a:ext uri="{FF2B5EF4-FFF2-40B4-BE49-F238E27FC236}">
                <a16:creationId xmlns:a16="http://schemas.microsoft.com/office/drawing/2014/main" id="{450AFC32-F101-4F41-89DF-EE60D74EA2B6}"/>
              </a:ext>
            </a:extLst>
          </p:cNvPr>
          <p:cNvSpPr txBox="1"/>
          <p:nvPr/>
        </p:nvSpPr>
        <p:spPr>
          <a:xfrm>
            <a:off x="4847083" y="4997053"/>
            <a:ext cx="2486025" cy="335280"/>
          </a:xfrm>
          <a:prstGeom prst="rect">
            <a:avLst/>
          </a:prstGeom>
          <a:noFill/>
        </p:spPr>
        <p:txBody>
          <a:bodyPr rtlCol="0" wrap="square">
            <a:spAutoFit/>
          </a:bodyPr>
          <a:lstStyle/>
          <a:p>
            <a:pPr algn="ctr"/>
            <a:r>
              <a:rPr altLang="en-US" b="1" lang="zh-CN" sz="1600">
                <a:solidFill>
                  <a:schemeClr val="accent6">
                    <a:lumMod val="60000"/>
                    <a:lumOff val="40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16" name="矩形 15">
            <a:extLst>
              <a:ext uri="{FF2B5EF4-FFF2-40B4-BE49-F238E27FC236}">
                <a16:creationId xmlns:a16="http://schemas.microsoft.com/office/drawing/2014/main" id="{2AD35AFA-AC54-469F-91F3-B3055148AD18}"/>
              </a:ext>
            </a:extLst>
          </p:cNvPr>
          <p:cNvSpPr/>
          <p:nvPr/>
        </p:nvSpPr>
        <p:spPr>
          <a:xfrm>
            <a:off x="8219334" y="5309655"/>
            <a:ext cx="2333724"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7" name="文本框 16">
            <a:extLst>
              <a:ext uri="{FF2B5EF4-FFF2-40B4-BE49-F238E27FC236}">
                <a16:creationId xmlns:a16="http://schemas.microsoft.com/office/drawing/2014/main" id="{BE526A01-24F3-46C0-BBBE-CC891A72A7C5}"/>
              </a:ext>
            </a:extLst>
          </p:cNvPr>
          <p:cNvSpPr txBox="1"/>
          <p:nvPr/>
        </p:nvSpPr>
        <p:spPr>
          <a:xfrm>
            <a:off x="8149089" y="4997053"/>
            <a:ext cx="2486025" cy="335280"/>
          </a:xfrm>
          <a:prstGeom prst="rect">
            <a:avLst/>
          </a:prstGeom>
          <a:noFill/>
        </p:spPr>
        <p:txBody>
          <a:bodyPr rtlCol="0" wrap="square">
            <a:spAutoFit/>
          </a:bodyPr>
          <a:lstStyle/>
          <a:p>
            <a:pPr algn="ctr"/>
            <a:r>
              <a:rPr altLang="en-US" b="1" lang="zh-CN" sz="1600">
                <a:solidFill>
                  <a:schemeClr val="accent6">
                    <a:lumMod val="60000"/>
                    <a:lumOff val="40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Tree>
    <p:extLst>
      <p:ext uri="{BB962C8B-B14F-4D97-AF65-F5344CB8AC3E}">
        <p14:creationId val="4075555935"/>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fltVal val="0"/>
                                          </p:val>
                                        </p:tav>
                                        <p:tav tm="100000">
                                          <p:val>
                                            <p:strVal val="#ppt_w"/>
                                          </p:val>
                                        </p:tav>
                                      </p:tavLst>
                                    </p:anim>
                                    <p:anim calcmode="lin" valueType="num">
                                      <p:cBhvr>
                                        <p:cTn dur="1000" fill="hold" id="8"/>
                                        <p:tgtEl>
                                          <p:spTgt spid="10"/>
                                        </p:tgtEl>
                                        <p:attrNameLst>
                                          <p:attrName>ppt_h</p:attrName>
                                        </p:attrNameLst>
                                      </p:cBhvr>
                                      <p:tavLst>
                                        <p:tav tm="0">
                                          <p:val>
                                            <p:fltVal val="0"/>
                                          </p:val>
                                        </p:tav>
                                        <p:tav tm="100000">
                                          <p:val>
                                            <p:strVal val="#ppt_h"/>
                                          </p:val>
                                        </p:tav>
                                      </p:tavLst>
                                    </p:anim>
                                    <p:anim calcmode="lin" valueType="num">
                                      <p:cBhvr>
                                        <p:cTn dur="1000" fill="hold" id="9"/>
                                        <p:tgtEl>
                                          <p:spTgt spid="10"/>
                                        </p:tgtEl>
                                        <p:attrNameLst>
                                          <p:attrName>style.rotation</p:attrName>
                                        </p:attrNameLst>
                                      </p:cBhvr>
                                      <p:tavLst>
                                        <p:tav tm="0">
                                          <p:val>
                                            <p:fltVal val="90"/>
                                          </p:val>
                                        </p:tav>
                                        <p:tav tm="100000">
                                          <p:val>
                                            <p:fltVal val="0"/>
                                          </p:val>
                                        </p:tav>
                                      </p:tavLst>
                                    </p:anim>
                                    <p:animEffect filter="fade" transition="in">
                                      <p:cBhvr>
                                        <p:cTn dur="10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1000" fill="hold" id="13"/>
                                        <p:tgtEl>
                                          <p:spTgt spid="11"/>
                                        </p:tgtEl>
                                        <p:attrNameLst>
                                          <p:attrName>ppt_w</p:attrName>
                                        </p:attrNameLst>
                                      </p:cBhvr>
                                      <p:tavLst>
                                        <p:tav tm="0">
                                          <p:val>
                                            <p:fltVal val="0"/>
                                          </p:val>
                                        </p:tav>
                                        <p:tav tm="100000">
                                          <p:val>
                                            <p:strVal val="#ppt_w"/>
                                          </p:val>
                                        </p:tav>
                                      </p:tavLst>
                                    </p:anim>
                                    <p:anim calcmode="lin" valueType="num">
                                      <p:cBhvr>
                                        <p:cTn dur="1000" fill="hold" id="14"/>
                                        <p:tgtEl>
                                          <p:spTgt spid="11"/>
                                        </p:tgtEl>
                                        <p:attrNameLst>
                                          <p:attrName>ppt_h</p:attrName>
                                        </p:attrNameLst>
                                      </p:cBhvr>
                                      <p:tavLst>
                                        <p:tav tm="0">
                                          <p:val>
                                            <p:fltVal val="0"/>
                                          </p:val>
                                        </p:tav>
                                        <p:tav tm="100000">
                                          <p:val>
                                            <p:strVal val="#ppt_h"/>
                                          </p:val>
                                        </p:tav>
                                      </p:tavLst>
                                    </p:anim>
                                    <p:anim calcmode="lin" valueType="num">
                                      <p:cBhvr>
                                        <p:cTn dur="1000" fill="hold" id="15"/>
                                        <p:tgtEl>
                                          <p:spTgt spid="11"/>
                                        </p:tgtEl>
                                        <p:attrNameLst>
                                          <p:attrName>style.rotation</p:attrName>
                                        </p:attrNameLst>
                                      </p:cBhvr>
                                      <p:tavLst>
                                        <p:tav tm="0">
                                          <p:val>
                                            <p:fltVal val="90"/>
                                          </p:val>
                                        </p:tav>
                                        <p:tav tm="100000">
                                          <p:val>
                                            <p:fltVal val="0"/>
                                          </p:val>
                                        </p:tav>
                                      </p:tavLst>
                                    </p:anim>
                                    <p:animEffect filter="fade" transition="in">
                                      <p:cBhvr>
                                        <p:cTn dur="1000" id="16"/>
                                        <p:tgtEl>
                                          <p:spTgt spid="11"/>
                                        </p:tgtEl>
                                      </p:cBhvr>
                                    </p:animEffect>
                                  </p:childTnLst>
                                </p:cTn>
                              </p:par>
                              <p:par>
                                <p:cTn fill="hold" id="17" nodeType="withEffect" presetClass="entr" presetID="31"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1000" fill="hold" id="19"/>
                                        <p:tgtEl>
                                          <p:spTgt spid="12"/>
                                        </p:tgtEl>
                                        <p:attrNameLst>
                                          <p:attrName>ppt_w</p:attrName>
                                        </p:attrNameLst>
                                      </p:cBhvr>
                                      <p:tavLst>
                                        <p:tav tm="0">
                                          <p:val>
                                            <p:fltVal val="0"/>
                                          </p:val>
                                        </p:tav>
                                        <p:tav tm="100000">
                                          <p:val>
                                            <p:strVal val="#ppt_w"/>
                                          </p:val>
                                        </p:tav>
                                      </p:tavLst>
                                    </p:anim>
                                    <p:anim calcmode="lin" valueType="num">
                                      <p:cBhvr>
                                        <p:cTn dur="1000" fill="hold" id="20"/>
                                        <p:tgtEl>
                                          <p:spTgt spid="12"/>
                                        </p:tgtEl>
                                        <p:attrNameLst>
                                          <p:attrName>ppt_h</p:attrName>
                                        </p:attrNameLst>
                                      </p:cBhvr>
                                      <p:tavLst>
                                        <p:tav tm="0">
                                          <p:val>
                                            <p:fltVal val="0"/>
                                          </p:val>
                                        </p:tav>
                                        <p:tav tm="100000">
                                          <p:val>
                                            <p:strVal val="#ppt_h"/>
                                          </p:val>
                                        </p:tav>
                                      </p:tavLst>
                                    </p:anim>
                                    <p:anim calcmode="lin" valueType="num">
                                      <p:cBhvr>
                                        <p:cTn dur="1000" fill="hold" id="21"/>
                                        <p:tgtEl>
                                          <p:spTgt spid="12"/>
                                        </p:tgtEl>
                                        <p:attrNameLst>
                                          <p:attrName>style.rotation</p:attrName>
                                        </p:attrNameLst>
                                      </p:cBhvr>
                                      <p:tavLst>
                                        <p:tav tm="0">
                                          <p:val>
                                            <p:fltVal val="90"/>
                                          </p:val>
                                        </p:tav>
                                        <p:tav tm="100000">
                                          <p:val>
                                            <p:fltVal val="0"/>
                                          </p:val>
                                        </p:tav>
                                      </p:tavLst>
                                    </p:anim>
                                    <p:animEffect filter="fade" transition="in">
                                      <p:cBhvr>
                                        <p:cTn dur="1000" id="22"/>
                                        <p:tgtEl>
                                          <p:spTgt spid="12"/>
                                        </p:tgtEl>
                                      </p:cBhvr>
                                    </p:animEffect>
                                  </p:childTnLst>
                                </p:cTn>
                              </p:par>
                            </p:childTnLst>
                          </p:cTn>
                        </p:par>
                        <p:par>
                          <p:cTn fill="hold" id="23" nodeType="afterGroup">
                            <p:stCondLst>
                              <p:cond delay="1000"/>
                            </p:stCondLst>
                            <p:childTnLst>
                              <p:par>
                                <p:cTn fill="hold" grpId="0" id="24" nodeType="afterEffect" presetClass="entr" presetID="22" presetSubtype="1">
                                  <p:stCondLst>
                                    <p:cond delay="0"/>
                                  </p:stCondLst>
                                  <p:childTnLst>
                                    <p:set>
                                      <p:cBhvr>
                                        <p:cTn dur="1" fill="hold" id="25">
                                          <p:stCondLst>
                                            <p:cond delay="0"/>
                                          </p:stCondLst>
                                        </p:cTn>
                                        <p:tgtEl>
                                          <p:spTgt spid="13"/>
                                        </p:tgtEl>
                                        <p:attrNameLst>
                                          <p:attrName>style.visibility</p:attrName>
                                        </p:attrNameLst>
                                      </p:cBhvr>
                                      <p:to>
                                        <p:strVal val="visible"/>
                                      </p:to>
                                    </p:set>
                                    <p:animEffect filter="wipe(up)" transition="in">
                                      <p:cBhvr>
                                        <p:cTn dur="500" id="26"/>
                                        <p:tgtEl>
                                          <p:spTgt spid="13"/>
                                        </p:tgtEl>
                                      </p:cBhvr>
                                    </p:animEffect>
                                  </p:childTnLst>
                                </p:cTn>
                              </p:par>
                            </p:childTnLst>
                          </p:cTn>
                        </p:par>
                        <p:par>
                          <p:cTn fill="hold" id="27" nodeType="afterGroup">
                            <p:stCondLst>
                              <p:cond delay="1500"/>
                            </p:stCondLst>
                            <p:childTnLst>
                              <p:par>
                                <p:cTn fill="hold" grpId="0" id="28" nodeType="afterEffect" presetClass="entr" presetID="22" presetSubtype="1">
                                  <p:stCondLst>
                                    <p:cond delay="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500" id="30"/>
                                        <p:tgtEl>
                                          <p:spTgt spid="9"/>
                                        </p:tgtEl>
                                      </p:cBhvr>
                                    </p:animEffect>
                                  </p:childTnLst>
                                </p:cTn>
                              </p:par>
                            </p:childTnLst>
                          </p:cTn>
                        </p:par>
                        <p:par>
                          <p:cTn fill="hold" id="31" nodeType="afterGroup">
                            <p:stCondLst>
                              <p:cond delay="2000"/>
                            </p:stCondLst>
                            <p:childTnLst>
                              <p:par>
                                <p:cTn fill="hold" grpId="0" id="32" nodeType="afterEffect" presetClass="entr" presetID="22" presetSubtype="1">
                                  <p:stCondLst>
                                    <p:cond delay="0"/>
                                  </p:stCondLst>
                                  <p:childTnLst>
                                    <p:set>
                                      <p:cBhvr>
                                        <p:cTn dur="1" fill="hold" id="33">
                                          <p:stCondLst>
                                            <p:cond delay="0"/>
                                          </p:stCondLst>
                                        </p:cTn>
                                        <p:tgtEl>
                                          <p:spTgt spid="15"/>
                                        </p:tgtEl>
                                        <p:attrNameLst>
                                          <p:attrName>style.visibility</p:attrName>
                                        </p:attrNameLst>
                                      </p:cBhvr>
                                      <p:to>
                                        <p:strVal val="visible"/>
                                      </p:to>
                                    </p:set>
                                    <p:animEffect filter="wipe(up)" transition="in">
                                      <p:cBhvr>
                                        <p:cTn dur="500" id="34"/>
                                        <p:tgtEl>
                                          <p:spTgt spid="15"/>
                                        </p:tgtEl>
                                      </p:cBhvr>
                                    </p:animEffect>
                                  </p:childTnLst>
                                </p:cTn>
                              </p:par>
                            </p:childTnLst>
                          </p:cTn>
                        </p:par>
                        <p:par>
                          <p:cTn fill="hold" id="35" nodeType="afterGroup">
                            <p:stCondLst>
                              <p:cond delay="2500"/>
                            </p:stCondLst>
                            <p:childTnLst>
                              <p:par>
                                <p:cTn fill="hold" grpId="0" id="36" nodeType="afterEffect" presetClass="entr" presetID="22" presetSubtype="1">
                                  <p:stCondLst>
                                    <p:cond delay="0"/>
                                  </p:stCondLst>
                                  <p:childTnLst>
                                    <p:set>
                                      <p:cBhvr>
                                        <p:cTn dur="1" fill="hold" id="37">
                                          <p:stCondLst>
                                            <p:cond delay="0"/>
                                          </p:stCondLst>
                                        </p:cTn>
                                        <p:tgtEl>
                                          <p:spTgt spid="14"/>
                                        </p:tgtEl>
                                        <p:attrNameLst>
                                          <p:attrName>style.visibility</p:attrName>
                                        </p:attrNameLst>
                                      </p:cBhvr>
                                      <p:to>
                                        <p:strVal val="visible"/>
                                      </p:to>
                                    </p:set>
                                    <p:animEffect filter="wipe(up)" transition="in">
                                      <p:cBhvr>
                                        <p:cTn dur="500" id="38"/>
                                        <p:tgtEl>
                                          <p:spTgt spid="14"/>
                                        </p:tgtEl>
                                      </p:cBhvr>
                                    </p:animEffect>
                                  </p:childTnLst>
                                </p:cTn>
                              </p:par>
                            </p:childTnLst>
                          </p:cTn>
                        </p:par>
                        <p:par>
                          <p:cTn fill="hold" id="39" nodeType="afterGroup">
                            <p:stCondLst>
                              <p:cond delay="3000"/>
                            </p:stCondLst>
                            <p:childTnLst>
                              <p:par>
                                <p:cTn fill="hold" grpId="0" id="40" nodeType="afterEffect" presetClass="entr" presetID="22" presetSubtype="1">
                                  <p:stCondLst>
                                    <p:cond delay="0"/>
                                  </p:stCondLst>
                                  <p:childTnLst>
                                    <p:set>
                                      <p:cBhvr>
                                        <p:cTn dur="1" fill="hold" id="41">
                                          <p:stCondLst>
                                            <p:cond delay="0"/>
                                          </p:stCondLst>
                                        </p:cTn>
                                        <p:tgtEl>
                                          <p:spTgt spid="17"/>
                                        </p:tgtEl>
                                        <p:attrNameLst>
                                          <p:attrName>style.visibility</p:attrName>
                                        </p:attrNameLst>
                                      </p:cBhvr>
                                      <p:to>
                                        <p:strVal val="visible"/>
                                      </p:to>
                                    </p:set>
                                    <p:animEffect filter="wipe(up)" transition="in">
                                      <p:cBhvr>
                                        <p:cTn dur="500" id="42"/>
                                        <p:tgtEl>
                                          <p:spTgt spid="17"/>
                                        </p:tgtEl>
                                      </p:cBhvr>
                                    </p:animEffect>
                                  </p:childTnLst>
                                </p:cTn>
                              </p:par>
                            </p:childTnLst>
                          </p:cTn>
                        </p:par>
                        <p:par>
                          <p:cTn fill="hold" id="43" nodeType="afterGroup">
                            <p:stCondLst>
                              <p:cond delay="3500"/>
                            </p:stCondLst>
                            <p:childTnLst>
                              <p:par>
                                <p:cTn fill="hold" grpId="0" id="44" nodeType="afterEffect" presetClass="entr" presetID="22" presetSubtype="1">
                                  <p:stCondLst>
                                    <p:cond delay="0"/>
                                  </p:stCondLst>
                                  <p:childTnLst>
                                    <p:set>
                                      <p:cBhvr>
                                        <p:cTn dur="1" fill="hold" id="45">
                                          <p:stCondLst>
                                            <p:cond delay="0"/>
                                          </p:stCondLst>
                                        </p:cTn>
                                        <p:tgtEl>
                                          <p:spTgt spid="16"/>
                                        </p:tgtEl>
                                        <p:attrNameLst>
                                          <p:attrName>style.visibility</p:attrName>
                                        </p:attrNameLst>
                                      </p:cBhvr>
                                      <p:to>
                                        <p:strVal val="visible"/>
                                      </p:to>
                                    </p:set>
                                    <p:animEffect filter="wipe(up)" transition="in">
                                      <p:cBhvr>
                                        <p:cTn dur="500" id="4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4"/>
      <p:bldP grpId="0" spid="15"/>
      <p:bldP grpId="0" spid="16"/>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施工进度制定</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Arc 20">
            <a:extLst>
              <a:ext uri="{FF2B5EF4-FFF2-40B4-BE49-F238E27FC236}">
                <a16:creationId xmlns:a16="http://schemas.microsoft.com/office/drawing/2014/main" id="{79245C22-9CEC-4928-8F56-8DF398529EB1}"/>
              </a:ext>
            </a:extLst>
          </p:cNvPr>
          <p:cNvSpPr/>
          <p:nvPr/>
        </p:nvSpPr>
        <p:spPr>
          <a:xfrm>
            <a:off x="1255736" y="2882925"/>
            <a:ext cx="1545336" cy="1545336"/>
          </a:xfrm>
          <a:prstGeom prst="arc">
            <a:avLst>
              <a:gd fmla="val 20172577" name="adj1"/>
              <a:gd fmla="val 16297434" name="adj2"/>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14" name="Arc 21">
            <a:extLst>
              <a:ext uri="{FF2B5EF4-FFF2-40B4-BE49-F238E27FC236}">
                <a16:creationId xmlns:a16="http://schemas.microsoft.com/office/drawing/2014/main" id="{E0445BF8-6AC2-498A-8F00-EAB081800A90}"/>
              </a:ext>
            </a:extLst>
          </p:cNvPr>
          <p:cNvSpPr/>
          <p:nvPr/>
        </p:nvSpPr>
        <p:spPr>
          <a:xfrm>
            <a:off x="3974964" y="2879548"/>
            <a:ext cx="1545336" cy="1545336"/>
          </a:xfrm>
          <a:prstGeom prst="arc">
            <a:avLst>
              <a:gd fmla="val 17379292" name="adj1"/>
              <a:gd fmla="val 8825709" name="adj2"/>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15" name="Arc 22">
            <a:extLst>
              <a:ext uri="{FF2B5EF4-FFF2-40B4-BE49-F238E27FC236}">
                <a16:creationId xmlns:a16="http://schemas.microsoft.com/office/drawing/2014/main" id="{8B7AB759-2818-4335-816C-4E4E830FD7B0}"/>
              </a:ext>
            </a:extLst>
          </p:cNvPr>
          <p:cNvSpPr/>
          <p:nvPr/>
        </p:nvSpPr>
        <p:spPr>
          <a:xfrm>
            <a:off x="6694192" y="2879548"/>
            <a:ext cx="1545336" cy="1545336"/>
          </a:xfrm>
          <a:prstGeom prst="arc">
            <a:avLst>
              <a:gd fmla="val 14283035" name="adj1"/>
              <a:gd fmla="val 8268073" name="adj2"/>
            </a:avLst>
          </a:prstGeom>
          <a:ln w="762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16" name="Arc 23">
            <a:extLst>
              <a:ext uri="{FF2B5EF4-FFF2-40B4-BE49-F238E27FC236}">
                <a16:creationId xmlns:a16="http://schemas.microsoft.com/office/drawing/2014/main" id="{8AE82128-A795-44ED-B45D-8FC1643DC888}"/>
              </a:ext>
            </a:extLst>
          </p:cNvPr>
          <p:cNvSpPr/>
          <p:nvPr/>
        </p:nvSpPr>
        <p:spPr>
          <a:xfrm>
            <a:off x="9423551" y="2879548"/>
            <a:ext cx="1545336" cy="1545336"/>
          </a:xfrm>
          <a:prstGeom prst="arc">
            <a:avLst>
              <a:gd fmla="val 17026676" name="adj1"/>
              <a:gd fmla="val 13044588" name="adj2"/>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grpSp>
        <p:nvGrpSpPr>
          <p:cNvPr id="2" name="PA-组合 1">
            <a:extLst>
              <a:ext uri="{FF2B5EF4-FFF2-40B4-BE49-F238E27FC236}">
                <a16:creationId xmlns:a16="http://schemas.microsoft.com/office/drawing/2014/main" id="{018B50B2-93B0-4785-BBDF-1E7F5D8FC402}"/>
              </a:ext>
            </a:extLst>
          </p:cNvPr>
          <p:cNvGrpSpPr/>
          <p:nvPr>
            <p:custDataLst>
              <p:tags r:id="rId5"/>
            </p:custDataLst>
          </p:nvPr>
        </p:nvGrpSpPr>
        <p:grpSpPr>
          <a:xfrm>
            <a:off x="1442858" y="3070047"/>
            <a:ext cx="1167713" cy="1167713"/>
            <a:chOff x="1442858" y="3070047"/>
            <a:chExt cx="1167713" cy="1167713"/>
          </a:xfrm>
        </p:grpSpPr>
        <p:sp>
          <p:nvSpPr>
            <p:cNvPr id="9" name="PA-椭圆 16">
              <a:extLst>
                <a:ext uri="{FF2B5EF4-FFF2-40B4-BE49-F238E27FC236}">
                  <a16:creationId xmlns:a16="http://schemas.microsoft.com/office/drawing/2014/main" id="{79FFB02F-8110-4F84-B56D-6A6BAF1B3992}"/>
                </a:ext>
              </a:extLst>
            </p:cNvPr>
            <p:cNvSpPr/>
            <p:nvPr>
              <p:custDataLst>
                <p:tags r:id="rId6"/>
              </p:custDataLst>
            </p:nvPr>
          </p:nvSpPr>
          <p:spPr>
            <a:xfrm>
              <a:off x="1442858" y="3070047"/>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17" name="PA-文本框 24">
              <a:extLst>
                <a:ext uri="{FF2B5EF4-FFF2-40B4-BE49-F238E27FC236}">
                  <a16:creationId xmlns:a16="http://schemas.microsoft.com/office/drawing/2014/main" id="{74C969DE-A8EE-4E99-AEE1-ED200F9918DF}"/>
                </a:ext>
              </a:extLst>
            </p:cNvPr>
            <p:cNvSpPr txBox="1"/>
            <p:nvPr>
              <p:custDataLst>
                <p:tags r:id="rId7"/>
              </p:custDataLst>
            </p:nvPr>
          </p:nvSpPr>
          <p:spPr>
            <a:xfrm>
              <a:off x="1692936" y="3423071"/>
              <a:ext cx="813117" cy="457200"/>
            </a:xfrm>
            <a:prstGeom prst="rect">
              <a:avLst/>
            </a:prstGeom>
            <a:noFill/>
          </p:spPr>
          <p:txBody>
            <a:bodyPr rtlCol="0" wrap="none">
              <a:spAutoFit/>
            </a:bodyPr>
            <a:lstStyle/>
            <a:p>
              <a:r>
                <a:rPr lang="en-US" sz="2400">
                  <a:solidFill>
                    <a:schemeClr val="tx1">
                      <a:lumMod val="65000"/>
                      <a:lumOff val="35000"/>
                    </a:schemeClr>
                  </a:solidFill>
                  <a:latin charset="-122" panose="020b0300000000000000" pitchFamily="34" typeface="思源黑体 CN Light"/>
                  <a:ea charset="-122" panose="020b0300000000000000" pitchFamily="34" typeface="思源黑体 CN Light"/>
                  <a:cs typeface="+mn-ea"/>
                  <a:sym typeface="+mn-lt"/>
                </a:rPr>
                <a:t>85%</a:t>
              </a:r>
            </a:p>
          </p:txBody>
        </p:sp>
      </p:grpSp>
      <p:grpSp>
        <p:nvGrpSpPr>
          <p:cNvPr id="3" name="PA-组合 2">
            <a:extLst>
              <a:ext uri="{FF2B5EF4-FFF2-40B4-BE49-F238E27FC236}">
                <a16:creationId xmlns:a16="http://schemas.microsoft.com/office/drawing/2014/main" id="{24FE3573-D4EF-4895-8D74-0B9D7512700D}"/>
              </a:ext>
            </a:extLst>
          </p:cNvPr>
          <p:cNvGrpSpPr/>
          <p:nvPr>
            <p:custDataLst>
              <p:tags r:id="rId8"/>
            </p:custDataLst>
          </p:nvPr>
        </p:nvGrpSpPr>
        <p:grpSpPr>
          <a:xfrm>
            <a:off x="4165463" y="3070047"/>
            <a:ext cx="1167713" cy="1167713"/>
            <a:chOff x="4165463" y="3070047"/>
            <a:chExt cx="1167713" cy="1167713"/>
          </a:xfrm>
        </p:grpSpPr>
        <p:sp>
          <p:nvSpPr>
            <p:cNvPr id="10" name="PA-椭圆 17">
              <a:extLst>
                <a:ext uri="{FF2B5EF4-FFF2-40B4-BE49-F238E27FC236}">
                  <a16:creationId xmlns:a16="http://schemas.microsoft.com/office/drawing/2014/main" id="{1EAB1B9F-C77A-4692-AE9E-86CD802387BE}"/>
                </a:ext>
              </a:extLst>
            </p:cNvPr>
            <p:cNvSpPr/>
            <p:nvPr>
              <p:custDataLst>
                <p:tags r:id="rId9"/>
              </p:custDataLst>
            </p:nvPr>
          </p:nvSpPr>
          <p:spPr>
            <a:xfrm>
              <a:off x="4165463" y="3070047"/>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18" name="PA-文本框 27">
              <a:extLst>
                <a:ext uri="{FF2B5EF4-FFF2-40B4-BE49-F238E27FC236}">
                  <a16:creationId xmlns:a16="http://schemas.microsoft.com/office/drawing/2014/main" id="{F28FF321-6CBE-4736-BCDF-277E94BE574D}"/>
                </a:ext>
              </a:extLst>
            </p:cNvPr>
            <p:cNvSpPr txBox="1"/>
            <p:nvPr>
              <p:custDataLst>
                <p:tags r:id="rId10"/>
              </p:custDataLst>
            </p:nvPr>
          </p:nvSpPr>
          <p:spPr>
            <a:xfrm>
              <a:off x="4413853" y="3423071"/>
              <a:ext cx="813117" cy="457200"/>
            </a:xfrm>
            <a:prstGeom prst="rect">
              <a:avLst/>
            </a:prstGeom>
            <a:noFill/>
          </p:spPr>
          <p:txBody>
            <a:bodyPr rtlCol="0" wrap="none">
              <a:spAutoFit/>
            </a:bodyPr>
            <a:lstStyle/>
            <a:p>
              <a:r>
                <a:rPr lang="en-US" sz="2400">
                  <a:solidFill>
                    <a:schemeClr val="tx1">
                      <a:lumMod val="65000"/>
                      <a:lumOff val="35000"/>
                    </a:schemeClr>
                  </a:solidFill>
                  <a:latin charset="-122" panose="020b0300000000000000" pitchFamily="34" typeface="思源黑体 CN Light"/>
                  <a:ea charset="-122" panose="020b0300000000000000" pitchFamily="34" typeface="思源黑体 CN Light"/>
                  <a:cs typeface="+mn-ea"/>
                  <a:sym typeface="+mn-lt"/>
                </a:rPr>
                <a:t>73%</a:t>
              </a:r>
            </a:p>
          </p:txBody>
        </p:sp>
      </p:grpSp>
      <p:grpSp>
        <p:nvGrpSpPr>
          <p:cNvPr id="35" name="PA-组合 34">
            <a:extLst>
              <a:ext uri="{FF2B5EF4-FFF2-40B4-BE49-F238E27FC236}">
                <a16:creationId xmlns:a16="http://schemas.microsoft.com/office/drawing/2014/main" id="{2294EAB5-C7A7-484C-855A-61F2BF273B69}"/>
              </a:ext>
            </a:extLst>
          </p:cNvPr>
          <p:cNvGrpSpPr/>
          <p:nvPr>
            <p:custDataLst>
              <p:tags r:id="rId11"/>
            </p:custDataLst>
          </p:nvPr>
        </p:nvGrpSpPr>
        <p:grpSpPr>
          <a:xfrm>
            <a:off x="6888068" y="3070047"/>
            <a:ext cx="1167713" cy="1167713"/>
            <a:chOff x="6888068" y="3070047"/>
            <a:chExt cx="1167713" cy="1167713"/>
          </a:xfrm>
        </p:grpSpPr>
        <p:sp>
          <p:nvSpPr>
            <p:cNvPr id="11" name="PA-椭圆 18">
              <a:extLst>
                <a:ext uri="{FF2B5EF4-FFF2-40B4-BE49-F238E27FC236}">
                  <a16:creationId xmlns:a16="http://schemas.microsoft.com/office/drawing/2014/main" id="{BAEB5939-9F95-4848-9B81-E6B2C53822E0}"/>
                </a:ext>
              </a:extLst>
            </p:cNvPr>
            <p:cNvSpPr/>
            <p:nvPr>
              <p:custDataLst>
                <p:tags r:id="rId12"/>
              </p:custDataLst>
            </p:nvPr>
          </p:nvSpPr>
          <p:spPr>
            <a:xfrm>
              <a:off x="6888068" y="3070047"/>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19" name="PA-文本框 28">
              <a:extLst>
                <a:ext uri="{FF2B5EF4-FFF2-40B4-BE49-F238E27FC236}">
                  <a16:creationId xmlns:a16="http://schemas.microsoft.com/office/drawing/2014/main" id="{B98EC5B9-3BA8-4C3D-BC65-75736ABD0CDA}"/>
                </a:ext>
              </a:extLst>
            </p:cNvPr>
            <p:cNvSpPr txBox="1"/>
            <p:nvPr>
              <p:custDataLst>
                <p:tags r:id="rId13"/>
              </p:custDataLst>
            </p:nvPr>
          </p:nvSpPr>
          <p:spPr>
            <a:xfrm>
              <a:off x="7133082" y="3424956"/>
              <a:ext cx="813117" cy="457200"/>
            </a:xfrm>
            <a:prstGeom prst="rect">
              <a:avLst/>
            </a:prstGeom>
            <a:noFill/>
          </p:spPr>
          <p:txBody>
            <a:bodyPr rtlCol="0" wrap="none">
              <a:spAutoFit/>
            </a:bodyPr>
            <a:lstStyle/>
            <a:p>
              <a:r>
                <a:rPr lang="en-US" sz="2400">
                  <a:solidFill>
                    <a:schemeClr val="tx1">
                      <a:lumMod val="65000"/>
                      <a:lumOff val="35000"/>
                    </a:schemeClr>
                  </a:solidFill>
                  <a:latin charset="-122" panose="020b0300000000000000" pitchFamily="34" typeface="思源黑体 CN Light"/>
                  <a:ea charset="-122" panose="020b0300000000000000" pitchFamily="34" typeface="思源黑体 CN Light"/>
                  <a:cs typeface="+mn-ea"/>
                  <a:sym typeface="+mn-lt"/>
                </a:rPr>
                <a:t>78%</a:t>
              </a:r>
            </a:p>
          </p:txBody>
        </p:sp>
      </p:grpSp>
      <p:grpSp>
        <p:nvGrpSpPr>
          <p:cNvPr id="36" name="PA-组合 35">
            <a:extLst>
              <a:ext uri="{FF2B5EF4-FFF2-40B4-BE49-F238E27FC236}">
                <a16:creationId xmlns:a16="http://schemas.microsoft.com/office/drawing/2014/main" id="{C35CAC29-E180-45E0-94F5-19610B01C2EF}"/>
              </a:ext>
            </a:extLst>
          </p:cNvPr>
          <p:cNvGrpSpPr/>
          <p:nvPr>
            <p:custDataLst>
              <p:tags r:id="rId14"/>
            </p:custDataLst>
          </p:nvPr>
        </p:nvGrpSpPr>
        <p:grpSpPr>
          <a:xfrm>
            <a:off x="9610673" y="3070047"/>
            <a:ext cx="1167713" cy="1167713"/>
            <a:chOff x="9610673" y="3070047"/>
            <a:chExt cx="1167713" cy="1167713"/>
          </a:xfrm>
        </p:grpSpPr>
        <p:sp>
          <p:nvSpPr>
            <p:cNvPr id="12" name="PA-椭圆 19">
              <a:extLst>
                <a:ext uri="{FF2B5EF4-FFF2-40B4-BE49-F238E27FC236}">
                  <a16:creationId xmlns:a16="http://schemas.microsoft.com/office/drawing/2014/main" id="{8508C426-54AC-4BBF-BE0D-E4CF113E675F}"/>
                </a:ext>
              </a:extLst>
            </p:cNvPr>
            <p:cNvSpPr/>
            <p:nvPr>
              <p:custDataLst>
                <p:tags r:id="rId15"/>
              </p:custDataLst>
            </p:nvPr>
          </p:nvSpPr>
          <p:spPr>
            <a:xfrm>
              <a:off x="9610673" y="3070047"/>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300000000000000" pitchFamily="34" typeface="思源黑体 CN Light"/>
                <a:ea charset="-122" panose="020b0300000000000000" pitchFamily="34" typeface="思源黑体 CN Light"/>
                <a:cs typeface="+mn-ea"/>
                <a:sym typeface="+mn-lt"/>
              </a:endParaRPr>
            </a:p>
          </p:txBody>
        </p:sp>
        <p:sp>
          <p:nvSpPr>
            <p:cNvPr id="20" name="PA-文本框 29">
              <a:extLst>
                <a:ext uri="{FF2B5EF4-FFF2-40B4-BE49-F238E27FC236}">
                  <a16:creationId xmlns:a16="http://schemas.microsoft.com/office/drawing/2014/main" id="{0022BB0A-AB4C-4535-8272-19C4701DECFB}"/>
                </a:ext>
              </a:extLst>
            </p:cNvPr>
            <p:cNvSpPr txBox="1"/>
            <p:nvPr>
              <p:custDataLst>
                <p:tags r:id="rId16"/>
              </p:custDataLst>
            </p:nvPr>
          </p:nvSpPr>
          <p:spPr>
            <a:xfrm>
              <a:off x="9860752" y="3423071"/>
              <a:ext cx="813117" cy="457200"/>
            </a:xfrm>
            <a:prstGeom prst="rect">
              <a:avLst/>
            </a:prstGeom>
            <a:noFill/>
          </p:spPr>
          <p:txBody>
            <a:bodyPr rtlCol="0" wrap="none">
              <a:spAutoFit/>
            </a:bodyPr>
            <a:lstStyle/>
            <a:p>
              <a:r>
                <a:rPr lang="en-US" sz="2400">
                  <a:solidFill>
                    <a:schemeClr val="tx1">
                      <a:lumMod val="65000"/>
                      <a:lumOff val="35000"/>
                    </a:schemeClr>
                  </a:solidFill>
                  <a:latin charset="-122" panose="020b0300000000000000" pitchFamily="34" typeface="思源黑体 CN Light"/>
                  <a:ea charset="-122" panose="020b0300000000000000" pitchFamily="34" typeface="思源黑体 CN Light"/>
                  <a:cs typeface="+mn-ea"/>
                  <a:sym typeface="+mn-lt"/>
                </a:rPr>
                <a:t>90%</a:t>
              </a:r>
            </a:p>
          </p:txBody>
        </p:sp>
      </p:grpSp>
      <p:grpSp>
        <p:nvGrpSpPr>
          <p:cNvPr id="21" name="组合 20">
            <a:extLst>
              <a:ext uri="{FF2B5EF4-FFF2-40B4-BE49-F238E27FC236}">
                <a16:creationId xmlns:a16="http://schemas.microsoft.com/office/drawing/2014/main" id="{6306E47A-163C-496B-B041-10AD8AA00FC5}"/>
              </a:ext>
            </a:extLst>
          </p:cNvPr>
          <p:cNvGrpSpPr/>
          <p:nvPr/>
        </p:nvGrpSpPr>
        <p:grpSpPr>
          <a:xfrm>
            <a:off x="926231" y="4661229"/>
            <a:ext cx="2181726" cy="1069450"/>
            <a:chOff x="985436" y="4191184"/>
            <a:chExt cx="2181726" cy="1069450"/>
          </a:xfrm>
        </p:grpSpPr>
        <p:sp>
          <p:nvSpPr>
            <p:cNvPr id="22" name="TextBox 30">
              <a:extLst>
                <a:ext uri="{FF2B5EF4-FFF2-40B4-BE49-F238E27FC236}">
                  <a16:creationId xmlns:a16="http://schemas.microsoft.com/office/drawing/2014/main" id="{2ECABF8B-5BE3-4D39-B9F0-7912EE4020A0}"/>
                </a:ext>
              </a:extLst>
            </p:cNvPr>
            <p:cNvSpPr txBox="1"/>
            <p:nvPr/>
          </p:nvSpPr>
          <p:spPr>
            <a:xfrm>
              <a:off x="1321535" y="4191184"/>
              <a:ext cx="1402080" cy="335280"/>
            </a:xfrm>
            <a:prstGeom prst="rect">
              <a:avLst/>
            </a:prstGeom>
            <a:noFill/>
          </p:spPr>
          <p:txBody>
            <a:bodyPr rtlCol="0" wrap="none">
              <a:spAutoFit/>
            </a:bodyPr>
            <a:lstStyle/>
            <a:p>
              <a:r>
                <a:rPr altLang="en-US" b="1" lang="zh-CN" sz="16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23" name="Rectangle 23">
              <a:extLst>
                <a:ext uri="{FF2B5EF4-FFF2-40B4-BE49-F238E27FC236}">
                  <a16:creationId xmlns:a16="http://schemas.microsoft.com/office/drawing/2014/main" id="{5133C8DB-0E39-4601-B6D3-99679C76319B}"/>
                </a:ext>
              </a:extLst>
            </p:cNvPr>
            <p:cNvSpPr/>
            <p:nvPr/>
          </p:nvSpPr>
          <p:spPr>
            <a:xfrm>
              <a:off x="985436" y="4521970"/>
              <a:ext cx="2181726"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grpSp>
      <p:grpSp>
        <p:nvGrpSpPr>
          <p:cNvPr id="24" name="组合 23">
            <a:extLst>
              <a:ext uri="{FF2B5EF4-FFF2-40B4-BE49-F238E27FC236}">
                <a16:creationId xmlns:a16="http://schemas.microsoft.com/office/drawing/2014/main" id="{9EED6BBD-186F-40C1-BDFE-8B7E4D507712}"/>
              </a:ext>
            </a:extLst>
          </p:cNvPr>
          <p:cNvGrpSpPr/>
          <p:nvPr/>
        </p:nvGrpSpPr>
        <p:grpSpPr>
          <a:xfrm>
            <a:off x="3570290" y="4606799"/>
            <a:ext cx="2181726" cy="1123880"/>
            <a:chOff x="3629495" y="4136754"/>
            <a:chExt cx="2181726" cy="1123880"/>
          </a:xfrm>
        </p:grpSpPr>
        <p:sp>
          <p:nvSpPr>
            <p:cNvPr id="25" name="TextBox 31">
              <a:extLst>
                <a:ext uri="{FF2B5EF4-FFF2-40B4-BE49-F238E27FC236}">
                  <a16:creationId xmlns:a16="http://schemas.microsoft.com/office/drawing/2014/main" id="{9F89BBA0-4BCE-47EE-BB33-63B808AAC69B}"/>
                </a:ext>
              </a:extLst>
            </p:cNvPr>
            <p:cNvSpPr txBox="1"/>
            <p:nvPr/>
          </p:nvSpPr>
          <p:spPr>
            <a:xfrm>
              <a:off x="4098951" y="4136754"/>
              <a:ext cx="1402080" cy="335280"/>
            </a:xfrm>
            <a:prstGeom prst="rect">
              <a:avLst/>
            </a:prstGeom>
            <a:noFill/>
          </p:spPr>
          <p:txBody>
            <a:bodyPr rtlCol="0" wrap="none">
              <a:spAutoFit/>
            </a:bodyPr>
            <a:lstStyle/>
            <a:p>
              <a:r>
                <a:rPr altLang="en-US" b="1" lang="zh-CN" sz="16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26" name="Rectangle 23">
              <a:extLst>
                <a:ext uri="{FF2B5EF4-FFF2-40B4-BE49-F238E27FC236}">
                  <a16:creationId xmlns:a16="http://schemas.microsoft.com/office/drawing/2014/main" id="{9C052864-B50E-449D-BAD8-FFE5F0F5620C}"/>
                </a:ext>
              </a:extLst>
            </p:cNvPr>
            <p:cNvSpPr/>
            <p:nvPr/>
          </p:nvSpPr>
          <p:spPr>
            <a:xfrm>
              <a:off x="3629495" y="4521970"/>
              <a:ext cx="2181726"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grpSp>
      <p:grpSp>
        <p:nvGrpSpPr>
          <p:cNvPr id="27" name="组合 26">
            <a:extLst>
              <a:ext uri="{FF2B5EF4-FFF2-40B4-BE49-F238E27FC236}">
                <a16:creationId xmlns:a16="http://schemas.microsoft.com/office/drawing/2014/main" id="{05B44A9A-AFC2-45F9-B6B4-579F05907893}"/>
              </a:ext>
            </a:extLst>
          </p:cNvPr>
          <p:cNvGrpSpPr/>
          <p:nvPr/>
        </p:nvGrpSpPr>
        <p:grpSpPr>
          <a:xfrm>
            <a:off x="6348199" y="4575249"/>
            <a:ext cx="2181726" cy="1155430"/>
            <a:chOff x="6407404" y="4105204"/>
            <a:chExt cx="2181726" cy="1155430"/>
          </a:xfrm>
        </p:grpSpPr>
        <p:sp>
          <p:nvSpPr>
            <p:cNvPr id="28" name="TextBox 32">
              <a:extLst>
                <a:ext uri="{FF2B5EF4-FFF2-40B4-BE49-F238E27FC236}">
                  <a16:creationId xmlns:a16="http://schemas.microsoft.com/office/drawing/2014/main" id="{9B9FE55C-0764-444D-ACF8-15BDDE6A16B6}"/>
                </a:ext>
              </a:extLst>
            </p:cNvPr>
            <p:cNvSpPr txBox="1"/>
            <p:nvPr/>
          </p:nvSpPr>
          <p:spPr>
            <a:xfrm>
              <a:off x="6818180" y="4105204"/>
              <a:ext cx="1402080" cy="335280"/>
            </a:xfrm>
            <a:prstGeom prst="rect">
              <a:avLst/>
            </a:prstGeom>
            <a:noFill/>
          </p:spPr>
          <p:txBody>
            <a:bodyPr rtlCol="0" wrap="none">
              <a:spAutoFit/>
            </a:bodyPr>
            <a:lstStyle/>
            <a:p>
              <a:r>
                <a:rPr altLang="en-US" b="1" lang="zh-CN" sz="16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29" name="Rectangle 23">
              <a:extLst>
                <a:ext uri="{FF2B5EF4-FFF2-40B4-BE49-F238E27FC236}">
                  <a16:creationId xmlns:a16="http://schemas.microsoft.com/office/drawing/2014/main" id="{D5D5F535-9230-4BD3-93DE-BB23F2FE2E84}"/>
                </a:ext>
              </a:extLst>
            </p:cNvPr>
            <p:cNvSpPr/>
            <p:nvPr/>
          </p:nvSpPr>
          <p:spPr>
            <a:xfrm>
              <a:off x="6407404" y="4521970"/>
              <a:ext cx="2181726"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grpSp>
      <p:grpSp>
        <p:nvGrpSpPr>
          <p:cNvPr id="30" name="组合 29">
            <a:extLst>
              <a:ext uri="{FF2B5EF4-FFF2-40B4-BE49-F238E27FC236}">
                <a16:creationId xmlns:a16="http://schemas.microsoft.com/office/drawing/2014/main" id="{AE2EC4CE-D5B0-49AE-B573-A36EABE3DFE3}"/>
              </a:ext>
            </a:extLst>
          </p:cNvPr>
          <p:cNvGrpSpPr/>
          <p:nvPr/>
        </p:nvGrpSpPr>
        <p:grpSpPr>
          <a:xfrm>
            <a:off x="9126108" y="4606799"/>
            <a:ext cx="2181726" cy="1123880"/>
            <a:chOff x="9185313" y="4136754"/>
            <a:chExt cx="2181726" cy="1123880"/>
          </a:xfrm>
        </p:grpSpPr>
        <p:sp>
          <p:nvSpPr>
            <p:cNvPr id="31" name="TextBox 33">
              <a:extLst>
                <a:ext uri="{FF2B5EF4-FFF2-40B4-BE49-F238E27FC236}">
                  <a16:creationId xmlns:a16="http://schemas.microsoft.com/office/drawing/2014/main" id="{2EC86472-084A-4CD4-B60F-A5EBE923065A}"/>
                </a:ext>
              </a:extLst>
            </p:cNvPr>
            <p:cNvSpPr txBox="1"/>
            <p:nvPr/>
          </p:nvSpPr>
          <p:spPr>
            <a:xfrm>
              <a:off x="9577474" y="4136754"/>
              <a:ext cx="1402080" cy="335280"/>
            </a:xfrm>
            <a:prstGeom prst="rect">
              <a:avLst/>
            </a:prstGeom>
            <a:noFill/>
          </p:spPr>
          <p:txBody>
            <a:bodyPr rtlCol="0" wrap="none">
              <a:spAutoFit/>
            </a:bodyPr>
            <a:lstStyle/>
            <a:p>
              <a:r>
                <a:rPr altLang="en-US" b="1" lang="zh-CN" sz="16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32" name="Rectangle 23">
              <a:extLst>
                <a:ext uri="{FF2B5EF4-FFF2-40B4-BE49-F238E27FC236}">
                  <a16:creationId xmlns:a16="http://schemas.microsoft.com/office/drawing/2014/main" id="{5A64BDD5-9B63-499A-867C-D2D1C578B3A0}"/>
                </a:ext>
              </a:extLst>
            </p:cNvPr>
            <p:cNvSpPr/>
            <p:nvPr/>
          </p:nvSpPr>
          <p:spPr>
            <a:xfrm>
              <a:off x="9185313" y="4521970"/>
              <a:ext cx="2181726" cy="731520"/>
            </a:xfrm>
            <a:prstGeom prst="rect">
              <a:avLst/>
            </a:prstGeom>
          </p:spPr>
          <p:txBody>
            <a:bodyPr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grpSp>
      <p:sp>
        <p:nvSpPr>
          <p:cNvPr id="33" name="文本框 32">
            <a:extLst>
              <a:ext uri="{FF2B5EF4-FFF2-40B4-BE49-F238E27FC236}">
                <a16:creationId xmlns:a16="http://schemas.microsoft.com/office/drawing/2014/main" id="{169C09EB-7208-4894-8767-4D0C19B12057}"/>
              </a:ext>
            </a:extLst>
          </p:cNvPr>
          <p:cNvSpPr txBox="1"/>
          <p:nvPr/>
        </p:nvSpPr>
        <p:spPr>
          <a:xfrm>
            <a:off x="5093732" y="1260584"/>
            <a:ext cx="1886117" cy="335280"/>
          </a:xfrm>
          <a:prstGeom prst="rect">
            <a:avLst/>
          </a:prstGeom>
          <a:noFill/>
        </p:spPr>
        <p:txBody>
          <a:bodyPr rtlCol="0" wrap="square">
            <a:spAutoFit/>
          </a:bodyPr>
          <a:lstStyle/>
          <a:p>
            <a:pPr algn="ctr"/>
            <a:r>
              <a:rPr altLang="en-US" b="1" lang="zh-CN" sz="1600">
                <a:solidFill>
                  <a:schemeClr val="tx1">
                    <a:lumMod val="65000"/>
                    <a:lumOff val="35000"/>
                  </a:schemeClr>
                </a:solidFill>
                <a:latin charset="-122" panose="020b0800000000000000" pitchFamily="34" typeface="思源黑体 CN Bold"/>
                <a:ea charset="-122" panose="020b0800000000000000" pitchFamily="34" typeface="思源黑体 CN Bold"/>
                <a:cs typeface="+mn-ea"/>
                <a:sym typeface="+mn-lt"/>
              </a:rPr>
              <a:t>输入文本内容</a:t>
            </a:r>
          </a:p>
        </p:txBody>
      </p:sp>
      <p:sp>
        <p:nvSpPr>
          <p:cNvPr id="34" name="Text Box 10">
            <a:extLst>
              <a:ext uri="{FF2B5EF4-FFF2-40B4-BE49-F238E27FC236}">
                <a16:creationId xmlns:a16="http://schemas.microsoft.com/office/drawing/2014/main" id="{DC4B6B35-9E28-4BFE-A8B8-AFE98913B813}"/>
              </a:ext>
            </a:extLst>
          </p:cNvPr>
          <p:cNvSpPr txBox="1">
            <a:spLocks noChangeArrowheads="1"/>
          </p:cNvSpPr>
          <p:nvPr/>
        </p:nvSpPr>
        <p:spPr bwMode="auto">
          <a:xfrm>
            <a:off x="2548873" y="1644129"/>
            <a:ext cx="6975844" cy="259080"/>
          </a:xfrm>
          <a:prstGeom prst="rect">
            <a:avLst/>
          </a:prstGeom>
          <a:noFill/>
          <a:ln w="9525">
            <a:noFill/>
            <a:miter lim="800000"/>
          </a:ln>
        </p:spPr>
        <p:txBody>
          <a:bodyPr bIns="22860" lIns="45720" rIns="45720" tIns="22860" wrap="square">
            <a:spAutoFit/>
          </a:bodyPr>
          <a:lstStyle/>
          <a:p>
            <a:pPr algn="ct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Tree>
    <p:extLst>
      <p:ext uri="{BB962C8B-B14F-4D97-AF65-F5344CB8AC3E}">
        <p14:creationId val="2858944686"/>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3"/>
                                        </p:tgtEl>
                                        <p:attrNameLst>
                                          <p:attrName>ppt_y</p:attrName>
                                        </p:attrNameLst>
                                      </p:cBhvr>
                                      <p:tavLst>
                                        <p:tav tm="0">
                                          <p:val>
                                            <p:strVal val="#ppt_y"/>
                                          </p:val>
                                        </p:tav>
                                        <p:tav tm="100000">
                                          <p:val>
                                            <p:strVal val="#ppt_y"/>
                                          </p:val>
                                        </p:tav>
                                      </p:tavLst>
                                    </p:anim>
                                    <p:anim calcmode="lin" valueType="num">
                                      <p:cBhvr>
                                        <p:cTn dur="500" fill="hold" id="9"/>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3"/>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34"/>
                                        </p:tgtEl>
                                        <p:attrNameLst>
                                          <p:attrName>style.visibility</p:attrName>
                                        </p:attrNameLst>
                                      </p:cBhvr>
                                      <p:to>
                                        <p:strVal val="visible"/>
                                      </p:to>
                                    </p:set>
                                    <p:animEffect filter="barn(outVertical)" transition="in">
                                      <p:cBhvr>
                                        <p:cTn dur="500" id="15"/>
                                        <p:tgtEl>
                                          <p:spTgt spid="34"/>
                                        </p:tgtEl>
                                      </p:cBhvr>
                                    </p:animEffect>
                                  </p:childTnLst>
                                </p:cTn>
                              </p:par>
                            </p:childTnLst>
                          </p:cTn>
                        </p:par>
                        <p:par>
                          <p:cTn fill="hold" id="16" nodeType="afterGroup">
                            <p:stCondLst>
                              <p:cond delay="1000"/>
                            </p:stCondLst>
                            <p:childTnLst>
                              <p:par>
                                <p:cTn fill="hold" id="17" nodeType="afterEffect" presetClass="entr" presetID="0"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to="" valueType="num">
                                      <p:cBhvr>
                                        <p:cTn dur="1000" fill="hold" id="19">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 "/>
                                          </p:val>
                                        </p:tav>
                                        <p:tav tm="100000">
                                          <p:val>
                                            <p:strVal val="0.5011994"/>
                                          </p:val>
                                        </p:tav>
                                      </p:tavLst>
                                    </p:anim>
                                    <p:anim calcmode="lin" to="" valueType="num">
                                      <p:cBhvr>
                                        <p:cTn dur="1000" fill="hold" id="20">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 "/>
                                          </p:val>
                                        </p:tav>
                                        <p:tav tm="100000">
                                          <p:val>
                                            <p:strVal val="0.5327943"/>
                                          </p:val>
                                        </p:tav>
                                      </p:tavLst>
                                    </p:anim>
                                  </p:childTnLst>
                                </p:cTn>
                              </p:par>
                            </p:childTnLst>
                          </p:cTn>
                        </p:par>
                        <p:par>
                          <p:cTn fill="hold" id="21" nodeType="afterGroup">
                            <p:stCondLst>
                              <p:cond delay="2000"/>
                            </p:stCondLst>
                            <p:childTnLst>
                              <p:par>
                                <p:cTn fill="hold" id="22" nodeType="afterEffect" presetClass="entr" presetID="0" presetSubtype="0">
                                  <p:stCondLst>
                                    <p:cond delay="0"/>
                                  </p:stCondLst>
                                  <p:childTnLst>
                                    <p:set>
                                      <p:cBhvr>
                                        <p:cTn dur="1" fill="hold" id="23">
                                          <p:stCondLst>
                                            <p:cond delay="0"/>
                                          </p:stCondLst>
                                        </p:cTn>
                                        <p:tgtEl>
                                          <p:spTgt spid="3"/>
                                        </p:tgtEl>
                                        <p:attrNameLst>
                                          <p:attrName>style.visibility</p:attrName>
                                        </p:attrNameLst>
                                      </p:cBhvr>
                                      <p:to>
                                        <p:strVal val="visible"/>
                                      </p:to>
                                    </p:set>
                                    <p:anim calcmode="lin" to="" valueType="num">
                                      <p:cBhvr>
                                        <p:cTn dur="1000" fill="hold" id="24">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 "/>
                                          </p:val>
                                        </p:tav>
                                        <p:tav tm="100000">
                                          <p:val>
                                            <p:strVal val="0.6128548"/>
                                          </p:val>
                                        </p:tav>
                                      </p:tavLst>
                                    </p:anim>
                                    <p:anim calcmode="lin" to="" valueType="num">
                                      <p:cBhvr>
                                        <p:cTn dur="1000" fill="hold" id="25">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 "/>
                                          </p:val>
                                        </p:tav>
                                        <p:tav tm="100000">
                                          <p:val>
                                            <p:strVal val="0.5327943"/>
                                          </p:val>
                                        </p:tav>
                                      </p:tavLst>
                                    </p:anim>
                                  </p:childTnLst>
                                </p:cTn>
                              </p:par>
                              <p:par>
                                <p:cTn accel="50000" decel="50000" fill="hold" id="26" nodeType="withEffect" presetClass="path" presetID="35" presetSubtype="0">
                                  <p:stCondLst>
                                    <p:cond delay="0"/>
                                  </p:stCondLst>
                                  <p:childTnLst>
                                    <p:anim calcmode="lin" to="" valueType="num">
                                      <p:cBhvr>
                                        <p:cTn dur="1000" fill="hold" id="27">
                                          <p:stCondLst>
                                            <p:cond delay="0"/>
                                          </p:stCondLst>
                                        </p:cTn>
                                        <p:tgtEl>
                                          <p:spTgt spid="2"/>
                                        </p:tgtEl>
                                        <p:attrNameLst>
                                          <p:attrName>ppt_x</p:attrName>
                                        </p:attrNameLst>
                                      </p:cBhvr>
                                      <p:tavLst>
                                        <p:tav tm="0">
                                          <p:val>
                                            <p:strVal val="ppt_x"/>
                                          </p:val>
                                        </p:tav>
                                        <p:tav tm="100000">
                                          <p:val>
                                            <p:strVal val="0.389544"/>
                                          </p:val>
                                        </p:tav>
                                      </p:tavLst>
                                    </p:anim>
                                    <p:anim calcmode="lin" to="" valueType="num">
                                      <p:cBhvr>
                                        <p:cTn dur="1000" fill="hold" id="28">
                                          <p:stCondLst>
                                            <p:cond delay="0"/>
                                          </p:stCondLst>
                                        </p:cTn>
                                        <p:tgtEl>
                                          <p:spTgt spid="2"/>
                                        </p:tgtEl>
                                        <p:attrNameLst>
                                          <p:attrName>ppt_y</p:attrName>
                                        </p:attrNameLst>
                                      </p:cBhvr>
                                      <p:tavLst>
                                        <p:tav tm="0">
                                          <p:val>
                                            <p:strVal val="ppt_y"/>
                                          </p:val>
                                        </p:tav>
                                        <p:tav tm="100000">
                                          <p:val>
                                            <p:strVal val="0.5327943"/>
                                          </p:val>
                                        </p:tav>
                                      </p:tavLst>
                                    </p:anim>
                                    <p:anim calcmode="lin" to="" valueType="num">
                                      <p:cBhvr>
                                        <p:cTn dur="1000" fill="hold" id="29">
                                          <p:stCondLst>
                                            <p:cond delay="0"/>
                                          </p:stCondLst>
                                        </p:cTn>
                                        <p:tgtEl>
                                          <p:spTgt spid="2"/>
                                        </p:tgtEl>
                                        <p:attrNameLst>
                                          <p:attrName>ppt_w</p:attrName>
                                        </p:attrNameLst>
                                      </p:cBhvr>
                                      <p:tavLst>
                                        <p:tav tm="0">
                                          <p:val>
                                            <p:strVal val="ppt_w"/>
                                          </p:val>
                                        </p:tav>
                                        <p:tav tm="100000">
                                          <p:val>
                                            <p:strVal val="#ppt_w"/>
                                          </p:val>
                                        </p:tav>
                                      </p:tavLst>
                                    </p:anim>
                                    <p:anim calcmode="lin" to="" valueType="num">
                                      <p:cBhvr>
                                        <p:cTn dur="1000" fill="hold" id="30">
                                          <p:stCondLst>
                                            <p:cond delay="0"/>
                                          </p:stCondLst>
                                        </p:cTn>
                                        <p:tgtEl>
                                          <p:spTgt spid="2"/>
                                        </p:tgtEl>
                                        <p:attrNameLst>
                                          <p:attrName>ppt_h</p:attrName>
                                        </p:attrNameLst>
                                      </p:cBhvr>
                                      <p:tavLst>
                                        <p:tav tm="0">
                                          <p:val>
                                            <p:strVal val="ppt_h"/>
                                          </p:val>
                                        </p:tav>
                                        <p:tav tm="100000">
                                          <p:val>
                                            <p:strVal val="#ppt_h"/>
                                          </p:val>
                                        </p:tav>
                                      </p:tavLst>
                                    </p:anim>
                                  </p:childTnLst>
                                </p:cTn>
                              </p:par>
                            </p:childTnLst>
                          </p:cTn>
                        </p:par>
                        <p:par>
                          <p:cTn fill="hold" id="31" nodeType="afterGroup">
                            <p:stCondLst>
                              <p:cond delay="3000"/>
                            </p:stCondLst>
                            <p:childTnLst>
                              <p:par>
                                <p:cTn fill="hold" id="32" nodeType="afterEffect" presetClass="entr" presetID="0" presetSubtype="0">
                                  <p:stCondLst>
                                    <p:cond delay="0"/>
                                  </p:stCondLst>
                                  <p:childTnLst>
                                    <p:set>
                                      <p:cBhvr>
                                        <p:cTn dur="1" fill="hold" id="33">
                                          <p:stCondLst>
                                            <p:cond delay="0"/>
                                          </p:stCondLst>
                                        </p:cTn>
                                        <p:tgtEl>
                                          <p:spTgt spid="35"/>
                                        </p:tgtEl>
                                        <p:attrNameLst>
                                          <p:attrName>style.visibility</p:attrName>
                                        </p:attrNameLst>
                                      </p:cBhvr>
                                      <p:to>
                                        <p:strVal val="visible"/>
                                      </p:to>
                                    </p:set>
                                    <p:anim calcmode="lin" to="" valueType="num">
                                      <p:cBhvr>
                                        <p:cTn dur="1000" fill="hold" id="34">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 "/>
                                          </p:val>
                                        </p:tav>
                                        <p:tav tm="100000">
                                          <p:val>
                                            <p:strVal val="0.7245101"/>
                                          </p:val>
                                        </p:tav>
                                      </p:tavLst>
                                    </p:anim>
                                    <p:anim calcmode="lin" to="" valueType="num">
                                      <p:cBhvr>
                                        <p:cTn dur="1000" fill="hold" id="35">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 "/>
                                          </p:val>
                                        </p:tav>
                                        <p:tav tm="100000">
                                          <p:val>
                                            <p:strVal val="0.5327943"/>
                                          </p:val>
                                        </p:tav>
                                      </p:tavLst>
                                    </p:anim>
                                  </p:childTnLst>
                                </p:cTn>
                              </p:par>
                              <p:par>
                                <p:cTn accel="50000" decel="50000" fill="hold" id="36" nodeType="withEffect" presetClass="path" presetID="35" presetSubtype="0">
                                  <p:stCondLst>
                                    <p:cond delay="0"/>
                                  </p:stCondLst>
                                  <p:childTnLst>
                                    <p:anim calcmode="lin" to="" valueType="num">
                                      <p:cBhvr>
                                        <p:cTn dur="1000" fill="hold" id="37">
                                          <p:stCondLst>
                                            <p:cond delay="0"/>
                                          </p:stCondLst>
                                        </p:cTn>
                                        <p:tgtEl>
                                          <p:spTgt spid="2"/>
                                        </p:tgtEl>
                                        <p:attrNameLst>
                                          <p:attrName>ppt_x</p:attrName>
                                        </p:attrNameLst>
                                      </p:cBhvr>
                                      <p:tavLst>
                                        <p:tav tm="0">
                                          <p:val>
                                            <p:strVal val="ppt_x"/>
                                          </p:val>
                                        </p:tav>
                                        <p:tav tm="100000">
                                          <p:val>
                                            <p:strVal val="0.2778885"/>
                                          </p:val>
                                        </p:tav>
                                      </p:tavLst>
                                    </p:anim>
                                    <p:anim calcmode="lin" to="" valueType="num">
                                      <p:cBhvr>
                                        <p:cTn dur="1000" fill="hold" id="38">
                                          <p:stCondLst>
                                            <p:cond delay="0"/>
                                          </p:stCondLst>
                                        </p:cTn>
                                        <p:tgtEl>
                                          <p:spTgt spid="2"/>
                                        </p:tgtEl>
                                        <p:attrNameLst>
                                          <p:attrName>ppt_y</p:attrName>
                                        </p:attrNameLst>
                                      </p:cBhvr>
                                      <p:tavLst>
                                        <p:tav tm="0">
                                          <p:val>
                                            <p:strVal val="ppt_y"/>
                                          </p:val>
                                        </p:tav>
                                        <p:tav tm="100000">
                                          <p:val>
                                            <p:strVal val="0.5327943"/>
                                          </p:val>
                                        </p:tav>
                                      </p:tavLst>
                                    </p:anim>
                                    <p:anim calcmode="lin" to="" valueType="num">
                                      <p:cBhvr>
                                        <p:cTn dur="1000" fill="hold" id="39">
                                          <p:stCondLst>
                                            <p:cond delay="0"/>
                                          </p:stCondLst>
                                        </p:cTn>
                                        <p:tgtEl>
                                          <p:spTgt spid="2"/>
                                        </p:tgtEl>
                                        <p:attrNameLst>
                                          <p:attrName>ppt_w</p:attrName>
                                        </p:attrNameLst>
                                      </p:cBhvr>
                                      <p:tavLst>
                                        <p:tav tm="0">
                                          <p:val>
                                            <p:strVal val="ppt_w"/>
                                          </p:val>
                                        </p:tav>
                                        <p:tav tm="100000">
                                          <p:val>
                                            <p:strVal val="#ppt_w"/>
                                          </p:val>
                                        </p:tav>
                                      </p:tavLst>
                                    </p:anim>
                                    <p:anim calcmode="lin" to="" valueType="num">
                                      <p:cBhvr>
                                        <p:cTn dur="1000" fill="hold" id="40">
                                          <p:stCondLst>
                                            <p:cond delay="0"/>
                                          </p:stCondLst>
                                        </p:cTn>
                                        <p:tgtEl>
                                          <p:spTgt spid="2"/>
                                        </p:tgtEl>
                                        <p:attrNameLst>
                                          <p:attrName>ppt_h</p:attrName>
                                        </p:attrNameLst>
                                      </p:cBhvr>
                                      <p:tavLst>
                                        <p:tav tm="0">
                                          <p:val>
                                            <p:strVal val="ppt_h"/>
                                          </p:val>
                                        </p:tav>
                                        <p:tav tm="100000">
                                          <p:val>
                                            <p:strVal val="#ppt_h"/>
                                          </p:val>
                                        </p:tav>
                                      </p:tavLst>
                                    </p:anim>
                                  </p:childTnLst>
                                </p:cTn>
                              </p:par>
                              <p:par>
                                <p:cTn accel="50000" decel="50000" fill="hold" id="41" nodeType="withEffect" presetClass="path" presetID="35" presetSubtype="0">
                                  <p:stCondLst>
                                    <p:cond delay="0"/>
                                  </p:stCondLst>
                                  <p:childTnLst>
                                    <p:anim calcmode="lin" to="" valueType="num">
                                      <p:cBhvr>
                                        <p:cTn dur="1000" fill="hold" id="42">
                                          <p:stCondLst>
                                            <p:cond delay="0"/>
                                          </p:stCondLst>
                                        </p:cTn>
                                        <p:tgtEl>
                                          <p:spTgt spid="3"/>
                                        </p:tgtEl>
                                        <p:attrNameLst>
                                          <p:attrName>ppt_x</p:attrName>
                                        </p:attrNameLst>
                                      </p:cBhvr>
                                      <p:tavLst>
                                        <p:tav tm="0">
                                          <p:val>
                                            <p:strVal val="ppt_x"/>
                                          </p:val>
                                        </p:tav>
                                        <p:tav tm="100000">
                                          <p:val>
                                            <p:strVal val="0.5011994"/>
                                          </p:val>
                                        </p:tav>
                                      </p:tavLst>
                                    </p:anim>
                                    <p:anim calcmode="lin" to="" valueType="num">
                                      <p:cBhvr>
                                        <p:cTn dur="1000" fill="hold" id="43">
                                          <p:stCondLst>
                                            <p:cond delay="0"/>
                                          </p:stCondLst>
                                        </p:cTn>
                                        <p:tgtEl>
                                          <p:spTgt spid="3"/>
                                        </p:tgtEl>
                                        <p:attrNameLst>
                                          <p:attrName>ppt_y</p:attrName>
                                        </p:attrNameLst>
                                      </p:cBhvr>
                                      <p:tavLst>
                                        <p:tav tm="0">
                                          <p:val>
                                            <p:strVal val="ppt_y"/>
                                          </p:val>
                                        </p:tav>
                                        <p:tav tm="100000">
                                          <p:val>
                                            <p:strVal val="0.5327943"/>
                                          </p:val>
                                        </p:tav>
                                      </p:tavLst>
                                    </p:anim>
                                    <p:anim calcmode="lin" to="" valueType="num">
                                      <p:cBhvr>
                                        <p:cTn dur="1000" fill="hold" id="44">
                                          <p:stCondLst>
                                            <p:cond delay="0"/>
                                          </p:stCondLst>
                                        </p:cTn>
                                        <p:tgtEl>
                                          <p:spTgt spid="3"/>
                                        </p:tgtEl>
                                        <p:attrNameLst>
                                          <p:attrName>ppt_w</p:attrName>
                                        </p:attrNameLst>
                                      </p:cBhvr>
                                      <p:tavLst>
                                        <p:tav tm="0">
                                          <p:val>
                                            <p:strVal val="ppt_w"/>
                                          </p:val>
                                        </p:tav>
                                        <p:tav tm="100000">
                                          <p:val>
                                            <p:strVal val="#ppt_w"/>
                                          </p:val>
                                        </p:tav>
                                      </p:tavLst>
                                    </p:anim>
                                    <p:anim calcmode="lin" to="" valueType="num">
                                      <p:cBhvr>
                                        <p:cTn dur="1000" fill="hold" id="45">
                                          <p:stCondLst>
                                            <p:cond delay="0"/>
                                          </p:stCondLst>
                                        </p:cTn>
                                        <p:tgtEl>
                                          <p:spTgt spid="3"/>
                                        </p:tgtEl>
                                        <p:attrNameLst>
                                          <p:attrName>ppt_h</p:attrName>
                                        </p:attrNameLst>
                                      </p:cBhvr>
                                      <p:tavLst>
                                        <p:tav tm="0">
                                          <p:val>
                                            <p:strVal val="ppt_h"/>
                                          </p:val>
                                        </p:tav>
                                        <p:tav tm="100000">
                                          <p:val>
                                            <p:strVal val="#ppt_h"/>
                                          </p:val>
                                        </p:tav>
                                      </p:tavLst>
                                    </p:anim>
                                  </p:childTnLst>
                                </p:cTn>
                              </p:par>
                            </p:childTnLst>
                          </p:cTn>
                        </p:par>
                        <p:par>
                          <p:cTn fill="hold" id="46" nodeType="afterGroup">
                            <p:stCondLst>
                              <p:cond delay="4000"/>
                            </p:stCondLst>
                            <p:childTnLst>
                              <p:par>
                                <p:cTn fill="hold" id="47" nodeType="afterEffect" presetClass="entr" presetID="0" presetSubtype="0">
                                  <p:stCondLst>
                                    <p:cond delay="0"/>
                                  </p:stCondLst>
                                  <p:childTnLst>
                                    <p:set>
                                      <p:cBhvr>
                                        <p:cTn dur="1" fill="hold" id="48">
                                          <p:stCondLst>
                                            <p:cond delay="0"/>
                                          </p:stCondLst>
                                        </p:cTn>
                                        <p:tgtEl>
                                          <p:spTgt spid="36"/>
                                        </p:tgtEl>
                                        <p:attrNameLst>
                                          <p:attrName>style.visibility</p:attrName>
                                        </p:attrNameLst>
                                      </p:cBhvr>
                                      <p:to>
                                        <p:strVal val="visible"/>
                                      </p:to>
                                    </p:set>
                                    <p:anim calcmode="lin" to="" valueType="num">
                                      <p:cBhvr>
                                        <p:cTn dur="1000" fill="hold" id="49">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 "/>
                                          </p:val>
                                        </p:tav>
                                        <p:tav tm="100000">
                                          <p:val>
                                            <p:strVal val="0.8361655"/>
                                          </p:val>
                                        </p:tav>
                                      </p:tavLst>
                                    </p:anim>
                                    <p:anim calcmode="lin" to="" valueType="num">
                                      <p:cBhvr>
                                        <p:cTn dur="1000" fill="hold" id="50">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 "/>
                                          </p:val>
                                        </p:tav>
                                        <p:tav tm="100000">
                                          <p:val>
                                            <p:strVal val="0.5327943"/>
                                          </p:val>
                                        </p:tav>
                                      </p:tavLst>
                                    </p:anim>
                                  </p:childTnLst>
                                </p:cTn>
                              </p:par>
                              <p:par>
                                <p:cTn accel="50000" decel="50000" fill="hold" id="51" nodeType="withEffect" presetClass="path" presetID="35" presetSubtype="0">
                                  <p:stCondLst>
                                    <p:cond delay="0"/>
                                  </p:stCondLst>
                                  <p:childTnLst>
                                    <p:anim calcmode="lin" to="" valueType="num">
                                      <p:cBhvr>
                                        <p:cTn dur="1000" fill="hold" id="52">
                                          <p:stCondLst>
                                            <p:cond delay="0"/>
                                          </p:stCondLst>
                                        </p:cTn>
                                        <p:tgtEl>
                                          <p:spTgt spid="2"/>
                                        </p:tgtEl>
                                        <p:attrNameLst>
                                          <p:attrName>ppt_x</p:attrName>
                                        </p:attrNameLst>
                                      </p:cBhvr>
                                      <p:tavLst>
                                        <p:tav tm="0">
                                          <p:val>
                                            <p:strVal val="ppt_x"/>
                                          </p:val>
                                        </p:tav>
                                        <p:tav tm="100000">
                                          <p:val>
                                            <p:strVal val="0.1662331"/>
                                          </p:val>
                                        </p:tav>
                                      </p:tavLst>
                                    </p:anim>
                                    <p:anim calcmode="lin" to="" valueType="num">
                                      <p:cBhvr>
                                        <p:cTn dur="1000" fill="hold" id="53">
                                          <p:stCondLst>
                                            <p:cond delay="0"/>
                                          </p:stCondLst>
                                        </p:cTn>
                                        <p:tgtEl>
                                          <p:spTgt spid="2"/>
                                        </p:tgtEl>
                                        <p:attrNameLst>
                                          <p:attrName>ppt_y</p:attrName>
                                        </p:attrNameLst>
                                      </p:cBhvr>
                                      <p:tavLst>
                                        <p:tav tm="0">
                                          <p:val>
                                            <p:strVal val="ppt_y"/>
                                          </p:val>
                                        </p:tav>
                                        <p:tav tm="100000">
                                          <p:val>
                                            <p:strVal val="0.5327943"/>
                                          </p:val>
                                        </p:tav>
                                      </p:tavLst>
                                    </p:anim>
                                    <p:anim calcmode="lin" to="" valueType="num">
                                      <p:cBhvr>
                                        <p:cTn dur="1000" fill="hold" id="54">
                                          <p:stCondLst>
                                            <p:cond delay="0"/>
                                          </p:stCondLst>
                                        </p:cTn>
                                        <p:tgtEl>
                                          <p:spTgt spid="2"/>
                                        </p:tgtEl>
                                        <p:attrNameLst>
                                          <p:attrName>ppt_w</p:attrName>
                                        </p:attrNameLst>
                                      </p:cBhvr>
                                      <p:tavLst>
                                        <p:tav tm="0">
                                          <p:val>
                                            <p:strVal val="ppt_w"/>
                                          </p:val>
                                        </p:tav>
                                        <p:tav tm="100000">
                                          <p:val>
                                            <p:strVal val="#ppt_w"/>
                                          </p:val>
                                        </p:tav>
                                      </p:tavLst>
                                    </p:anim>
                                    <p:anim calcmode="lin" to="" valueType="num">
                                      <p:cBhvr>
                                        <p:cTn dur="1000" fill="hold" id="55">
                                          <p:stCondLst>
                                            <p:cond delay="0"/>
                                          </p:stCondLst>
                                        </p:cTn>
                                        <p:tgtEl>
                                          <p:spTgt spid="2"/>
                                        </p:tgtEl>
                                        <p:attrNameLst>
                                          <p:attrName>ppt_h</p:attrName>
                                        </p:attrNameLst>
                                      </p:cBhvr>
                                      <p:tavLst>
                                        <p:tav tm="0">
                                          <p:val>
                                            <p:strVal val="ppt_h"/>
                                          </p:val>
                                        </p:tav>
                                        <p:tav tm="100000">
                                          <p:val>
                                            <p:strVal val="#ppt_h"/>
                                          </p:val>
                                        </p:tav>
                                      </p:tavLst>
                                    </p:anim>
                                  </p:childTnLst>
                                </p:cTn>
                              </p:par>
                              <p:par>
                                <p:cTn accel="50000" decel="50000" fill="hold" id="56" nodeType="withEffect" presetClass="path" presetID="35" presetSubtype="0">
                                  <p:stCondLst>
                                    <p:cond delay="0"/>
                                  </p:stCondLst>
                                  <p:childTnLst>
                                    <p:anim calcmode="lin" to="" valueType="num">
                                      <p:cBhvr>
                                        <p:cTn dur="1000" fill="hold" id="57">
                                          <p:stCondLst>
                                            <p:cond delay="0"/>
                                          </p:stCondLst>
                                        </p:cTn>
                                        <p:tgtEl>
                                          <p:spTgt spid="3"/>
                                        </p:tgtEl>
                                        <p:attrNameLst>
                                          <p:attrName>ppt_x</p:attrName>
                                        </p:attrNameLst>
                                      </p:cBhvr>
                                      <p:tavLst>
                                        <p:tav tm="0">
                                          <p:val>
                                            <p:strVal val="ppt_x"/>
                                          </p:val>
                                        </p:tav>
                                        <p:tav tm="100000">
                                          <p:val>
                                            <p:strVal val="0.389544"/>
                                          </p:val>
                                        </p:tav>
                                      </p:tavLst>
                                    </p:anim>
                                    <p:anim calcmode="lin" to="" valueType="num">
                                      <p:cBhvr>
                                        <p:cTn dur="1000" fill="hold" id="58">
                                          <p:stCondLst>
                                            <p:cond delay="0"/>
                                          </p:stCondLst>
                                        </p:cTn>
                                        <p:tgtEl>
                                          <p:spTgt spid="3"/>
                                        </p:tgtEl>
                                        <p:attrNameLst>
                                          <p:attrName>ppt_y</p:attrName>
                                        </p:attrNameLst>
                                      </p:cBhvr>
                                      <p:tavLst>
                                        <p:tav tm="0">
                                          <p:val>
                                            <p:strVal val="ppt_y"/>
                                          </p:val>
                                        </p:tav>
                                        <p:tav tm="100000">
                                          <p:val>
                                            <p:strVal val="0.5327943"/>
                                          </p:val>
                                        </p:tav>
                                      </p:tavLst>
                                    </p:anim>
                                    <p:anim calcmode="lin" to="" valueType="num">
                                      <p:cBhvr>
                                        <p:cTn dur="1000" fill="hold" id="59">
                                          <p:stCondLst>
                                            <p:cond delay="0"/>
                                          </p:stCondLst>
                                        </p:cTn>
                                        <p:tgtEl>
                                          <p:spTgt spid="3"/>
                                        </p:tgtEl>
                                        <p:attrNameLst>
                                          <p:attrName>ppt_w</p:attrName>
                                        </p:attrNameLst>
                                      </p:cBhvr>
                                      <p:tavLst>
                                        <p:tav tm="0">
                                          <p:val>
                                            <p:strVal val="ppt_w"/>
                                          </p:val>
                                        </p:tav>
                                        <p:tav tm="100000">
                                          <p:val>
                                            <p:strVal val="#ppt_w"/>
                                          </p:val>
                                        </p:tav>
                                      </p:tavLst>
                                    </p:anim>
                                    <p:anim calcmode="lin" to="" valueType="num">
                                      <p:cBhvr>
                                        <p:cTn dur="1000" fill="hold" id="60">
                                          <p:stCondLst>
                                            <p:cond delay="0"/>
                                          </p:stCondLst>
                                        </p:cTn>
                                        <p:tgtEl>
                                          <p:spTgt spid="3"/>
                                        </p:tgtEl>
                                        <p:attrNameLst>
                                          <p:attrName>ppt_h</p:attrName>
                                        </p:attrNameLst>
                                      </p:cBhvr>
                                      <p:tavLst>
                                        <p:tav tm="0">
                                          <p:val>
                                            <p:strVal val="ppt_h"/>
                                          </p:val>
                                        </p:tav>
                                        <p:tav tm="100000">
                                          <p:val>
                                            <p:strVal val="#ppt_h"/>
                                          </p:val>
                                        </p:tav>
                                      </p:tavLst>
                                    </p:anim>
                                  </p:childTnLst>
                                </p:cTn>
                              </p:par>
                              <p:par>
                                <p:cTn accel="50000" decel="50000" fill="hold" id="61" nodeType="withEffect" presetClass="path" presetID="35" presetSubtype="0">
                                  <p:stCondLst>
                                    <p:cond delay="0"/>
                                  </p:stCondLst>
                                  <p:childTnLst>
                                    <p:anim calcmode="lin" to="" valueType="num">
                                      <p:cBhvr>
                                        <p:cTn dur="1000" fill="hold" id="62">
                                          <p:stCondLst>
                                            <p:cond delay="0"/>
                                          </p:stCondLst>
                                        </p:cTn>
                                        <p:tgtEl>
                                          <p:spTgt spid="35"/>
                                        </p:tgtEl>
                                        <p:attrNameLst>
                                          <p:attrName>ppt_x</p:attrName>
                                        </p:attrNameLst>
                                      </p:cBhvr>
                                      <p:tavLst>
                                        <p:tav tm="0">
                                          <p:val>
                                            <p:strVal val="ppt_x"/>
                                          </p:val>
                                        </p:tav>
                                        <p:tav tm="100000">
                                          <p:val>
                                            <p:strVal val="0.6128547"/>
                                          </p:val>
                                        </p:tav>
                                      </p:tavLst>
                                    </p:anim>
                                    <p:anim calcmode="lin" to="" valueType="num">
                                      <p:cBhvr>
                                        <p:cTn dur="1000" fill="hold" id="63">
                                          <p:stCondLst>
                                            <p:cond delay="0"/>
                                          </p:stCondLst>
                                        </p:cTn>
                                        <p:tgtEl>
                                          <p:spTgt spid="35"/>
                                        </p:tgtEl>
                                        <p:attrNameLst>
                                          <p:attrName>ppt_y</p:attrName>
                                        </p:attrNameLst>
                                      </p:cBhvr>
                                      <p:tavLst>
                                        <p:tav tm="0">
                                          <p:val>
                                            <p:strVal val="ppt_y"/>
                                          </p:val>
                                        </p:tav>
                                        <p:tav tm="100000">
                                          <p:val>
                                            <p:strVal val="0.5327943"/>
                                          </p:val>
                                        </p:tav>
                                      </p:tavLst>
                                    </p:anim>
                                    <p:anim calcmode="lin" to="" valueType="num">
                                      <p:cBhvr>
                                        <p:cTn dur="1000" fill="hold" id="64">
                                          <p:stCondLst>
                                            <p:cond delay="0"/>
                                          </p:stCondLst>
                                        </p:cTn>
                                        <p:tgtEl>
                                          <p:spTgt spid="35"/>
                                        </p:tgtEl>
                                        <p:attrNameLst>
                                          <p:attrName>ppt_w</p:attrName>
                                        </p:attrNameLst>
                                      </p:cBhvr>
                                      <p:tavLst>
                                        <p:tav tm="0">
                                          <p:val>
                                            <p:strVal val="ppt_w"/>
                                          </p:val>
                                        </p:tav>
                                        <p:tav tm="100000">
                                          <p:val>
                                            <p:strVal val="#ppt_w"/>
                                          </p:val>
                                        </p:tav>
                                      </p:tavLst>
                                    </p:anim>
                                    <p:anim calcmode="lin" to="" valueType="num">
                                      <p:cBhvr>
                                        <p:cTn dur="1000" fill="hold" id="65">
                                          <p:stCondLst>
                                            <p:cond delay="0"/>
                                          </p:stCondLst>
                                        </p:cTn>
                                        <p:tgtEl>
                                          <p:spTgt spid="35"/>
                                        </p:tgtEl>
                                        <p:attrNameLst>
                                          <p:attrName>ppt_h</p:attrName>
                                        </p:attrNameLst>
                                      </p:cBhvr>
                                      <p:tavLst>
                                        <p:tav tm="0">
                                          <p:val>
                                            <p:strVal val="ppt_h"/>
                                          </p:val>
                                        </p:tav>
                                        <p:tav tm="100000">
                                          <p:val>
                                            <p:strVal val="#ppt_h"/>
                                          </p:val>
                                        </p:tav>
                                      </p:tavLst>
                                    </p:anim>
                                  </p:childTnLst>
                                </p:cTn>
                              </p:par>
                            </p:childTnLst>
                          </p:cTn>
                        </p:par>
                        <p:par>
                          <p:cTn fill="hold" id="66" nodeType="afterGroup">
                            <p:stCondLst>
                              <p:cond delay="5000"/>
                            </p:stCondLst>
                            <p:childTnLst>
                              <p:par>
                                <p:cTn accel="50000" decel="50000" fill="hold" id="67" nodeType="afterEffect" presetClass="path" presetID="35" presetSubtype="0">
                                  <p:stCondLst>
                                    <p:cond delay="0"/>
                                  </p:stCondLst>
                                  <p:childTnLst>
                                    <p:anim calcmode="lin" to="" valueType="num">
                                      <p:cBhvr>
                                        <p:cTn dur="250" fill="hold" id="68">
                                          <p:stCondLst>
                                            <p:cond delay="0"/>
                                          </p:stCondLst>
                                        </p:cTn>
                                        <p:tgtEl>
                                          <p:spTgt spid="36"/>
                                        </p:tgtEl>
                                        <p:attrNameLst>
                                          <p:attrName>ppt_x</p:attrName>
                                        </p:attrNameLst>
                                      </p:cBhvr>
                                      <p:tavLst>
                                        <p:tav tm="0">
                                          <p:val>
                                            <p:strVal val="ppt_x"/>
                                          </p:val>
                                        </p:tav>
                                        <p:tav tm="100000">
                                          <p:val>
                                            <p:strVal val="0.8361655"/>
                                          </p:val>
                                        </p:tav>
                                      </p:tavLst>
                                    </p:anim>
                                    <p:anim calcmode="lin" to="" valueType="num">
                                      <p:cBhvr>
                                        <p:cTn dur="250" fill="hold" id="69">
                                          <p:stCondLst>
                                            <p:cond delay="0"/>
                                          </p:stCondLst>
                                        </p:cTn>
                                        <p:tgtEl>
                                          <p:spTgt spid="36"/>
                                        </p:tgtEl>
                                        <p:attrNameLst>
                                          <p:attrName>ppt_y</p:attrName>
                                        </p:attrNameLst>
                                      </p:cBhvr>
                                      <p:tavLst>
                                        <p:tav tm="0">
                                          <p:val>
                                            <p:strVal val="ppt_y"/>
                                          </p:val>
                                        </p:tav>
                                        <p:tav tm="100000">
                                          <p:val>
                                            <p:strVal val="0.5327943"/>
                                          </p:val>
                                        </p:tav>
                                      </p:tavLst>
                                    </p:anim>
                                    <p:anim calcmode="lin" to="" valueType="num">
                                      <p:cBhvr>
                                        <p:cTn dur="250" fill="hold" id="70">
                                          <p:stCondLst>
                                            <p:cond delay="0"/>
                                          </p:stCondLst>
                                        </p:cTn>
                                        <p:tgtEl>
                                          <p:spTgt spid="36"/>
                                        </p:tgtEl>
                                        <p:attrNameLst>
                                          <p:attrName>ppt_w</p:attrName>
                                        </p:attrNameLst>
                                      </p:cBhvr>
                                      <p:tavLst>
                                        <p:tav tm="0">
                                          <p:val>
                                            <p:strVal val="ppt_w"/>
                                          </p:val>
                                        </p:tav>
                                        <p:tav tm="100000">
                                          <p:val>
                                            <p:strVal val="#ppt_w"/>
                                          </p:val>
                                        </p:tav>
                                      </p:tavLst>
                                    </p:anim>
                                    <p:anim calcmode="lin" to="" valueType="num">
                                      <p:cBhvr>
                                        <p:cTn dur="250" fill="hold" id="71">
                                          <p:stCondLst>
                                            <p:cond delay="0"/>
                                          </p:stCondLst>
                                        </p:cTn>
                                        <p:tgtEl>
                                          <p:spTgt spid="36"/>
                                        </p:tgtEl>
                                        <p:attrNameLst>
                                          <p:attrName>ppt_h</p:attrName>
                                        </p:attrNameLst>
                                      </p:cBhvr>
                                      <p:tavLst>
                                        <p:tav tm="0">
                                          <p:val>
                                            <p:strVal val="ppt_h"/>
                                          </p:val>
                                        </p:tav>
                                        <p:tav tm="100000">
                                          <p:val>
                                            <p:strVal val="#ppt_h"/>
                                          </p:val>
                                        </p:tav>
                                      </p:tavLst>
                                    </p:anim>
                                  </p:childTnLst>
                                </p:cTn>
                              </p:par>
                            </p:childTnLst>
                          </p:cTn>
                        </p:par>
                        <p:par>
                          <p:cTn fill="hold" id="72" nodeType="afterGroup">
                            <p:stCondLst>
                              <p:cond delay="5250"/>
                            </p:stCondLst>
                            <p:childTnLst>
                              <p:par>
                                <p:cTn fill="hold" grpId="0" id="73" nodeType="afterEffect" presetClass="entr" presetID="21" presetSubtype="1">
                                  <p:stCondLst>
                                    <p:cond delay="0"/>
                                  </p:stCondLst>
                                  <p:childTnLst>
                                    <p:set>
                                      <p:cBhvr>
                                        <p:cTn dur="1" fill="hold" id="74">
                                          <p:stCondLst>
                                            <p:cond delay="0"/>
                                          </p:stCondLst>
                                        </p:cTn>
                                        <p:tgtEl>
                                          <p:spTgt spid="13"/>
                                        </p:tgtEl>
                                        <p:attrNameLst>
                                          <p:attrName>style.visibility</p:attrName>
                                        </p:attrNameLst>
                                      </p:cBhvr>
                                      <p:to>
                                        <p:strVal val="visible"/>
                                      </p:to>
                                    </p:set>
                                    <p:animEffect filter="wheel(1)" transition="in">
                                      <p:cBhvr>
                                        <p:cTn dur="500" id="75"/>
                                        <p:tgtEl>
                                          <p:spTgt spid="13"/>
                                        </p:tgtEl>
                                      </p:cBhvr>
                                    </p:animEffect>
                                  </p:childTnLst>
                                </p:cTn>
                              </p:par>
                            </p:childTnLst>
                          </p:cTn>
                        </p:par>
                        <p:par>
                          <p:cTn fill="hold" id="76" nodeType="afterGroup">
                            <p:stCondLst>
                              <p:cond delay="5750"/>
                            </p:stCondLst>
                            <p:childTnLst>
                              <p:par>
                                <p:cTn fill="hold" id="77" nodeType="afterEffect" presetClass="entr" presetID="42" presetSubtype="0">
                                  <p:stCondLst>
                                    <p:cond delay="0"/>
                                  </p:stCondLst>
                                  <p:childTnLst>
                                    <p:set>
                                      <p:cBhvr>
                                        <p:cTn dur="1" fill="hold" id="78">
                                          <p:stCondLst>
                                            <p:cond delay="0"/>
                                          </p:stCondLst>
                                        </p:cTn>
                                        <p:tgtEl>
                                          <p:spTgt spid="21"/>
                                        </p:tgtEl>
                                        <p:attrNameLst>
                                          <p:attrName>style.visibility</p:attrName>
                                        </p:attrNameLst>
                                      </p:cBhvr>
                                      <p:to>
                                        <p:strVal val="visible"/>
                                      </p:to>
                                    </p:set>
                                    <p:animEffect filter="fade" transition="in">
                                      <p:cBhvr>
                                        <p:cTn dur="500" id="79"/>
                                        <p:tgtEl>
                                          <p:spTgt spid="21"/>
                                        </p:tgtEl>
                                      </p:cBhvr>
                                    </p:animEffect>
                                    <p:anim calcmode="lin" valueType="num">
                                      <p:cBhvr>
                                        <p:cTn dur="500" fill="hold" id="80"/>
                                        <p:tgtEl>
                                          <p:spTgt spid="21"/>
                                        </p:tgtEl>
                                        <p:attrNameLst>
                                          <p:attrName>ppt_x</p:attrName>
                                        </p:attrNameLst>
                                      </p:cBhvr>
                                      <p:tavLst>
                                        <p:tav tm="0">
                                          <p:val>
                                            <p:strVal val="#ppt_x"/>
                                          </p:val>
                                        </p:tav>
                                        <p:tav tm="100000">
                                          <p:val>
                                            <p:strVal val="#ppt_x"/>
                                          </p:val>
                                        </p:tav>
                                      </p:tavLst>
                                    </p:anim>
                                    <p:anim calcmode="lin" valueType="num">
                                      <p:cBhvr>
                                        <p:cTn dur="500" fill="hold" id="81"/>
                                        <p:tgtEl>
                                          <p:spTgt spid="21"/>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6250"/>
                            </p:stCondLst>
                            <p:childTnLst>
                              <p:par>
                                <p:cTn fill="hold" grpId="0" id="83" nodeType="afterEffect" presetClass="entr" presetID="21" presetSubtype="1">
                                  <p:stCondLst>
                                    <p:cond delay="0"/>
                                  </p:stCondLst>
                                  <p:childTnLst>
                                    <p:set>
                                      <p:cBhvr>
                                        <p:cTn dur="1" fill="hold" id="84">
                                          <p:stCondLst>
                                            <p:cond delay="0"/>
                                          </p:stCondLst>
                                        </p:cTn>
                                        <p:tgtEl>
                                          <p:spTgt spid="14"/>
                                        </p:tgtEl>
                                        <p:attrNameLst>
                                          <p:attrName>style.visibility</p:attrName>
                                        </p:attrNameLst>
                                      </p:cBhvr>
                                      <p:to>
                                        <p:strVal val="visible"/>
                                      </p:to>
                                    </p:set>
                                    <p:animEffect filter="wheel(1)" transition="in">
                                      <p:cBhvr>
                                        <p:cTn dur="500" id="85"/>
                                        <p:tgtEl>
                                          <p:spTgt spid="14"/>
                                        </p:tgtEl>
                                      </p:cBhvr>
                                    </p:animEffect>
                                  </p:childTnLst>
                                </p:cTn>
                              </p:par>
                            </p:childTnLst>
                          </p:cTn>
                        </p:par>
                        <p:par>
                          <p:cTn fill="hold" id="86" nodeType="afterGroup">
                            <p:stCondLst>
                              <p:cond delay="6750"/>
                            </p:stCondLst>
                            <p:childTnLst>
                              <p:par>
                                <p:cTn fill="hold" id="87" nodeType="afterEffect" presetClass="entr" presetID="42" presetSubtype="0">
                                  <p:stCondLst>
                                    <p:cond delay="0"/>
                                  </p:stCondLst>
                                  <p:childTnLst>
                                    <p:set>
                                      <p:cBhvr>
                                        <p:cTn dur="1" fill="hold" id="88">
                                          <p:stCondLst>
                                            <p:cond delay="0"/>
                                          </p:stCondLst>
                                        </p:cTn>
                                        <p:tgtEl>
                                          <p:spTgt spid="24"/>
                                        </p:tgtEl>
                                        <p:attrNameLst>
                                          <p:attrName>style.visibility</p:attrName>
                                        </p:attrNameLst>
                                      </p:cBhvr>
                                      <p:to>
                                        <p:strVal val="visible"/>
                                      </p:to>
                                    </p:set>
                                    <p:animEffect filter="fade" transition="in">
                                      <p:cBhvr>
                                        <p:cTn dur="500" id="89"/>
                                        <p:tgtEl>
                                          <p:spTgt spid="24"/>
                                        </p:tgtEl>
                                      </p:cBhvr>
                                    </p:animEffect>
                                    <p:anim calcmode="lin" valueType="num">
                                      <p:cBhvr>
                                        <p:cTn dur="500" fill="hold" id="90"/>
                                        <p:tgtEl>
                                          <p:spTgt spid="24"/>
                                        </p:tgtEl>
                                        <p:attrNameLst>
                                          <p:attrName>ppt_x</p:attrName>
                                        </p:attrNameLst>
                                      </p:cBhvr>
                                      <p:tavLst>
                                        <p:tav tm="0">
                                          <p:val>
                                            <p:strVal val="#ppt_x"/>
                                          </p:val>
                                        </p:tav>
                                        <p:tav tm="100000">
                                          <p:val>
                                            <p:strVal val="#ppt_x"/>
                                          </p:val>
                                        </p:tav>
                                      </p:tavLst>
                                    </p:anim>
                                    <p:anim calcmode="lin" valueType="num">
                                      <p:cBhvr>
                                        <p:cTn dur="500" fill="hold" id="91"/>
                                        <p:tgtEl>
                                          <p:spTgt spid="24"/>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7250"/>
                            </p:stCondLst>
                            <p:childTnLst>
                              <p:par>
                                <p:cTn fill="hold" grpId="0" id="93" nodeType="afterEffect" presetClass="entr" presetID="21" presetSubtype="1">
                                  <p:stCondLst>
                                    <p:cond delay="0"/>
                                  </p:stCondLst>
                                  <p:childTnLst>
                                    <p:set>
                                      <p:cBhvr>
                                        <p:cTn dur="1" fill="hold" id="94">
                                          <p:stCondLst>
                                            <p:cond delay="0"/>
                                          </p:stCondLst>
                                        </p:cTn>
                                        <p:tgtEl>
                                          <p:spTgt spid="15"/>
                                        </p:tgtEl>
                                        <p:attrNameLst>
                                          <p:attrName>style.visibility</p:attrName>
                                        </p:attrNameLst>
                                      </p:cBhvr>
                                      <p:to>
                                        <p:strVal val="visible"/>
                                      </p:to>
                                    </p:set>
                                    <p:animEffect filter="wheel(1)" transition="in">
                                      <p:cBhvr>
                                        <p:cTn dur="500" id="95"/>
                                        <p:tgtEl>
                                          <p:spTgt spid="15"/>
                                        </p:tgtEl>
                                      </p:cBhvr>
                                    </p:animEffect>
                                  </p:childTnLst>
                                </p:cTn>
                              </p:par>
                            </p:childTnLst>
                          </p:cTn>
                        </p:par>
                        <p:par>
                          <p:cTn fill="hold" id="96" nodeType="afterGroup">
                            <p:stCondLst>
                              <p:cond delay="7750"/>
                            </p:stCondLst>
                            <p:childTnLst>
                              <p:par>
                                <p:cTn fill="hold" id="97" nodeType="afterEffect" presetClass="entr" presetID="42" presetSubtype="0">
                                  <p:stCondLst>
                                    <p:cond delay="0"/>
                                  </p:stCondLst>
                                  <p:childTnLst>
                                    <p:set>
                                      <p:cBhvr>
                                        <p:cTn dur="1" fill="hold" id="98">
                                          <p:stCondLst>
                                            <p:cond delay="0"/>
                                          </p:stCondLst>
                                        </p:cTn>
                                        <p:tgtEl>
                                          <p:spTgt spid="27"/>
                                        </p:tgtEl>
                                        <p:attrNameLst>
                                          <p:attrName>style.visibility</p:attrName>
                                        </p:attrNameLst>
                                      </p:cBhvr>
                                      <p:to>
                                        <p:strVal val="visible"/>
                                      </p:to>
                                    </p:set>
                                    <p:animEffect filter="fade" transition="in">
                                      <p:cBhvr>
                                        <p:cTn dur="500" id="99"/>
                                        <p:tgtEl>
                                          <p:spTgt spid="27"/>
                                        </p:tgtEl>
                                      </p:cBhvr>
                                    </p:animEffect>
                                    <p:anim calcmode="lin" valueType="num">
                                      <p:cBhvr>
                                        <p:cTn dur="500" fill="hold" id="100"/>
                                        <p:tgtEl>
                                          <p:spTgt spid="27"/>
                                        </p:tgtEl>
                                        <p:attrNameLst>
                                          <p:attrName>ppt_x</p:attrName>
                                        </p:attrNameLst>
                                      </p:cBhvr>
                                      <p:tavLst>
                                        <p:tav tm="0">
                                          <p:val>
                                            <p:strVal val="#ppt_x"/>
                                          </p:val>
                                        </p:tav>
                                        <p:tav tm="100000">
                                          <p:val>
                                            <p:strVal val="#ppt_x"/>
                                          </p:val>
                                        </p:tav>
                                      </p:tavLst>
                                    </p:anim>
                                    <p:anim calcmode="lin" valueType="num">
                                      <p:cBhvr>
                                        <p:cTn dur="500" fill="hold" id="101"/>
                                        <p:tgtEl>
                                          <p:spTgt spid="27"/>
                                        </p:tgtEl>
                                        <p:attrNameLst>
                                          <p:attrName>ppt_y</p:attrName>
                                        </p:attrNameLst>
                                      </p:cBhvr>
                                      <p:tavLst>
                                        <p:tav tm="0">
                                          <p:val>
                                            <p:strVal val="#ppt_y+.1"/>
                                          </p:val>
                                        </p:tav>
                                        <p:tav tm="100000">
                                          <p:val>
                                            <p:strVal val="#ppt_y"/>
                                          </p:val>
                                        </p:tav>
                                      </p:tavLst>
                                    </p:anim>
                                  </p:childTnLst>
                                </p:cTn>
                              </p:par>
                            </p:childTnLst>
                          </p:cTn>
                        </p:par>
                        <p:par>
                          <p:cTn fill="hold" id="102" nodeType="afterGroup">
                            <p:stCondLst>
                              <p:cond delay="8250"/>
                            </p:stCondLst>
                            <p:childTnLst>
                              <p:par>
                                <p:cTn fill="hold" grpId="0" id="103" nodeType="afterEffect" presetClass="entr" presetID="21" presetSubtype="1">
                                  <p:stCondLst>
                                    <p:cond delay="0"/>
                                  </p:stCondLst>
                                  <p:childTnLst>
                                    <p:set>
                                      <p:cBhvr>
                                        <p:cTn dur="1" fill="hold" id="104">
                                          <p:stCondLst>
                                            <p:cond delay="0"/>
                                          </p:stCondLst>
                                        </p:cTn>
                                        <p:tgtEl>
                                          <p:spTgt spid="16"/>
                                        </p:tgtEl>
                                        <p:attrNameLst>
                                          <p:attrName>style.visibility</p:attrName>
                                        </p:attrNameLst>
                                      </p:cBhvr>
                                      <p:to>
                                        <p:strVal val="visible"/>
                                      </p:to>
                                    </p:set>
                                    <p:animEffect filter="wheel(1)" transition="in">
                                      <p:cBhvr>
                                        <p:cTn dur="500" id="105"/>
                                        <p:tgtEl>
                                          <p:spTgt spid="16"/>
                                        </p:tgtEl>
                                      </p:cBhvr>
                                    </p:animEffect>
                                  </p:childTnLst>
                                </p:cTn>
                              </p:par>
                            </p:childTnLst>
                          </p:cTn>
                        </p:par>
                        <p:par>
                          <p:cTn fill="hold" id="106" nodeType="afterGroup">
                            <p:stCondLst>
                              <p:cond delay="8750"/>
                            </p:stCondLst>
                            <p:childTnLst>
                              <p:par>
                                <p:cTn fill="hold" id="107" nodeType="afterEffect" presetClass="entr" presetID="42" presetSubtype="0">
                                  <p:stCondLst>
                                    <p:cond delay="0"/>
                                  </p:stCondLst>
                                  <p:childTnLst>
                                    <p:set>
                                      <p:cBhvr>
                                        <p:cTn dur="1" fill="hold" id="108">
                                          <p:stCondLst>
                                            <p:cond delay="0"/>
                                          </p:stCondLst>
                                        </p:cTn>
                                        <p:tgtEl>
                                          <p:spTgt spid="30"/>
                                        </p:tgtEl>
                                        <p:attrNameLst>
                                          <p:attrName>style.visibility</p:attrName>
                                        </p:attrNameLst>
                                      </p:cBhvr>
                                      <p:to>
                                        <p:strVal val="visible"/>
                                      </p:to>
                                    </p:set>
                                    <p:animEffect filter="fade" transition="in">
                                      <p:cBhvr>
                                        <p:cTn dur="500" id="109"/>
                                        <p:tgtEl>
                                          <p:spTgt spid="30"/>
                                        </p:tgtEl>
                                      </p:cBhvr>
                                    </p:animEffect>
                                    <p:anim calcmode="lin" valueType="num">
                                      <p:cBhvr>
                                        <p:cTn dur="500" fill="hold" id="110"/>
                                        <p:tgtEl>
                                          <p:spTgt spid="30"/>
                                        </p:tgtEl>
                                        <p:attrNameLst>
                                          <p:attrName>ppt_x</p:attrName>
                                        </p:attrNameLst>
                                      </p:cBhvr>
                                      <p:tavLst>
                                        <p:tav tm="0">
                                          <p:val>
                                            <p:strVal val="#ppt_x"/>
                                          </p:val>
                                        </p:tav>
                                        <p:tav tm="100000">
                                          <p:val>
                                            <p:strVal val="#ppt_x"/>
                                          </p:val>
                                        </p:tav>
                                      </p:tavLst>
                                    </p:anim>
                                    <p:anim calcmode="lin" valueType="num">
                                      <p:cBhvr>
                                        <p:cTn dur="500" fill="hold" id="111"/>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33"/>
      <p:bldP grpId="0" spid="3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施工进度制定</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F2744F77-8C0F-447F-B896-CF331D673B43}"/>
              </a:ext>
            </a:extLst>
          </p:cNvPr>
          <p:cNvSpPr/>
          <p:nvPr/>
        </p:nvSpPr>
        <p:spPr>
          <a:xfrm>
            <a:off x="4443033" y="1348472"/>
            <a:ext cx="2995039" cy="4651944"/>
          </a:xfrm>
          <a:prstGeom prst="rect">
            <a:avLst/>
          </a:prstGeom>
          <a:blipFill>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CN Regular"/>
              <a:ea charset="-122" panose="020b0500000000000000" pitchFamily="34" typeface="思源黑体 CN Regular"/>
              <a:sym charset="-122" panose="020b0500000000000000" pitchFamily="34" typeface="思源黑体 CN Regular"/>
            </a:endParaRPr>
          </a:p>
        </p:txBody>
      </p:sp>
      <p:sp>
        <p:nvSpPr>
          <p:cNvPr id="10" name="矩形 9">
            <a:extLst>
              <a:ext uri="{FF2B5EF4-FFF2-40B4-BE49-F238E27FC236}">
                <a16:creationId xmlns:a16="http://schemas.microsoft.com/office/drawing/2014/main" id="{DFF231D4-D17F-476F-BC41-6DEAA27C9ED2}"/>
              </a:ext>
            </a:extLst>
          </p:cNvPr>
          <p:cNvSpPr/>
          <p:nvPr/>
        </p:nvSpPr>
        <p:spPr>
          <a:xfrm>
            <a:off x="7875905" y="3764581"/>
            <a:ext cx="3623310" cy="2222500"/>
          </a:xfrm>
          <a:prstGeom prst="rect">
            <a:avLst/>
          </a:prstGeom>
          <a:blipFill>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CN Regular"/>
              <a:ea charset="-122" panose="020b0500000000000000" pitchFamily="34" typeface="思源黑体 CN Regular"/>
              <a:sym charset="-122" panose="020b0500000000000000" pitchFamily="34" typeface="思源黑体 CN Regular"/>
            </a:endParaRPr>
          </a:p>
        </p:txBody>
      </p:sp>
      <p:sp>
        <p:nvSpPr>
          <p:cNvPr id="11" name="文本框 10">
            <a:extLst>
              <a:ext uri="{FF2B5EF4-FFF2-40B4-BE49-F238E27FC236}">
                <a16:creationId xmlns:a16="http://schemas.microsoft.com/office/drawing/2014/main" id="{4BBABE4A-27C0-42E6-A196-32D06E2C7AD7}"/>
              </a:ext>
            </a:extLst>
          </p:cNvPr>
          <p:cNvSpPr txBox="1"/>
          <p:nvPr/>
        </p:nvSpPr>
        <p:spPr>
          <a:xfrm>
            <a:off x="7748966" y="2445051"/>
            <a:ext cx="3343910" cy="731520"/>
          </a:xfrm>
          <a:prstGeom prst="rect">
            <a:avLst/>
          </a:prstGeom>
          <a:noFill/>
        </p:spPr>
        <p:txBody>
          <a:bodyPr rtlCol="0" wrap="square">
            <a:spAutoFit/>
          </a:bodyPr>
          <a:lstStyle>
            <a:defPPr>
              <a:defRPr lang="zh-CN"/>
            </a:defPPr>
            <a:lvl1pPr fontAlgn="auto">
              <a:lnSpc>
                <a:spcPts val="2500"/>
              </a:lnSpc>
              <a:defRPr sz="1400">
                <a:solidFill>
                  <a:schemeClr val="tx1">
                    <a:lumMod val="85000"/>
                    <a:lumOff val="15000"/>
                  </a:schemeClr>
                </a:solidFill>
                <a:latin charset="-122" panose="02020400000000000000" pitchFamily="18" typeface="仓耳玄三M W05"/>
                <a:ea charset="-122" panose="02020400000000000000" pitchFamily="18" typeface="仓耳玄三M W05"/>
              </a:defRPr>
            </a:lvl1pPr>
          </a:lstStyle>
          <a:p>
            <a:pPr>
              <a:lnSpc>
                <a:spcPct val="150000"/>
              </a:lnSpc>
            </a:pPr>
            <a:r>
              <a:rPr altLang="en-US" lang="zh-CN">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2" name="矩形 11">
            <a:extLst>
              <a:ext uri="{FF2B5EF4-FFF2-40B4-BE49-F238E27FC236}">
                <a16:creationId xmlns:a16="http://schemas.microsoft.com/office/drawing/2014/main" id="{BC014BF4-F2C3-4398-8D71-654291D71586}"/>
              </a:ext>
            </a:extLst>
          </p:cNvPr>
          <p:cNvSpPr/>
          <p:nvPr/>
        </p:nvSpPr>
        <p:spPr>
          <a:xfrm>
            <a:off x="7748969" y="1899586"/>
            <a:ext cx="3481705" cy="457200"/>
          </a:xfrm>
          <a:prstGeom prst="rect">
            <a:avLst/>
          </a:prstGeom>
          <a:noFill/>
        </p:spPr>
        <p:txBody>
          <a:bodyPr rtlCol="0" wrap="square">
            <a:spAutoFit/>
          </a:bodyPr>
          <a:lstStyle/>
          <a:p>
            <a:pPr>
              <a:lnSpc>
                <a:spcPct val="120000"/>
              </a:lnSpc>
            </a:pPr>
            <a:r>
              <a:rPr altLang="en-US" lang="zh-CN" sz="2000">
                <a:latin charset="-122" panose="020b0800000000000000" pitchFamily="34" typeface="思源黑体 CN Bold"/>
                <a:ea charset="-122" panose="020b0800000000000000" pitchFamily="34" typeface="思源黑体 CN Bold"/>
                <a:sym charset="-122" panose="020b0500000000000000" pitchFamily="34" typeface="思源黑体 CN Regular"/>
              </a:rPr>
              <a:t>输入标题</a:t>
            </a:r>
          </a:p>
        </p:txBody>
      </p:sp>
      <p:sp>
        <p:nvSpPr>
          <p:cNvPr id="13" name="文本框 12">
            <a:extLst>
              <a:ext uri="{FF2B5EF4-FFF2-40B4-BE49-F238E27FC236}">
                <a16:creationId xmlns:a16="http://schemas.microsoft.com/office/drawing/2014/main" id="{BE0D1728-F8D1-409A-B595-E10C84625699}"/>
              </a:ext>
            </a:extLst>
          </p:cNvPr>
          <p:cNvSpPr txBox="1"/>
          <p:nvPr/>
        </p:nvSpPr>
        <p:spPr>
          <a:xfrm>
            <a:off x="972185" y="1593516"/>
            <a:ext cx="1986915" cy="457200"/>
          </a:xfrm>
          <a:prstGeom prst="rect">
            <a:avLst/>
          </a:prstGeom>
          <a:noFill/>
        </p:spPr>
        <p:txBody>
          <a:bodyPr rtlCol="0" wrap="square">
            <a:spAutoFit/>
          </a:bodyPr>
          <a:lstStyle/>
          <a:p>
            <a:pPr algn="l">
              <a:lnSpc>
                <a:spcPct val="120000"/>
              </a:lnSpc>
            </a:pPr>
            <a:r>
              <a:rPr altLang="en-US" lang="zh-CN" sz="2000">
                <a:latin charset="-122" panose="020b0800000000000000" pitchFamily="34" typeface="思源黑体 CN Bold"/>
                <a:ea charset="-122" panose="020b0800000000000000" pitchFamily="34" typeface="思源黑体 CN Bold"/>
                <a:sym charset="-122" panose="020b0500000000000000" pitchFamily="34" typeface="思源黑体 CN Regular"/>
              </a:rPr>
              <a:t>输入标题</a:t>
            </a:r>
          </a:p>
        </p:txBody>
      </p:sp>
      <p:sp>
        <p:nvSpPr>
          <p:cNvPr id="14" name="文本框 13">
            <a:extLst>
              <a:ext uri="{FF2B5EF4-FFF2-40B4-BE49-F238E27FC236}">
                <a16:creationId xmlns:a16="http://schemas.microsoft.com/office/drawing/2014/main" id="{F2CD5775-4021-4B46-B68F-B269D0C52EBE}"/>
              </a:ext>
            </a:extLst>
          </p:cNvPr>
          <p:cNvSpPr txBox="1"/>
          <p:nvPr/>
        </p:nvSpPr>
        <p:spPr>
          <a:xfrm>
            <a:off x="972185" y="2088816"/>
            <a:ext cx="3273425" cy="731520"/>
          </a:xfrm>
          <a:prstGeom prst="rect">
            <a:avLst/>
          </a:prstGeom>
          <a:noFill/>
        </p:spPr>
        <p:txBody>
          <a:bodyPr rtlCol="0" wrap="square">
            <a:spAutoFit/>
          </a:bodyPr>
          <a:lstStyle/>
          <a:p>
            <a:pPr>
              <a:lnSpc>
                <a:spcPct val="150000"/>
              </a:lnSpc>
            </a:pPr>
            <a:r>
              <a:rPr altLang="en-US" lang="zh-CN" sz="1400">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
        <p:nvSpPr>
          <p:cNvPr id="15" name="文本框 14">
            <a:extLst>
              <a:ext uri="{FF2B5EF4-FFF2-40B4-BE49-F238E27FC236}">
                <a16:creationId xmlns:a16="http://schemas.microsoft.com/office/drawing/2014/main" id="{06207C0A-7759-4FD8-BCA2-9F7393110F71}"/>
              </a:ext>
            </a:extLst>
          </p:cNvPr>
          <p:cNvSpPr txBox="1"/>
          <p:nvPr/>
        </p:nvSpPr>
        <p:spPr>
          <a:xfrm>
            <a:off x="972185" y="4031916"/>
            <a:ext cx="1986915" cy="457200"/>
          </a:xfrm>
          <a:prstGeom prst="rect">
            <a:avLst/>
          </a:prstGeom>
          <a:noFill/>
        </p:spPr>
        <p:txBody>
          <a:bodyPr rtlCol="0" wrap="square">
            <a:spAutoFit/>
          </a:bodyPr>
          <a:lstStyle>
            <a:defPPr>
              <a:defRPr lang="zh-CN"/>
            </a:defPPr>
            <a:lvl1pPr>
              <a:lnSpc>
                <a:spcPct val="120000"/>
              </a:lnSpc>
              <a:defRPr sz="2400">
                <a:latin charset="-122" panose="02020400000000000000" pitchFamily="18" typeface="仓耳玄三M W05"/>
                <a:ea charset="-122" panose="02020400000000000000" pitchFamily="18" typeface="仓耳玄三M W05"/>
              </a:defRPr>
            </a:lvl1pPr>
          </a:lstStyle>
          <a:p>
            <a:r>
              <a:rPr altLang="en-US" lang="zh-CN" sz="2000">
                <a:latin charset="-122" panose="020b0800000000000000" pitchFamily="34" typeface="思源黑体 CN Bold"/>
                <a:ea charset="-122" panose="020b0800000000000000" pitchFamily="34" typeface="思源黑体 CN Bold"/>
                <a:sym charset="-122" panose="020b0500000000000000" pitchFamily="34" typeface="思源黑体 CN Regular"/>
              </a:rPr>
              <a:t>输入标题</a:t>
            </a:r>
          </a:p>
        </p:txBody>
      </p:sp>
      <p:sp>
        <p:nvSpPr>
          <p:cNvPr id="16" name="文本框 15">
            <a:extLst>
              <a:ext uri="{FF2B5EF4-FFF2-40B4-BE49-F238E27FC236}">
                <a16:creationId xmlns:a16="http://schemas.microsoft.com/office/drawing/2014/main" id="{5A414CF7-3919-472D-A0BC-9CC72C7A37CE}"/>
              </a:ext>
            </a:extLst>
          </p:cNvPr>
          <p:cNvSpPr txBox="1"/>
          <p:nvPr/>
        </p:nvSpPr>
        <p:spPr>
          <a:xfrm>
            <a:off x="972185" y="4527216"/>
            <a:ext cx="3273425" cy="731520"/>
          </a:xfrm>
          <a:prstGeom prst="rect">
            <a:avLst/>
          </a:prstGeom>
          <a:noFill/>
        </p:spPr>
        <p:txBody>
          <a:bodyPr rtlCol="0" wrap="square">
            <a:spAutoFit/>
          </a:bodyPr>
          <a:lstStyle>
            <a:defPPr>
              <a:defRPr lang="zh-CN"/>
            </a:defPPr>
            <a:lvl1pPr fontAlgn="auto">
              <a:lnSpc>
                <a:spcPts val="2500"/>
              </a:lnSpc>
              <a:defRPr sz="1400">
                <a:solidFill>
                  <a:schemeClr val="tx1">
                    <a:lumMod val="85000"/>
                    <a:lumOff val="15000"/>
                  </a:schemeClr>
                </a:solidFill>
                <a:latin charset="-122" panose="02020400000000000000" pitchFamily="18" typeface="仓耳玄三M W05"/>
                <a:ea charset="-122" panose="02020400000000000000" pitchFamily="18" typeface="仓耳玄三M W05"/>
              </a:defRPr>
            </a:lvl1pPr>
          </a:lstStyle>
          <a:p>
            <a:pPr>
              <a:lnSpc>
                <a:spcPct val="150000"/>
              </a:lnSpc>
            </a:pPr>
            <a:r>
              <a:rPr altLang="en-US" lang="zh-CN">
                <a:solidFill>
                  <a:schemeClr val="bg1">
                    <a:lumMod val="50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a:t>
            </a:r>
          </a:p>
        </p:txBody>
      </p:sp>
    </p:spTree>
    <p:extLst>
      <p:ext uri="{BB962C8B-B14F-4D97-AF65-F5344CB8AC3E}">
        <p14:creationId val="402055545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id="7"/>
                                        <p:tgtEl>
                                          <p:spTgt spid="13"/>
                                        </p:tgtEl>
                                        <p:attrNameLst>
                                          <p:attrName>ppt_y</p:attrName>
                                        </p:attrNameLst>
                                      </p:cBhvr>
                                      <p:tavLst>
                                        <p:tav tm="0">
                                          <p:val>
                                            <p:strVal val="#ppt_y+#ppt_h*1.125000"/>
                                          </p:val>
                                        </p:tav>
                                        <p:tav tm="100000">
                                          <p:val>
                                            <p:strVal val="#ppt_y"/>
                                          </p:val>
                                        </p:tav>
                                      </p:tavLst>
                                    </p:anim>
                                    <p:animEffect filter="wipe(up)" transition="in">
                                      <p:cBhvr>
                                        <p:cTn dur="500" id="8"/>
                                        <p:tgtEl>
                                          <p:spTgt spid="13"/>
                                        </p:tgtEl>
                                      </p:cBhvr>
                                    </p:animEffect>
                                  </p:childTnLst>
                                </p:cTn>
                              </p:par>
                              <p:par>
                                <p:cTn fill="hold" grpId="1" id="9" nodeType="withEffect" presetClass="entr" presetID="1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id="11"/>
                                        <p:tgtEl>
                                          <p:spTgt spid="14"/>
                                        </p:tgtEl>
                                        <p:attrNameLst>
                                          <p:attrName>ppt_y</p:attrName>
                                        </p:attrNameLst>
                                      </p:cBhvr>
                                      <p:tavLst>
                                        <p:tav tm="0">
                                          <p:val>
                                            <p:strVal val="#ppt_y+#ppt_h*1.125000"/>
                                          </p:val>
                                        </p:tav>
                                        <p:tav tm="100000">
                                          <p:val>
                                            <p:strVal val="#ppt_y"/>
                                          </p:val>
                                        </p:tav>
                                      </p:tavLst>
                                    </p:anim>
                                    <p:animEffect filter="wipe(up)" transition="in">
                                      <p:cBhvr>
                                        <p:cTn dur="500" id="12"/>
                                        <p:tgtEl>
                                          <p:spTgt spid="14"/>
                                        </p:tgtEl>
                                      </p:cBhvr>
                                    </p:animEffect>
                                  </p:childTnLst>
                                </p:cTn>
                              </p:par>
                            </p:childTnLst>
                          </p:cTn>
                        </p:par>
                        <p:par>
                          <p:cTn fill="hold" id="13" nodeType="afterGroup">
                            <p:stCondLst>
                              <p:cond delay="500"/>
                            </p:stCondLst>
                            <p:childTnLst>
                              <p:par>
                                <p:cTn fill="hold" grpId="1" id="14" nodeType="afterEffect" presetClass="entr" presetID="12" presetSubtype="4">
                                  <p:stCondLst>
                                    <p:cond delay="0"/>
                                  </p:stCondLst>
                                  <p:childTnLst>
                                    <p:set>
                                      <p:cBhvr>
                                        <p:cTn dur="1" fill="hold" id="15">
                                          <p:stCondLst>
                                            <p:cond delay="0"/>
                                          </p:stCondLst>
                                        </p:cTn>
                                        <p:tgtEl>
                                          <p:spTgt spid="15"/>
                                        </p:tgtEl>
                                        <p:attrNameLst>
                                          <p:attrName>style.visibility</p:attrName>
                                        </p:attrNameLst>
                                      </p:cBhvr>
                                      <p:to>
                                        <p:strVal val="visible"/>
                                      </p:to>
                                    </p:set>
                                    <p:anim calcmode="lin" valueType="num">
                                      <p:cBhvr additive="base">
                                        <p:cTn dur="500" id="16"/>
                                        <p:tgtEl>
                                          <p:spTgt spid="15"/>
                                        </p:tgtEl>
                                        <p:attrNameLst>
                                          <p:attrName>ppt_y</p:attrName>
                                        </p:attrNameLst>
                                      </p:cBhvr>
                                      <p:tavLst>
                                        <p:tav tm="0">
                                          <p:val>
                                            <p:strVal val="#ppt_y+#ppt_h*1.125000"/>
                                          </p:val>
                                        </p:tav>
                                        <p:tav tm="100000">
                                          <p:val>
                                            <p:strVal val="#ppt_y"/>
                                          </p:val>
                                        </p:tav>
                                      </p:tavLst>
                                    </p:anim>
                                    <p:animEffect filter="wipe(up)" transition="in">
                                      <p:cBhvr>
                                        <p:cTn dur="500" id="17"/>
                                        <p:tgtEl>
                                          <p:spTgt spid="15"/>
                                        </p:tgtEl>
                                      </p:cBhvr>
                                    </p:animEffect>
                                  </p:childTnLst>
                                </p:cTn>
                              </p:par>
                              <p:par>
                                <p:cTn fill="hold" grpId="1" id="18" nodeType="withEffect" presetClass="entr" presetID="1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500" id="20"/>
                                        <p:tgtEl>
                                          <p:spTgt spid="16"/>
                                        </p:tgtEl>
                                        <p:attrNameLst>
                                          <p:attrName>ppt_y</p:attrName>
                                        </p:attrNameLst>
                                      </p:cBhvr>
                                      <p:tavLst>
                                        <p:tav tm="0">
                                          <p:val>
                                            <p:strVal val="#ppt_y+#ppt_h*1.125000"/>
                                          </p:val>
                                        </p:tav>
                                        <p:tav tm="100000">
                                          <p:val>
                                            <p:strVal val="#ppt_y"/>
                                          </p:val>
                                        </p:tav>
                                      </p:tavLst>
                                    </p:anim>
                                    <p:animEffect filter="wipe(up)" transition="in">
                                      <p:cBhvr>
                                        <p:cTn dur="500" id="21"/>
                                        <p:tgtEl>
                                          <p:spTgt spid="16"/>
                                        </p:tgtEl>
                                      </p:cBhvr>
                                    </p:animEffect>
                                  </p:childTnLst>
                                </p:cTn>
                              </p:par>
                            </p:childTnLst>
                          </p:cTn>
                        </p:par>
                        <p:par>
                          <p:cTn fill="hold" id="22" nodeType="afterGroup">
                            <p:stCondLst>
                              <p:cond delay="1000"/>
                            </p:stCondLst>
                            <p:childTnLst>
                              <p:par>
                                <p:cTn fill="hold" grpId="0" id="23" nodeType="afterEffect" presetClass="entr" presetID="18" presetSubtype="6">
                                  <p:stCondLst>
                                    <p:cond delay="0"/>
                                  </p:stCondLst>
                                  <p:childTnLst>
                                    <p:set>
                                      <p:cBhvr>
                                        <p:cTn dur="1" fill="hold" id="24">
                                          <p:stCondLst>
                                            <p:cond delay="0"/>
                                          </p:stCondLst>
                                        </p:cTn>
                                        <p:tgtEl>
                                          <p:spTgt spid="9"/>
                                        </p:tgtEl>
                                        <p:attrNameLst>
                                          <p:attrName>style.visibility</p:attrName>
                                        </p:attrNameLst>
                                      </p:cBhvr>
                                      <p:to>
                                        <p:strVal val="visible"/>
                                      </p:to>
                                    </p:set>
                                    <p:animEffect filter="strips(downRight)"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2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wedge" transition="in">
                                      <p:cBhvr>
                                        <p:cTn dur="500" id="29"/>
                                        <p:tgtEl>
                                          <p:spTgt spid="10"/>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12"/>
                                        </p:tgtEl>
                                        <p:attrNameLst>
                                          <p:attrName>style.visibility</p:attrName>
                                        </p:attrNameLst>
                                      </p:cBhvr>
                                      <p:to>
                                        <p:strVal val="visible"/>
                                      </p:to>
                                    </p:set>
                                    <p:animEffect filter="wipe(left)" transition="in">
                                      <p:cBhvr>
                                        <p:cTn dur="500" id="33"/>
                                        <p:tgtEl>
                                          <p:spTgt spid="12"/>
                                        </p:tgtEl>
                                      </p:cBhvr>
                                    </p:animEffect>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500" id="37"/>
                                        <p:tgtEl>
                                          <p:spTgt spid="11"/>
                                        </p:tgtEl>
                                      </p:cBhvr>
                                    </p:animEffect>
                                    <p:anim calcmode="lin" valueType="num">
                                      <p:cBhvr>
                                        <p:cTn dur="500" fill="hold" id="38"/>
                                        <p:tgtEl>
                                          <p:spTgt spid="11"/>
                                        </p:tgtEl>
                                        <p:attrNameLst>
                                          <p:attrName>ppt_x</p:attrName>
                                        </p:attrNameLst>
                                      </p:cBhvr>
                                      <p:tavLst>
                                        <p:tav tm="0">
                                          <p:val>
                                            <p:strVal val="#ppt_x"/>
                                          </p:val>
                                        </p:tav>
                                        <p:tav tm="100000">
                                          <p:val>
                                            <p:strVal val="#ppt_x"/>
                                          </p:val>
                                        </p:tav>
                                      </p:tavLst>
                                    </p:anim>
                                    <p:anim calcmode="lin" valueType="num">
                                      <p:cBhvr>
                                        <p:cTn dur="500" fill="hold" id="3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1" spid="13"/>
      <p:bldP grpId="1" spid="14"/>
      <p:bldP grpId="1" spid="15"/>
      <p:bldP grpId="1" spid="1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2621413E-ABF3-4B74-A1EA-0C83F29111E6}"/>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a:extLst>
              <a:ext uri="{FF2B5EF4-FFF2-40B4-BE49-F238E27FC236}">
                <a16:creationId xmlns:a16="http://schemas.microsoft.com/office/drawing/2014/main" id="{4B38B57C-24DD-4F59-BC51-FF82E38C8994}"/>
              </a:ext>
            </a:extLst>
          </p:cNvPr>
          <p:cNvGrpSpPr/>
          <p:nvPr/>
        </p:nvGrpSpPr>
        <p:grpSpPr>
          <a:xfrm>
            <a:off x="56658" y="4562640"/>
            <a:ext cx="11488993" cy="567135"/>
            <a:chOff x="825910" y="737419"/>
            <a:chExt cx="10530348" cy="914400"/>
          </a:xfrm>
        </p:grpSpPr>
        <p:cxnSp>
          <p:nvCxnSpPr>
            <p:cNvPr id="20" name="直接连接符 19">
              <a:extLst>
                <a:ext uri="{FF2B5EF4-FFF2-40B4-BE49-F238E27FC236}">
                  <a16:creationId xmlns:a16="http://schemas.microsoft.com/office/drawing/2014/main" id="{E23DE641-4EA6-41BA-806B-9CC15450F908}"/>
                </a:ext>
              </a:extLst>
            </p:cNvPr>
            <p:cNvCxnSpPr/>
            <p:nvPr/>
          </p:nvCxnSpPr>
          <p:spPr>
            <a:xfrm>
              <a:off x="825910" y="7374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773B680-8C11-4070-BC3C-547306435ECE}"/>
                </a:ext>
              </a:extLst>
            </p:cNvPr>
            <p:cNvCxnSpPr/>
            <p:nvPr/>
          </p:nvCxnSpPr>
          <p:spPr>
            <a:xfrm>
              <a:off x="825910" y="8898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D44A9CE-E1CF-49A8-A989-380C048F0321}"/>
                </a:ext>
              </a:extLst>
            </p:cNvPr>
            <p:cNvCxnSpPr/>
            <p:nvPr/>
          </p:nvCxnSpPr>
          <p:spPr>
            <a:xfrm>
              <a:off x="825910" y="10422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C3F7BE2D-0284-4CBA-98B3-1BF970FAE73D}"/>
                </a:ext>
              </a:extLst>
            </p:cNvPr>
            <p:cNvCxnSpPr/>
            <p:nvPr/>
          </p:nvCxnSpPr>
          <p:spPr>
            <a:xfrm>
              <a:off x="825910" y="11946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77032806-CC80-48F0-B029-D414FB5B4417}"/>
                </a:ext>
              </a:extLst>
            </p:cNvPr>
            <p:cNvCxnSpPr/>
            <p:nvPr/>
          </p:nvCxnSpPr>
          <p:spPr>
            <a:xfrm>
              <a:off x="825910" y="13470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3898359-19B1-45BB-97C5-B44AB8D94891}"/>
                </a:ext>
              </a:extLst>
            </p:cNvPr>
            <p:cNvCxnSpPr/>
            <p:nvPr/>
          </p:nvCxnSpPr>
          <p:spPr>
            <a:xfrm>
              <a:off x="825910" y="14994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C9523D4-BFF3-4784-9BCD-4ECF24F1F7CC}"/>
                </a:ext>
              </a:extLst>
            </p:cNvPr>
            <p:cNvCxnSpPr/>
            <p:nvPr/>
          </p:nvCxnSpPr>
          <p:spPr>
            <a:xfrm>
              <a:off x="825910" y="1651819"/>
              <a:ext cx="105303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直角三角形 16">
            <a:extLst>
              <a:ext uri="{FF2B5EF4-FFF2-40B4-BE49-F238E27FC236}">
                <a16:creationId xmlns:a16="http://schemas.microsoft.com/office/drawing/2014/main" id="{F0AF1637-9A68-41A0-B4BE-03EB5FA94EA6}"/>
              </a:ext>
            </a:extLst>
          </p:cNvPr>
          <p:cNvSpPr/>
          <p:nvPr/>
        </p:nvSpPr>
        <p:spPr>
          <a:xfrm>
            <a:off x="0" y="3731342"/>
            <a:ext cx="929733" cy="31384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4" name="图片 13">
            <a:extLst>
              <a:ext uri="{FF2B5EF4-FFF2-40B4-BE49-F238E27FC236}">
                <a16:creationId xmlns:a16="http://schemas.microsoft.com/office/drawing/2014/main" id="{78F1C74C-6A0E-4C24-8D68-2530601C5751}"/>
              </a:ext>
            </a:extLst>
          </p:cNvPr>
          <p:cNvPicPr>
            <a:picLocks noChangeAspect="1"/>
          </p:cNvPicPr>
          <p:nvPr/>
        </p:nvPicPr>
        <p:blipFill>
          <a:blip r:embed="rId2">
            <a:extLst>
              <a:ext uri="{28A0092B-C50C-407E-A947-70E740481C1C}">
                <a14:useLocalDpi val="0"/>
              </a:ext>
            </a:extLst>
          </a:blip>
          <a:stretch>
            <a:fillRect/>
          </a:stretch>
        </p:blipFill>
        <p:spPr>
          <a:xfrm>
            <a:off x="469678" y="5825379"/>
            <a:ext cx="7402519" cy="985426"/>
          </a:xfrm>
          <a:prstGeom prst="rect">
            <a:avLst/>
          </a:prstGeom>
        </p:spPr>
      </p:pic>
      <p:sp>
        <p:nvSpPr>
          <p:cNvPr id="4" name="直角三角形 3">
            <a:extLst>
              <a:ext uri="{FF2B5EF4-FFF2-40B4-BE49-F238E27FC236}">
                <a16:creationId xmlns:a16="http://schemas.microsoft.com/office/drawing/2014/main" id="{79698271-AC8A-4A05-A105-562D3C7153F5}"/>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a:extLst>
              <a:ext uri="{FF2B5EF4-FFF2-40B4-BE49-F238E27FC236}">
                <a16:creationId xmlns:a16="http://schemas.microsoft.com/office/drawing/2014/main" id="{E1550613-736E-4F58-B08C-45373D788BD4}"/>
              </a:ext>
            </a:extLst>
          </p:cNvPr>
          <p:cNvPicPr>
            <a:picLocks noChangeAspect="1"/>
          </p:cNvPicPr>
          <p:nvPr/>
        </p:nvPicPr>
        <p:blipFill>
          <a:blip r:embed="rId3">
            <a:extLst>
              <a:ext uri="{28A0092B-C50C-407E-A947-70E740481C1C}">
                <a14:useLocalDpi val="0"/>
              </a:ext>
            </a:extLst>
          </a:blip>
          <a:stretch>
            <a:fillRect/>
          </a:stretch>
        </p:blipFill>
        <p:spPr>
          <a:xfrm>
            <a:off x="103466" y="1952569"/>
            <a:ext cx="2897680" cy="4365523"/>
          </a:xfrm>
          <a:prstGeom prst="rect">
            <a:avLst/>
          </a:prstGeom>
        </p:spPr>
      </p:pic>
      <p:pic>
        <p:nvPicPr>
          <p:cNvPr id="6" name="图片 5">
            <a:extLst>
              <a:ext uri="{FF2B5EF4-FFF2-40B4-BE49-F238E27FC236}">
                <a16:creationId xmlns:a16="http://schemas.microsoft.com/office/drawing/2014/main" id="{F6A630A6-84BE-4F3B-9DAA-6827818A85D9}"/>
              </a:ext>
            </a:extLst>
          </p:cNvPr>
          <p:cNvPicPr>
            <a:picLocks noChangeAspect="1"/>
          </p:cNvPicPr>
          <p:nvPr/>
        </p:nvPicPr>
        <p:blipFill>
          <a:blip r:embed="rId4">
            <a:extLst>
              <a:ext uri="{28A0092B-C50C-407E-A947-70E740481C1C}">
                <a14:useLocalDpi val="0"/>
              </a:ext>
            </a:extLst>
          </a:blip>
          <a:srcRect b="15268" t="32846"/>
          <a:stretch>
            <a:fillRect/>
          </a:stretch>
        </p:blipFill>
        <p:spPr>
          <a:xfrm>
            <a:off x="929733" y="3988455"/>
            <a:ext cx="6482410" cy="2507225"/>
          </a:xfrm>
          <a:prstGeom prst="rect">
            <a:avLst/>
          </a:prstGeom>
          <a:effectLst>
            <a:outerShdw algn="br" blurRad="76200" dir="13500000" kx="1200000" rotWithShape="0" sy="23000">
              <a:prstClr val="black">
                <a:alpha val="20000"/>
              </a:prstClr>
            </a:outerShdw>
          </a:effectLst>
        </p:spPr>
      </p:pic>
      <p:sp>
        <p:nvSpPr>
          <p:cNvPr id="16" name="直角三角形 15">
            <a:extLst>
              <a:ext uri="{FF2B5EF4-FFF2-40B4-BE49-F238E27FC236}">
                <a16:creationId xmlns:a16="http://schemas.microsoft.com/office/drawing/2014/main" id="{DE4EDA3A-BD6D-4484-B34A-31561E3598E6}"/>
              </a:ext>
            </a:extLst>
          </p:cNvPr>
          <p:cNvSpPr/>
          <p:nvPr/>
        </p:nvSpPr>
        <p:spPr>
          <a:xfrm flipH="1">
            <a:off x="7826477" y="11797"/>
            <a:ext cx="4365523" cy="6858000"/>
          </a:xfrm>
          <a:prstGeom prst="rtTriangle">
            <a:avLst/>
          </a:prstGeom>
          <a:blipFill dpi="0" rotWithShape="1">
            <a:blip r:embed="rId5">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00A9867F-5137-4B19-AFFD-EEF2152AD8F7}"/>
              </a:ext>
            </a:extLst>
          </p:cNvPr>
          <p:cNvSpPr txBox="1"/>
          <p:nvPr/>
        </p:nvSpPr>
        <p:spPr>
          <a:xfrm>
            <a:off x="1746024" y="976788"/>
            <a:ext cx="7768040" cy="1432560"/>
          </a:xfrm>
          <a:prstGeom prst="rect">
            <a:avLst/>
          </a:prstGeom>
          <a:noFill/>
        </p:spPr>
        <p:txBody>
          <a:bodyPr rtlCol="0" wrap="square">
            <a:spAutoFit/>
          </a:bodyPr>
          <a:lstStyle/>
          <a:p>
            <a:pPr algn="ctr"/>
            <a:r>
              <a:rPr altLang="en-US" b="1" lang="zh-CN" sz="8800">
                <a:solidFill>
                  <a:schemeClr val="tx1">
                    <a:lumMod val="75000"/>
                    <a:lumOff val="25000"/>
                  </a:schemeClr>
                </a:solidFill>
                <a:latin charset="-122" panose="00020600040101010101" pitchFamily="18" typeface="汉仪清雅体简"/>
                <a:ea charset="-122" panose="00020600040101010101" pitchFamily="18" typeface="汉仪清雅体简"/>
              </a:rPr>
              <a:t>感谢您的观看</a:t>
            </a:r>
          </a:p>
        </p:txBody>
      </p:sp>
      <p:sp>
        <p:nvSpPr>
          <p:cNvPr id="5" name="矩形 4">
            <a:extLst>
              <a:ext uri="{FF2B5EF4-FFF2-40B4-BE49-F238E27FC236}">
                <a16:creationId xmlns:a16="http://schemas.microsoft.com/office/drawing/2014/main" id="{6A167810-4811-4C84-9B77-A519FC3651C0}"/>
              </a:ext>
            </a:extLst>
          </p:cNvPr>
          <p:cNvSpPr/>
          <p:nvPr/>
        </p:nvSpPr>
        <p:spPr>
          <a:xfrm>
            <a:off x="2328882" y="2239971"/>
            <a:ext cx="6542366" cy="365760"/>
          </a:xfrm>
          <a:prstGeom prst="rect">
            <a:avLst/>
          </a:prstGeom>
        </p:spPr>
        <p:txBody>
          <a:bodyPr wrap="square">
            <a:spAutoFit/>
          </a:bodyPr>
          <a:lstStyle/>
          <a:p>
            <a:pPr algn="dist"/>
            <a:r>
              <a:rPr altLang="en-US" lang="zh-CN"/>
              <a:t>INTERIOR DESIGN SCHEME</a:t>
            </a:r>
          </a:p>
        </p:txBody>
      </p:sp>
      <p:sp>
        <p:nvSpPr>
          <p:cNvPr id="8" name="矩形 7">
            <a:extLst>
              <a:ext uri="{FF2B5EF4-FFF2-40B4-BE49-F238E27FC236}">
                <a16:creationId xmlns:a16="http://schemas.microsoft.com/office/drawing/2014/main" id="{E520352D-DF9E-4BD7-9DDB-389B3442DF7A}"/>
              </a:ext>
            </a:extLst>
          </p:cNvPr>
          <p:cNvSpPr/>
          <p:nvPr/>
        </p:nvSpPr>
        <p:spPr>
          <a:xfrm>
            <a:off x="2425671" y="2727332"/>
            <a:ext cx="6597443" cy="426720"/>
          </a:xfrm>
          <a:prstGeom prst="rect">
            <a:avLst/>
          </a:prstGeom>
        </p:spPr>
        <p:txBody>
          <a:bodyPr wrap="square">
            <a:spAutoFit/>
          </a:bodyPr>
          <a:lstStyle/>
          <a:p>
            <a:pPr algn="ctr"/>
            <a:r>
              <a:rPr altLang="en-US" lang="zh-CN" sz="1100">
                <a:latin charset="-122" panose="020b0400000000000000" pitchFamily="34" typeface="思源黑体 CN Normal"/>
                <a:ea charset="-122" panose="020b0400000000000000" pitchFamily="34" typeface="思源黑体 CN Normal"/>
              </a:rPr>
              <a:t>Click to enter the explanatory textClick to enter the explanatory textClick to enter the explanatory textClick to enter the explanatory textClick to enter the explanatory text</a:t>
            </a:r>
          </a:p>
        </p:txBody>
      </p:sp>
      <p:sp>
        <p:nvSpPr>
          <p:cNvPr id="18" name="半闭框 17">
            <a:extLst>
              <a:ext uri="{FF2B5EF4-FFF2-40B4-BE49-F238E27FC236}">
                <a16:creationId xmlns:a16="http://schemas.microsoft.com/office/drawing/2014/main" id="{DED79FAB-4010-4386-842E-B84C365B511B}"/>
              </a:ext>
            </a:extLst>
          </p:cNvPr>
          <p:cNvSpPr/>
          <p:nvPr/>
        </p:nvSpPr>
        <p:spPr>
          <a:xfrm>
            <a:off x="1846995" y="871210"/>
            <a:ext cx="653966" cy="653966"/>
          </a:xfrm>
          <a:prstGeom prst="halfFrame">
            <a:avLst>
              <a:gd fmla="val 15766" name="adj1"/>
              <a:gd fmla="val 17021" name="adj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92" name="PA-图片 7">
            <a:extLst>
              <a:ext uri="{FF2B5EF4-FFF2-40B4-BE49-F238E27FC236}">
                <a16:creationId xmlns:a16="http://schemas.microsoft.com/office/drawing/2014/main" id="{AD56B6C0-1720-485F-8AD0-CF32654F1D3A}"/>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9583660" y="-259573"/>
            <a:ext cx="1498680" cy="3908323"/>
          </a:xfrm>
          <a:prstGeom prst="rect">
            <a:avLst/>
          </a:prstGeom>
        </p:spPr>
      </p:pic>
      <p:pic>
        <p:nvPicPr>
          <p:cNvPr id="93" name="PA-图片 8">
            <a:extLst>
              <a:ext uri="{FF2B5EF4-FFF2-40B4-BE49-F238E27FC236}">
                <a16:creationId xmlns:a16="http://schemas.microsoft.com/office/drawing/2014/main" id="{46046AA5-20C5-40EA-B521-007430922E4D}"/>
              </a:ext>
            </a:extLst>
          </p:cNvPr>
          <p:cNvPicPr>
            <a:picLocks noChangeAspect="1"/>
          </p:cNvPicPr>
          <p:nvPr>
            <p:custDataLst>
              <p:tags r:id="rId8"/>
            </p:custDataLst>
          </p:nvPr>
        </p:nvPicPr>
        <p:blipFill>
          <a:blip r:embed="rId6">
            <a:extLst>
              <a:ext uri="{28A0092B-C50C-407E-A947-70E740481C1C}">
                <a14:useLocalDpi val="0"/>
              </a:ext>
            </a:extLst>
          </a:blip>
          <a:stretch>
            <a:fillRect/>
          </a:stretch>
        </p:blipFill>
        <p:spPr>
          <a:xfrm>
            <a:off x="9933196" y="-318566"/>
            <a:ext cx="1943100" cy="5067300"/>
          </a:xfrm>
          <a:prstGeom prst="rect">
            <a:avLst/>
          </a:prstGeom>
        </p:spPr>
      </p:pic>
      <p:pic>
        <p:nvPicPr>
          <p:cNvPr id="94" name="PA-图片 9">
            <a:extLst>
              <a:ext uri="{FF2B5EF4-FFF2-40B4-BE49-F238E27FC236}">
                <a16:creationId xmlns:a16="http://schemas.microsoft.com/office/drawing/2014/main" id="{011A84E4-5B8B-4E30-9D64-0C9B8EA8FB23}"/>
              </a:ext>
            </a:extLst>
          </p:cNvPr>
          <p:cNvPicPr>
            <a:picLocks noChangeAspect="1"/>
          </p:cNvPicPr>
          <p:nvPr>
            <p:custDataLst>
              <p:tags r:id="rId9"/>
            </p:custDataLst>
          </p:nvPr>
        </p:nvPicPr>
        <p:blipFill>
          <a:blip r:embed="rId6">
            <a:extLst>
              <a:ext uri="{28A0092B-C50C-407E-A947-70E740481C1C}">
                <a14:useLocalDpi val="0"/>
              </a:ext>
            </a:extLst>
          </a:blip>
          <a:stretch>
            <a:fillRect/>
          </a:stretch>
        </p:blipFill>
        <p:spPr>
          <a:xfrm>
            <a:off x="183803" y="-113572"/>
            <a:ext cx="814186" cy="2123271"/>
          </a:xfrm>
          <a:prstGeom prst="rect">
            <a:avLst/>
          </a:prstGeom>
        </p:spPr>
      </p:pic>
    </p:spTree>
    <p:extLst>
      <p:ext uri="{BB962C8B-B14F-4D97-AF65-F5344CB8AC3E}">
        <p14:creationId val="965575021"/>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23515253-0E10-4515-A163-78878A3B5B1B}"/>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5E94B89B-4E00-4530-B3A2-211249EF9E88}"/>
              </a:ext>
            </a:extLst>
          </p:cNvPr>
          <p:cNvGrpSpPr/>
          <p:nvPr/>
        </p:nvGrpSpPr>
        <p:grpSpPr>
          <a:xfrm flipH="1">
            <a:off x="0" y="-2951"/>
            <a:ext cx="4542499" cy="6860951"/>
            <a:chOff x="7649501" y="11797"/>
            <a:chExt cx="4542499" cy="6860951"/>
          </a:xfrm>
        </p:grpSpPr>
        <p:sp>
          <p:nvSpPr>
            <p:cNvPr id="5" name="直角三角形 4">
              <a:extLst>
                <a:ext uri="{FF2B5EF4-FFF2-40B4-BE49-F238E27FC236}">
                  <a16:creationId xmlns:a16="http://schemas.microsoft.com/office/drawing/2014/main" id="{9DC60D7D-8421-4779-989B-56F3CFA88254}"/>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AFA3A718-854C-4195-B769-8448820F918B}"/>
                </a:ext>
              </a:extLst>
            </p:cNvPr>
            <p:cNvSpPr/>
            <p:nvPr/>
          </p:nvSpPr>
          <p:spPr>
            <a:xfrm flipH="1">
              <a:off x="7826477" y="11797"/>
              <a:ext cx="4365523" cy="6858000"/>
            </a:xfrm>
            <a:prstGeom prst="rtTriangle">
              <a:avLst/>
            </a:prstGeom>
            <a:blipFill dpi="0" rotWithShape="1">
              <a:blip r:embed="rId2">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PA-图片 7">
            <a:extLst>
              <a:ext uri="{FF2B5EF4-FFF2-40B4-BE49-F238E27FC236}">
                <a16:creationId xmlns:a16="http://schemas.microsoft.com/office/drawing/2014/main" id="{7831C9BE-6A70-46C4-93CA-D5931C091861}"/>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0189053" y="-229765"/>
            <a:ext cx="1498680" cy="3908323"/>
          </a:xfrm>
          <a:prstGeom prst="rect">
            <a:avLst/>
          </a:prstGeom>
        </p:spPr>
      </p:pic>
      <p:pic>
        <p:nvPicPr>
          <p:cNvPr id="9" name="PA-图片 8">
            <a:extLst>
              <a:ext uri="{FF2B5EF4-FFF2-40B4-BE49-F238E27FC236}">
                <a16:creationId xmlns:a16="http://schemas.microsoft.com/office/drawing/2014/main" id="{2FB5FD80-43BD-41B0-8464-48D52AB7966A}"/>
              </a:ext>
            </a:extLst>
          </p:cNvPr>
          <p:cNvPicPr>
            <a:picLocks noChangeAspect="1"/>
          </p:cNvPicPr>
          <p:nvPr>
            <p:custDataLst>
              <p:tags r:id="rId5"/>
            </p:custDataLst>
          </p:nvPr>
        </p:nvPicPr>
        <p:blipFill>
          <a:blip r:embed="rId3">
            <a:extLst>
              <a:ext uri="{28A0092B-C50C-407E-A947-70E740481C1C}">
                <a14:useLocalDpi val="0"/>
              </a:ext>
            </a:extLst>
          </a:blip>
          <a:stretch>
            <a:fillRect/>
          </a:stretch>
        </p:blipFill>
        <p:spPr>
          <a:xfrm>
            <a:off x="10538589" y="-288758"/>
            <a:ext cx="1943100" cy="5067300"/>
          </a:xfrm>
          <a:prstGeom prst="rect">
            <a:avLst/>
          </a:prstGeom>
        </p:spPr>
      </p:pic>
      <p:pic>
        <p:nvPicPr>
          <p:cNvPr id="10" name="PA-图片 9">
            <a:extLst>
              <a:ext uri="{FF2B5EF4-FFF2-40B4-BE49-F238E27FC236}">
                <a16:creationId xmlns:a16="http://schemas.microsoft.com/office/drawing/2014/main" id="{E7CFE0C9-8BD3-476E-9F6C-9EFAED961906}"/>
              </a:ext>
            </a:extLst>
          </p:cNvPr>
          <p:cNvPicPr>
            <a:picLocks noChangeAspect="1"/>
          </p:cNvPicPr>
          <p:nvPr>
            <p:custDataLst>
              <p:tags r:id="rId6"/>
            </p:custDataLst>
          </p:nvPr>
        </p:nvPicPr>
        <p:blipFill>
          <a:blip r:embed="rId3">
            <a:extLst>
              <a:ext uri="{28A0092B-C50C-407E-A947-70E740481C1C}">
                <a14:useLocalDpi val="0"/>
              </a:ext>
            </a:extLst>
          </a:blip>
          <a:stretch>
            <a:fillRect/>
          </a:stretch>
        </p:blipFill>
        <p:spPr>
          <a:xfrm>
            <a:off x="183803" y="-113572"/>
            <a:ext cx="814186" cy="2123271"/>
          </a:xfrm>
          <a:prstGeom prst="rect">
            <a:avLst/>
          </a:prstGeom>
        </p:spPr>
      </p:pic>
      <p:sp>
        <p:nvSpPr>
          <p:cNvPr id="11" name="PA-文本框 18">
            <a:extLst>
              <a:ext uri="{FF2B5EF4-FFF2-40B4-BE49-F238E27FC236}">
                <a16:creationId xmlns:a16="http://schemas.microsoft.com/office/drawing/2014/main" id="{D3CC7F6A-83FF-4301-802A-6214BB84EEB4}"/>
              </a:ext>
            </a:extLst>
          </p:cNvPr>
          <p:cNvSpPr txBox="1"/>
          <p:nvPr>
            <p:custDataLst>
              <p:tags r:id="rId7"/>
            </p:custDataLst>
          </p:nvPr>
        </p:nvSpPr>
        <p:spPr>
          <a:xfrm>
            <a:off x="4365523" y="3073175"/>
            <a:ext cx="4019602" cy="640080"/>
          </a:xfrm>
          <a:prstGeom prst="rect">
            <a:avLst/>
          </a:prstGeom>
          <a:noFill/>
        </p:spPr>
        <p:txBody>
          <a:bodyPr rtlCol="0" wrap="square">
            <a:spAutoFit/>
          </a:bodyPr>
          <a:lstStyle/>
          <a:p>
            <a:r>
              <a:rPr altLang="en-US" b="1" lang="zh-CN" spc="600" sz="36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设计理念说明</a:t>
            </a:r>
          </a:p>
        </p:txBody>
      </p:sp>
      <p:sp>
        <p:nvSpPr>
          <p:cNvPr id="12" name="Rectangle 20">
            <a:extLst>
              <a:ext uri="{FF2B5EF4-FFF2-40B4-BE49-F238E27FC236}">
                <a16:creationId xmlns:a16="http://schemas.microsoft.com/office/drawing/2014/main" id="{7C6DCD1C-E0D3-4ECE-8A87-C777BB76EB5E}"/>
              </a:ext>
            </a:extLst>
          </p:cNvPr>
          <p:cNvSpPr/>
          <p:nvPr/>
        </p:nvSpPr>
        <p:spPr>
          <a:xfrm>
            <a:off x="4365523" y="3841540"/>
            <a:ext cx="5790122" cy="640080"/>
          </a:xfrm>
          <a:prstGeom prst="rect">
            <a:avLst/>
          </a:prstGeom>
        </p:spPr>
        <p:txBody>
          <a:bodyPr wrap="square">
            <a:spAutoFit/>
          </a:bodyPr>
          <a:lstStyle/>
          <a:p>
            <a:pPr>
              <a:lnSpc>
                <a:spcPct val="150000"/>
              </a:lnSpc>
            </a:pPr>
            <a:r>
              <a:rPr altLang="en-US" lang="zh-CN" sz="1200">
                <a:solidFill>
                  <a:schemeClr val="tx1">
                    <a:lumMod val="65000"/>
                    <a:lumOff val="3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sp>
        <p:nvSpPr>
          <p:cNvPr id="13" name="PA-文本框 22">
            <a:extLst>
              <a:ext uri="{FF2B5EF4-FFF2-40B4-BE49-F238E27FC236}">
                <a16:creationId xmlns:a16="http://schemas.microsoft.com/office/drawing/2014/main" id="{D52D93AB-E7C2-4D7F-A79E-DFAA0F9867EF}"/>
              </a:ext>
            </a:extLst>
          </p:cNvPr>
          <p:cNvSpPr txBox="1"/>
          <p:nvPr>
            <p:custDataLst>
              <p:tags r:id="rId8"/>
            </p:custDataLst>
          </p:nvPr>
        </p:nvSpPr>
        <p:spPr>
          <a:xfrm rot="16200000">
            <a:off x="2501136" y="3777985"/>
            <a:ext cx="3072193" cy="335280"/>
          </a:xfrm>
          <a:prstGeom prst="rect">
            <a:avLst/>
          </a:prstGeom>
          <a:noFill/>
        </p:spPr>
        <p:txBody>
          <a:bodyPr rtlCol="0" wrap="square">
            <a:spAutoFit/>
          </a:bodyPr>
          <a:lstStyle/>
          <a:p>
            <a:pPr algn="dist"/>
            <a:r>
              <a:rPr altLang="zh-CN" b="1" lang="id-ID" sz="1600">
                <a:solidFill>
                  <a:schemeClr val="bg1"/>
                </a:solidFill>
                <a:latin charset="-122" panose="020b0800000000000000" pitchFamily="34" typeface="思源黑体 CN Bold"/>
                <a:ea charset="-122" panose="020b0800000000000000" pitchFamily="34" typeface="思源黑体 CN Bold"/>
                <a:cs charset="0" panose="020f0502020204030203" pitchFamily="34" typeface="Lato"/>
              </a:rPr>
              <a:t>INTERIOR  DESIGN </a:t>
            </a:r>
          </a:p>
        </p:txBody>
      </p:sp>
      <p:sp>
        <p:nvSpPr>
          <p:cNvPr id="14" name="PA-矩形 13">
            <a:extLst>
              <a:ext uri="{FF2B5EF4-FFF2-40B4-BE49-F238E27FC236}">
                <a16:creationId xmlns:a16="http://schemas.microsoft.com/office/drawing/2014/main" id="{C837761D-E646-4FEA-A19C-FAB19FA97E16}"/>
              </a:ext>
            </a:extLst>
          </p:cNvPr>
          <p:cNvSpPr/>
          <p:nvPr>
            <p:custDataLst>
              <p:tags r:id="rId9"/>
            </p:custDataLst>
          </p:nvPr>
        </p:nvSpPr>
        <p:spPr>
          <a:xfrm>
            <a:off x="4365523" y="2409528"/>
            <a:ext cx="3062697" cy="640080"/>
          </a:xfrm>
          <a:prstGeom prst="rect">
            <a:avLst/>
          </a:prstGeom>
        </p:spPr>
        <p:txBody>
          <a:bodyPr wrap="square">
            <a:spAutoFit/>
          </a:bodyPr>
          <a:lstStyle/>
          <a:p>
            <a:r>
              <a:rPr altLang="zh-CN" b="1" lang="en-US" sz="3600">
                <a:solidFill>
                  <a:schemeClr val="accent6">
                    <a:lumMod val="40000"/>
                    <a:lumOff val="60000"/>
                  </a:schemeClr>
                </a:solidFill>
                <a:latin charset="-122" panose="020b0800000000000000" pitchFamily="34" typeface="思源黑体 CN Bold"/>
                <a:ea charset="-122" panose="020b0800000000000000" pitchFamily="34" typeface="思源黑体 CN Bold"/>
                <a:cs typeface="+mn-ea"/>
                <a:sym typeface="+mn-lt"/>
              </a:rPr>
              <a:t>PART ONE</a:t>
            </a:r>
          </a:p>
        </p:txBody>
      </p:sp>
    </p:spTree>
    <p:extLst>
      <p:ext uri="{BB962C8B-B14F-4D97-AF65-F5344CB8AC3E}">
        <p14:creationId val="4080757321"/>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1.2"/>
                                          </p:val>
                                        </p:tav>
                                      </p:tavLst>
                                    </p:anim>
                                    <p:anim calcmode="lin" valueType="num">
                                      <p:cBhvr>
                                        <p:cTn dur="500" fill="hold" id="16"/>
                                        <p:tgtEl>
                                          <p:spTgt spid="10"/>
                                        </p:tgtEl>
                                        <p:attrNameLst>
                                          <p:attrName>ppt_h</p:attrName>
                                        </p:attrNameLst>
                                      </p:cBhvr>
                                      <p:tavLst>
                                        <p:tav tm="0">
                                          <p:val>
                                            <p:fltVal val="0"/>
                                          </p:val>
                                        </p:tav>
                                        <p:tav tm="100000">
                                          <p:val>
                                            <p:strVal val="#ppt_h*1.2"/>
                                          </p:val>
                                        </p:tav>
                                      </p:tavLst>
                                    </p:anim>
                                    <p:animEffect filter="fade" transition="in">
                                      <p:cBhvr>
                                        <p:cTn dur="500" id="17"/>
                                        <p:tgtEl>
                                          <p:spTgt spid="10"/>
                                        </p:tgtEl>
                                      </p:cBhvr>
                                    </p:animEffect>
                                    <p:anim calcmode="lin" to="" valueType="num">
                                      <p:cBhvr>
                                        <p:cTn dur="500" fill="hold" id="18">
                                          <p:stCondLst>
                                            <p:cond delay="0"/>
                                          </p:stCondLst>
                                        </p:cTn>
                                        <p:tgtEl>
                                          <p:spTgt spid="10"/>
                                        </p:tgtEl>
                                        <p:attrNameLst>
                                          <p:attrName>ppt_x</p:attrName>
                                        </p:attrNameLst>
                                      </p:cBhvr>
                                      <p:tavLst>
                                        <p:tav tm="0">
                                          <p:val>
                                            <p:strVal val="0.5194182"/>
                                          </p:val>
                                        </p:tav>
                                        <p:tav tm="100000">
                                          <p:val>
                                            <p:strVal val="0.5194182"/>
                                          </p:val>
                                        </p:tav>
                                      </p:tavLst>
                                    </p:anim>
                                    <p:anim calcmode="lin" to="" valueType="num">
                                      <p:cBhvr>
                                        <p:cTn dur="500" fill="hold" id="19">
                                          <p:stCondLst>
                                            <p:cond delay="0"/>
                                          </p:stCondLst>
                                        </p:cTn>
                                        <p:tgtEl>
                                          <p:spTgt spid="10"/>
                                        </p:tgtEl>
                                        <p:attrNameLst>
                                          <p:attrName>ppt_y</p:attrName>
                                        </p:attrNameLst>
                                      </p:cBhvr>
                                      <p:tavLst>
                                        <p:tav tm="0">
                                          <p:val>
                                            <p:strVal val="0.3273392"/>
                                          </p:val>
                                        </p:tav>
                                        <p:tav tm="100000">
                                          <p:val>
                                            <p:strVal val="0.3273392"/>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1.2"/>
                                          </p:val>
                                        </p:tav>
                                      </p:tavLst>
                                    </p:anim>
                                    <p:anim calcmode="lin" valueType="num">
                                      <p:cBhvr>
                                        <p:cTn dur="500" fill="hold" id="24"/>
                                        <p:tgtEl>
                                          <p:spTgt spid="8"/>
                                        </p:tgtEl>
                                        <p:attrNameLst>
                                          <p:attrName>ppt_h</p:attrName>
                                        </p:attrNameLst>
                                      </p:cBhvr>
                                      <p:tavLst>
                                        <p:tav tm="0">
                                          <p:val>
                                            <p:fltVal val="0"/>
                                          </p:val>
                                        </p:tav>
                                        <p:tav tm="100000">
                                          <p:val>
                                            <p:strVal val="#ppt_h*1.2"/>
                                          </p:val>
                                        </p:tav>
                                      </p:tavLst>
                                    </p:anim>
                                    <p:animEffect filter="fade" transition="in">
                                      <p:cBhvr>
                                        <p:cTn dur="500" id="25"/>
                                        <p:tgtEl>
                                          <p:spTgt spid="8"/>
                                        </p:tgtEl>
                                      </p:cBhvr>
                                    </p:animEffect>
                                    <p:anim calcmode="lin" to="" valueType="num">
                                      <p:cBhvr>
                                        <p:cTn dur="500" fill="hold" id="26">
                                          <p:stCondLst>
                                            <p:cond delay="0"/>
                                          </p:stCondLst>
                                        </p:cTn>
                                        <p:tgtEl>
                                          <p:spTgt spid="8"/>
                                        </p:tgtEl>
                                        <p:attrNameLst>
                                          <p:attrName>ppt_x</p:attrName>
                                        </p:attrNameLst>
                                      </p:cBhvr>
                                      <p:tavLst>
                                        <p:tav tm="0">
                                          <p:val>
                                            <p:strVal val="0.9297385"/>
                                          </p:val>
                                        </p:tav>
                                        <p:tav tm="100000">
                                          <p:val>
                                            <p:strVal val="0.9297385"/>
                                          </p:val>
                                        </p:tav>
                                      </p:tavLst>
                                    </p:anim>
                                    <p:anim calcmode="lin" to="" valueType="num">
                                      <p:cBhvr>
                                        <p:cTn dur="500" fill="hold" id="27">
                                          <p:stCondLst>
                                            <p:cond delay="0"/>
                                          </p:stCondLst>
                                        </p:cTn>
                                        <p:tgtEl>
                                          <p:spTgt spid="8"/>
                                        </p:tgtEl>
                                        <p:attrNameLst>
                                          <p:attrName>ppt_y</p:attrName>
                                        </p:attrNameLst>
                                      </p:cBhvr>
                                      <p:tavLst>
                                        <p:tav tm="0">
                                          <p:val>
                                            <p:strVal val="0.3273392"/>
                                          </p:val>
                                        </p:tav>
                                        <p:tav tm="100000">
                                          <p:val>
                                            <p:strVal val="0.3273392"/>
                                          </p:val>
                                        </p:tav>
                                      </p:tavLst>
                                    </p:anim>
                                  </p:childTnLst>
                                </p:cTn>
                              </p:par>
                              <p:par>
                                <p:cTn accel="50000" decel="50000" fill="hold" id="28" nodeType="withEffect" presetClass="path" presetID="35" presetSubtype="0">
                                  <p:stCondLst>
                                    <p:cond delay="0"/>
                                  </p:stCondLst>
                                  <p:childTnLst>
                                    <p:anim calcmode="lin" to="" valueType="num">
                                      <p:cBhvr>
                                        <p:cTn dur="500" fill="hold" id="29">
                                          <p:stCondLst>
                                            <p:cond delay="0"/>
                                          </p:stCondLst>
                                        </p:cTn>
                                        <p:tgtEl>
                                          <p:spTgt spid="10"/>
                                        </p:tgtEl>
                                        <p:attrNameLst>
                                          <p:attrName>ppt_x</p:attrName>
                                        </p:attrNameLst>
                                      </p:cBhvr>
                                      <p:tavLst>
                                        <p:tav tm="0">
                                          <p:val>
                                            <p:strVal val="ppt_x"/>
                                          </p:val>
                                        </p:tav>
                                        <p:tav tm="100000">
                                          <p:val>
                                            <p:strVal val="0.08102643"/>
                                          </p:val>
                                        </p:tav>
                                      </p:tavLst>
                                    </p:anim>
                                    <p:anim calcmode="lin" to="" valueType="num">
                                      <p:cBhvr>
                                        <p:cTn dur="500" fill="hold" id="30">
                                          <p:stCondLst>
                                            <p:cond delay="0"/>
                                          </p:stCondLst>
                                        </p:cTn>
                                        <p:tgtEl>
                                          <p:spTgt spid="10"/>
                                        </p:tgtEl>
                                        <p:attrNameLst>
                                          <p:attrName>ppt_y</p:attrName>
                                        </p:attrNameLst>
                                      </p:cBhvr>
                                      <p:tavLst>
                                        <p:tav tm="0">
                                          <p:val>
                                            <p:strVal val="ppt_y"/>
                                          </p:val>
                                        </p:tav>
                                        <p:tav tm="100000">
                                          <p:val>
                                            <p:strVal val="0.2141381"/>
                                          </p:val>
                                        </p:tav>
                                      </p:tavLst>
                                    </p:anim>
                                    <p:anim calcmode="lin" to="" valueType="num">
                                      <p:cBhvr>
                                        <p:cTn dur="500" fill="hold" id="31">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32">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15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1.2"/>
                                          </p:val>
                                        </p:tav>
                                      </p:tavLst>
                                    </p:anim>
                                    <p:anim calcmode="lin" valueType="num">
                                      <p:cBhvr>
                                        <p:cTn dur="500" fill="hold" id="37"/>
                                        <p:tgtEl>
                                          <p:spTgt spid="9"/>
                                        </p:tgtEl>
                                        <p:attrNameLst>
                                          <p:attrName>ppt_h</p:attrName>
                                        </p:attrNameLst>
                                      </p:cBhvr>
                                      <p:tavLst>
                                        <p:tav tm="0">
                                          <p:val>
                                            <p:fltVal val="0"/>
                                          </p:val>
                                        </p:tav>
                                        <p:tav tm="100000">
                                          <p:val>
                                            <p:strVal val="#ppt_h*1.2"/>
                                          </p:val>
                                        </p:tav>
                                      </p:tavLst>
                                    </p:anim>
                                    <p:animEffect filter="fade" transition="in">
                                      <p:cBhvr>
                                        <p:cTn dur="500" id="38"/>
                                        <p:tgtEl>
                                          <p:spTgt spid="9"/>
                                        </p:tgtEl>
                                      </p:cBhvr>
                                    </p:animEffect>
                                    <p:anim calcmode="lin" to="" valueType="num">
                                      <p:cBhvr>
                                        <p:cTn dur="500" fill="hold" id="39">
                                          <p:stCondLst>
                                            <p:cond delay="0"/>
                                          </p:stCondLst>
                                        </p:cTn>
                                        <p:tgtEl>
                                          <p:spTgt spid="9"/>
                                        </p:tgtEl>
                                        <p:attrNameLst>
                                          <p:attrName>ppt_x</p:attrName>
                                        </p:attrNameLst>
                                      </p:cBhvr>
                                      <p:tavLst>
                                        <p:tav tm="0">
                                          <p:val>
                                            <p:strVal val="0.9440731"/>
                                          </p:val>
                                        </p:tav>
                                        <p:tav tm="100000">
                                          <p:val>
                                            <p:strVal val="0.9440731"/>
                                          </p:val>
                                        </p:tav>
                                      </p:tavLst>
                                    </p:anim>
                                    <p:anim calcmode="lin" to="" valueType="num">
                                      <p:cBhvr>
                                        <p:cTn dur="500" fill="hold" id="40">
                                          <p:stCondLst>
                                            <p:cond delay="0"/>
                                          </p:stCondLst>
                                        </p:cTn>
                                        <p:tgtEl>
                                          <p:spTgt spid="9"/>
                                        </p:tgtEl>
                                        <p:attrNameLst>
                                          <p:attrName>ppt_y</p:attrName>
                                        </p:attrNameLst>
                                      </p:cBhvr>
                                      <p:tavLst>
                                        <p:tav tm="0">
                                          <p:val>
                                            <p:strVal val="0.3273392"/>
                                          </p:val>
                                        </p:tav>
                                        <p:tav tm="100000">
                                          <p:val>
                                            <p:strVal val="0.3273392"/>
                                          </p:val>
                                        </p:tav>
                                      </p:tavLst>
                                    </p:anim>
                                  </p:childTnLst>
                                </p:cTn>
                              </p:par>
                              <p:par>
                                <p:cTn accel="50000" decel="50000" fill="hold" id="41" nodeType="withEffect" presetClass="path" presetID="35" presetSubtype="0">
                                  <p:stCondLst>
                                    <p:cond delay="0"/>
                                  </p:stCondLst>
                                  <p:childTnLst>
                                    <p:anim calcmode="lin" to="" valueType="num">
                                      <p:cBhvr>
                                        <p:cTn dur="500" fill="hold" id="42">
                                          <p:stCondLst>
                                            <p:cond delay="0"/>
                                          </p:stCondLst>
                                        </p:cTn>
                                        <p:tgtEl>
                                          <p:spTgt spid="10"/>
                                        </p:tgtEl>
                                        <p:attrNameLst>
                                          <p:attrName>ppt_x</p:attrName>
                                        </p:attrNameLst>
                                      </p:cBhvr>
                                      <p:tavLst>
                                        <p:tav tm="0">
                                          <p:val>
                                            <p:strVal val="ppt_x"/>
                                          </p:val>
                                        </p:tav>
                                        <p:tav tm="100000">
                                          <p:val>
                                            <p:strVal val="0.04846589"/>
                                          </p:val>
                                        </p:tav>
                                      </p:tavLst>
                                    </p:anim>
                                    <p:anim calcmode="lin" to="" valueType="num">
                                      <p:cBhvr>
                                        <p:cTn dur="500" fill="hold" id="43">
                                          <p:stCondLst>
                                            <p:cond delay="0"/>
                                          </p:stCondLst>
                                        </p:cTn>
                                        <p:tgtEl>
                                          <p:spTgt spid="10"/>
                                        </p:tgtEl>
                                        <p:attrNameLst>
                                          <p:attrName>ppt_y</p:attrName>
                                        </p:attrNameLst>
                                      </p:cBhvr>
                                      <p:tavLst>
                                        <p:tav tm="0">
                                          <p:val>
                                            <p:strVal val="ppt_y"/>
                                          </p:val>
                                        </p:tav>
                                        <p:tav tm="100000">
                                          <p:val>
                                            <p:strVal val="0.138242"/>
                                          </p:val>
                                        </p:tav>
                                      </p:tavLst>
                                    </p:anim>
                                    <p:anim calcmode="lin" to="" valueType="num">
                                      <p:cBhvr>
                                        <p:cTn dur="500" fill="hold" id="44">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45">
                                          <p:stCondLst>
                                            <p:cond delay="0"/>
                                          </p:stCondLst>
                                        </p:cTn>
                                        <p:tgtEl>
                                          <p:spTgt spid="10"/>
                                        </p:tgtEl>
                                        <p:attrNameLst>
                                          <p:attrName>ppt_h</p:attrName>
                                        </p:attrNameLst>
                                      </p:cBhvr>
                                      <p:tavLst>
                                        <p:tav tm="0">
                                          <p:val>
                                            <p:strVal val="ppt_h"/>
                                          </p:val>
                                        </p:tav>
                                        <p:tav tm="100000">
                                          <p:val>
                                            <p:strVal val="#ppt_h"/>
                                          </p:val>
                                        </p:tav>
                                      </p:tavLst>
                                    </p:anim>
                                  </p:childTnLst>
                                </p:cTn>
                              </p:par>
                              <p:par>
                                <p:cTn accel="50000" decel="50000" fill="hold" id="46" nodeType="withEffect" presetClass="path" presetID="35" presetSubtype="0">
                                  <p:stCondLst>
                                    <p:cond delay="0"/>
                                  </p:stCondLst>
                                  <p:childTnLst>
                                    <p:anim calcmode="lin" to="" valueType="num">
                                      <p:cBhvr>
                                        <p:cTn dur="500" fill="hold" id="47">
                                          <p:stCondLst>
                                            <p:cond delay="0"/>
                                          </p:stCondLst>
                                        </p:cTn>
                                        <p:tgtEl>
                                          <p:spTgt spid="8"/>
                                        </p:tgtEl>
                                        <p:attrNameLst>
                                          <p:attrName>ppt_x</p:attrName>
                                        </p:attrNameLst>
                                      </p:cBhvr>
                                      <p:tavLst>
                                        <p:tav tm="0">
                                          <p:val>
                                            <p:strVal val="ppt_x"/>
                                          </p:val>
                                        </p:tav>
                                        <p:tav tm="100000">
                                          <p:val>
                                            <p:strVal val="0.8971779"/>
                                          </p:val>
                                        </p:tav>
                                      </p:tavLst>
                                    </p:anim>
                                    <p:anim calcmode="lin" to="" valueType="num">
                                      <p:cBhvr>
                                        <p:cTn dur="500" fill="hold" id="48">
                                          <p:stCondLst>
                                            <p:cond delay="0"/>
                                          </p:stCondLst>
                                        </p:cTn>
                                        <p:tgtEl>
                                          <p:spTgt spid="8"/>
                                        </p:tgtEl>
                                        <p:attrNameLst>
                                          <p:attrName>ppt_y</p:attrName>
                                        </p:attrNameLst>
                                      </p:cBhvr>
                                      <p:tavLst>
                                        <p:tav tm="0">
                                          <p:val>
                                            <p:strVal val="ppt_y"/>
                                          </p:val>
                                        </p:tav>
                                        <p:tav tm="100000">
                                          <p:val>
                                            <p:strVal val="0.2514431"/>
                                          </p:val>
                                        </p:tav>
                                      </p:tavLst>
                                    </p:anim>
                                    <p:anim calcmode="lin" to="" valueType="num">
                                      <p:cBhvr>
                                        <p:cTn dur="500" fill="hold" id="49">
                                          <p:stCondLst>
                                            <p:cond delay="0"/>
                                          </p:stCondLst>
                                        </p:cTn>
                                        <p:tgtEl>
                                          <p:spTgt spid="8"/>
                                        </p:tgtEl>
                                        <p:attrNameLst>
                                          <p:attrName>ppt_w</p:attrName>
                                        </p:attrNameLst>
                                      </p:cBhvr>
                                      <p:tavLst>
                                        <p:tav tm="0">
                                          <p:val>
                                            <p:strVal val="ppt_w"/>
                                          </p:val>
                                        </p:tav>
                                        <p:tav tm="100000">
                                          <p:val>
                                            <p:strVal val="#ppt_w"/>
                                          </p:val>
                                        </p:tav>
                                      </p:tavLst>
                                    </p:anim>
                                    <p:anim calcmode="lin" to="" valueType="num">
                                      <p:cBhvr>
                                        <p:cTn dur="500" fill="hold" id="50">
                                          <p:stCondLst>
                                            <p:cond delay="0"/>
                                          </p:stCondLst>
                                        </p:cTn>
                                        <p:tgtEl>
                                          <p:spTgt spid="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2000"/>
                            </p:stCondLst>
                            <p:childTnLst>
                              <p:par>
                                <p:cTn accel="50000" decel="50000" fill="hold" id="52" nodeType="afterEffect" presetClass="path" presetID="35" presetSubtype="0">
                                  <p:stCondLst>
                                    <p:cond delay="0"/>
                                  </p:stCondLst>
                                  <p:childTnLst>
                                    <p:anim calcmode="lin" to="" valueType="num">
                                      <p:cBhvr>
                                        <p:cTn dur="250" fill="hold" id="53">
                                          <p:stCondLst>
                                            <p:cond delay="0"/>
                                          </p:stCondLst>
                                        </p:cTn>
                                        <p:tgtEl>
                                          <p:spTgt spid="9"/>
                                        </p:tgtEl>
                                        <p:attrNameLst>
                                          <p:attrName>ppt_x</p:attrName>
                                        </p:attrNameLst>
                                      </p:cBhvr>
                                      <p:tavLst>
                                        <p:tav tm="0">
                                          <p:val>
                                            <p:strVal val="ppt_x"/>
                                          </p:val>
                                        </p:tav>
                                        <p:tav tm="100000">
                                          <p:val>
                                            <p:strVal val="0.9440731"/>
                                          </p:val>
                                        </p:tav>
                                      </p:tavLst>
                                    </p:anim>
                                    <p:anim calcmode="lin" to="" valueType="num">
                                      <p:cBhvr>
                                        <p:cTn dur="250" fill="hold" id="54">
                                          <p:stCondLst>
                                            <p:cond delay="0"/>
                                          </p:stCondLst>
                                        </p:cTn>
                                        <p:tgtEl>
                                          <p:spTgt spid="9"/>
                                        </p:tgtEl>
                                        <p:attrNameLst>
                                          <p:attrName>ppt_y</p:attrName>
                                        </p:attrNameLst>
                                      </p:cBhvr>
                                      <p:tavLst>
                                        <p:tav tm="0">
                                          <p:val>
                                            <p:strVal val="ppt_y"/>
                                          </p:val>
                                        </p:tav>
                                        <p:tav tm="100000">
                                          <p:val>
                                            <p:strVal val="0.3273392"/>
                                          </p:val>
                                        </p:tav>
                                      </p:tavLst>
                                    </p:anim>
                                    <p:anim calcmode="lin" to="" valueType="num">
                                      <p:cBhvr>
                                        <p:cTn dur="250" fill="hold" id="55">
                                          <p:stCondLst>
                                            <p:cond delay="0"/>
                                          </p:stCondLst>
                                        </p:cTn>
                                        <p:tgtEl>
                                          <p:spTgt spid="9"/>
                                        </p:tgtEl>
                                        <p:attrNameLst>
                                          <p:attrName>ppt_w</p:attrName>
                                        </p:attrNameLst>
                                      </p:cBhvr>
                                      <p:tavLst>
                                        <p:tav tm="0">
                                          <p:val>
                                            <p:strVal val="ppt_w"/>
                                          </p:val>
                                        </p:tav>
                                        <p:tav tm="100000">
                                          <p:val>
                                            <p:strVal val="#ppt_w"/>
                                          </p:val>
                                        </p:tav>
                                      </p:tavLst>
                                    </p:anim>
                                    <p:anim calcmode="lin" to="" valueType="num">
                                      <p:cBhvr>
                                        <p:cTn dur="250" fill="hold" id="56">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2250"/>
                            </p:stCondLst>
                            <p:childTnLst>
                              <p:par>
                                <p:cTn decel="50000" fill="hold" grpId="0" id="58" nodeType="afterEffect" presetClass="entr" presetID="0" presetSubtype="0">
                                  <p:stCondLst>
                                    <p:cond delay="0"/>
                                  </p:stCondLst>
                                  <p:iterate type="lt">
                                    <p:tmPct val="10000"/>
                                  </p:iterate>
                                  <p:childTnLst>
                                    <p:set>
                                      <p:cBhvr>
                                        <p:cTn dur="750" fill="hold" id="59">
                                          <p:stCondLst>
                                            <p:cond delay="0"/>
                                          </p:stCondLst>
                                        </p:cTn>
                                        <p:tgtEl>
                                          <p:spTgt spid="13"/>
                                        </p:tgtEl>
                                        <p:attrNameLst>
                                          <p:attrName>style.visibility</p:attrName>
                                        </p:attrNameLst>
                                      </p:cBhvr>
                                      <p:to>
                                        <p:strVal val="visible"/>
                                      </p:to>
                                    </p:set>
                                    <p:animScale>
                                      <p:cBhvr>
                                        <p:cTn decel="50000" dur="225" fill="hold" id="60">
                                          <p:stCondLst>
                                            <p:cond delay="0"/>
                                          </p:stCondLst>
                                        </p:cTn>
                                        <p:tgtEl>
                                          <p:spTgt spid="13"/>
                                        </p:tgtEl>
                                      </p:cBhvr>
                                      <p:from x="150000" y="150000"/>
                                      <p:to x="50000" y="50000"/>
                                    </p:animScale>
                                    <p:anim calcmode="lin" to="" valueType="num">
                                      <p:cBhvr>
                                        <p:cTn decel="50000" dur="225" fill="hold" id="61">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62">
                                          <p:stCondLst>
                                            <p:cond delay="225"/>
                                          </p:stCondLst>
                                        </p:cTn>
                                        <p:tgtEl>
                                          <p:spTgt spid="13"/>
                                        </p:tgtEl>
                                      </p:cBhvr>
                                      <p:from x="50000" y="50000"/>
                                      <p:to x="100000" y="100000"/>
                                    </p:animScale>
                                    <p:anim calcmode="lin" to="" valueType="num">
                                      <p:cBhvr>
                                        <p:cTn accel="50000" dur="375" fill="hold" id="63">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64">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5">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6">
                                          <p:stCondLst>
                                            <p:cond delay="0"/>
                                          </p:stCondLst>
                                        </p:cTn>
                                        <p:tgtEl>
                                          <p:spTgt spid="13"/>
                                        </p:tgtEl>
                                        <p:attrNameLst>
                                          <p:attrName>r</p:attrName>
                                        </p:attrNameLst>
                                      </p:cBhvr>
                                    </p:animRot>
                                    <p:animRot by="21600000" from="1200000" to="0">
                                      <p:cBhvr>
                                        <p:cTn accel="50000" dur="375" fill="hold" id="67">
                                          <p:stCondLst>
                                            <p:cond delay="225"/>
                                          </p:stCondLst>
                                        </p:cTn>
                                        <p:tgtEl>
                                          <p:spTgt spid="13"/>
                                        </p:tgtEl>
                                        <p:attrNameLst>
                                          <p:attrName>r</p:attrName>
                                        </p:attrNameLst>
                                      </p:cBhvr>
                                    </p:animRot>
                                    <p:animEffect filter="fade">
                                      <p:cBhvr>
                                        <p:cTn dur="225" id="68">
                                          <p:stCondLst>
                                            <p:cond delay="0"/>
                                          </p:stCondLst>
                                        </p:cTn>
                                        <p:tgtEl>
                                          <p:spTgt spid="13"/>
                                        </p:tgtEl>
                                      </p:cBhvr>
                                    </p:animEffect>
                                  </p:childTnLst>
                                </p:cTn>
                              </p:par>
                            </p:childTnLst>
                          </p:cTn>
                        </p:par>
                        <p:par>
                          <p:cTn fill="hold" id="69" nodeType="afterGroup">
                            <p:stCondLst>
                              <p:cond delay="3000"/>
                            </p:stCondLst>
                            <p:childTnLst>
                              <p:par>
                                <p:cTn fill="hold" grpId="0" id="70" nodeType="afterEffect" presetClass="entr" presetID="0" presetSubtype="0">
                                  <p:stCondLst>
                                    <p:cond delay="0"/>
                                  </p:stCondLst>
                                  <p:iterate type="lt">
                                    <p:tmPct val="10000"/>
                                  </p:iterate>
                                  <p:childTnLst>
                                    <p:set>
                                      <p:cBhvr>
                                        <p:cTn dur="750" fill="hold" id="71">
                                          <p:stCondLst>
                                            <p:cond delay="0"/>
                                          </p:stCondLst>
                                        </p:cTn>
                                        <p:tgtEl>
                                          <p:spTgt spid="14"/>
                                        </p:tgtEl>
                                        <p:attrNameLst>
                                          <p:attrName>style.visibility</p:attrName>
                                        </p:attrNameLst>
                                      </p:cBhvr>
                                      <p:to>
                                        <p:strVal val="visible"/>
                                      </p:to>
                                    </p:set>
                                    <p:anim calcmode="lin" to="" valueType="num">
                                      <p:cBhvr>
                                        <p:cTn dur="750" fill="hold" id="72">
                                          <p:stCondLst>
                                            <p:cond delay="0"/>
                                          </p:stCondLst>
                                        </p:cTn>
                                        <p:tgtEl>
                                          <p:spTgt spid="14"/>
                                        </p:tgtEl>
                                        <p:attrNameLst>
                                          <p:attrName>ppt_h</p:attrName>
                                        </p:attrNameLst>
                                      </p:cBhvr>
                                      <p:tavLst>
                                        <p:tav fmla="#ppt_h-#ppt_h*((1.5-1.5*$)^3-(1.5-1.5*$)^2)" tm="0">
                                          <p:val>
                                            <p:strVal val="0"/>
                                          </p:val>
                                        </p:tav>
                                        <p:tav tm="100000">
                                          <p:val>
                                            <p:strVal val="1"/>
                                          </p:val>
                                        </p:tav>
                                      </p:tavLst>
                                    </p:anim>
                                    <p:anim calcmode="lin" to="" valueType="num">
                                      <p:cBhvr>
                                        <p:cTn dur="750" fill="hold" id="73">
                                          <p:stCondLst>
                                            <p:cond delay="0"/>
                                          </p:stCondLst>
                                        </p:cTn>
                                        <p:tgtEl>
                                          <p:spTgt spid="14"/>
                                        </p:tgtEl>
                                        <p:attrNameLst>
                                          <p:attrName>ppt_w</p:attrName>
                                        </p:attrNameLst>
                                      </p:cBhvr>
                                      <p:tavLst>
                                        <p:tav fmla="#ppt_w-#ppt_w*((1.5-1.5*$)^3-(1.5-1.5*$)^2)" tm="0">
                                          <p:val>
                                            <p:strVal val="0"/>
                                          </p:val>
                                        </p:tav>
                                        <p:tav tm="100000">
                                          <p:val>
                                            <p:strVal val="1"/>
                                          </p:val>
                                        </p:tav>
                                      </p:tavLst>
                                    </p:anim>
                                  </p:childTnLst>
                                </p:cTn>
                              </p:par>
                            </p:childTnLst>
                          </p:cTn>
                        </p:par>
                        <p:par>
                          <p:cTn fill="hold" id="74" nodeType="afterGroup">
                            <p:stCondLst>
                              <p:cond delay="3750"/>
                            </p:stCondLst>
                            <p:childTnLst>
                              <p:par>
                                <p:cTn fill="hold" grpId="0" id="75" nodeType="afterEffect" presetClass="entr" presetID="0" presetSubtype="0">
                                  <p:stCondLst>
                                    <p:cond delay="0"/>
                                  </p:stCondLst>
                                  <p:iterate type="lt">
                                    <p:tmPct val="10000"/>
                                  </p:iterate>
                                  <p:childTnLst>
                                    <p:set>
                                      <p:cBhvr>
                                        <p:cTn dur="750" fill="hold" id="76">
                                          <p:stCondLst>
                                            <p:cond delay="0"/>
                                          </p:stCondLst>
                                        </p:cTn>
                                        <p:tgtEl>
                                          <p:spTgt spid="11"/>
                                        </p:tgtEl>
                                        <p:attrNameLst>
                                          <p:attrName>style.visibility</p:attrName>
                                        </p:attrNameLst>
                                      </p:cBhvr>
                                      <p:to>
                                        <p:strVal val="visible"/>
                                      </p:to>
                                    </p:set>
                                    <p:anim calcmode="lin" to="" valueType="num">
                                      <p:cBhvr>
                                        <p:cTn dur="750" fill="hold" id="77">
                                          <p:stCondLst>
                                            <p:cond delay="0"/>
                                          </p:stCondLst>
                                        </p:cTn>
                                        <p:tgtEl>
                                          <p:spTgt spid="11"/>
                                        </p:tgtEl>
                                        <p:attrNameLst>
                                          <p:attrName>ppt_h</p:attrName>
                                        </p:attrNameLst>
                                      </p:cBhvr>
                                      <p:tavLst>
                                        <p:tav fmla="#ppt_h-#ppt_h*cos(4*pi*$)*(1-$)^2" tm="0">
                                          <p:val>
                                            <p:strVal val="0"/>
                                          </p:val>
                                        </p:tav>
                                        <p:tav tm="100000">
                                          <p:val>
                                            <p:strVal val="1"/>
                                          </p:val>
                                        </p:tav>
                                      </p:tavLst>
                                    </p:anim>
                                    <p:anim calcmode="lin" to="" valueType="num">
                                      <p:cBhvr>
                                        <p:cTn dur="750" fill="hold" id="78">
                                          <p:stCondLst>
                                            <p:cond delay="0"/>
                                          </p:stCondLst>
                                        </p:cTn>
                                        <p:tgtEl>
                                          <p:spTgt spid="11"/>
                                        </p:tgtEl>
                                        <p:attrNameLst>
                                          <p:attrName>ppt_w</p:attrName>
                                        </p:attrNameLst>
                                      </p:cBhvr>
                                      <p:tavLst>
                                        <p:tav fmla="#ppt_w-#ppt_w*cos(4*pi*$)*(1-$)^2" tm="0">
                                          <p:val>
                                            <p:strVal val="0"/>
                                          </p:val>
                                        </p:tav>
                                        <p:tav tm="100000">
                                          <p:val>
                                            <p:strVal val="1"/>
                                          </p:val>
                                        </p:tav>
                                      </p:tavLst>
                                    </p:anim>
                                  </p:childTnLst>
                                </p:cTn>
                              </p:par>
                            </p:childTnLst>
                          </p:cTn>
                        </p:par>
                        <p:par>
                          <p:cTn fill="hold" id="79" nodeType="afterGroup">
                            <p:stCondLst>
                              <p:cond delay="4500"/>
                            </p:stCondLst>
                            <p:childTnLst>
                              <p:par>
                                <p:cTn fill="hold" grpId="0" id="80" nodeType="afterEffect" presetClass="entr" presetID="22" presetSubtype="8">
                                  <p:stCondLst>
                                    <p:cond delay="0"/>
                                  </p:stCondLst>
                                  <p:childTnLst>
                                    <p:set>
                                      <p:cBhvr>
                                        <p:cTn dur="1" fill="hold" id="81">
                                          <p:stCondLst>
                                            <p:cond delay="0"/>
                                          </p:stCondLst>
                                        </p:cTn>
                                        <p:tgtEl>
                                          <p:spTgt spid="12"/>
                                        </p:tgtEl>
                                        <p:attrNameLst>
                                          <p:attrName>style.visibility</p:attrName>
                                        </p:attrNameLst>
                                      </p:cBhvr>
                                      <p:to>
                                        <p:strVal val="visible"/>
                                      </p:to>
                                    </p:set>
                                    <p:animEffect filter="wipe(left)" transition="in">
                                      <p:cBhvr>
                                        <p:cTn dur="500" id="8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设计理念说明</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Rectangle 13">
            <a:extLst>
              <a:ext uri="{FF2B5EF4-FFF2-40B4-BE49-F238E27FC236}">
                <a16:creationId xmlns:a16="http://schemas.microsoft.com/office/drawing/2014/main" id="{BA29311E-48F9-4A13-B6D6-1ABF1D31BFB4}"/>
              </a:ext>
            </a:extLst>
          </p:cNvPr>
          <p:cNvSpPr/>
          <p:nvPr/>
        </p:nvSpPr>
        <p:spPr>
          <a:xfrm>
            <a:off x="1065177" y="2292005"/>
            <a:ext cx="5038844" cy="137160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a:t>
            </a:r>
          </a:p>
        </p:txBody>
      </p:sp>
      <p:pic>
        <p:nvPicPr>
          <p:cNvPr id="10" name="PA-图片占位符 27">
            <a:extLst>
              <a:ext uri="{FF2B5EF4-FFF2-40B4-BE49-F238E27FC236}">
                <a16:creationId xmlns:a16="http://schemas.microsoft.com/office/drawing/2014/main" id="{9BA546F4-2CED-4DE6-BB4A-162883104D96}"/>
              </a:ext>
            </a:extLst>
          </p:cNvPr>
          <p:cNvPicPr>
            <a:picLocks noChangeAspect="1"/>
          </p:cNvPicPr>
          <p:nvPr>
            <p:custDataLst>
              <p:tags r:id="rId6"/>
            </p:custDataLst>
          </p:nvPr>
        </p:nvPicPr>
        <p:blipFill>
          <a:blip r:embed="rId5">
            <a:extLst>
              <a:ext uri="{28A0092B-C50C-407E-A947-70E740481C1C}">
                <a14:useLocalDpi val="0"/>
              </a:ext>
            </a:extLst>
          </a:blip>
          <a:stretch>
            <a:fillRect/>
          </a:stretch>
        </p:blipFill>
        <p:spPr>
          <a:xfrm rot="19871776">
            <a:off x="2991747" y="3904106"/>
            <a:ext cx="3920742" cy="2611740"/>
          </a:xfrm>
          <a:custGeom>
            <a:gdLst>
              <a:gd fmla="*/ 0 w 4194089" name="connsiteX0"/>
              <a:gd fmla="*/ 0 h 2927526" name="connsiteY0"/>
              <a:gd fmla="*/ 2458191 w 4194089" name="connsiteX1"/>
              <a:gd fmla="*/ 169589 h 2927526" name="connsiteY1"/>
              <a:gd fmla="*/ 4194089 w 4194089" name="connsiteX2"/>
              <a:gd fmla="*/ 2927526 h 2927526" name="connsiteY2"/>
              <a:gd fmla="*/ 1737867 w 4194089" name="connsiteX3"/>
              <a:gd fmla="*/ 2925692 h 2927526" name="connsiteY3"/>
              <a:gd fmla="*/ 0 w 4194089" name="connsiteX4"/>
              <a:gd fmla="*/ 0 h 29275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27526" w="4194089">
                <a:moveTo>
                  <a:pt x="0" y="0"/>
                </a:moveTo>
                <a:lnTo>
                  <a:pt x="2458191" y="169589"/>
                </a:lnTo>
                <a:lnTo>
                  <a:pt x="4194089" y="2927526"/>
                </a:lnTo>
                <a:lnTo>
                  <a:pt x="1737867" y="2925692"/>
                </a:lnTo>
                <a:lnTo>
                  <a:pt x="0" y="0"/>
                </a:lnTo>
                <a:close/>
              </a:path>
            </a:pathLst>
          </a:custGeom>
        </p:spPr>
      </p:pic>
      <p:pic>
        <p:nvPicPr>
          <p:cNvPr id="11" name="PA-图片占位符 3">
            <a:extLst>
              <a:ext uri="{FF2B5EF4-FFF2-40B4-BE49-F238E27FC236}">
                <a16:creationId xmlns:a16="http://schemas.microsoft.com/office/drawing/2014/main" id="{6383A5F9-B99A-4A89-BF5D-ACD7010F6D26}"/>
              </a:ext>
            </a:extLst>
          </p:cNvPr>
          <p:cNvPicPr>
            <a:picLocks noChangeAspect="1"/>
          </p:cNvPicPr>
          <p:nvPr>
            <p:custDataLst>
              <p:tags r:id="rId8"/>
            </p:custDataLst>
          </p:nvPr>
        </p:nvPicPr>
        <p:blipFill>
          <a:blip r:embed="rId7">
            <a:extLst>
              <a:ext uri="{28A0092B-C50C-407E-A947-70E740481C1C}">
                <a14:useLocalDpi val="0"/>
              </a:ext>
            </a:extLst>
          </a:blip>
          <a:stretch>
            <a:fillRect/>
          </a:stretch>
        </p:blipFill>
        <p:spPr>
          <a:xfrm rot="19871776">
            <a:off x="7462951" y="1727064"/>
            <a:ext cx="4135894" cy="2325614"/>
          </a:xfrm>
          <a:custGeom>
            <a:gdLst>
              <a:gd fmla="*/ 0 w 4101578" name="connsiteX0"/>
              <a:gd fmla="*/ 0 h 2633176" name="connsiteY0"/>
              <a:gd fmla="*/ 2309043 w 4101578" name="connsiteX1"/>
              <a:gd fmla="*/ 124538 h 2633176" name="connsiteY1"/>
              <a:gd fmla="*/ 4101578 w 4101578" name="connsiteX2"/>
              <a:gd fmla="*/ 2633176 h 2633176" name="connsiteY2"/>
              <a:gd fmla="*/ 1768290 w 4101578" name="connsiteX3"/>
              <a:gd fmla="*/ 2605453 h 2633176" name="connsiteY3"/>
              <a:gd fmla="*/ 0 w 4101578" name="connsiteX4"/>
              <a:gd fmla="*/ 0 h 26331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3176" w="4101578">
                <a:moveTo>
                  <a:pt x="0" y="0"/>
                </a:moveTo>
                <a:lnTo>
                  <a:pt x="2309043" y="124538"/>
                </a:lnTo>
                <a:lnTo>
                  <a:pt x="4101578" y="2633176"/>
                </a:lnTo>
                <a:lnTo>
                  <a:pt x="1768290" y="2605453"/>
                </a:lnTo>
                <a:lnTo>
                  <a:pt x="0" y="0"/>
                </a:lnTo>
                <a:close/>
              </a:path>
            </a:pathLst>
          </a:custGeom>
        </p:spPr>
      </p:pic>
      <p:pic>
        <p:nvPicPr>
          <p:cNvPr id="12" name="PA-图片占位符 25">
            <a:extLst>
              <a:ext uri="{FF2B5EF4-FFF2-40B4-BE49-F238E27FC236}">
                <a16:creationId xmlns:a16="http://schemas.microsoft.com/office/drawing/2014/main" id="{3C35130B-E4A4-449D-9610-706A31F9812C}"/>
              </a:ext>
            </a:extLst>
          </p:cNvPr>
          <p:cNvPicPr>
            <a:picLocks noChangeAspect="1"/>
          </p:cNvPicPr>
          <p:nvPr>
            <p:custDataLst>
              <p:tags r:id="rId10"/>
            </p:custDataLst>
          </p:nvPr>
        </p:nvPicPr>
        <p:blipFill>
          <a:blip r:embed="rId9">
            <a:extLst>
              <a:ext uri="{28A0092B-C50C-407E-A947-70E740481C1C}">
                <a14:useLocalDpi val="0"/>
              </a:ext>
            </a:extLst>
          </a:blip>
          <a:stretch>
            <a:fillRect/>
          </a:stretch>
        </p:blipFill>
        <p:spPr>
          <a:xfrm rot="19871776">
            <a:off x="5313883" y="2875245"/>
            <a:ext cx="3880586" cy="2400720"/>
          </a:xfrm>
          <a:custGeom>
            <a:gdLst>
              <a:gd fmla="*/ 0 w 4101848" name="connsiteX0"/>
              <a:gd fmla="*/ 0 h 2778980" name="connsiteY0"/>
              <a:gd fmla="*/ 2338843 w 4101848" name="connsiteX1"/>
              <a:gd fmla="*/ 169186 h 2778980" name="connsiteY1"/>
              <a:gd fmla="*/ 4101848 w 4101848" name="connsiteX2"/>
              <a:gd fmla="*/ 2778980 h 2778980" name="connsiteY2"/>
              <a:gd fmla="*/ 1739933 w 4101848" name="connsiteX3"/>
              <a:gd fmla="*/ 2763780 h 2778980" name="connsiteY3"/>
              <a:gd fmla="*/ 0 w 4101848" name="connsiteX4"/>
              <a:gd fmla="*/ 0 h 27789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78980" w="4101848">
                <a:moveTo>
                  <a:pt x="0" y="0"/>
                </a:moveTo>
                <a:lnTo>
                  <a:pt x="2338843" y="169186"/>
                </a:lnTo>
                <a:lnTo>
                  <a:pt x="4101848" y="2778980"/>
                </a:lnTo>
                <a:lnTo>
                  <a:pt x="1739933" y="2763780"/>
                </a:lnTo>
                <a:lnTo>
                  <a:pt x="0" y="0"/>
                </a:lnTo>
                <a:close/>
              </a:path>
            </a:pathLst>
          </a:custGeom>
        </p:spPr>
      </p:pic>
      <p:sp>
        <p:nvSpPr>
          <p:cNvPr id="14" name="矩形 13">
            <a:extLst>
              <a:ext uri="{FF2B5EF4-FFF2-40B4-BE49-F238E27FC236}">
                <a16:creationId xmlns:a16="http://schemas.microsoft.com/office/drawing/2014/main" id="{DB86758B-3907-4F6F-918A-9A22638FB00F}"/>
              </a:ext>
            </a:extLst>
          </p:cNvPr>
          <p:cNvSpPr/>
          <p:nvPr/>
        </p:nvSpPr>
        <p:spPr>
          <a:xfrm>
            <a:off x="8446970" y="5227278"/>
            <a:ext cx="3472314" cy="618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A1BF202D-7CE2-4832-8121-6F7253588CB9}"/>
              </a:ext>
            </a:extLst>
          </p:cNvPr>
          <p:cNvSpPr/>
          <p:nvPr/>
        </p:nvSpPr>
        <p:spPr>
          <a:xfrm>
            <a:off x="1141838" y="1922978"/>
            <a:ext cx="1878549" cy="23430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03061859"/>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0" presetSubtype="0">
                                  <p:stCondLst>
                                    <p:cond delay="0"/>
                                  </p:stCondLst>
                                  <p:iterate type="lt">
                                    <p:tmPct val="10000"/>
                                  </p:iterate>
                                  <p:childTnLst>
                                    <p:set>
                                      <p:cBhvr>
                                        <p:cTn dur="750" fill="hold" id="6">
                                          <p:stCondLst>
                                            <p:cond delay="0"/>
                                          </p:stCondLst>
                                        </p:cTn>
                                        <p:tgtEl>
                                          <p:spTgt spid="15"/>
                                        </p:tgtEl>
                                        <p:attrNameLst>
                                          <p:attrName>style.visibility</p:attrName>
                                        </p:attrNameLst>
                                      </p:cBhvr>
                                      <p:to>
                                        <p:strVal val="visible"/>
                                      </p:to>
                                    </p:set>
                                    <p:anim calcmode="lin" to="" valueType="num">
                                      <p:cBhvr>
                                        <p:cTn dur="750" fill="hold" id="7">
                                          <p:stCondLst>
                                            <p:cond delay="0"/>
                                          </p:stCondLst>
                                        </p:cTn>
                                        <p:tgtEl>
                                          <p:spTgt spid="15"/>
                                        </p:tgtEl>
                                        <p:attrNameLst>
                                          <p:attrName>ppt_h</p:attrName>
                                        </p:attrNameLst>
                                      </p:cBhvr>
                                      <p:tavLst>
                                        <p:tav fmla="#ppt_h-#ppt_h*cos(4*pi*$)*(1-$)^2" tm="0">
                                          <p:val>
                                            <p:strVal val="0"/>
                                          </p:val>
                                        </p:tav>
                                        <p:tav tm="100000">
                                          <p:val>
                                            <p:strVal val="1"/>
                                          </p:val>
                                        </p:tav>
                                      </p:tavLst>
                                    </p:anim>
                                    <p:anim calcmode="lin" to="" valueType="num">
                                      <p:cBhvr>
                                        <p:cTn dur="750" fill="hold" id="8">
                                          <p:stCondLst>
                                            <p:cond delay="0"/>
                                          </p:stCondLst>
                                        </p:cTn>
                                        <p:tgtEl>
                                          <p:spTgt spid="15"/>
                                        </p:tgtEl>
                                        <p:attrNameLst>
                                          <p:attrName>ppt_w</p:attrName>
                                        </p:attrNameLst>
                                      </p:cBhvr>
                                      <p:tavLst>
                                        <p:tav fmla="#ppt_w-#ppt_w*cos(4*pi*$)*(1-$)^2" tm="0">
                                          <p:val>
                                            <p:strVal val="0"/>
                                          </p:val>
                                        </p:tav>
                                        <p:tav tm="100000">
                                          <p:val>
                                            <p:strVal val="1"/>
                                          </p:val>
                                        </p:tav>
                                      </p:tavLst>
                                    </p:anim>
                                  </p:childTnLst>
                                </p:cTn>
                              </p:par>
                            </p:childTnLst>
                          </p:cTn>
                        </p:par>
                        <p:par>
                          <p:cTn fill="hold" id="9" nodeType="afterGroup">
                            <p:stCondLst>
                              <p:cond delay="750"/>
                            </p:stCondLst>
                            <p:childTnLst>
                              <p:par>
                                <p:cTn fill="hold" grpId="0" id="10" nodeType="afterEffect" presetClass="entr" presetID="18" presetSubtype="6">
                                  <p:stCondLst>
                                    <p:cond delay="0"/>
                                  </p:stCondLst>
                                  <p:childTnLst>
                                    <p:set>
                                      <p:cBhvr>
                                        <p:cTn dur="1" fill="hold" id="11">
                                          <p:stCondLst>
                                            <p:cond delay="0"/>
                                          </p:stCondLst>
                                        </p:cTn>
                                        <p:tgtEl>
                                          <p:spTgt spid="9"/>
                                        </p:tgtEl>
                                        <p:attrNameLst>
                                          <p:attrName>style.visibility</p:attrName>
                                        </p:attrNameLst>
                                      </p:cBhvr>
                                      <p:to>
                                        <p:strVal val="visible"/>
                                      </p:to>
                                    </p:set>
                                    <p:animEffect filter="strips(downRight)" transition="in">
                                      <p:cBhvr>
                                        <p:cTn dur="500" id="12"/>
                                        <p:tgtEl>
                                          <p:spTgt spid="9"/>
                                        </p:tgtEl>
                                      </p:cBhvr>
                                    </p:animEffect>
                                  </p:childTnLst>
                                </p:cTn>
                              </p:par>
                            </p:childTnLst>
                          </p:cTn>
                        </p:par>
                        <p:par>
                          <p:cTn fill="hold" id="13" nodeType="afterGroup">
                            <p:stCondLst>
                              <p:cond delay="1250"/>
                            </p:stCondLst>
                            <p:childTnLst>
                              <p:par>
                                <p:cTn fill="hold" id="14" nodeType="afterEffect" presetClass="entr" presetID="23" presetSubtype="32">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accel="100000" dur="400" fill="hold" id="16"/>
                                        <p:tgtEl>
                                          <p:spTgt spid="10"/>
                                        </p:tgtEl>
                                        <p:attrNameLst>
                                          <p:attrName>ppt_w</p:attrName>
                                        </p:attrNameLst>
                                      </p:cBhvr>
                                      <p:tavLst>
                                        <p:tav tm="0">
                                          <p:val>
                                            <p:strVal val="0"/>
                                          </p:val>
                                        </p:tav>
                                        <p:tav tm="100000">
                                          <p:val>
                                            <p:strVal val="#ppt_w"/>
                                          </p:val>
                                        </p:tav>
                                      </p:tavLst>
                                    </p:anim>
                                    <p:anim calcmode="lin" valueType="num">
                                      <p:cBhvr>
                                        <p:cTn accel="100000" dur="400" fill="hold" id="17"/>
                                        <p:tgtEl>
                                          <p:spTgt spid="10"/>
                                        </p:tgtEl>
                                        <p:attrNameLst>
                                          <p:attrName>ppt_h</p:attrName>
                                        </p:attrNameLst>
                                      </p:cBhvr>
                                      <p:tavLst>
                                        <p:tav tm="0">
                                          <p:val>
                                            <p:strVal val="0"/>
                                          </p:val>
                                        </p:tav>
                                        <p:tav tm="100000">
                                          <p:val>
                                            <p:strVal val="#ppt_h"/>
                                          </p:val>
                                        </p:tav>
                                      </p:tavLst>
                                    </p:anim>
                                    <p:anim calcmode="lin" to="" valueType="num">
                                      <p:cBhvr>
                                        <p:cTn autoRev="1" dur="100" fill="hold" id="18">
                                          <p:stCondLst>
                                            <p:cond delay="400"/>
                                          </p:stCondLst>
                                        </p:cTn>
                                        <p:tgtEl>
                                          <p:spTgt spid="10"/>
                                        </p:tgtEl>
                                        <p:attrNameLst>
                                          <p:attrName>ppt_w</p:attrName>
                                        </p:attrNameLst>
                                      </p:cBhvr>
                                      <p:tavLst>
                                        <p:tav tm="0">
                                          <p:val>
                                            <p:strVal val="#ppt_w"/>
                                          </p:val>
                                        </p:tav>
                                        <p:tav tm="100000">
                                          <p:val>
                                            <p:strVal val="1.4*#ppt_w"/>
                                          </p:val>
                                        </p:tav>
                                      </p:tavLst>
                                    </p:anim>
                                    <p:anim calcmode="lin" to="" valueType="num">
                                      <p:cBhvr>
                                        <p:cTn autoRev="1" dur="100" fill="hold" id="19">
                                          <p:stCondLst>
                                            <p:cond delay="400"/>
                                          </p:stCondLst>
                                        </p:cTn>
                                        <p:tgtEl>
                                          <p:spTgt spid="10"/>
                                        </p:tgtEl>
                                        <p:attrNameLst>
                                          <p:attrName>ppt_h</p:attrName>
                                        </p:attrNameLst>
                                      </p:cBhvr>
                                      <p:tavLst>
                                        <p:tav tm="0">
                                          <p:val>
                                            <p:strVal val="#ppt_h"/>
                                          </p:val>
                                        </p:tav>
                                        <p:tav tm="100000">
                                          <p:val>
                                            <p:strVal val="1.4*#ppt_h"/>
                                          </p:val>
                                        </p:tav>
                                      </p:tavLst>
                                    </p:anim>
                                    <p:anim calcmode="lin" to="" valueType="num">
                                      <p:cBhvr>
                                        <p:cTn dur="600" fill="hold" id="20">
                                          <p:stCondLst>
                                            <p:cond delay="0"/>
                                          </p:stCondLst>
                                        </p:cTn>
                                        <p:tgtEl>
                                          <p:spTgt spid="10"/>
                                        </p:tgtEl>
                                        <p:attrNameLst>
                                          <p:attrName>ppt_x</p:attrName>
                                        </p:attrNameLst>
                                      </p:cBhvr>
                                      <p:tavLst>
                                        <p:tav tm="0">
                                          <p:val>
                                            <p:strVal val="0.5949948"/>
                                          </p:val>
                                        </p:tav>
                                        <p:tav tm="100000">
                                          <p:val>
                                            <p:strVal val="0.5949948"/>
                                          </p:val>
                                        </p:tav>
                                      </p:tavLst>
                                    </p:anim>
                                    <p:anim calcmode="lin" to="" valueType="num">
                                      <p:cBhvr>
                                        <p:cTn dur="600" fill="hold" id="21">
                                          <p:stCondLst>
                                            <p:cond delay="0"/>
                                          </p:stCondLst>
                                        </p:cTn>
                                        <p:tgtEl>
                                          <p:spTgt spid="10"/>
                                        </p:tgtEl>
                                        <p:attrNameLst>
                                          <p:attrName>ppt_y</p:attrName>
                                        </p:attrNameLst>
                                      </p:cBhvr>
                                      <p:tavLst>
                                        <p:tav tm="0">
                                          <p:val>
                                            <p:strVal val="0.595901"/>
                                          </p:val>
                                        </p:tav>
                                        <p:tav tm="100000">
                                          <p:val>
                                            <p:strVal val="0.595901"/>
                                          </p:val>
                                        </p:tav>
                                      </p:tavLst>
                                    </p:anim>
                                  </p:childTnLst>
                                </p:cTn>
                              </p:par>
                            </p:childTnLst>
                          </p:cTn>
                        </p:par>
                        <p:par>
                          <p:cTn fill="hold" id="22" nodeType="afterGroup">
                            <p:stCondLst>
                              <p:cond delay="1850"/>
                            </p:stCondLst>
                            <p:childTnLst>
                              <p:par>
                                <p:cTn fill="hold" id="23" nodeType="afterEffect" presetClass="entr" presetID="23" presetSubtype="32">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accel="100000" dur="400" fill="hold" id="25"/>
                                        <p:tgtEl>
                                          <p:spTgt spid="12"/>
                                        </p:tgtEl>
                                        <p:attrNameLst>
                                          <p:attrName>ppt_w</p:attrName>
                                        </p:attrNameLst>
                                      </p:cBhvr>
                                      <p:tavLst>
                                        <p:tav tm="0">
                                          <p:val>
                                            <p:strVal val="0"/>
                                          </p:val>
                                        </p:tav>
                                        <p:tav tm="100000">
                                          <p:val>
                                            <p:strVal val="#ppt_w"/>
                                          </p:val>
                                        </p:tav>
                                      </p:tavLst>
                                    </p:anim>
                                    <p:anim calcmode="lin" valueType="num">
                                      <p:cBhvr>
                                        <p:cTn accel="100000" dur="400" fill="hold" id="26"/>
                                        <p:tgtEl>
                                          <p:spTgt spid="12"/>
                                        </p:tgtEl>
                                        <p:attrNameLst>
                                          <p:attrName>ppt_h</p:attrName>
                                        </p:attrNameLst>
                                      </p:cBhvr>
                                      <p:tavLst>
                                        <p:tav tm="0">
                                          <p:val>
                                            <p:strVal val="0"/>
                                          </p:val>
                                        </p:tav>
                                        <p:tav tm="100000">
                                          <p:val>
                                            <p:strVal val="#ppt_h"/>
                                          </p:val>
                                        </p:tav>
                                      </p:tavLst>
                                    </p:anim>
                                    <p:anim calcmode="lin" to="" valueType="num">
                                      <p:cBhvr>
                                        <p:cTn autoRev="1" dur="100" fill="hold" id="27">
                                          <p:stCondLst>
                                            <p:cond delay="400"/>
                                          </p:stCondLst>
                                        </p:cTn>
                                        <p:tgtEl>
                                          <p:spTgt spid="12"/>
                                        </p:tgtEl>
                                        <p:attrNameLst>
                                          <p:attrName>ppt_w</p:attrName>
                                        </p:attrNameLst>
                                      </p:cBhvr>
                                      <p:tavLst>
                                        <p:tav tm="0">
                                          <p:val>
                                            <p:strVal val="#ppt_w"/>
                                          </p:val>
                                        </p:tav>
                                        <p:tav tm="100000">
                                          <p:val>
                                            <p:strVal val="1.4*#ppt_w"/>
                                          </p:val>
                                        </p:tav>
                                      </p:tavLst>
                                    </p:anim>
                                    <p:anim calcmode="lin" to="" valueType="num">
                                      <p:cBhvr>
                                        <p:cTn autoRev="1" dur="100" fill="hold" id="28">
                                          <p:stCondLst>
                                            <p:cond delay="400"/>
                                          </p:stCondLst>
                                        </p:cTn>
                                        <p:tgtEl>
                                          <p:spTgt spid="12"/>
                                        </p:tgtEl>
                                        <p:attrNameLst>
                                          <p:attrName>ppt_h</p:attrName>
                                        </p:attrNameLst>
                                      </p:cBhvr>
                                      <p:tavLst>
                                        <p:tav tm="0">
                                          <p:val>
                                            <p:strVal val="#ppt_h"/>
                                          </p:val>
                                        </p:tav>
                                        <p:tav tm="100000">
                                          <p:val>
                                            <p:strVal val="1.4*#ppt_h"/>
                                          </p:val>
                                        </p:tav>
                                      </p:tavLst>
                                    </p:anim>
                                    <p:anim calcmode="lin" to="" valueType="num">
                                      <p:cBhvr>
                                        <p:cTn dur="600" fill="hold" id="29">
                                          <p:stCondLst>
                                            <p:cond delay="0"/>
                                          </p:stCondLst>
                                        </p:cTn>
                                        <p:tgtEl>
                                          <p:spTgt spid="12"/>
                                        </p:tgtEl>
                                        <p:attrNameLst>
                                          <p:attrName>ppt_x</p:attrName>
                                        </p:attrNameLst>
                                      </p:cBhvr>
                                      <p:tavLst>
                                        <p:tav tm="0">
                                          <p:val>
                                            <p:strVal val="0.6922097"/>
                                          </p:val>
                                        </p:tav>
                                        <p:tav tm="100000">
                                          <p:val>
                                            <p:strVal val="0.6922097"/>
                                          </p:val>
                                        </p:tav>
                                      </p:tavLst>
                                    </p:anim>
                                    <p:anim calcmode="lin" to="" valueType="num">
                                      <p:cBhvr>
                                        <p:cTn dur="600" fill="hold" id="30">
                                          <p:stCondLst>
                                            <p:cond delay="0"/>
                                          </p:stCondLst>
                                        </p:cTn>
                                        <p:tgtEl>
                                          <p:spTgt spid="12"/>
                                        </p:tgtEl>
                                        <p:attrNameLst>
                                          <p:attrName>ppt_y</p:attrName>
                                        </p:attrNameLst>
                                      </p:cBhvr>
                                      <p:tavLst>
                                        <p:tav tm="0">
                                          <p:val>
                                            <p:strVal val="0.5057508"/>
                                          </p:val>
                                        </p:tav>
                                        <p:tav tm="100000">
                                          <p:val>
                                            <p:strVal val="0.5057508"/>
                                          </p:val>
                                        </p:tav>
                                      </p:tavLst>
                                    </p:anim>
                                  </p:childTnLst>
                                </p:cTn>
                              </p:par>
                              <p:par>
                                <p:cTn accel="50000" decel="50000" fill="hold" id="31" nodeType="withEffect" presetClass="path" presetID="35" presetSubtype="0">
                                  <p:stCondLst>
                                    <p:cond delay="0"/>
                                  </p:stCondLst>
                                  <p:childTnLst>
                                    <p:anim calcmode="lin" to="" valueType="num">
                                      <p:cBhvr>
                                        <p:cTn dur="600" fill="hold" id="32">
                                          <p:stCondLst>
                                            <p:cond delay="0"/>
                                          </p:stCondLst>
                                        </p:cTn>
                                        <p:tgtEl>
                                          <p:spTgt spid="10"/>
                                        </p:tgtEl>
                                        <p:attrNameLst>
                                          <p:attrName>ppt_x</p:attrName>
                                        </p:attrNameLst>
                                      </p:cBhvr>
                                      <p:tavLst>
                                        <p:tav tm="0">
                                          <p:val>
                                            <p:strVal val="ppt_x"/>
                                          </p:val>
                                        </p:tav>
                                        <p:tav tm="100000">
                                          <p:val>
                                            <p:strVal val="0.5033926"/>
                                          </p:val>
                                        </p:tav>
                                      </p:tavLst>
                                    </p:anim>
                                    <p:anim calcmode="lin" to="" valueType="num">
                                      <p:cBhvr>
                                        <p:cTn dur="600" fill="hold" id="33">
                                          <p:stCondLst>
                                            <p:cond delay="0"/>
                                          </p:stCondLst>
                                        </p:cTn>
                                        <p:tgtEl>
                                          <p:spTgt spid="10"/>
                                        </p:tgtEl>
                                        <p:attrNameLst>
                                          <p:attrName>ppt_y</p:attrName>
                                        </p:attrNameLst>
                                      </p:cBhvr>
                                      <p:tavLst>
                                        <p:tav tm="0">
                                          <p:val>
                                            <p:strVal val="ppt_y"/>
                                          </p:val>
                                        </p:tav>
                                        <p:tav tm="100000">
                                          <p:val>
                                            <p:strVal val="0.6711591"/>
                                          </p:val>
                                        </p:tav>
                                      </p:tavLst>
                                    </p:anim>
                                    <p:anim calcmode="lin" to="" valueType="num">
                                      <p:cBhvr>
                                        <p:cTn dur="600" fill="hold" id="34">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600" fill="hold" id="35">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fill="hold" id="36" nodeType="afterGroup">
                            <p:stCondLst>
                              <p:cond delay="2450"/>
                            </p:stCondLst>
                            <p:childTnLst>
                              <p:par>
                                <p:cTn fill="hold" id="37" nodeType="afterEffect" presetClass="entr" presetID="23" presetSubtype="32">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p:cTn accel="100000" dur="400" fill="hold" id="39"/>
                                        <p:tgtEl>
                                          <p:spTgt spid="11"/>
                                        </p:tgtEl>
                                        <p:attrNameLst>
                                          <p:attrName>ppt_w</p:attrName>
                                        </p:attrNameLst>
                                      </p:cBhvr>
                                      <p:tavLst>
                                        <p:tav tm="0">
                                          <p:val>
                                            <p:strVal val="0"/>
                                          </p:val>
                                        </p:tav>
                                        <p:tav tm="100000">
                                          <p:val>
                                            <p:strVal val="#ppt_w"/>
                                          </p:val>
                                        </p:tav>
                                      </p:tavLst>
                                    </p:anim>
                                    <p:anim calcmode="lin" valueType="num">
                                      <p:cBhvr>
                                        <p:cTn accel="100000" dur="400" fill="hold" id="40"/>
                                        <p:tgtEl>
                                          <p:spTgt spid="11"/>
                                        </p:tgtEl>
                                        <p:attrNameLst>
                                          <p:attrName>ppt_h</p:attrName>
                                        </p:attrNameLst>
                                      </p:cBhvr>
                                      <p:tavLst>
                                        <p:tav tm="0">
                                          <p:val>
                                            <p:strVal val="0"/>
                                          </p:val>
                                        </p:tav>
                                        <p:tav tm="100000">
                                          <p:val>
                                            <p:strVal val="#ppt_h"/>
                                          </p:val>
                                        </p:tav>
                                      </p:tavLst>
                                    </p:anim>
                                    <p:anim calcmode="lin" to="" valueType="num">
                                      <p:cBhvr>
                                        <p:cTn autoRev="1" dur="100" fill="hold" id="41">
                                          <p:stCondLst>
                                            <p:cond delay="400"/>
                                          </p:stCondLst>
                                        </p:cTn>
                                        <p:tgtEl>
                                          <p:spTgt spid="11"/>
                                        </p:tgtEl>
                                        <p:attrNameLst>
                                          <p:attrName>ppt_w</p:attrName>
                                        </p:attrNameLst>
                                      </p:cBhvr>
                                      <p:tavLst>
                                        <p:tav tm="0">
                                          <p:val>
                                            <p:strVal val="#ppt_w"/>
                                          </p:val>
                                        </p:tav>
                                        <p:tav tm="100000">
                                          <p:val>
                                            <p:strVal val="1.4*#ppt_w"/>
                                          </p:val>
                                        </p:tav>
                                      </p:tavLst>
                                    </p:anim>
                                    <p:anim calcmode="lin" to="" valueType="num">
                                      <p:cBhvr>
                                        <p:cTn autoRev="1" dur="100" fill="hold" id="42">
                                          <p:stCondLst>
                                            <p:cond delay="400"/>
                                          </p:stCondLst>
                                        </p:cTn>
                                        <p:tgtEl>
                                          <p:spTgt spid="11"/>
                                        </p:tgtEl>
                                        <p:attrNameLst>
                                          <p:attrName>ppt_h</p:attrName>
                                        </p:attrNameLst>
                                      </p:cBhvr>
                                      <p:tavLst>
                                        <p:tav tm="0">
                                          <p:val>
                                            <p:strVal val="#ppt_h"/>
                                          </p:val>
                                        </p:tav>
                                        <p:tav tm="100000">
                                          <p:val>
                                            <p:strVal val="1.4*#ppt_h"/>
                                          </p:val>
                                        </p:tav>
                                      </p:tavLst>
                                    </p:anim>
                                    <p:anim calcmode="lin" to="" valueType="num">
                                      <p:cBhvr>
                                        <p:cTn dur="600" fill="hold" id="43">
                                          <p:stCondLst>
                                            <p:cond delay="0"/>
                                          </p:stCondLst>
                                        </p:cTn>
                                        <p:tgtEl>
                                          <p:spTgt spid="11"/>
                                        </p:tgtEl>
                                        <p:attrNameLst>
                                          <p:attrName>ppt_x</p:attrName>
                                        </p:attrNameLst>
                                      </p:cBhvr>
                                      <p:tavLst>
                                        <p:tav tm="0">
                                          <p:val>
                                            <p:strVal val="0.7817337"/>
                                          </p:val>
                                        </p:tav>
                                        <p:tav tm="100000">
                                          <p:val>
                                            <p:strVal val="0.7817337"/>
                                          </p:val>
                                        </p:tav>
                                      </p:tavLst>
                                    </p:anim>
                                    <p:anim calcmode="lin" to="" valueType="num">
                                      <p:cBhvr>
                                        <p:cTn dur="600" fill="hold" id="44">
                                          <p:stCondLst>
                                            <p:cond delay="0"/>
                                          </p:stCondLst>
                                        </p:cTn>
                                        <p:tgtEl>
                                          <p:spTgt spid="11"/>
                                        </p:tgtEl>
                                        <p:attrNameLst>
                                          <p:attrName>ppt_y</p:attrName>
                                        </p:attrNameLst>
                                      </p:cBhvr>
                                      <p:tavLst>
                                        <p:tav tm="0">
                                          <p:val>
                                            <p:strVal val="0.4213868"/>
                                          </p:val>
                                        </p:tav>
                                        <p:tav tm="100000">
                                          <p:val>
                                            <p:strVal val="0.4213868"/>
                                          </p:val>
                                        </p:tav>
                                      </p:tavLst>
                                    </p:anim>
                                  </p:childTnLst>
                                </p:cTn>
                              </p:par>
                              <p:par>
                                <p:cTn accel="50000" decel="50000" fill="hold" id="45" nodeType="withEffect" presetClass="path" presetID="35" presetSubtype="0">
                                  <p:stCondLst>
                                    <p:cond delay="0"/>
                                  </p:stCondLst>
                                  <p:childTnLst>
                                    <p:anim calcmode="lin" to="" valueType="num">
                                      <p:cBhvr>
                                        <p:cTn dur="600" fill="hold" id="46">
                                          <p:stCondLst>
                                            <p:cond delay="0"/>
                                          </p:stCondLst>
                                        </p:cTn>
                                        <p:tgtEl>
                                          <p:spTgt spid="10"/>
                                        </p:tgtEl>
                                        <p:attrNameLst>
                                          <p:attrName>ppt_x</p:attrName>
                                        </p:attrNameLst>
                                      </p:cBhvr>
                                      <p:tavLst>
                                        <p:tav tm="0">
                                          <p:val>
                                            <p:strVal val="ppt_x"/>
                                          </p:val>
                                        </p:tav>
                                        <p:tav tm="100000">
                                          <p:val>
                                            <p:strVal val="0.4061776"/>
                                          </p:val>
                                        </p:tav>
                                      </p:tavLst>
                                    </p:anim>
                                    <p:anim calcmode="lin" to="" valueType="num">
                                      <p:cBhvr>
                                        <p:cTn dur="600" fill="hold" id="47">
                                          <p:stCondLst>
                                            <p:cond delay="0"/>
                                          </p:stCondLst>
                                        </p:cTn>
                                        <p:tgtEl>
                                          <p:spTgt spid="10"/>
                                        </p:tgtEl>
                                        <p:attrNameLst>
                                          <p:attrName>ppt_y</p:attrName>
                                        </p:attrNameLst>
                                      </p:cBhvr>
                                      <p:tavLst>
                                        <p:tav tm="0">
                                          <p:val>
                                            <p:strVal val="ppt_y"/>
                                          </p:val>
                                        </p:tav>
                                        <p:tav tm="100000">
                                          <p:val>
                                            <p:strVal val="0.7596931"/>
                                          </p:val>
                                        </p:tav>
                                      </p:tavLst>
                                    </p:anim>
                                    <p:anim calcmode="lin" to="" valueType="num">
                                      <p:cBhvr>
                                        <p:cTn dur="600" fill="hold" id="48">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600" fill="hold" id="49">
                                          <p:stCondLst>
                                            <p:cond delay="0"/>
                                          </p:stCondLst>
                                        </p:cTn>
                                        <p:tgtEl>
                                          <p:spTgt spid="10"/>
                                        </p:tgtEl>
                                        <p:attrNameLst>
                                          <p:attrName>ppt_h</p:attrName>
                                        </p:attrNameLst>
                                      </p:cBhvr>
                                      <p:tavLst>
                                        <p:tav tm="0">
                                          <p:val>
                                            <p:strVal val="ppt_h"/>
                                          </p:val>
                                        </p:tav>
                                        <p:tav tm="100000">
                                          <p:val>
                                            <p:strVal val="#ppt_h"/>
                                          </p:val>
                                        </p:tav>
                                      </p:tavLst>
                                    </p:anim>
                                  </p:childTnLst>
                                </p:cTn>
                              </p:par>
                              <p:par>
                                <p:cTn accel="50000" decel="50000" fill="hold" id="50" nodeType="withEffect" presetClass="path" presetID="35" presetSubtype="0">
                                  <p:stCondLst>
                                    <p:cond delay="0"/>
                                  </p:stCondLst>
                                  <p:childTnLst>
                                    <p:anim calcmode="lin" to="" valueType="num">
                                      <p:cBhvr>
                                        <p:cTn dur="600" fill="hold" id="51">
                                          <p:stCondLst>
                                            <p:cond delay="0"/>
                                          </p:stCondLst>
                                        </p:cTn>
                                        <p:tgtEl>
                                          <p:spTgt spid="12"/>
                                        </p:tgtEl>
                                        <p:attrNameLst>
                                          <p:attrName>ppt_x</p:attrName>
                                        </p:attrNameLst>
                                      </p:cBhvr>
                                      <p:tavLst>
                                        <p:tav tm="0">
                                          <p:val>
                                            <p:strVal val="ppt_x"/>
                                          </p:val>
                                        </p:tav>
                                        <p:tav tm="100000">
                                          <p:val>
                                            <p:strVal val="0.5949947"/>
                                          </p:val>
                                        </p:tav>
                                      </p:tavLst>
                                    </p:anim>
                                    <p:anim calcmode="lin" to="" valueType="num">
                                      <p:cBhvr>
                                        <p:cTn dur="600" fill="hold" id="52">
                                          <p:stCondLst>
                                            <p:cond delay="0"/>
                                          </p:stCondLst>
                                        </p:cTn>
                                        <p:tgtEl>
                                          <p:spTgt spid="12"/>
                                        </p:tgtEl>
                                        <p:attrNameLst>
                                          <p:attrName>ppt_y</p:attrName>
                                        </p:attrNameLst>
                                      </p:cBhvr>
                                      <p:tavLst>
                                        <p:tav tm="0">
                                          <p:val>
                                            <p:strVal val="ppt_y"/>
                                          </p:val>
                                        </p:tav>
                                        <p:tav tm="100000">
                                          <p:val>
                                            <p:strVal val="0.5942848"/>
                                          </p:val>
                                        </p:tav>
                                      </p:tavLst>
                                    </p:anim>
                                    <p:anim calcmode="lin" to="" valueType="num">
                                      <p:cBhvr>
                                        <p:cTn dur="600" fill="hold" id="53">
                                          <p:stCondLst>
                                            <p:cond delay="0"/>
                                          </p:stCondLst>
                                        </p:cTn>
                                        <p:tgtEl>
                                          <p:spTgt spid="12"/>
                                        </p:tgtEl>
                                        <p:attrNameLst>
                                          <p:attrName>ppt_w</p:attrName>
                                        </p:attrNameLst>
                                      </p:cBhvr>
                                      <p:tavLst>
                                        <p:tav tm="0">
                                          <p:val>
                                            <p:strVal val="ppt_w"/>
                                          </p:val>
                                        </p:tav>
                                        <p:tav tm="100000">
                                          <p:val>
                                            <p:strVal val="#ppt_w"/>
                                          </p:val>
                                        </p:tav>
                                      </p:tavLst>
                                    </p:anim>
                                    <p:anim calcmode="lin" to="" valueType="num">
                                      <p:cBhvr>
                                        <p:cTn dur="600" fill="hold" id="54">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par>
                          <p:cTn fill="hold" id="55" nodeType="afterGroup">
                            <p:stCondLst>
                              <p:cond delay="3050"/>
                            </p:stCondLst>
                            <p:childTnLst>
                              <p:par>
                                <p:cTn accel="50000" decel="50000" fill="hold" id="56" nodeType="afterEffect" presetClass="path" presetID="35" presetSubtype="0">
                                  <p:stCondLst>
                                    <p:cond delay="0"/>
                                  </p:stCondLst>
                                  <p:childTnLst>
                                    <p:anim calcmode="lin" to="" valueType="num">
                                      <p:cBhvr>
                                        <p:cTn dur="250" fill="hold" id="57">
                                          <p:stCondLst>
                                            <p:cond delay="0"/>
                                          </p:stCondLst>
                                        </p:cTn>
                                        <p:tgtEl>
                                          <p:spTgt spid="11"/>
                                        </p:tgtEl>
                                        <p:attrNameLst>
                                          <p:attrName>ppt_x</p:attrName>
                                        </p:attrNameLst>
                                      </p:cBhvr>
                                      <p:tavLst>
                                        <p:tav tm="0">
                                          <p:val>
                                            <p:strVal val="ppt_x"/>
                                          </p:val>
                                        </p:tav>
                                        <p:tav tm="100000">
                                          <p:val>
                                            <p:strVal val="0.7817337"/>
                                          </p:val>
                                        </p:tav>
                                      </p:tavLst>
                                    </p:anim>
                                    <p:anim calcmode="lin" to="" valueType="num">
                                      <p:cBhvr>
                                        <p:cTn dur="250" fill="hold" id="58">
                                          <p:stCondLst>
                                            <p:cond delay="0"/>
                                          </p:stCondLst>
                                        </p:cTn>
                                        <p:tgtEl>
                                          <p:spTgt spid="11"/>
                                        </p:tgtEl>
                                        <p:attrNameLst>
                                          <p:attrName>ppt_y</p:attrName>
                                        </p:attrNameLst>
                                      </p:cBhvr>
                                      <p:tavLst>
                                        <p:tav tm="0">
                                          <p:val>
                                            <p:strVal val="ppt_y"/>
                                          </p:val>
                                        </p:tav>
                                        <p:tav tm="100000">
                                          <p:val>
                                            <p:strVal val="0.4213868"/>
                                          </p:val>
                                        </p:tav>
                                      </p:tavLst>
                                    </p:anim>
                                    <p:anim calcmode="lin" to="" valueType="num">
                                      <p:cBhvr>
                                        <p:cTn dur="250" fill="hold" id="59">
                                          <p:stCondLst>
                                            <p:cond delay="0"/>
                                          </p:stCondLst>
                                        </p:cTn>
                                        <p:tgtEl>
                                          <p:spTgt spid="11"/>
                                        </p:tgtEl>
                                        <p:attrNameLst>
                                          <p:attrName>ppt_w</p:attrName>
                                        </p:attrNameLst>
                                      </p:cBhvr>
                                      <p:tavLst>
                                        <p:tav tm="0">
                                          <p:val>
                                            <p:strVal val="ppt_w"/>
                                          </p:val>
                                        </p:tav>
                                        <p:tav tm="100000">
                                          <p:val>
                                            <p:strVal val="#ppt_w"/>
                                          </p:val>
                                        </p:tav>
                                      </p:tavLst>
                                    </p:anim>
                                    <p:anim calcmode="lin" to="" valueType="num">
                                      <p:cBhvr>
                                        <p:cTn dur="250" fill="hold" id="60">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fill="hold" id="61" nodeType="afterGroup">
                            <p:stCondLst>
                              <p:cond delay="3300"/>
                            </p:stCondLst>
                            <p:childTnLst>
                              <p:par>
                                <p:cTn fill="hold" grpId="0" id="62" nodeType="afterEffect" presetClass="entr" presetID="22" presetSubtype="8">
                                  <p:stCondLst>
                                    <p:cond delay="0"/>
                                  </p:stCondLst>
                                  <p:childTnLst>
                                    <p:set>
                                      <p:cBhvr>
                                        <p:cTn dur="1" fill="hold" id="63">
                                          <p:stCondLst>
                                            <p:cond delay="0"/>
                                          </p:stCondLst>
                                        </p:cTn>
                                        <p:tgtEl>
                                          <p:spTgt spid="14"/>
                                        </p:tgtEl>
                                        <p:attrNameLst>
                                          <p:attrName>style.visibility</p:attrName>
                                        </p:attrNameLst>
                                      </p:cBhvr>
                                      <p:to>
                                        <p:strVal val="visible"/>
                                      </p:to>
                                    </p:set>
                                    <p:animEffect filter="wipe(left)" transition="in">
                                      <p:cBhvr>
                                        <p:cTn dur="500" id="6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设计理念说明</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Group 12">
            <a:extLst>
              <a:ext uri="{FF2B5EF4-FFF2-40B4-BE49-F238E27FC236}">
                <a16:creationId xmlns:a16="http://schemas.microsoft.com/office/drawing/2014/main" id="{6AF6415A-2159-4FBE-917F-91048060B8D1}"/>
              </a:ext>
            </a:extLst>
          </p:cNvPr>
          <p:cNvGrpSpPr/>
          <p:nvPr/>
        </p:nvGrpSpPr>
        <p:grpSpPr>
          <a:xfrm>
            <a:off x="6151213" y="2132396"/>
            <a:ext cx="5373857" cy="717435"/>
            <a:chOff x="6094461" y="2367462"/>
            <a:chExt cx="5373857" cy="717435"/>
          </a:xfrm>
        </p:grpSpPr>
        <p:sp>
          <p:nvSpPr>
            <p:cNvPr id="10" name="67 Rectángulo">
              <a:extLst>
                <a:ext uri="{FF2B5EF4-FFF2-40B4-BE49-F238E27FC236}">
                  <a16:creationId xmlns:a16="http://schemas.microsoft.com/office/drawing/2014/main" id="{CB922D4D-1249-41EC-916F-F37CC22E9932}"/>
                </a:ext>
              </a:extLst>
            </p:cNvPr>
            <p:cNvSpPr/>
            <p:nvPr/>
          </p:nvSpPr>
          <p:spPr bwMode="auto">
            <a:xfrm>
              <a:off x="6094461" y="2367462"/>
              <a:ext cx="692253" cy="717435"/>
            </a:xfrm>
            <a:prstGeom prst="rect">
              <a:avLst/>
            </a:prstGeom>
            <a:solidFill>
              <a:schemeClr val="accent6">
                <a:lumMod val="75000"/>
              </a:schemeClr>
            </a:solidFill>
            <a:ln>
              <a:noFill/>
            </a:ln>
            <a:effectLst/>
          </p:spPr>
          <p:txBody>
            <a:bodyPr anchor="ctr" bIns="0" lIns="0" rIns="0" rtlCol="0" tIns="0"/>
            <a:lstStyle/>
            <a:p>
              <a:pPr algn="ctr">
                <a:lnSpc>
                  <a:spcPct val="125000"/>
                </a:lnSpc>
              </a:pPr>
              <a:r>
                <a:rPr lang="es-MX" sz="2800">
                  <a:solidFill>
                    <a:schemeClr val="bg1"/>
                  </a:solidFill>
                  <a:latin charset="-122" panose="020b0800000000000000" pitchFamily="34" typeface="思源黑体 CN Bold"/>
                  <a:ea charset="-122" panose="020b0800000000000000" pitchFamily="34" typeface="思源黑体 CN Bold"/>
                  <a:cs charset="0" panose="020b0906030804020204" pitchFamily="34" typeface="Open Sans Extrabold"/>
                </a:rPr>
                <a:t>1</a:t>
              </a:r>
            </a:p>
          </p:txBody>
        </p:sp>
        <p:sp>
          <p:nvSpPr>
            <p:cNvPr id="11" name="45 Rectángulo">
              <a:extLst>
                <a:ext uri="{FF2B5EF4-FFF2-40B4-BE49-F238E27FC236}">
                  <a16:creationId xmlns:a16="http://schemas.microsoft.com/office/drawing/2014/main" id="{73638088-6F4B-444D-B9B3-9826A4D12B72}"/>
                </a:ext>
              </a:extLst>
            </p:cNvPr>
            <p:cNvSpPr/>
            <p:nvPr/>
          </p:nvSpPr>
          <p:spPr bwMode="auto">
            <a:xfrm>
              <a:off x="6790011" y="2367462"/>
              <a:ext cx="4678307" cy="717435"/>
            </a:xfrm>
            <a:prstGeom prst="parallelogram">
              <a:avLst>
                <a:gd fmla="val 72060" name="adj"/>
              </a:avLst>
            </a:prstGeom>
            <a:solidFill>
              <a:schemeClr val="accent6">
                <a:lumMod val="75000"/>
              </a:schemeClr>
            </a:solidFill>
            <a:ln>
              <a:noFill/>
            </a:ln>
            <a:effectLst/>
          </p:spPr>
          <p:txBody>
            <a:bodyPr anchor="ctr" bIns="0" lIns="0" rIns="0" rtlCol="0" tIns="0"/>
            <a:lstStyle/>
            <a:p>
              <a:pPr algn="ctr"/>
              <a:endParaRPr lang="es-SV" sz="2400">
                <a:latin charset="-122" panose="020b0800000000000000" pitchFamily="34" typeface="思源黑体 CN Bold"/>
                <a:ea charset="-122" panose="020b0800000000000000" pitchFamily="34" typeface="思源黑体 CN Bold"/>
              </a:endParaRPr>
            </a:p>
          </p:txBody>
        </p:sp>
        <p:sp>
          <p:nvSpPr>
            <p:cNvPr id="12" name="4 Rectángulo">
              <a:extLst>
                <a:ext uri="{FF2B5EF4-FFF2-40B4-BE49-F238E27FC236}">
                  <a16:creationId xmlns:a16="http://schemas.microsoft.com/office/drawing/2014/main" id="{73C4F05B-6A9F-43AC-866C-755B1BE66444}"/>
                </a:ext>
              </a:extLst>
            </p:cNvPr>
            <p:cNvSpPr/>
            <p:nvPr/>
          </p:nvSpPr>
          <p:spPr bwMode="auto">
            <a:xfrm>
              <a:off x="6781833" y="2367462"/>
              <a:ext cx="1345229" cy="717435"/>
            </a:xfrm>
            <a:custGeom>
              <a:rect b="b" l="l" r="r" t="t"/>
              <a:pathLst>
                <a:path h="1787016" w="3133501">
                  <a:moveTo>
                    <a:pt x="0" y="0"/>
                  </a:moveTo>
                  <a:lnTo>
                    <a:pt x="3133501" y="0"/>
                  </a:lnTo>
                  <a:cubicBezTo>
                    <a:pt x="2908373" y="801608"/>
                    <a:pt x="2332189" y="1455792"/>
                    <a:pt x="1581065" y="1787016"/>
                  </a:cubicBezTo>
                  <a:lnTo>
                    <a:pt x="0" y="1787016"/>
                  </a:lnTo>
                  <a:close/>
                </a:path>
              </a:pathLst>
            </a:custGeom>
            <a:solidFill>
              <a:schemeClr val="bg1"/>
            </a:solidFill>
            <a:ln cap="rnd" cmpd="sng" w="3175">
              <a:noFill/>
              <a:bevel/>
            </a:ln>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91991" lIns="183974" rIns="183974" rtlCol="0" tIns="91991"/>
            <a:lstStyle/>
            <a:p>
              <a:pPr algn="ctr"/>
              <a:endParaRPr lang="es-SV" sz="2400">
                <a:latin charset="-122" panose="020b0800000000000000" pitchFamily="34" typeface="思源黑体 CN Bold"/>
                <a:ea charset="-122" panose="020b0800000000000000" pitchFamily="34" typeface="思源黑体 CN Bold"/>
              </a:endParaRPr>
            </a:p>
          </p:txBody>
        </p:sp>
        <p:grpSp>
          <p:nvGrpSpPr>
            <p:cNvPr id="13" name="Group 15">
              <a:extLst>
                <a:ext uri="{FF2B5EF4-FFF2-40B4-BE49-F238E27FC236}">
                  <a16:creationId xmlns:a16="http://schemas.microsoft.com/office/drawing/2014/main" id="{50055290-7418-4526-BB0C-166706A9B29F}"/>
                </a:ext>
              </a:extLst>
            </p:cNvPr>
            <p:cNvGrpSpPr>
              <a:grpSpLocks noChangeAspect="1"/>
            </p:cNvGrpSpPr>
            <p:nvPr/>
          </p:nvGrpSpPr>
          <p:grpSpPr>
            <a:xfrm>
              <a:off x="7155462" y="2580439"/>
              <a:ext cx="294581" cy="291481"/>
              <a:chOff x="12172" y="2923"/>
              <a:chExt cx="1615" cy="1598"/>
            </a:xfrm>
            <a:solidFill>
              <a:schemeClr val="tx1">
                <a:lumMod val="75000"/>
                <a:lumOff val="25000"/>
              </a:schemeClr>
            </a:solidFill>
          </p:grpSpPr>
          <p:sp>
            <p:nvSpPr>
              <p:cNvPr id="15" name="Freeform 17">
                <a:extLst>
                  <a:ext uri="{FF2B5EF4-FFF2-40B4-BE49-F238E27FC236}">
                    <a16:creationId xmlns:a16="http://schemas.microsoft.com/office/drawing/2014/main" id="{6AAF72AE-C316-4870-B5E8-0D3910174E53}"/>
                  </a:ext>
                </a:extLst>
              </p:cNvPr>
              <p:cNvSpPr>
                <a:spLocks noEditPoints="1"/>
              </p:cNvSpPr>
              <p:nvPr/>
            </p:nvSpPr>
            <p:spPr bwMode="auto">
              <a:xfrm>
                <a:off x="12172" y="2923"/>
                <a:ext cx="1615" cy="1598"/>
              </a:xfrm>
              <a:custGeom>
                <a:gdLst>
                  <a:gd fmla="*/ 214 w 3228" name="T0"/>
                  <a:gd fmla="*/ 2737 h 3195" name="T1"/>
                  <a:gd fmla="*/ 177 w 3228" name="T2"/>
                  <a:gd fmla="*/ 2843 h 3195" name="T3"/>
                  <a:gd fmla="*/ 220 w 3228" name="T4"/>
                  <a:gd fmla="*/ 2956 h 3195" name="T5"/>
                  <a:gd fmla="*/ 324 w 3228" name="T6"/>
                  <a:gd fmla="*/ 3016 h 3195" name="T7"/>
                  <a:gd fmla="*/ 440 w 3228" name="T8"/>
                  <a:gd fmla="*/ 2998 h 3195" name="T9"/>
                  <a:gd fmla="*/ 1241 w 3228" name="T10"/>
                  <a:gd fmla="*/ 2116 h 3195" name="T11"/>
                  <a:gd fmla="*/ 1046 w 3228" name="T12"/>
                  <a:gd fmla="*/ 1910 h 3195" name="T13"/>
                  <a:gd fmla="*/ 1786 w 3228" name="T14"/>
                  <a:gd fmla="*/ 226 h 3195" name="T15"/>
                  <a:gd fmla="*/ 1508 w 3228" name="T16"/>
                  <a:gd fmla="*/ 336 h 3195" name="T17"/>
                  <a:gd fmla="*/ 1278 w 3228" name="T18"/>
                  <a:gd fmla="*/ 519 h 3195" name="T19"/>
                  <a:gd fmla="*/ 1111 w 3228" name="T20"/>
                  <a:gd fmla="*/ 759 h 3195" name="T21"/>
                  <a:gd fmla="*/ 1021 w 3228" name="T22"/>
                  <a:gd fmla="*/ 1044 h 3195" name="T23"/>
                  <a:gd fmla="*/ 1021 w 3228" name="T24"/>
                  <a:gd fmla="*/ 1353 h 3195" name="T25"/>
                  <a:gd fmla="*/ 1111 w 3228" name="T26"/>
                  <a:gd fmla="*/ 1637 h 3195" name="T27"/>
                  <a:gd fmla="*/ 1278 w 3228" name="T28"/>
                  <a:gd fmla="*/ 1878 h 3195" name="T29"/>
                  <a:gd fmla="*/ 1508 w 3228" name="T30"/>
                  <a:gd fmla="*/ 2061 h 3195" name="T31"/>
                  <a:gd fmla="*/ 1786 w 3228" name="T32"/>
                  <a:gd fmla="*/ 2170 h 3195" name="T33"/>
                  <a:gd fmla="*/ 2097 w 3228" name="T34"/>
                  <a:gd fmla="*/ 2194 h 3195" name="T35"/>
                  <a:gd fmla="*/ 2393 w 3228" name="T36"/>
                  <a:gd fmla="*/ 2125 h 3195" name="T37"/>
                  <a:gd fmla="*/ 2649 w 3228" name="T38"/>
                  <a:gd fmla="*/ 1977 h 3195" name="T39"/>
                  <a:gd fmla="*/ 2849 w 3228" name="T40"/>
                  <a:gd fmla="*/ 1764 h 3195" name="T41"/>
                  <a:gd fmla="*/ 2980 w 3228" name="T42"/>
                  <a:gd fmla="*/ 1499 h 3195" name="T43"/>
                  <a:gd fmla="*/ 3026 w 3228" name="T44"/>
                  <a:gd fmla="*/ 1198 h 3195" name="T45"/>
                  <a:gd fmla="*/ 2980 w 3228" name="T46"/>
                  <a:gd fmla="*/ 897 h 3195" name="T47"/>
                  <a:gd fmla="*/ 2849 w 3228" name="T48"/>
                  <a:gd fmla="*/ 632 h 3195" name="T49"/>
                  <a:gd fmla="*/ 2649 w 3228" name="T50"/>
                  <a:gd fmla="*/ 419 h 3195" name="T51"/>
                  <a:gd fmla="*/ 2393 w 3228" name="T52"/>
                  <a:gd fmla="*/ 271 h 3195" name="T53"/>
                  <a:gd fmla="*/ 2097 w 3228" name="T54"/>
                  <a:gd fmla="*/ 203 h 3195" name="T55"/>
                  <a:gd fmla="*/ 2104 w 3228" name="T56"/>
                  <a:gd fmla="*/ 3 h 3195" name="T57"/>
                  <a:gd fmla="*/ 2432 w 3228" name="T58"/>
                  <a:gd fmla="*/ 72 h 3195" name="T59"/>
                  <a:gd fmla="*/ 2720 w 3228" name="T60"/>
                  <a:gd fmla="*/ 222 h 3195" name="T61"/>
                  <a:gd fmla="*/ 2955 w 3228" name="T62"/>
                  <a:gd fmla="*/ 440 h 3195" name="T63"/>
                  <a:gd fmla="*/ 3125 w 3228" name="T64"/>
                  <a:gd fmla="*/ 713 h 3195" name="T65"/>
                  <a:gd fmla="*/ 3217 w 3228" name="T66"/>
                  <a:gd fmla="*/ 1028 h 3195" name="T67"/>
                  <a:gd fmla="*/ 3217 w 3228" name="T68"/>
                  <a:gd fmla="*/ 1367 h 3195" name="T69"/>
                  <a:gd fmla="*/ 3125 w 3228" name="T70"/>
                  <a:gd fmla="*/ 1683 h 3195" name="T71"/>
                  <a:gd fmla="*/ 2955 w 3228" name="T72"/>
                  <a:gd fmla="*/ 1957 h 3195" name="T73"/>
                  <a:gd fmla="*/ 2720 w 3228" name="T74"/>
                  <a:gd fmla="*/ 2174 h 3195" name="T75"/>
                  <a:gd fmla="*/ 2432 w 3228" name="T76"/>
                  <a:gd fmla="*/ 2324 h 3195" name="T77"/>
                  <a:gd fmla="*/ 2104 w 3228" name="T78"/>
                  <a:gd fmla="*/ 2393 h 3195" name="T79"/>
                  <a:gd fmla="*/ 1762 w 3228" name="T80"/>
                  <a:gd fmla="*/ 2369 h 3195" name="T81"/>
                  <a:gd fmla="*/ 1452 w 3228" name="T82"/>
                  <a:gd fmla="*/ 2256 h 3195" name="T83"/>
                  <a:gd fmla="*/ 549 w 3228" name="T84"/>
                  <a:gd fmla="*/ 3139 h 3195" name="T85"/>
                  <a:gd fmla="*/ 398 w 3228" name="T86"/>
                  <a:gd fmla="*/ 3193 h 3195" name="T87"/>
                  <a:gd fmla="*/ 218 w 3228" name="T88"/>
                  <a:gd fmla="*/ 3168 h 3195" name="T89"/>
                  <a:gd fmla="*/ 74 w 3228" name="T90"/>
                  <a:gd fmla="*/ 3059 h 3195" name="T91"/>
                  <a:gd fmla="*/ 3 w 3228" name="T92"/>
                  <a:gd fmla="*/ 2891 h 3195" name="T93"/>
                  <a:gd fmla="*/ 22 w 3228" name="T94"/>
                  <a:gd fmla="*/ 2723 h 3195" name="T95"/>
                  <a:gd fmla="*/ 107 w 3228" name="T96"/>
                  <a:gd fmla="*/ 2592 h 3195" name="T97"/>
                  <a:gd fmla="*/ 881 w 3228" name="T98"/>
                  <a:gd fmla="*/ 1609 h 3195" name="T99"/>
                  <a:gd fmla="*/ 810 w 3228" name="T100"/>
                  <a:gd fmla="*/ 1284 h 3195" name="T101"/>
                  <a:gd fmla="*/ 834 w 3228" name="T102"/>
                  <a:gd fmla="*/ 947 h 3195" name="T103"/>
                  <a:gd fmla="*/ 946 w 3228" name="T104"/>
                  <a:gd fmla="*/ 640 h 3195" name="T105"/>
                  <a:gd fmla="*/ 1134 w 3228" name="T106"/>
                  <a:gd fmla="*/ 380 h 3195" name="T107"/>
                  <a:gd fmla="*/ 1384 w 3228" name="T108"/>
                  <a:gd fmla="*/ 177 h 3195" name="T109"/>
                  <a:gd fmla="*/ 1683 w 3228" name="T110"/>
                  <a:gd fmla="*/ 46 h 3195" name="T111"/>
                  <a:gd fmla="*/ 2018 w 3228" name="T112"/>
                  <a:gd fmla="*/ 0 h 31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95" w="3227">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sp>
            <p:nvSpPr>
              <p:cNvPr id="16" name="Freeform 18">
                <a:extLst>
                  <a:ext uri="{FF2B5EF4-FFF2-40B4-BE49-F238E27FC236}">
                    <a16:creationId xmlns:a16="http://schemas.microsoft.com/office/drawing/2014/main" id="{36C820E9-41E5-41E6-8B89-111DCF9E8FD8}"/>
                  </a:ext>
                </a:extLst>
              </p:cNvPr>
              <p:cNvSpPr/>
              <p:nvPr/>
            </p:nvSpPr>
            <p:spPr bwMode="auto">
              <a:xfrm>
                <a:off x="12828" y="3173"/>
                <a:ext cx="378" cy="374"/>
              </a:xfrm>
              <a:custGeom>
                <a:gdLst>
                  <a:gd fmla="*/ 707 w 757" name="T0"/>
                  <a:gd fmla="*/ 0 h 749" name="T1"/>
                  <a:gd fmla="*/ 723 w 757" name="T2"/>
                  <a:gd fmla="*/ 2 h 749" name="T3"/>
                  <a:gd fmla="*/ 736 w 757" name="T4"/>
                  <a:gd fmla="*/ 10 h 749" name="T5"/>
                  <a:gd fmla="*/ 747 w 757" name="T6"/>
                  <a:gd fmla="*/ 21 h 749" name="T7"/>
                  <a:gd fmla="*/ 755 w 757" name="T8"/>
                  <a:gd fmla="*/ 34 h 749" name="T9"/>
                  <a:gd fmla="*/ 757 w 757" name="T10"/>
                  <a:gd fmla="*/ 49 h 749" name="T11"/>
                  <a:gd fmla="*/ 755 w 757" name="T12"/>
                  <a:gd fmla="*/ 66 h 749" name="T13"/>
                  <a:gd fmla="*/ 747 w 757" name="T14"/>
                  <a:gd fmla="*/ 79 h 749" name="T15"/>
                  <a:gd fmla="*/ 736 w 757" name="T16"/>
                  <a:gd fmla="*/ 90 h 749" name="T17"/>
                  <a:gd fmla="*/ 723 w 757" name="T18"/>
                  <a:gd fmla="*/ 97 h 749" name="T19"/>
                  <a:gd fmla="*/ 707 w 757" name="T20"/>
                  <a:gd fmla="*/ 100 h 749" name="T21"/>
                  <a:gd fmla="*/ 645 w 757" name="T22"/>
                  <a:gd fmla="*/ 104 h 749" name="T23"/>
                  <a:gd fmla="*/ 584 w 757" name="T24"/>
                  <a:gd fmla="*/ 112 h 749" name="T25"/>
                  <a:gd fmla="*/ 527 w 757" name="T26"/>
                  <a:gd fmla="*/ 127 h 749" name="T27"/>
                  <a:gd fmla="*/ 471 w 757" name="T28"/>
                  <a:gd fmla="*/ 147 h 749" name="T29"/>
                  <a:gd fmla="*/ 418 w 757" name="T30"/>
                  <a:gd fmla="*/ 172 h 749" name="T31"/>
                  <a:gd fmla="*/ 369 w 757" name="T32"/>
                  <a:gd fmla="*/ 203 h 749" name="T33"/>
                  <a:gd fmla="*/ 321 w 757" name="T34"/>
                  <a:gd fmla="*/ 236 h 749" name="T35"/>
                  <a:gd fmla="*/ 279 w 757" name="T36"/>
                  <a:gd fmla="*/ 275 h 749" name="T37"/>
                  <a:gd fmla="*/ 240 w 757" name="T38"/>
                  <a:gd fmla="*/ 318 h 749" name="T39"/>
                  <a:gd fmla="*/ 205 w 757" name="T40"/>
                  <a:gd fmla="*/ 364 h 749" name="T41"/>
                  <a:gd fmla="*/ 175 w 757" name="T42"/>
                  <a:gd fmla="*/ 414 h 749" name="T43"/>
                  <a:gd fmla="*/ 149 w 757" name="T44"/>
                  <a:gd fmla="*/ 466 h 749" name="T45"/>
                  <a:gd fmla="*/ 128 w 757" name="T46"/>
                  <a:gd fmla="*/ 521 h 749" name="T47"/>
                  <a:gd fmla="*/ 114 w 757" name="T48"/>
                  <a:gd fmla="*/ 578 h 749" name="T49"/>
                  <a:gd fmla="*/ 105 w 757" name="T50"/>
                  <a:gd fmla="*/ 638 h 749" name="T51"/>
                  <a:gd fmla="*/ 101 w 757" name="T52"/>
                  <a:gd fmla="*/ 699 h 749" name="T53"/>
                  <a:gd fmla="*/ 98 w 757" name="T54"/>
                  <a:gd fmla="*/ 715 h 749" name="T55"/>
                  <a:gd fmla="*/ 91 w 757" name="T56"/>
                  <a:gd fmla="*/ 729 h 749" name="T57"/>
                  <a:gd fmla="*/ 81 w 757" name="T58"/>
                  <a:gd fmla="*/ 740 h 749" name="T59"/>
                  <a:gd fmla="*/ 67 w 757" name="T60"/>
                  <a:gd fmla="*/ 746 h 749" name="T61"/>
                  <a:gd fmla="*/ 51 w 757" name="T62"/>
                  <a:gd fmla="*/ 749 h 749" name="T63"/>
                  <a:gd fmla="*/ 35 w 757" name="T64"/>
                  <a:gd fmla="*/ 746 h 749" name="T65"/>
                  <a:gd fmla="*/ 21 w 757" name="T66"/>
                  <a:gd fmla="*/ 740 h 749" name="T67"/>
                  <a:gd fmla="*/ 10 w 757" name="T68"/>
                  <a:gd fmla="*/ 729 h 749" name="T69"/>
                  <a:gd fmla="*/ 2 w 757" name="T70"/>
                  <a:gd fmla="*/ 715 h 749" name="T71"/>
                  <a:gd fmla="*/ 0 w 757" name="T72"/>
                  <a:gd fmla="*/ 699 h 749" name="T73"/>
                  <a:gd fmla="*/ 3 w 757" name="T74"/>
                  <a:gd fmla="*/ 632 h 749" name="T75"/>
                  <a:gd fmla="*/ 13 w 757" name="T76"/>
                  <a:gd fmla="*/ 566 h 749" name="T77"/>
                  <a:gd fmla="*/ 28 w 757" name="T78"/>
                  <a:gd fmla="*/ 503 h 749" name="T79"/>
                  <a:gd fmla="*/ 50 w 757" name="T80"/>
                  <a:gd fmla="*/ 442 h 749" name="T81"/>
                  <a:gd fmla="*/ 77 w 757" name="T82"/>
                  <a:gd fmla="*/ 383 h 749" name="T83"/>
                  <a:gd fmla="*/ 108 w 757" name="T84"/>
                  <a:gd fmla="*/ 328 h 749" name="T85"/>
                  <a:gd fmla="*/ 144 w 757" name="T86"/>
                  <a:gd fmla="*/ 276 h 749" name="T87"/>
                  <a:gd fmla="*/ 185 w 757" name="T88"/>
                  <a:gd fmla="*/ 228 h 749" name="T89"/>
                  <a:gd fmla="*/ 230 w 757" name="T90"/>
                  <a:gd fmla="*/ 183 h 749" name="T91"/>
                  <a:gd fmla="*/ 279 w 757" name="T92"/>
                  <a:gd fmla="*/ 142 h 749" name="T93"/>
                  <a:gd fmla="*/ 332 w 757" name="T94"/>
                  <a:gd fmla="*/ 107 h 749" name="T95"/>
                  <a:gd fmla="*/ 388 w 757" name="T96"/>
                  <a:gd fmla="*/ 75 h 749" name="T97"/>
                  <a:gd fmla="*/ 447 w 757" name="T98"/>
                  <a:gd fmla="*/ 49 h 749" name="T99"/>
                  <a:gd fmla="*/ 508 w 757" name="T100"/>
                  <a:gd fmla="*/ 28 h 749" name="T101"/>
                  <a:gd fmla="*/ 573 w 757" name="T102"/>
                  <a:gd fmla="*/ 13 h 749" name="T103"/>
                  <a:gd fmla="*/ 639 w 757" name="T104"/>
                  <a:gd fmla="*/ 3 h 749" name="T105"/>
                  <a:gd fmla="*/ 707 w 757" name="T106"/>
                  <a:gd fmla="*/ 0 h 7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49" w="757">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grpSp>
        <p:sp>
          <p:nvSpPr>
            <p:cNvPr id="14" name="Rectangle 72">
              <a:extLst>
                <a:ext uri="{FF2B5EF4-FFF2-40B4-BE49-F238E27FC236}">
                  <a16:creationId xmlns:a16="http://schemas.microsoft.com/office/drawing/2014/main" id="{C2C9AEAD-27AF-4931-861B-648B8A564AA0}"/>
                </a:ext>
              </a:extLst>
            </p:cNvPr>
            <p:cNvSpPr/>
            <p:nvPr/>
          </p:nvSpPr>
          <p:spPr>
            <a:xfrm>
              <a:off x="8492513" y="2554818"/>
              <a:ext cx="2879271" cy="438912"/>
            </a:xfrm>
            <a:prstGeom prst="rect">
              <a:avLst/>
            </a:prstGeom>
          </p:spPr>
          <p:txBody>
            <a:bodyPr wrap="square">
              <a:spAutoFit/>
            </a:bodyPr>
            <a:lstStyle/>
            <a:p>
              <a:pPr lvl="0">
                <a:lnSpc>
                  <a:spcPct val="114000"/>
                </a:lnSpc>
                <a:defRPr/>
              </a:pPr>
              <a:r>
                <a:rPr altLang="en-US" lang="zh-CN" spc="300" sz="2000">
                  <a:solidFill>
                    <a:schemeClr val="bg1"/>
                  </a:solidFill>
                  <a:latin charset="-122" panose="020b0800000000000000" pitchFamily="34" typeface="思源黑体 CN Bold"/>
                  <a:ea charset="-122" panose="020b0800000000000000" pitchFamily="34" typeface="思源黑体 CN Bold"/>
                  <a:cs typeface="Calibri"/>
                </a:rPr>
                <a:t>在此添加标题</a:t>
              </a:r>
            </a:p>
          </p:txBody>
        </p:sp>
      </p:grpSp>
      <p:grpSp>
        <p:nvGrpSpPr>
          <p:cNvPr id="17" name="Group 18">
            <a:extLst>
              <a:ext uri="{FF2B5EF4-FFF2-40B4-BE49-F238E27FC236}">
                <a16:creationId xmlns:a16="http://schemas.microsoft.com/office/drawing/2014/main" id="{32BE2425-B1EC-44CF-995D-97E05E4FDDE5}"/>
              </a:ext>
            </a:extLst>
          </p:cNvPr>
          <p:cNvGrpSpPr/>
          <p:nvPr/>
        </p:nvGrpSpPr>
        <p:grpSpPr>
          <a:xfrm>
            <a:off x="6151213" y="3061286"/>
            <a:ext cx="5373857" cy="728025"/>
            <a:chOff x="6094461" y="3296352"/>
            <a:chExt cx="5373857" cy="728025"/>
          </a:xfrm>
        </p:grpSpPr>
        <p:sp>
          <p:nvSpPr>
            <p:cNvPr id="18" name="45 Rectángulo">
              <a:extLst>
                <a:ext uri="{FF2B5EF4-FFF2-40B4-BE49-F238E27FC236}">
                  <a16:creationId xmlns:a16="http://schemas.microsoft.com/office/drawing/2014/main" id="{3CA8EBD0-C9CA-489C-875B-727690D2DBC6}"/>
                </a:ext>
              </a:extLst>
            </p:cNvPr>
            <p:cNvSpPr/>
            <p:nvPr/>
          </p:nvSpPr>
          <p:spPr bwMode="auto">
            <a:xfrm>
              <a:off x="6790011" y="3297874"/>
              <a:ext cx="4678307" cy="717435"/>
            </a:xfrm>
            <a:prstGeom prst="parallelogram">
              <a:avLst>
                <a:gd fmla="val 72060" name="adj"/>
              </a:avLst>
            </a:prstGeom>
            <a:solidFill>
              <a:schemeClr val="accent6">
                <a:lumMod val="75000"/>
              </a:schemeClr>
            </a:solidFill>
            <a:ln>
              <a:noFill/>
            </a:ln>
            <a:effectLst/>
          </p:spPr>
          <p:txBody>
            <a:bodyPr anchor="ctr" bIns="0" lIns="0" rIns="0" rtlCol="0" tIns="0"/>
            <a:lstStyle/>
            <a:p>
              <a:pPr algn="ctr"/>
              <a:endParaRPr lang="es-SV" sz="2400">
                <a:latin charset="-122" panose="020b0800000000000000" pitchFamily="34" typeface="思源黑体 CN Bold"/>
                <a:ea charset="-122" panose="020b0800000000000000" pitchFamily="34" typeface="思源黑体 CN Bold"/>
              </a:endParaRPr>
            </a:p>
          </p:txBody>
        </p:sp>
        <p:sp>
          <p:nvSpPr>
            <p:cNvPr id="19" name="68 Rectángulo">
              <a:extLst>
                <a:ext uri="{FF2B5EF4-FFF2-40B4-BE49-F238E27FC236}">
                  <a16:creationId xmlns:a16="http://schemas.microsoft.com/office/drawing/2014/main" id="{B1A72A6E-F02E-47CC-9E3E-FD74017A237D}"/>
                </a:ext>
              </a:extLst>
            </p:cNvPr>
            <p:cNvSpPr/>
            <p:nvPr/>
          </p:nvSpPr>
          <p:spPr bwMode="auto">
            <a:xfrm>
              <a:off x="6094461" y="3306942"/>
              <a:ext cx="692253" cy="717435"/>
            </a:xfrm>
            <a:prstGeom prst="rect">
              <a:avLst/>
            </a:prstGeom>
            <a:solidFill>
              <a:schemeClr val="accent6">
                <a:lumMod val="75000"/>
              </a:schemeClr>
            </a:solidFill>
            <a:ln>
              <a:noFill/>
            </a:ln>
            <a:effectLst/>
          </p:spPr>
          <p:txBody>
            <a:bodyPr anchor="ctr" bIns="0" lIns="0" rIns="0" rtlCol="0" tIns="0"/>
            <a:lstStyle/>
            <a:p>
              <a:pPr algn="ctr">
                <a:lnSpc>
                  <a:spcPct val="125000"/>
                </a:lnSpc>
              </a:pPr>
              <a:r>
                <a:rPr lang="es-MX" sz="2800">
                  <a:solidFill>
                    <a:schemeClr val="bg1"/>
                  </a:solidFill>
                  <a:latin charset="-122" panose="020b0800000000000000" pitchFamily="34" typeface="思源黑体 CN Bold"/>
                  <a:ea charset="-122" panose="020b0800000000000000" pitchFamily="34" typeface="思源黑体 CN Bold"/>
                  <a:cs charset="0" panose="020b0906030804020204" pitchFamily="34" typeface="Open Sans Extrabold"/>
                </a:rPr>
                <a:t>2</a:t>
              </a:r>
            </a:p>
          </p:txBody>
        </p:sp>
        <p:sp>
          <p:nvSpPr>
            <p:cNvPr id="20" name="4 Rectángulo">
              <a:extLst>
                <a:ext uri="{FF2B5EF4-FFF2-40B4-BE49-F238E27FC236}">
                  <a16:creationId xmlns:a16="http://schemas.microsoft.com/office/drawing/2014/main" id="{273ED4FD-D894-417F-B758-DFD699BBAB67}"/>
                </a:ext>
              </a:extLst>
            </p:cNvPr>
            <p:cNvSpPr/>
            <p:nvPr/>
          </p:nvSpPr>
          <p:spPr bwMode="auto">
            <a:xfrm>
              <a:off x="6774961" y="3296352"/>
              <a:ext cx="1345229" cy="717435"/>
            </a:xfrm>
            <a:custGeom>
              <a:rect b="b" l="l" r="r" t="t"/>
              <a:pathLst>
                <a:path h="1787016" w="3133501">
                  <a:moveTo>
                    <a:pt x="0" y="0"/>
                  </a:moveTo>
                  <a:lnTo>
                    <a:pt x="3133501" y="0"/>
                  </a:lnTo>
                  <a:cubicBezTo>
                    <a:pt x="2908373" y="801608"/>
                    <a:pt x="2332189" y="1455792"/>
                    <a:pt x="1581065" y="1787016"/>
                  </a:cubicBezTo>
                  <a:lnTo>
                    <a:pt x="0" y="1787016"/>
                  </a:lnTo>
                  <a:close/>
                </a:path>
              </a:pathLst>
            </a:custGeom>
            <a:solidFill>
              <a:schemeClr val="bg1"/>
            </a:solidFill>
            <a:ln cap="rnd" cmpd="sng" w="3175">
              <a:noFill/>
              <a:bevel/>
            </a:ln>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91991" lIns="183974" rIns="183974" rtlCol="0" tIns="91991"/>
            <a:lstStyle/>
            <a:p>
              <a:pPr algn="ctr"/>
              <a:endParaRPr lang="es-SV" sz="2400">
                <a:latin charset="-122" panose="020b0800000000000000" pitchFamily="34" typeface="思源黑体 CN Bold"/>
                <a:ea charset="-122" panose="020b0800000000000000" pitchFamily="34" typeface="思源黑体 CN Bold"/>
              </a:endParaRPr>
            </a:p>
          </p:txBody>
        </p:sp>
        <p:sp>
          <p:nvSpPr>
            <p:cNvPr id="21" name="Freeform 12">
              <a:extLst>
                <a:ext uri="{FF2B5EF4-FFF2-40B4-BE49-F238E27FC236}">
                  <a16:creationId xmlns:a16="http://schemas.microsoft.com/office/drawing/2014/main" id="{AD0706D6-0EDF-428F-B5C2-103AAD94F779}"/>
                </a:ext>
              </a:extLst>
            </p:cNvPr>
            <p:cNvSpPr>
              <a:spLocks noChangeAspect="1" noEditPoints="1"/>
            </p:cNvSpPr>
            <p:nvPr/>
          </p:nvSpPr>
          <p:spPr bwMode="auto">
            <a:xfrm>
              <a:off x="7155462" y="3517272"/>
              <a:ext cx="294581" cy="291481"/>
            </a:xfrm>
            <a:custGeom>
              <a:gdLst>
                <a:gd fmla="*/ 1210 w 3228" name="T0"/>
                <a:gd fmla="*/ 2995 h 3195" name="T1"/>
                <a:gd fmla="*/ 1118 w 3228" name="T2"/>
                <a:gd fmla="*/ 2762 h 3195" name="T3"/>
                <a:gd fmla="*/ 822 w 3228" name="T4"/>
                <a:gd fmla="*/ 1897 h 3195" name="T5"/>
                <a:gd fmla="*/ 2035 w 3228" name="T6"/>
                <a:gd fmla="*/ 1697 h 3195" name="T7"/>
                <a:gd fmla="*/ 2490 w 3228" name="T8"/>
                <a:gd fmla="*/ 1561 h 3195" name="T9"/>
                <a:gd fmla="*/ 2490 w 3228" name="T10"/>
                <a:gd fmla="*/ 1235 h 3195" name="T11"/>
                <a:gd fmla="*/ 2035 w 3228" name="T12"/>
                <a:gd fmla="*/ 1099 h 3195" name="T13"/>
                <a:gd fmla="*/ 234 w 3228" name="T14"/>
                <a:gd fmla="*/ 1235 h 3195" name="T15"/>
                <a:gd fmla="*/ 234 w 3228" name="T16"/>
                <a:gd fmla="*/ 1561 h 3195" name="T17"/>
                <a:gd fmla="*/ 1111 w 3228" name="T18"/>
                <a:gd fmla="*/ 1697 h 3195" name="T19"/>
                <a:gd fmla="*/ 1011 w 3228" name="T20"/>
                <a:gd fmla="*/ 1347 h 3195" name="T21"/>
                <a:gd fmla="*/ 1859 w 3228" name="T22"/>
                <a:gd fmla="*/ 897 h 3195" name="T23"/>
                <a:gd fmla="*/ 1334 w 3228" name="T24"/>
                <a:gd fmla="*/ 1099 h 3195" name="T25"/>
                <a:gd fmla="*/ 1142 w 3228" name="T26"/>
                <a:gd fmla="*/ 1235 h 3195" name="T27"/>
                <a:gd fmla="*/ 1142 w 3228" name="T28"/>
                <a:gd fmla="*/ 1561 h 3195" name="T29"/>
                <a:gd fmla="*/ 1311 w 3228" name="T30"/>
                <a:gd fmla="*/ 1698 h 3195" name="T31"/>
                <a:gd fmla="*/ 1800 w 3228" name="T32"/>
                <a:gd fmla="*/ 1856 h 3195" name="T33"/>
                <a:gd fmla="*/ 1823 w 3228" name="T34"/>
                <a:gd fmla="*/ 1194 h 3195" name="T35"/>
                <a:gd fmla="*/ 2376 w 3228" name="T36"/>
                <a:gd fmla="*/ 251 h 3195" name="T37"/>
                <a:gd fmla="*/ 2141 w 3228" name="T38"/>
                <a:gd fmla="*/ 616 h 3195" name="T39"/>
                <a:gd fmla="*/ 2449 w 3228" name="T40"/>
                <a:gd fmla="*/ 923 h 3195" name="T41"/>
                <a:gd fmla="*/ 2689 w 3228" name="T42"/>
                <a:gd fmla="*/ 1190 h 3195" name="T43"/>
                <a:gd fmla="*/ 2689 w 3228" name="T44"/>
                <a:gd fmla="*/ 1606 h 3195" name="T45"/>
                <a:gd fmla="*/ 2449 w 3228" name="T46"/>
                <a:gd fmla="*/ 1872 h 3195" name="T47"/>
                <a:gd fmla="*/ 2141 w 3228" name="T48"/>
                <a:gd fmla="*/ 2180 h 3195" name="T49"/>
                <a:gd fmla="*/ 2376 w 3228" name="T50"/>
                <a:gd fmla="*/ 2545 h 3195" name="T51"/>
                <a:gd fmla="*/ 2674 w 3228" name="T52"/>
                <a:gd fmla="*/ 2541 h 3195" name="T53"/>
                <a:gd fmla="*/ 2916 w 3228" name="T54"/>
                <a:gd fmla="*/ 2148 h 3195" name="T55"/>
                <a:gd fmla="*/ 3025 w 3228" name="T56"/>
                <a:gd fmla="*/ 1491 h 3195" name="T57"/>
                <a:gd fmla="*/ 2958 w 3228" name="T58"/>
                <a:gd fmla="*/ 794 h 3195" name="T59"/>
                <a:gd fmla="*/ 2745 w 3228" name="T60"/>
                <a:gd fmla="*/ 322 h 3195" name="T61"/>
                <a:gd fmla="*/ 2573 w 3228" name="T62"/>
                <a:gd fmla="*/ 3 h 3195" name="T63"/>
                <a:gd fmla="*/ 2912 w 3228" name="T64"/>
                <a:gd fmla="*/ 208 h 3195" name="T65"/>
                <a:gd fmla="*/ 3129 w 3228" name="T66"/>
                <a:gd fmla="*/ 659 h 3195" name="T67"/>
                <a:gd fmla="*/ 3224 w 3228" name="T68"/>
                <a:gd fmla="*/ 1244 h 3195" name="T69"/>
                <a:gd fmla="*/ 3193 w 3228" name="T70"/>
                <a:gd fmla="*/ 1855 h 3195" name="T71"/>
                <a:gd fmla="*/ 3035 w 3228" name="T72"/>
                <a:gd fmla="*/ 2386 h 3195" name="T73"/>
                <a:gd fmla="*/ 2757 w 3228" name="T74"/>
                <a:gd fmla="*/ 2728 h 3195" name="T75"/>
                <a:gd fmla="*/ 2375 w 3228" name="T76"/>
                <a:gd fmla="*/ 2771 h 3195" name="T77"/>
                <a:gd fmla="*/ 2067 w 3228" name="T78"/>
                <a:gd fmla="*/ 2491 h 3195" name="T79"/>
                <a:gd fmla="*/ 1773 w 3228" name="T80"/>
                <a:gd fmla="*/ 2088 h 3195" name="T81"/>
                <a:gd fmla="*/ 1382 w 3228" name="T82"/>
                <a:gd fmla="*/ 1906 h 3195" name="T83"/>
                <a:gd fmla="*/ 1343 w 3228" name="T84"/>
                <a:gd fmla="*/ 1926 h 3195" name="T85"/>
                <a:gd fmla="*/ 1311 w 3228" name="T86"/>
                <a:gd fmla="*/ 2696 h 3195" name="T87"/>
                <a:gd fmla="*/ 1394 w 3228" name="T88"/>
                <a:gd fmla="*/ 2825 h 3195" name="T89"/>
                <a:gd fmla="*/ 1373 w 3228" name="T90"/>
                <a:gd fmla="*/ 3114 h 3195" name="T91"/>
                <a:gd fmla="*/ 774 w 3228" name="T92"/>
                <a:gd fmla="*/ 3192 h 3195" name="T93"/>
                <a:gd fmla="*/ 608 w 3228" name="T94"/>
                <a:gd fmla="*/ 3028 h 3195" name="T95"/>
                <a:gd fmla="*/ 506 w 3228" name="T96"/>
                <a:gd fmla="*/ 1925 h 3195" name="T97"/>
                <a:gd fmla="*/ 198 w 3228" name="T98"/>
                <a:gd fmla="*/ 1830 h 3195" name="T99"/>
                <a:gd fmla="*/ 9 w 3228" name="T100"/>
                <a:gd fmla="*/ 1506 h 3195" name="T101"/>
                <a:gd fmla="*/ 77 w 3228" name="T102"/>
                <a:gd fmla="*/ 1101 h 3195" name="T103"/>
                <a:gd fmla="*/ 359 w 3228" name="T104"/>
                <a:gd fmla="*/ 902 h 3195" name="T105"/>
                <a:gd fmla="*/ 1673 w 3228" name="T106"/>
                <a:gd fmla="*/ 788 h 3195" name="T107"/>
                <a:gd fmla="*/ 2034 w 3228" name="T108"/>
                <a:gd fmla="*/ 356 h 3195" name="T109"/>
                <a:gd fmla="*/ 2286 w 3228" name="T110"/>
                <a:gd fmla="*/ 68 h 31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95" w="3227">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1">
                <a:lumMod val="75000"/>
                <a:lumOff val="25000"/>
              </a:schemeClr>
            </a:solid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sp>
          <p:nvSpPr>
            <p:cNvPr id="22" name="Rectangle 73">
              <a:extLst>
                <a:ext uri="{FF2B5EF4-FFF2-40B4-BE49-F238E27FC236}">
                  <a16:creationId xmlns:a16="http://schemas.microsoft.com/office/drawing/2014/main" id="{9D5D6992-78E5-4148-B6F1-D65F1C743DF2}"/>
                </a:ext>
              </a:extLst>
            </p:cNvPr>
            <p:cNvSpPr/>
            <p:nvPr/>
          </p:nvSpPr>
          <p:spPr>
            <a:xfrm>
              <a:off x="8492513" y="3485230"/>
              <a:ext cx="2879271" cy="438912"/>
            </a:xfrm>
            <a:prstGeom prst="rect">
              <a:avLst/>
            </a:prstGeom>
          </p:spPr>
          <p:txBody>
            <a:bodyPr wrap="square">
              <a:spAutoFit/>
            </a:bodyPr>
            <a:lstStyle/>
            <a:p>
              <a:pPr lvl="0">
                <a:lnSpc>
                  <a:spcPct val="114000"/>
                </a:lnSpc>
                <a:defRPr/>
              </a:pPr>
              <a:r>
                <a:rPr altLang="en-US" lang="zh-CN" spc="300" sz="2000">
                  <a:solidFill>
                    <a:schemeClr val="bg1"/>
                  </a:solidFill>
                  <a:latin charset="-122" panose="020b0800000000000000" pitchFamily="34" typeface="思源黑体 CN Bold"/>
                  <a:ea charset="-122" panose="020b0800000000000000" pitchFamily="34" typeface="思源黑体 CN Bold"/>
                  <a:cs typeface="Calibri"/>
                </a:rPr>
                <a:t>在此添加标题</a:t>
              </a:r>
            </a:p>
          </p:txBody>
        </p:sp>
      </p:grpSp>
      <p:grpSp>
        <p:nvGrpSpPr>
          <p:cNvPr id="23" name="Group 23">
            <a:extLst>
              <a:ext uri="{FF2B5EF4-FFF2-40B4-BE49-F238E27FC236}">
                <a16:creationId xmlns:a16="http://schemas.microsoft.com/office/drawing/2014/main" id="{F71C7751-D6C2-4652-A6E0-736E5E1B8B0C}"/>
              </a:ext>
            </a:extLst>
          </p:cNvPr>
          <p:cNvGrpSpPr/>
          <p:nvPr/>
        </p:nvGrpSpPr>
        <p:grpSpPr>
          <a:xfrm>
            <a:off x="6151213" y="4006061"/>
            <a:ext cx="5373857" cy="722730"/>
            <a:chOff x="6094461" y="4241127"/>
            <a:chExt cx="5373857" cy="722730"/>
          </a:xfrm>
        </p:grpSpPr>
        <p:sp>
          <p:nvSpPr>
            <p:cNvPr id="24" name="45 Rectángulo">
              <a:extLst>
                <a:ext uri="{FF2B5EF4-FFF2-40B4-BE49-F238E27FC236}">
                  <a16:creationId xmlns:a16="http://schemas.microsoft.com/office/drawing/2014/main" id="{1A589808-4EC7-4DD7-8D21-0C794B65A19C}"/>
                </a:ext>
              </a:extLst>
            </p:cNvPr>
            <p:cNvSpPr/>
            <p:nvPr/>
          </p:nvSpPr>
          <p:spPr bwMode="auto">
            <a:xfrm>
              <a:off x="6790011" y="4241127"/>
              <a:ext cx="4678307" cy="717435"/>
            </a:xfrm>
            <a:prstGeom prst="parallelogram">
              <a:avLst>
                <a:gd fmla="val 72060" name="adj"/>
              </a:avLst>
            </a:prstGeom>
            <a:solidFill>
              <a:schemeClr val="accent6">
                <a:lumMod val="60000"/>
                <a:lumOff val="40000"/>
                <a:alpha val="65000"/>
              </a:schemeClr>
            </a:solidFill>
            <a:ln>
              <a:noFill/>
            </a:ln>
            <a:effectLst/>
          </p:spPr>
          <p:txBody>
            <a:bodyPr anchor="ctr" bIns="0" lIns="0" rIns="0" rtlCol="0" tIns="0"/>
            <a:lstStyle/>
            <a:p>
              <a:pPr algn="ctr"/>
              <a:endParaRPr lang="es-SV" sz="2400">
                <a:latin charset="-122" panose="020b0800000000000000" pitchFamily="34" typeface="思源黑体 CN Bold"/>
                <a:ea charset="-122" panose="020b0800000000000000" pitchFamily="34" typeface="思源黑体 CN Bold"/>
              </a:endParaRPr>
            </a:p>
          </p:txBody>
        </p:sp>
        <p:sp>
          <p:nvSpPr>
            <p:cNvPr id="25" name="69 Rectángulo">
              <a:extLst>
                <a:ext uri="{FF2B5EF4-FFF2-40B4-BE49-F238E27FC236}">
                  <a16:creationId xmlns:a16="http://schemas.microsoft.com/office/drawing/2014/main" id="{E859515B-7644-40EA-9D27-6732FA5D000D}"/>
                </a:ext>
              </a:extLst>
            </p:cNvPr>
            <p:cNvSpPr/>
            <p:nvPr/>
          </p:nvSpPr>
          <p:spPr bwMode="auto">
            <a:xfrm>
              <a:off x="6094461" y="4246422"/>
              <a:ext cx="692253" cy="717435"/>
            </a:xfrm>
            <a:prstGeom prst="rect">
              <a:avLst/>
            </a:prstGeom>
            <a:solidFill>
              <a:schemeClr val="accent6">
                <a:lumMod val="60000"/>
                <a:lumOff val="40000"/>
                <a:alpha val="65000"/>
              </a:schemeClr>
            </a:solidFill>
            <a:ln>
              <a:noFill/>
            </a:ln>
            <a:effectLst/>
          </p:spPr>
          <p:txBody>
            <a:bodyPr anchor="ctr" bIns="0" lIns="0" rIns="0" rtlCol="0" tIns="0"/>
            <a:lstStyle/>
            <a:p>
              <a:pPr algn="ctr">
                <a:lnSpc>
                  <a:spcPct val="125000"/>
                </a:lnSpc>
              </a:pPr>
              <a:r>
                <a:rPr lang="es-MX" sz="2800">
                  <a:solidFill>
                    <a:schemeClr val="bg1"/>
                  </a:solidFill>
                  <a:latin charset="-122" panose="020b0800000000000000" pitchFamily="34" typeface="思源黑体 CN Bold"/>
                  <a:ea charset="-122" panose="020b0800000000000000" pitchFamily="34" typeface="思源黑体 CN Bold"/>
                  <a:cs charset="0" panose="020b0906030804020204" pitchFamily="34" typeface="Open Sans Extrabold"/>
                </a:rPr>
                <a:t>3</a:t>
              </a:r>
            </a:p>
          </p:txBody>
        </p:sp>
        <p:sp>
          <p:nvSpPr>
            <p:cNvPr id="26" name="4 Rectángulo">
              <a:extLst>
                <a:ext uri="{FF2B5EF4-FFF2-40B4-BE49-F238E27FC236}">
                  <a16:creationId xmlns:a16="http://schemas.microsoft.com/office/drawing/2014/main" id="{8B4816FE-04CB-47BC-9DB8-B2CBC9CDCF48}"/>
                </a:ext>
              </a:extLst>
            </p:cNvPr>
            <p:cNvSpPr/>
            <p:nvPr/>
          </p:nvSpPr>
          <p:spPr bwMode="auto">
            <a:xfrm>
              <a:off x="6793509" y="4246422"/>
              <a:ext cx="1345229" cy="717435"/>
            </a:xfrm>
            <a:custGeom>
              <a:rect b="b" l="l" r="r" t="t"/>
              <a:pathLst>
                <a:path h="1787016" w="3133501">
                  <a:moveTo>
                    <a:pt x="0" y="0"/>
                  </a:moveTo>
                  <a:lnTo>
                    <a:pt x="3133501" y="0"/>
                  </a:lnTo>
                  <a:cubicBezTo>
                    <a:pt x="2908373" y="801608"/>
                    <a:pt x="2332189" y="1455792"/>
                    <a:pt x="1581065" y="1787016"/>
                  </a:cubicBezTo>
                  <a:lnTo>
                    <a:pt x="0" y="1787016"/>
                  </a:lnTo>
                  <a:close/>
                </a:path>
              </a:pathLst>
            </a:custGeom>
            <a:solidFill>
              <a:schemeClr val="bg1"/>
            </a:solidFill>
            <a:ln cap="rnd" cmpd="sng" w="3175">
              <a:noFill/>
              <a:bevel/>
            </a:ln>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91991" lIns="183974" rIns="183974" rtlCol="0" tIns="91991"/>
            <a:lstStyle/>
            <a:p>
              <a:pPr algn="ctr"/>
              <a:endParaRPr lang="es-SV" sz="2400">
                <a:latin charset="-122" panose="020b0800000000000000" pitchFamily="34" typeface="思源黑体 CN Bold"/>
                <a:ea charset="-122" panose="020b0800000000000000" pitchFamily="34" typeface="思源黑体 CN Bold"/>
              </a:endParaRPr>
            </a:p>
          </p:txBody>
        </p:sp>
        <p:grpSp>
          <p:nvGrpSpPr>
            <p:cNvPr id="27" name="Group 4">
              <a:extLst>
                <a:ext uri="{FF2B5EF4-FFF2-40B4-BE49-F238E27FC236}">
                  <a16:creationId xmlns:a16="http://schemas.microsoft.com/office/drawing/2014/main" id="{3FBF9E65-F46F-40F0-9A7B-0A80C21E27FA}"/>
                </a:ext>
              </a:extLst>
            </p:cNvPr>
            <p:cNvGrpSpPr>
              <a:grpSpLocks noChangeAspect="1"/>
            </p:cNvGrpSpPr>
            <p:nvPr/>
          </p:nvGrpSpPr>
          <p:grpSpPr>
            <a:xfrm>
              <a:off x="7202521" y="4454105"/>
              <a:ext cx="200461" cy="291480"/>
              <a:chOff x="14052" y="2464"/>
              <a:chExt cx="1099" cy="1598"/>
            </a:xfrm>
            <a:solidFill>
              <a:schemeClr val="tx1">
                <a:lumMod val="75000"/>
                <a:lumOff val="25000"/>
              </a:schemeClr>
            </a:solidFill>
          </p:grpSpPr>
          <p:sp>
            <p:nvSpPr>
              <p:cNvPr id="29" name="Freeform 6">
                <a:extLst>
                  <a:ext uri="{FF2B5EF4-FFF2-40B4-BE49-F238E27FC236}">
                    <a16:creationId xmlns:a16="http://schemas.microsoft.com/office/drawing/2014/main" id="{FEF13782-E026-42DA-AC19-32375DEC8291}"/>
                  </a:ext>
                </a:extLst>
              </p:cNvPr>
              <p:cNvSpPr>
                <a:spLocks noEditPoints="1"/>
              </p:cNvSpPr>
              <p:nvPr/>
            </p:nvSpPr>
            <p:spPr bwMode="auto">
              <a:xfrm>
                <a:off x="14052" y="2464"/>
                <a:ext cx="1099" cy="1598"/>
              </a:xfrm>
              <a:custGeom>
                <a:gdLst>
                  <a:gd fmla="*/ 934 w 2198" name="T0"/>
                  <a:gd fmla="*/ 2932 h 3195" name="T1"/>
                  <a:gd fmla="*/ 1014 w 2198" name="T2"/>
                  <a:gd fmla="*/ 2988 h 3195" name="T3"/>
                  <a:gd fmla="*/ 1127 w 2198" name="T4"/>
                  <a:gd fmla="*/ 2995 h 3195" name="T5"/>
                  <a:gd fmla="*/ 1215 w 2198" name="T6"/>
                  <a:gd fmla="*/ 2979 h 3195" name="T7"/>
                  <a:gd fmla="*/ 1278 w 2198" name="T8"/>
                  <a:gd fmla="*/ 2915 h 3195" name="T9"/>
                  <a:gd fmla="*/ 1420 w 2198" name="T10"/>
                  <a:gd fmla="*/ 2506 h 3195" name="T11"/>
                  <a:gd fmla="*/ 816 w 2198" name="T12"/>
                  <a:gd fmla="*/ 2631 h 3195" name="T13"/>
                  <a:gd fmla="*/ 862 w 2198" name="T14"/>
                  <a:gd fmla="*/ 2775 h 3195" name="T15"/>
                  <a:gd fmla="*/ 1394 w 2198" name="T16"/>
                  <a:gd fmla="*/ 2594 h 3195" name="T17"/>
                  <a:gd fmla="*/ 734 w 2198" name="T18"/>
                  <a:gd fmla="*/ 2362 h 3195" name="T19"/>
                  <a:gd fmla="*/ 1469 w 2198" name="T20"/>
                  <a:gd fmla="*/ 2350 h 3195" name="T21"/>
                  <a:gd fmla="*/ 1026 w 2198" name="T22"/>
                  <a:gd fmla="*/ 203 h 3195" name="T23"/>
                  <a:gd fmla="*/ 749 w 2198" name="T24"/>
                  <a:gd fmla="*/ 271 h 3195" name="T25"/>
                  <a:gd fmla="*/ 514 w 2198" name="T26"/>
                  <a:gd fmla="*/ 417 h 3195" name="T27"/>
                  <a:gd fmla="*/ 335 w 2198" name="T28"/>
                  <a:gd fmla="*/ 625 h 3195" name="T29"/>
                  <a:gd fmla="*/ 226 w 2198" name="T30"/>
                  <a:gd fmla="*/ 882 h 3195" name="T31"/>
                  <a:gd fmla="*/ 202 w 2198" name="T32"/>
                  <a:gd fmla="*/ 1150 h 3195" name="T33"/>
                  <a:gd fmla="*/ 261 w 2198" name="T34"/>
                  <a:gd fmla="*/ 1368 h 3195" name="T35"/>
                  <a:gd fmla="*/ 369 w 2198" name="T36"/>
                  <a:gd fmla="*/ 1600 h 3195" name="T37"/>
                  <a:gd fmla="*/ 524 w 2198" name="T38"/>
                  <a:gd fmla="*/ 1882 h 3195" name="T39"/>
                  <a:gd fmla="*/ 1619 w 2198" name="T40"/>
                  <a:gd fmla="*/ 1989 h 3195" name="T41"/>
                  <a:gd fmla="*/ 1798 w 2198" name="T42"/>
                  <a:gd fmla="*/ 1658 h 3195" name="T43"/>
                  <a:gd fmla="*/ 1915 w 2198" name="T44"/>
                  <a:gd fmla="*/ 1425 h 3195" name="T45"/>
                  <a:gd fmla="*/ 1987 w 2198" name="T46"/>
                  <a:gd fmla="*/ 1202 h 3195" name="T47"/>
                  <a:gd fmla="*/ 1986 w 2198" name="T48"/>
                  <a:gd fmla="*/ 953 h 3195" name="T49"/>
                  <a:gd fmla="*/ 1898 w 2198" name="T50"/>
                  <a:gd fmla="*/ 685 h 3195" name="T51"/>
                  <a:gd fmla="*/ 1735 w 2198" name="T52"/>
                  <a:gd fmla="*/ 464 h 3195" name="T53"/>
                  <a:gd fmla="*/ 1512 w 2198" name="T54"/>
                  <a:gd fmla="*/ 300 h 3195" name="T55"/>
                  <a:gd fmla="*/ 1245 w 2198" name="T56"/>
                  <a:gd fmla="*/ 211 h 3195" name="T57"/>
                  <a:gd fmla="*/ 1181 w 2198" name="T58"/>
                  <a:gd fmla="*/ 3 h 3195" name="T59"/>
                  <a:gd fmla="*/ 1491 w 2198" name="T60"/>
                  <a:gd fmla="*/ 72 h 3195" name="T61"/>
                  <a:gd fmla="*/ 1761 w 2198" name="T62"/>
                  <a:gd fmla="*/ 221 h 3195" name="T63"/>
                  <a:gd fmla="*/ 1977 w 2198" name="T64"/>
                  <a:gd fmla="*/ 437 h 3195" name="T65"/>
                  <a:gd fmla="*/ 2126 w 2198" name="T66"/>
                  <a:gd fmla="*/ 707 h 3195" name="T67"/>
                  <a:gd fmla="*/ 2195 w 2198" name="T68"/>
                  <a:gd fmla="*/ 1016 h 3195" name="T69"/>
                  <a:gd fmla="*/ 2170 w 2198" name="T70"/>
                  <a:gd fmla="*/ 1300 h 3195" name="T71"/>
                  <a:gd fmla="*/ 2066 w 2198" name="T72"/>
                  <a:gd fmla="*/ 1574 h 3195" name="T73"/>
                  <a:gd fmla="*/ 1923 w 2198" name="T74"/>
                  <a:gd fmla="*/ 1846 h 3195" name="T75"/>
                  <a:gd fmla="*/ 1779 w 2198" name="T76"/>
                  <a:gd fmla="*/ 2112 h 3195" name="T77"/>
                  <a:gd fmla="*/ 1673 w 2198" name="T78"/>
                  <a:gd fmla="*/ 2370 h 3195" name="T79"/>
                  <a:gd fmla="*/ 1597 w 2198" name="T80"/>
                  <a:gd fmla="*/ 2611 h 3195" name="T81"/>
                  <a:gd fmla="*/ 1536 w 2198" name="T82"/>
                  <a:gd fmla="*/ 2815 h 3195" name="T83"/>
                  <a:gd fmla="*/ 1472 w 2198" name="T84"/>
                  <a:gd fmla="*/ 2977 h 3195" name="T85"/>
                  <a:gd fmla="*/ 1390 w 2198" name="T86"/>
                  <a:gd fmla="*/ 3096 h 3195" name="T87"/>
                  <a:gd fmla="*/ 1271 w 2198" name="T88"/>
                  <a:gd fmla="*/ 3170 h 3195" name="T89"/>
                  <a:gd fmla="*/ 1099 w 2198" name="T90"/>
                  <a:gd fmla="*/ 3195 h 3195" name="T91"/>
                  <a:gd fmla="*/ 924 w 2198" name="T92"/>
                  <a:gd fmla="*/ 3168 h 3195" name="T93"/>
                  <a:gd fmla="*/ 803 w 2198" name="T94"/>
                  <a:gd fmla="*/ 3088 h 3195" name="T95"/>
                  <a:gd fmla="*/ 719 w 2198" name="T96"/>
                  <a:gd fmla="*/ 2958 h 3195" name="T97"/>
                  <a:gd fmla="*/ 653 w 2198" name="T98"/>
                  <a:gd fmla="*/ 2782 h 3195" name="T99"/>
                  <a:gd fmla="*/ 588 w 2198" name="T100"/>
                  <a:gd fmla="*/ 2562 h 3195" name="T101"/>
                  <a:gd fmla="*/ 503 w 2198" name="T102"/>
                  <a:gd fmla="*/ 2302 h 3195" name="T103"/>
                  <a:gd fmla="*/ 377 w 2198" name="T104"/>
                  <a:gd fmla="*/ 2030 h 3195" name="T105"/>
                  <a:gd fmla="*/ 221 w 2198" name="T106"/>
                  <a:gd fmla="*/ 1746 h 3195" name="T107"/>
                  <a:gd fmla="*/ 81 w 2198" name="T108"/>
                  <a:gd fmla="*/ 1457 h 3195" name="T109"/>
                  <a:gd fmla="*/ 4 w 2198" name="T110"/>
                  <a:gd fmla="*/ 1169 h 3195" name="T111"/>
                  <a:gd fmla="*/ 27 w 2198" name="T112"/>
                  <a:gd fmla="*/ 858 h 3195" name="T113"/>
                  <a:gd fmla="*/ 137 w 2198" name="T114"/>
                  <a:gd fmla="*/ 566 h 3195" name="T115"/>
                  <a:gd fmla="*/ 322 w 2198" name="T116"/>
                  <a:gd fmla="*/ 322 h 3195" name="T117"/>
                  <a:gd fmla="*/ 567 w 2198" name="T118"/>
                  <a:gd fmla="*/ 137 h 3195" name="T119"/>
                  <a:gd fmla="*/ 858 w 2198" name="T120"/>
                  <a:gd fmla="*/ 27 h 319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5" w="2198">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sp>
            <p:nvSpPr>
              <p:cNvPr id="30" name="Freeform 7">
                <a:extLst>
                  <a:ext uri="{FF2B5EF4-FFF2-40B4-BE49-F238E27FC236}">
                    <a16:creationId xmlns:a16="http://schemas.microsoft.com/office/drawing/2014/main" id="{30B4AB13-BDD0-4A07-8940-848EC2B25EB8}"/>
                  </a:ext>
                </a:extLst>
              </p:cNvPr>
              <p:cNvSpPr/>
              <p:nvPr/>
            </p:nvSpPr>
            <p:spPr bwMode="auto">
              <a:xfrm>
                <a:off x="14302" y="2714"/>
                <a:ext cx="324" cy="324"/>
              </a:xfrm>
              <a:custGeom>
                <a:gdLst>
                  <a:gd fmla="*/ 599 w 649" name="T0"/>
                  <a:gd fmla="*/ 0 h 649" name="T1"/>
                  <a:gd fmla="*/ 615 w 649" name="T2"/>
                  <a:gd fmla="*/ 2 h 649" name="T3"/>
                  <a:gd fmla="*/ 628 w 649" name="T4"/>
                  <a:gd fmla="*/ 10 h 649" name="T5"/>
                  <a:gd fmla="*/ 639 w 649" name="T6"/>
                  <a:gd fmla="*/ 21 h 649" name="T7"/>
                  <a:gd fmla="*/ 646 w 649" name="T8"/>
                  <a:gd fmla="*/ 34 h 649" name="T9"/>
                  <a:gd fmla="*/ 649 w 649" name="T10"/>
                  <a:gd fmla="*/ 49 h 649" name="T11"/>
                  <a:gd fmla="*/ 646 w 649" name="T12"/>
                  <a:gd fmla="*/ 66 h 649" name="T13"/>
                  <a:gd fmla="*/ 639 w 649" name="T14"/>
                  <a:gd fmla="*/ 80 h 649" name="T15"/>
                  <a:gd fmla="*/ 628 w 649" name="T16"/>
                  <a:gd fmla="*/ 90 h 649" name="T17"/>
                  <a:gd fmla="*/ 615 w 649" name="T18"/>
                  <a:gd fmla="*/ 97 h 649" name="T19"/>
                  <a:gd fmla="*/ 599 w 649" name="T20"/>
                  <a:gd fmla="*/ 100 h 649" name="T21"/>
                  <a:gd fmla="*/ 544 w 649" name="T22"/>
                  <a:gd fmla="*/ 104 h 649" name="T23"/>
                  <a:gd fmla="*/ 492 w 649" name="T24"/>
                  <a:gd fmla="*/ 112 h 649" name="T25"/>
                  <a:gd fmla="*/ 441 w 649" name="T26"/>
                  <a:gd fmla="*/ 126 h 649" name="T27"/>
                  <a:gd fmla="*/ 393 w 649" name="T28"/>
                  <a:gd fmla="*/ 144 h 649" name="T29"/>
                  <a:gd fmla="*/ 347 w 649" name="T30"/>
                  <a:gd fmla="*/ 168 h 649" name="T31"/>
                  <a:gd fmla="*/ 304 w 649" name="T32"/>
                  <a:gd fmla="*/ 196 h 649" name="T33"/>
                  <a:gd fmla="*/ 264 w 649" name="T34"/>
                  <a:gd fmla="*/ 229 h 649" name="T35"/>
                  <a:gd fmla="*/ 229 w 649" name="T36"/>
                  <a:gd fmla="*/ 265 h 649" name="T37"/>
                  <a:gd fmla="*/ 196 w 649" name="T38"/>
                  <a:gd fmla="*/ 305 h 649" name="T39"/>
                  <a:gd fmla="*/ 168 w 649" name="T40"/>
                  <a:gd fmla="*/ 348 h 649" name="T41"/>
                  <a:gd fmla="*/ 144 w 649" name="T42"/>
                  <a:gd fmla="*/ 394 h 649" name="T43"/>
                  <a:gd fmla="*/ 125 w 649" name="T44"/>
                  <a:gd fmla="*/ 442 h 649" name="T45"/>
                  <a:gd fmla="*/ 111 w 649" name="T46"/>
                  <a:gd fmla="*/ 493 h 649" name="T47"/>
                  <a:gd fmla="*/ 103 w 649" name="T48"/>
                  <a:gd fmla="*/ 545 h 649" name="T49"/>
                  <a:gd fmla="*/ 100 w 649" name="T50"/>
                  <a:gd fmla="*/ 600 h 649" name="T51"/>
                  <a:gd fmla="*/ 97 w 649" name="T52"/>
                  <a:gd fmla="*/ 615 h 649" name="T53"/>
                  <a:gd fmla="*/ 90 w 649" name="T54"/>
                  <a:gd fmla="*/ 628 h 649" name="T55"/>
                  <a:gd fmla="*/ 79 w 649" name="T56"/>
                  <a:gd fmla="*/ 640 h 649" name="T57"/>
                  <a:gd fmla="*/ 65 w 649" name="T58"/>
                  <a:gd fmla="*/ 647 h 649" name="T59"/>
                  <a:gd fmla="*/ 50 w 649" name="T60"/>
                  <a:gd fmla="*/ 649 h 649" name="T61"/>
                  <a:gd fmla="*/ 33 w 649" name="T62"/>
                  <a:gd fmla="*/ 647 h 649" name="T63"/>
                  <a:gd fmla="*/ 20 w 649" name="T64"/>
                  <a:gd fmla="*/ 640 h 649" name="T65"/>
                  <a:gd fmla="*/ 9 w 649" name="T66"/>
                  <a:gd fmla="*/ 628 h 649" name="T67"/>
                  <a:gd fmla="*/ 2 w 649" name="T68"/>
                  <a:gd fmla="*/ 615 h 649" name="T69"/>
                  <a:gd fmla="*/ 0 w 649" name="T70"/>
                  <a:gd fmla="*/ 600 h 649" name="T71"/>
                  <a:gd fmla="*/ 3 w 649" name="T72"/>
                  <a:gd fmla="*/ 539 h 649" name="T73"/>
                  <a:gd fmla="*/ 12 w 649" name="T74"/>
                  <a:gd fmla="*/ 478 h 649" name="T75"/>
                  <a:gd fmla="*/ 26 w 649" name="T76"/>
                  <a:gd fmla="*/ 421 h 649" name="T77"/>
                  <a:gd fmla="*/ 47 w 649" name="T78"/>
                  <a:gd fmla="*/ 366 h 649" name="T79"/>
                  <a:gd fmla="*/ 72 w 649" name="T80"/>
                  <a:gd fmla="*/ 314 h 649" name="T81"/>
                  <a:gd fmla="*/ 102 w 649" name="T82"/>
                  <a:gd fmla="*/ 265 h 649" name="T83"/>
                  <a:gd fmla="*/ 137 w 649" name="T84"/>
                  <a:gd fmla="*/ 218 h 649" name="T85"/>
                  <a:gd fmla="*/ 175 w 649" name="T86"/>
                  <a:gd fmla="*/ 176 h 649" name="T87"/>
                  <a:gd fmla="*/ 218 w 649" name="T88"/>
                  <a:gd fmla="*/ 137 h 649" name="T89"/>
                  <a:gd fmla="*/ 264 w 649" name="T90"/>
                  <a:gd fmla="*/ 103 h 649" name="T91"/>
                  <a:gd fmla="*/ 313 w 649" name="T92"/>
                  <a:gd fmla="*/ 73 h 649" name="T93"/>
                  <a:gd fmla="*/ 365 w 649" name="T94"/>
                  <a:gd fmla="*/ 47 h 649" name="T95"/>
                  <a:gd fmla="*/ 421 w 649" name="T96"/>
                  <a:gd fmla="*/ 27 h 649" name="T97"/>
                  <a:gd fmla="*/ 479 w 649" name="T98"/>
                  <a:gd fmla="*/ 13 h 649" name="T99"/>
                  <a:gd fmla="*/ 538 w 649" name="T100"/>
                  <a:gd fmla="*/ 3 h 649" name="T101"/>
                  <a:gd fmla="*/ 599 w 649" name="T102"/>
                  <a:gd fmla="*/ 0 h 64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49" w="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grpSp>
        <p:sp>
          <p:nvSpPr>
            <p:cNvPr id="28" name="Rectangle 74">
              <a:extLst>
                <a:ext uri="{FF2B5EF4-FFF2-40B4-BE49-F238E27FC236}">
                  <a16:creationId xmlns:a16="http://schemas.microsoft.com/office/drawing/2014/main" id="{B13DDEE5-1755-465D-B10E-09F53C90B78D}"/>
                </a:ext>
              </a:extLst>
            </p:cNvPr>
            <p:cNvSpPr/>
            <p:nvPr/>
          </p:nvSpPr>
          <p:spPr>
            <a:xfrm>
              <a:off x="8492513" y="4428483"/>
              <a:ext cx="2879271" cy="438912"/>
            </a:xfrm>
            <a:prstGeom prst="rect">
              <a:avLst/>
            </a:prstGeom>
          </p:spPr>
          <p:txBody>
            <a:bodyPr wrap="square">
              <a:spAutoFit/>
            </a:bodyPr>
            <a:lstStyle/>
            <a:p>
              <a:pPr lvl="0">
                <a:lnSpc>
                  <a:spcPct val="114000"/>
                </a:lnSpc>
                <a:defRPr/>
              </a:pPr>
              <a:r>
                <a:rPr altLang="en-US" lang="zh-CN" spc="300" sz="2000">
                  <a:solidFill>
                    <a:schemeClr val="bg1"/>
                  </a:solidFill>
                  <a:latin charset="-122" panose="020b0800000000000000" pitchFamily="34" typeface="思源黑体 CN Bold"/>
                  <a:ea charset="-122" panose="020b0800000000000000" pitchFamily="34" typeface="思源黑体 CN Bold"/>
                  <a:cs typeface="Calibri"/>
                </a:rPr>
                <a:t>在此添加标题</a:t>
              </a:r>
            </a:p>
          </p:txBody>
        </p:sp>
      </p:grpSp>
      <p:grpSp>
        <p:nvGrpSpPr>
          <p:cNvPr id="31" name="Group 24">
            <a:extLst>
              <a:ext uri="{FF2B5EF4-FFF2-40B4-BE49-F238E27FC236}">
                <a16:creationId xmlns:a16="http://schemas.microsoft.com/office/drawing/2014/main" id="{E971DB68-2B4F-4FCC-95C2-8461D6150711}"/>
              </a:ext>
            </a:extLst>
          </p:cNvPr>
          <p:cNvGrpSpPr/>
          <p:nvPr/>
        </p:nvGrpSpPr>
        <p:grpSpPr>
          <a:xfrm>
            <a:off x="6151213" y="4950836"/>
            <a:ext cx="5373857" cy="726503"/>
            <a:chOff x="6094461" y="5185902"/>
            <a:chExt cx="5373857" cy="726503"/>
          </a:xfrm>
        </p:grpSpPr>
        <p:sp>
          <p:nvSpPr>
            <p:cNvPr id="32" name="45 Rectángulo">
              <a:extLst>
                <a:ext uri="{FF2B5EF4-FFF2-40B4-BE49-F238E27FC236}">
                  <a16:creationId xmlns:a16="http://schemas.microsoft.com/office/drawing/2014/main" id="{94647732-4822-405C-9C38-3F10657FF49D}"/>
                </a:ext>
              </a:extLst>
            </p:cNvPr>
            <p:cNvSpPr/>
            <p:nvPr/>
          </p:nvSpPr>
          <p:spPr bwMode="auto">
            <a:xfrm>
              <a:off x="6790011" y="5194970"/>
              <a:ext cx="4678307" cy="717435"/>
            </a:xfrm>
            <a:prstGeom prst="parallelogram">
              <a:avLst>
                <a:gd fmla="val 72060" name="adj"/>
              </a:avLst>
            </a:prstGeom>
            <a:solidFill>
              <a:schemeClr val="accent6">
                <a:lumMod val="60000"/>
                <a:lumOff val="40000"/>
                <a:alpha val="65000"/>
              </a:schemeClr>
            </a:solidFill>
            <a:ln>
              <a:noFill/>
            </a:ln>
            <a:effectLst/>
          </p:spPr>
          <p:txBody>
            <a:bodyPr anchor="ctr" bIns="0" lIns="0" rIns="0" rtlCol="0" tIns="0"/>
            <a:lstStyle/>
            <a:p>
              <a:pPr algn="ctr"/>
              <a:endParaRPr lang="es-SV" sz="2400">
                <a:latin charset="-122" panose="020b0800000000000000" pitchFamily="34" typeface="思源黑体 CN Bold"/>
                <a:ea charset="-122" panose="020b0800000000000000" pitchFamily="34" typeface="思源黑体 CN Bold"/>
              </a:endParaRPr>
            </a:p>
          </p:txBody>
        </p:sp>
        <p:sp>
          <p:nvSpPr>
            <p:cNvPr id="33" name="70 Rectángulo">
              <a:extLst>
                <a:ext uri="{FF2B5EF4-FFF2-40B4-BE49-F238E27FC236}">
                  <a16:creationId xmlns:a16="http://schemas.microsoft.com/office/drawing/2014/main" id="{288CF3C2-71AC-43C0-96C6-5F0C0F440A25}"/>
                </a:ext>
              </a:extLst>
            </p:cNvPr>
            <p:cNvSpPr/>
            <p:nvPr/>
          </p:nvSpPr>
          <p:spPr bwMode="auto">
            <a:xfrm>
              <a:off x="6094461" y="5185902"/>
              <a:ext cx="692253" cy="717435"/>
            </a:xfrm>
            <a:prstGeom prst="rect">
              <a:avLst/>
            </a:prstGeom>
            <a:solidFill>
              <a:schemeClr val="accent6">
                <a:lumMod val="60000"/>
                <a:lumOff val="40000"/>
                <a:alpha val="65000"/>
              </a:schemeClr>
            </a:solidFill>
            <a:ln>
              <a:noFill/>
            </a:ln>
            <a:effectLst/>
          </p:spPr>
          <p:txBody>
            <a:bodyPr anchor="ctr" bIns="0" lIns="0" rIns="0" rtlCol="0" tIns="0"/>
            <a:lstStyle/>
            <a:p>
              <a:pPr algn="ctr">
                <a:lnSpc>
                  <a:spcPct val="125000"/>
                </a:lnSpc>
              </a:pPr>
              <a:r>
                <a:rPr lang="es-MX" sz="2800">
                  <a:solidFill>
                    <a:schemeClr val="bg1"/>
                  </a:solidFill>
                  <a:latin charset="-122" panose="020b0800000000000000" pitchFamily="34" typeface="思源黑体 CN Bold"/>
                  <a:ea charset="-122" panose="020b0800000000000000" pitchFamily="34" typeface="思源黑体 CN Bold"/>
                  <a:cs charset="0" panose="020b0906030804020204" pitchFamily="34" typeface="Open Sans Extrabold"/>
                </a:rPr>
                <a:t>4</a:t>
              </a:r>
            </a:p>
          </p:txBody>
        </p:sp>
        <p:sp>
          <p:nvSpPr>
            <p:cNvPr id="34" name="4 Rectángulo">
              <a:extLst>
                <a:ext uri="{FF2B5EF4-FFF2-40B4-BE49-F238E27FC236}">
                  <a16:creationId xmlns:a16="http://schemas.microsoft.com/office/drawing/2014/main" id="{61BA0329-504E-4FEF-88D1-C38CD33FAA77}"/>
                </a:ext>
              </a:extLst>
            </p:cNvPr>
            <p:cNvSpPr/>
            <p:nvPr/>
          </p:nvSpPr>
          <p:spPr bwMode="auto">
            <a:xfrm>
              <a:off x="6782555" y="5185902"/>
              <a:ext cx="1345229" cy="717435"/>
            </a:xfrm>
            <a:custGeom>
              <a:rect b="b" l="l" r="r" t="t"/>
              <a:pathLst>
                <a:path h="1787016" w="3133501">
                  <a:moveTo>
                    <a:pt x="0" y="0"/>
                  </a:moveTo>
                  <a:lnTo>
                    <a:pt x="3133501" y="0"/>
                  </a:lnTo>
                  <a:cubicBezTo>
                    <a:pt x="2908373" y="801608"/>
                    <a:pt x="2332189" y="1455792"/>
                    <a:pt x="1581065" y="1787016"/>
                  </a:cubicBezTo>
                  <a:lnTo>
                    <a:pt x="0" y="1787016"/>
                  </a:lnTo>
                  <a:close/>
                </a:path>
              </a:pathLst>
            </a:custGeom>
            <a:solidFill>
              <a:schemeClr val="bg1"/>
            </a:solidFill>
            <a:ln cap="rnd" cmpd="sng" w="3175">
              <a:noFill/>
              <a:bevel/>
            </a:ln>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91991" lIns="183974" rIns="183974" rtlCol="0" tIns="91991"/>
            <a:lstStyle/>
            <a:p>
              <a:pPr algn="ctr"/>
              <a:endParaRPr lang="es-SV" sz="2400">
                <a:latin charset="-122" panose="020b0800000000000000" pitchFamily="34" typeface="思源黑体 CN Bold"/>
                <a:ea charset="-122" panose="020b0800000000000000" pitchFamily="34" typeface="思源黑体 CN Bold"/>
              </a:endParaRPr>
            </a:p>
          </p:txBody>
        </p:sp>
        <p:grpSp>
          <p:nvGrpSpPr>
            <p:cNvPr id="35" name="Group 17">
              <a:extLst>
                <a:ext uri="{FF2B5EF4-FFF2-40B4-BE49-F238E27FC236}">
                  <a16:creationId xmlns:a16="http://schemas.microsoft.com/office/drawing/2014/main" id="{0AC7CB3E-65D9-40A5-A991-82C47AFAB350}"/>
                </a:ext>
              </a:extLst>
            </p:cNvPr>
            <p:cNvGrpSpPr>
              <a:grpSpLocks noChangeAspect="1"/>
            </p:cNvGrpSpPr>
            <p:nvPr/>
          </p:nvGrpSpPr>
          <p:grpSpPr>
            <a:xfrm>
              <a:off x="7157928" y="5390936"/>
              <a:ext cx="289648" cy="307367"/>
              <a:chOff x="-2335" y="2292"/>
              <a:chExt cx="425" cy="451"/>
            </a:xfrm>
            <a:solidFill>
              <a:srgbClr val="616161"/>
            </a:solidFill>
          </p:grpSpPr>
          <p:sp>
            <p:nvSpPr>
              <p:cNvPr id="37" name="Freeform 19">
                <a:extLst>
                  <a:ext uri="{FF2B5EF4-FFF2-40B4-BE49-F238E27FC236}">
                    <a16:creationId xmlns:a16="http://schemas.microsoft.com/office/drawing/2014/main" id="{3CB0EF79-54D8-4B16-B7F8-7DE5FB469ED7}"/>
                  </a:ext>
                </a:extLst>
              </p:cNvPr>
              <p:cNvSpPr>
                <a:spLocks noEditPoints="1"/>
              </p:cNvSpPr>
              <p:nvPr/>
            </p:nvSpPr>
            <p:spPr bwMode="auto">
              <a:xfrm>
                <a:off x="-2335" y="2292"/>
                <a:ext cx="425" cy="451"/>
              </a:xfrm>
              <a:custGeom>
                <a:gdLst>
                  <a:gd fmla="*/ 1320 w 3401" name="T0"/>
                  <a:gd fmla="*/ 842 h 3604" name="T1"/>
                  <a:gd fmla="*/ 1152 w 3401" name="T2"/>
                  <a:gd fmla="*/ 1102 h 3604" name="T3"/>
                  <a:gd fmla="*/ 888 w 3401" name="T4"/>
                  <a:gd fmla="*/ 1312 h 3604" name="T5"/>
                  <a:gd fmla="*/ 554 w 3401" name="T6"/>
                  <a:gd fmla="*/ 1526 h 3604" name="T7"/>
                  <a:gd fmla="*/ 424 w 3401" name="T8"/>
                  <a:gd fmla="*/ 1896 h 3604" name="T9"/>
                  <a:gd fmla="*/ 539 w 3401" name="T10"/>
                  <a:gd fmla="*/ 3134 h 3604" name="T11"/>
                  <a:gd fmla="*/ 889 w 3401" name="T12"/>
                  <a:gd fmla="*/ 3364 h 3604" name="T13"/>
                  <a:gd fmla="*/ 2629 w 3401" name="T14"/>
                  <a:gd fmla="*/ 3324 h 3604" name="T15"/>
                  <a:gd fmla="*/ 2924 w 3401" name="T16"/>
                  <a:gd fmla="*/ 3030 h 3604" name="T17"/>
                  <a:gd fmla="*/ 2965 w 3401" name="T18"/>
                  <a:gd fmla="*/ 1774 h 3604" name="T19"/>
                  <a:gd fmla="*/ 2749 w 3401" name="T20"/>
                  <a:gd fmla="*/ 1429 h 3604" name="T21"/>
                  <a:gd fmla="*/ 2511 w 3401" name="T22"/>
                  <a:gd fmla="*/ 1314 h 3604" name="T23"/>
                  <a:gd fmla="*/ 2327 w 3401" name="T24"/>
                  <a:gd fmla="*/ 1183 h 3604" name="T25"/>
                  <a:gd fmla="*/ 2106 w 3401" name="T26"/>
                  <a:gd fmla="*/ 884 h 3604" name="T27"/>
                  <a:gd fmla="*/ 1955 w 3401" name="T28"/>
                  <a:gd fmla="*/ 754 h 3604" name="T29"/>
                  <a:gd fmla="*/ 542 w 3401" name="T30"/>
                  <a:gd fmla="*/ 244 h 3604" name="T31"/>
                  <a:gd fmla="*/ 319 w 3401" name="T32"/>
                  <a:gd fmla="*/ 370 h 3604" name="T33"/>
                  <a:gd fmla="*/ 229 w 3401" name="T34"/>
                  <a:gd fmla="*/ 687 h 3604" name="T35"/>
                  <a:gd fmla="*/ 311 w 3401" name="T36"/>
                  <a:gd fmla="*/ 993 h 3604" name="T37"/>
                  <a:gd fmla="*/ 620 w 3401" name="T38"/>
                  <a:gd fmla="*/ 1108 h 3604" name="T39"/>
                  <a:gd fmla="*/ 816 w 3401" name="T40"/>
                  <a:gd fmla="*/ 1101 h 3604" name="T41"/>
                  <a:gd fmla="*/ 938 w 3401" name="T42"/>
                  <a:gd fmla="*/ 1020 h 3604" name="T43"/>
                  <a:gd fmla="*/ 1088 w 3401" name="T44"/>
                  <a:gd fmla="*/ 779 h 3604" name="T45"/>
                  <a:gd fmla="*/ 1272 w 3401" name="T46"/>
                  <a:gd fmla="*/ 582 h 3604" name="T47"/>
                  <a:gd fmla="*/ 1974 w 3401" name="T48"/>
                  <a:gd fmla="*/ 528 h 3604" name="T49"/>
                  <a:gd fmla="*/ 2218 w 3401" name="T50"/>
                  <a:gd fmla="*/ 655 h 3604" name="T51"/>
                  <a:gd fmla="*/ 2370 w 3401" name="T52"/>
                  <a:gd fmla="*/ 875 h 3604" name="T53"/>
                  <a:gd fmla="*/ 2529 w 3401" name="T54"/>
                  <a:gd fmla="*/ 1083 h 3604" name="T55"/>
                  <a:gd fmla="*/ 2632 w 3401" name="T56"/>
                  <a:gd fmla="*/ 1107 h 3604" name="T57"/>
                  <a:gd fmla="*/ 2869 w 3401" name="T58"/>
                  <a:gd fmla="*/ 1098 h 3604" name="T59"/>
                  <a:gd fmla="*/ 3116 w 3401" name="T60"/>
                  <a:gd fmla="*/ 962 h 3604" name="T61"/>
                  <a:gd fmla="*/ 3169 w 3401" name="T62"/>
                  <a:gd fmla="*/ 629 h 3604" name="T63"/>
                  <a:gd fmla="*/ 3065 w 3401" name="T64"/>
                  <a:gd fmla="*/ 348 h 3604" name="T65"/>
                  <a:gd fmla="*/ 2835 w 3401" name="T66"/>
                  <a:gd fmla="*/ 239 h 3604" name="T67"/>
                  <a:gd fmla="*/ 2650 w 3401" name="T68"/>
                  <a:gd fmla="*/ 0 h 3604" name="T69"/>
                  <a:gd fmla="*/ 2987 w 3401" name="T70"/>
                  <a:gd fmla="*/ 43 h 3604" name="T71"/>
                  <a:gd fmla="*/ 3280 w 3401" name="T72"/>
                  <a:gd fmla="*/ 256 h 3604" name="T73"/>
                  <a:gd fmla="*/ 3399 w 3401" name="T74"/>
                  <a:gd fmla="*/ 673 h 3604" name="T75"/>
                  <a:gd fmla="*/ 3336 w 3401" name="T76"/>
                  <a:gd fmla="*/ 1039 h 3604" name="T77"/>
                  <a:gd fmla="*/ 3166 w 3401" name="T78"/>
                  <a:gd fmla="*/ 1223 h 3604" name="T79"/>
                  <a:gd fmla="*/ 3042 w 3401" name="T80"/>
                  <a:gd fmla="*/ 1407 h 3604" name="T81"/>
                  <a:gd fmla="*/ 3201 w 3401" name="T82"/>
                  <a:gd fmla="*/ 1828 h 3604" name="T83"/>
                  <a:gd fmla="*/ 3125 w 3401" name="T84"/>
                  <a:gd fmla="*/ 3135 h 3604" name="T85"/>
                  <a:gd fmla="*/ 2798 w 3401" name="T86"/>
                  <a:gd fmla="*/ 3492 h 3604" name="T87"/>
                  <a:gd fmla="*/ 1017 w 3401" name="T88"/>
                  <a:gd fmla="*/ 3604 h 3604" name="T89"/>
                  <a:gd fmla="*/ 544 w 3401" name="T90"/>
                  <a:gd fmla="*/ 3454 h 3604" name="T91"/>
                  <a:gd fmla="*/ 248 w 3401" name="T92"/>
                  <a:gd fmla="*/ 3070 h 3604" name="T93"/>
                  <a:gd fmla="*/ 208 w 3401" name="T94"/>
                  <a:gd fmla="*/ 1762 h 3604" name="T95"/>
                  <a:gd fmla="*/ 399 w 3401" name="T96"/>
                  <a:gd fmla="*/ 1357 h 3604" name="T97"/>
                  <a:gd fmla="*/ 209 w 3401" name="T98"/>
                  <a:gd fmla="*/ 1204 h 3604" name="T99"/>
                  <a:gd fmla="*/ 47 w 3401" name="T100"/>
                  <a:gd fmla="*/ 999 h 3604" name="T101"/>
                  <a:gd fmla="*/ 8 w 3401" name="T102"/>
                  <a:gd fmla="*/ 600 h 3604" name="T103"/>
                  <a:gd fmla="*/ 154 w 3401" name="T104"/>
                  <a:gd fmla="*/ 213 h 3604" name="T105"/>
                  <a:gd fmla="*/ 464 w 3401" name="T106"/>
                  <a:gd fmla="*/ 29 h 360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604" w="3400">
                    <a:moveTo>
                      <a:pt x="1473" y="752"/>
                    </a:moveTo>
                    <a:lnTo>
                      <a:pt x="1443" y="754"/>
                    </a:lnTo>
                    <a:lnTo>
                      <a:pt x="1416" y="763"/>
                    </a:lnTo>
                    <a:lnTo>
                      <a:pt x="1390" y="775"/>
                    </a:lnTo>
                    <a:lnTo>
                      <a:pt x="1366" y="793"/>
                    </a:lnTo>
                    <a:lnTo>
                      <a:pt x="1343" y="816"/>
                    </a:lnTo>
                    <a:lnTo>
                      <a:pt x="1320" y="842"/>
                    </a:lnTo>
                    <a:lnTo>
                      <a:pt x="1298" y="873"/>
                    </a:lnTo>
                    <a:lnTo>
                      <a:pt x="1275" y="908"/>
                    </a:lnTo>
                    <a:lnTo>
                      <a:pt x="1252" y="946"/>
                    </a:lnTo>
                    <a:lnTo>
                      <a:pt x="1227" y="989"/>
                    </a:lnTo>
                    <a:lnTo>
                      <a:pt x="1204" y="1028"/>
                    </a:lnTo>
                    <a:lnTo>
                      <a:pt x="1178" y="1066"/>
                    </a:lnTo>
                    <a:lnTo>
                      <a:pt x="1152" y="1102"/>
                    </a:lnTo>
                    <a:lnTo>
                      <a:pt x="1123" y="1139"/>
                    </a:lnTo>
                    <a:lnTo>
                      <a:pt x="1093" y="1172"/>
                    </a:lnTo>
                    <a:lnTo>
                      <a:pt x="1060" y="1204"/>
                    </a:lnTo>
                    <a:lnTo>
                      <a:pt x="1022" y="1234"/>
                    </a:lnTo>
                    <a:lnTo>
                      <a:pt x="982" y="1263"/>
                    </a:lnTo>
                    <a:lnTo>
                      <a:pt x="936" y="1288"/>
                    </a:lnTo>
                    <a:lnTo>
                      <a:pt x="888" y="1312"/>
                    </a:lnTo>
                    <a:lnTo>
                      <a:pt x="833" y="1333"/>
                    </a:lnTo>
                    <a:lnTo>
                      <a:pt x="779" y="1354"/>
                    </a:lnTo>
                    <a:lnTo>
                      <a:pt x="727" y="1380"/>
                    </a:lnTo>
                    <a:lnTo>
                      <a:pt x="678" y="1411"/>
                    </a:lnTo>
                    <a:lnTo>
                      <a:pt x="633" y="1446"/>
                    </a:lnTo>
                    <a:lnTo>
                      <a:pt x="591" y="1485"/>
                    </a:lnTo>
                    <a:lnTo>
                      <a:pt x="554" y="1526"/>
                    </a:lnTo>
                    <a:lnTo>
                      <a:pt x="521" y="1572"/>
                    </a:lnTo>
                    <a:lnTo>
                      <a:pt x="492" y="1621"/>
                    </a:lnTo>
                    <a:lnTo>
                      <a:pt x="468" y="1671"/>
                    </a:lnTo>
                    <a:lnTo>
                      <a:pt x="449" y="1725"/>
                    </a:lnTo>
                    <a:lnTo>
                      <a:pt x="435" y="1780"/>
                    </a:lnTo>
                    <a:lnTo>
                      <a:pt x="426" y="1837"/>
                    </a:lnTo>
                    <a:lnTo>
                      <a:pt x="424" y="1896"/>
                    </a:lnTo>
                    <a:lnTo>
                      <a:pt x="424" y="2785"/>
                    </a:lnTo>
                    <a:lnTo>
                      <a:pt x="428" y="2850"/>
                    </a:lnTo>
                    <a:lnTo>
                      <a:pt x="437" y="2912"/>
                    </a:lnTo>
                    <a:lnTo>
                      <a:pt x="454" y="2971"/>
                    </a:lnTo>
                    <a:lnTo>
                      <a:pt x="477" y="3030"/>
                    </a:lnTo>
                    <a:lnTo>
                      <a:pt x="504" y="3083"/>
                    </a:lnTo>
                    <a:lnTo>
                      <a:pt x="539" y="3134"/>
                    </a:lnTo>
                    <a:lnTo>
                      <a:pt x="577" y="3181"/>
                    </a:lnTo>
                    <a:lnTo>
                      <a:pt x="620" y="3224"/>
                    </a:lnTo>
                    <a:lnTo>
                      <a:pt x="667" y="3262"/>
                    </a:lnTo>
                    <a:lnTo>
                      <a:pt x="718" y="3297"/>
                    </a:lnTo>
                    <a:lnTo>
                      <a:pt x="772" y="3324"/>
                    </a:lnTo>
                    <a:lnTo>
                      <a:pt x="830" y="3347"/>
                    </a:lnTo>
                    <a:lnTo>
                      <a:pt x="889" y="3364"/>
                    </a:lnTo>
                    <a:lnTo>
                      <a:pt x="952" y="3373"/>
                    </a:lnTo>
                    <a:lnTo>
                      <a:pt x="1017" y="3377"/>
                    </a:lnTo>
                    <a:lnTo>
                      <a:pt x="2384" y="3377"/>
                    </a:lnTo>
                    <a:lnTo>
                      <a:pt x="2449" y="3373"/>
                    </a:lnTo>
                    <a:lnTo>
                      <a:pt x="2512" y="3364"/>
                    </a:lnTo>
                    <a:lnTo>
                      <a:pt x="2571" y="3347"/>
                    </a:lnTo>
                    <a:lnTo>
                      <a:pt x="2629" y="3324"/>
                    </a:lnTo>
                    <a:lnTo>
                      <a:pt x="2683" y="3297"/>
                    </a:lnTo>
                    <a:lnTo>
                      <a:pt x="2734" y="3262"/>
                    </a:lnTo>
                    <a:lnTo>
                      <a:pt x="2781" y="3224"/>
                    </a:lnTo>
                    <a:lnTo>
                      <a:pt x="2824" y="3181"/>
                    </a:lnTo>
                    <a:lnTo>
                      <a:pt x="2862" y="3134"/>
                    </a:lnTo>
                    <a:lnTo>
                      <a:pt x="2896" y="3083"/>
                    </a:lnTo>
                    <a:lnTo>
                      <a:pt x="2924" y="3030"/>
                    </a:lnTo>
                    <a:lnTo>
                      <a:pt x="2947" y="2971"/>
                    </a:lnTo>
                    <a:lnTo>
                      <a:pt x="2963" y="2912"/>
                    </a:lnTo>
                    <a:lnTo>
                      <a:pt x="2973" y="2850"/>
                    </a:lnTo>
                    <a:lnTo>
                      <a:pt x="2977" y="2785"/>
                    </a:lnTo>
                    <a:lnTo>
                      <a:pt x="2977" y="1896"/>
                    </a:lnTo>
                    <a:lnTo>
                      <a:pt x="2974" y="1835"/>
                    </a:lnTo>
                    <a:lnTo>
                      <a:pt x="2965" y="1774"/>
                    </a:lnTo>
                    <a:lnTo>
                      <a:pt x="2949" y="1716"/>
                    </a:lnTo>
                    <a:lnTo>
                      <a:pt x="2928" y="1660"/>
                    </a:lnTo>
                    <a:lnTo>
                      <a:pt x="2902" y="1608"/>
                    </a:lnTo>
                    <a:lnTo>
                      <a:pt x="2871" y="1557"/>
                    </a:lnTo>
                    <a:lnTo>
                      <a:pt x="2835" y="1511"/>
                    </a:lnTo>
                    <a:lnTo>
                      <a:pt x="2794" y="1468"/>
                    </a:lnTo>
                    <a:lnTo>
                      <a:pt x="2749" y="1429"/>
                    </a:lnTo>
                    <a:lnTo>
                      <a:pt x="2701" y="1394"/>
                    </a:lnTo>
                    <a:lnTo>
                      <a:pt x="2648" y="1365"/>
                    </a:lnTo>
                    <a:lnTo>
                      <a:pt x="2592" y="1342"/>
                    </a:lnTo>
                    <a:lnTo>
                      <a:pt x="2534" y="1323"/>
                    </a:lnTo>
                    <a:lnTo>
                      <a:pt x="2530" y="1322"/>
                    </a:lnTo>
                    <a:lnTo>
                      <a:pt x="2523" y="1320"/>
                    </a:lnTo>
                    <a:lnTo>
                      <a:pt x="2511" y="1314"/>
                    </a:lnTo>
                    <a:lnTo>
                      <a:pt x="2494" y="1308"/>
                    </a:lnTo>
                    <a:lnTo>
                      <a:pt x="2474" y="1297"/>
                    </a:lnTo>
                    <a:lnTo>
                      <a:pt x="2451" y="1284"/>
                    </a:lnTo>
                    <a:lnTo>
                      <a:pt x="2424" y="1265"/>
                    </a:lnTo>
                    <a:lnTo>
                      <a:pt x="2394" y="1243"/>
                    </a:lnTo>
                    <a:lnTo>
                      <a:pt x="2362" y="1215"/>
                    </a:lnTo>
                    <a:lnTo>
                      <a:pt x="2327" y="1183"/>
                    </a:lnTo>
                    <a:lnTo>
                      <a:pt x="2291" y="1144"/>
                    </a:lnTo>
                    <a:lnTo>
                      <a:pt x="2253" y="1099"/>
                    </a:lnTo>
                    <a:lnTo>
                      <a:pt x="2214" y="1047"/>
                    </a:lnTo>
                    <a:lnTo>
                      <a:pt x="2174" y="989"/>
                    </a:lnTo>
                    <a:lnTo>
                      <a:pt x="2150" y="951"/>
                    </a:lnTo>
                    <a:lnTo>
                      <a:pt x="2128" y="916"/>
                    </a:lnTo>
                    <a:lnTo>
                      <a:pt x="2106" y="884"/>
                    </a:lnTo>
                    <a:lnTo>
                      <a:pt x="2085" y="854"/>
                    </a:lnTo>
                    <a:lnTo>
                      <a:pt x="2065" y="829"/>
                    </a:lnTo>
                    <a:lnTo>
                      <a:pt x="2046" y="806"/>
                    </a:lnTo>
                    <a:lnTo>
                      <a:pt x="2025" y="787"/>
                    </a:lnTo>
                    <a:lnTo>
                      <a:pt x="2003" y="772"/>
                    </a:lnTo>
                    <a:lnTo>
                      <a:pt x="1980" y="761"/>
                    </a:lnTo>
                    <a:lnTo>
                      <a:pt x="1955" y="754"/>
                    </a:lnTo>
                    <a:lnTo>
                      <a:pt x="1928" y="752"/>
                    </a:lnTo>
                    <a:lnTo>
                      <a:pt x="1473" y="752"/>
                    </a:lnTo>
                    <a:close/>
                    <a:moveTo>
                      <a:pt x="751" y="227"/>
                    </a:moveTo>
                    <a:lnTo>
                      <a:pt x="691" y="228"/>
                    </a:lnTo>
                    <a:lnTo>
                      <a:pt x="637" y="230"/>
                    </a:lnTo>
                    <a:lnTo>
                      <a:pt x="587" y="236"/>
                    </a:lnTo>
                    <a:lnTo>
                      <a:pt x="542" y="244"/>
                    </a:lnTo>
                    <a:lnTo>
                      <a:pt x="500" y="253"/>
                    </a:lnTo>
                    <a:lnTo>
                      <a:pt x="463" y="266"/>
                    </a:lnTo>
                    <a:lnTo>
                      <a:pt x="429" y="280"/>
                    </a:lnTo>
                    <a:lnTo>
                      <a:pt x="398" y="296"/>
                    </a:lnTo>
                    <a:lnTo>
                      <a:pt x="370" y="316"/>
                    </a:lnTo>
                    <a:lnTo>
                      <a:pt x="343" y="341"/>
                    </a:lnTo>
                    <a:lnTo>
                      <a:pt x="319" y="370"/>
                    </a:lnTo>
                    <a:lnTo>
                      <a:pt x="297" y="403"/>
                    </a:lnTo>
                    <a:lnTo>
                      <a:pt x="278" y="439"/>
                    </a:lnTo>
                    <a:lnTo>
                      <a:pt x="263" y="481"/>
                    </a:lnTo>
                    <a:lnTo>
                      <a:pt x="249" y="526"/>
                    </a:lnTo>
                    <a:lnTo>
                      <a:pt x="240" y="575"/>
                    </a:lnTo>
                    <a:lnTo>
                      <a:pt x="233" y="629"/>
                    </a:lnTo>
                    <a:lnTo>
                      <a:pt x="229" y="687"/>
                    </a:lnTo>
                    <a:lnTo>
                      <a:pt x="226" y="750"/>
                    </a:lnTo>
                    <a:lnTo>
                      <a:pt x="230" y="799"/>
                    </a:lnTo>
                    <a:lnTo>
                      <a:pt x="236" y="845"/>
                    </a:lnTo>
                    <a:lnTo>
                      <a:pt x="248" y="887"/>
                    </a:lnTo>
                    <a:lnTo>
                      <a:pt x="264" y="926"/>
                    </a:lnTo>
                    <a:lnTo>
                      <a:pt x="286" y="961"/>
                    </a:lnTo>
                    <a:lnTo>
                      <a:pt x="311" y="993"/>
                    </a:lnTo>
                    <a:lnTo>
                      <a:pt x="341" y="1020"/>
                    </a:lnTo>
                    <a:lnTo>
                      <a:pt x="376" y="1044"/>
                    </a:lnTo>
                    <a:lnTo>
                      <a:pt x="415" y="1064"/>
                    </a:lnTo>
                    <a:lnTo>
                      <a:pt x="459" y="1080"/>
                    </a:lnTo>
                    <a:lnTo>
                      <a:pt x="509" y="1094"/>
                    </a:lnTo>
                    <a:lnTo>
                      <a:pt x="562" y="1102"/>
                    </a:lnTo>
                    <a:lnTo>
                      <a:pt x="620" y="1108"/>
                    </a:lnTo>
                    <a:lnTo>
                      <a:pt x="683" y="1110"/>
                    </a:lnTo>
                    <a:lnTo>
                      <a:pt x="714" y="1110"/>
                    </a:lnTo>
                    <a:lnTo>
                      <a:pt x="744" y="1108"/>
                    </a:lnTo>
                    <a:lnTo>
                      <a:pt x="769" y="1107"/>
                    </a:lnTo>
                    <a:lnTo>
                      <a:pt x="790" y="1105"/>
                    </a:lnTo>
                    <a:lnTo>
                      <a:pt x="806" y="1102"/>
                    </a:lnTo>
                    <a:lnTo>
                      <a:pt x="816" y="1101"/>
                    </a:lnTo>
                    <a:lnTo>
                      <a:pt x="820" y="1100"/>
                    </a:lnTo>
                    <a:lnTo>
                      <a:pt x="823" y="1100"/>
                    </a:lnTo>
                    <a:lnTo>
                      <a:pt x="849" y="1094"/>
                    </a:lnTo>
                    <a:lnTo>
                      <a:pt x="872" y="1083"/>
                    </a:lnTo>
                    <a:lnTo>
                      <a:pt x="895" y="1066"/>
                    </a:lnTo>
                    <a:lnTo>
                      <a:pt x="917" y="1045"/>
                    </a:lnTo>
                    <a:lnTo>
                      <a:pt x="938" y="1020"/>
                    </a:lnTo>
                    <a:lnTo>
                      <a:pt x="960" y="990"/>
                    </a:lnTo>
                    <a:lnTo>
                      <a:pt x="983" y="956"/>
                    </a:lnTo>
                    <a:lnTo>
                      <a:pt x="1006" y="918"/>
                    </a:lnTo>
                    <a:lnTo>
                      <a:pt x="1031" y="875"/>
                    </a:lnTo>
                    <a:lnTo>
                      <a:pt x="1049" y="843"/>
                    </a:lnTo>
                    <a:lnTo>
                      <a:pt x="1068" y="811"/>
                    </a:lnTo>
                    <a:lnTo>
                      <a:pt x="1088" y="779"/>
                    </a:lnTo>
                    <a:lnTo>
                      <a:pt x="1110" y="747"/>
                    </a:lnTo>
                    <a:lnTo>
                      <a:pt x="1132" y="716"/>
                    </a:lnTo>
                    <a:lnTo>
                      <a:pt x="1156" y="685"/>
                    </a:lnTo>
                    <a:lnTo>
                      <a:pt x="1183" y="655"/>
                    </a:lnTo>
                    <a:lnTo>
                      <a:pt x="1210" y="629"/>
                    </a:lnTo>
                    <a:lnTo>
                      <a:pt x="1240" y="604"/>
                    </a:lnTo>
                    <a:lnTo>
                      <a:pt x="1272" y="582"/>
                    </a:lnTo>
                    <a:lnTo>
                      <a:pt x="1307" y="562"/>
                    </a:lnTo>
                    <a:lnTo>
                      <a:pt x="1343" y="547"/>
                    </a:lnTo>
                    <a:lnTo>
                      <a:pt x="1384" y="536"/>
                    </a:lnTo>
                    <a:lnTo>
                      <a:pt x="1427" y="528"/>
                    </a:lnTo>
                    <a:lnTo>
                      <a:pt x="1473" y="526"/>
                    </a:lnTo>
                    <a:lnTo>
                      <a:pt x="1928" y="526"/>
                    </a:lnTo>
                    <a:lnTo>
                      <a:pt x="1974" y="528"/>
                    </a:lnTo>
                    <a:lnTo>
                      <a:pt x="2017" y="536"/>
                    </a:lnTo>
                    <a:lnTo>
                      <a:pt x="2058" y="547"/>
                    </a:lnTo>
                    <a:lnTo>
                      <a:pt x="2094" y="562"/>
                    </a:lnTo>
                    <a:lnTo>
                      <a:pt x="2129" y="582"/>
                    </a:lnTo>
                    <a:lnTo>
                      <a:pt x="2161" y="604"/>
                    </a:lnTo>
                    <a:lnTo>
                      <a:pt x="2191" y="629"/>
                    </a:lnTo>
                    <a:lnTo>
                      <a:pt x="2218" y="655"/>
                    </a:lnTo>
                    <a:lnTo>
                      <a:pt x="2245" y="685"/>
                    </a:lnTo>
                    <a:lnTo>
                      <a:pt x="2269" y="716"/>
                    </a:lnTo>
                    <a:lnTo>
                      <a:pt x="2291" y="747"/>
                    </a:lnTo>
                    <a:lnTo>
                      <a:pt x="2313" y="779"/>
                    </a:lnTo>
                    <a:lnTo>
                      <a:pt x="2333" y="811"/>
                    </a:lnTo>
                    <a:lnTo>
                      <a:pt x="2352" y="843"/>
                    </a:lnTo>
                    <a:lnTo>
                      <a:pt x="2370" y="875"/>
                    </a:lnTo>
                    <a:lnTo>
                      <a:pt x="2395" y="918"/>
                    </a:lnTo>
                    <a:lnTo>
                      <a:pt x="2418" y="956"/>
                    </a:lnTo>
                    <a:lnTo>
                      <a:pt x="2441" y="990"/>
                    </a:lnTo>
                    <a:lnTo>
                      <a:pt x="2463" y="1020"/>
                    </a:lnTo>
                    <a:lnTo>
                      <a:pt x="2484" y="1045"/>
                    </a:lnTo>
                    <a:lnTo>
                      <a:pt x="2506" y="1066"/>
                    </a:lnTo>
                    <a:lnTo>
                      <a:pt x="2529" y="1083"/>
                    </a:lnTo>
                    <a:lnTo>
                      <a:pt x="2552" y="1094"/>
                    </a:lnTo>
                    <a:lnTo>
                      <a:pt x="2578" y="1100"/>
                    </a:lnTo>
                    <a:lnTo>
                      <a:pt x="2582" y="1100"/>
                    </a:lnTo>
                    <a:lnTo>
                      <a:pt x="2585" y="1101"/>
                    </a:lnTo>
                    <a:lnTo>
                      <a:pt x="2595" y="1102"/>
                    </a:lnTo>
                    <a:lnTo>
                      <a:pt x="2611" y="1105"/>
                    </a:lnTo>
                    <a:lnTo>
                      <a:pt x="2632" y="1107"/>
                    </a:lnTo>
                    <a:lnTo>
                      <a:pt x="2657" y="1108"/>
                    </a:lnTo>
                    <a:lnTo>
                      <a:pt x="2686" y="1110"/>
                    </a:lnTo>
                    <a:lnTo>
                      <a:pt x="2718" y="1110"/>
                    </a:lnTo>
                    <a:lnTo>
                      <a:pt x="2754" y="1110"/>
                    </a:lnTo>
                    <a:lnTo>
                      <a:pt x="2790" y="1108"/>
                    </a:lnTo>
                    <a:lnTo>
                      <a:pt x="2829" y="1103"/>
                    </a:lnTo>
                    <a:lnTo>
                      <a:pt x="2869" y="1098"/>
                    </a:lnTo>
                    <a:lnTo>
                      <a:pt x="2910" y="1089"/>
                    </a:lnTo>
                    <a:lnTo>
                      <a:pt x="2950" y="1077"/>
                    </a:lnTo>
                    <a:lnTo>
                      <a:pt x="2989" y="1062"/>
                    </a:lnTo>
                    <a:lnTo>
                      <a:pt x="3026" y="1043"/>
                    </a:lnTo>
                    <a:lnTo>
                      <a:pt x="3061" y="1020"/>
                    </a:lnTo>
                    <a:lnTo>
                      <a:pt x="3091" y="993"/>
                    </a:lnTo>
                    <a:lnTo>
                      <a:pt x="3116" y="962"/>
                    </a:lnTo>
                    <a:lnTo>
                      <a:pt x="3137" y="928"/>
                    </a:lnTo>
                    <a:lnTo>
                      <a:pt x="3154" y="889"/>
                    </a:lnTo>
                    <a:lnTo>
                      <a:pt x="3165" y="846"/>
                    </a:lnTo>
                    <a:lnTo>
                      <a:pt x="3172" y="800"/>
                    </a:lnTo>
                    <a:lnTo>
                      <a:pt x="3175" y="750"/>
                    </a:lnTo>
                    <a:lnTo>
                      <a:pt x="3172" y="687"/>
                    </a:lnTo>
                    <a:lnTo>
                      <a:pt x="3169" y="629"/>
                    </a:lnTo>
                    <a:lnTo>
                      <a:pt x="3161" y="575"/>
                    </a:lnTo>
                    <a:lnTo>
                      <a:pt x="3153" y="527"/>
                    </a:lnTo>
                    <a:lnTo>
                      <a:pt x="3140" y="483"/>
                    </a:lnTo>
                    <a:lnTo>
                      <a:pt x="3125" y="443"/>
                    </a:lnTo>
                    <a:lnTo>
                      <a:pt x="3107" y="407"/>
                    </a:lnTo>
                    <a:lnTo>
                      <a:pt x="3088" y="375"/>
                    </a:lnTo>
                    <a:lnTo>
                      <a:pt x="3065" y="348"/>
                    </a:lnTo>
                    <a:lnTo>
                      <a:pt x="3039" y="324"/>
                    </a:lnTo>
                    <a:lnTo>
                      <a:pt x="3012" y="302"/>
                    </a:lnTo>
                    <a:lnTo>
                      <a:pt x="2981" y="284"/>
                    </a:lnTo>
                    <a:lnTo>
                      <a:pt x="2948" y="269"/>
                    </a:lnTo>
                    <a:lnTo>
                      <a:pt x="2913" y="257"/>
                    </a:lnTo>
                    <a:lnTo>
                      <a:pt x="2876" y="247"/>
                    </a:lnTo>
                    <a:lnTo>
                      <a:pt x="2835" y="239"/>
                    </a:lnTo>
                    <a:lnTo>
                      <a:pt x="2792" y="234"/>
                    </a:lnTo>
                    <a:lnTo>
                      <a:pt x="2747" y="229"/>
                    </a:lnTo>
                    <a:lnTo>
                      <a:pt x="2700" y="227"/>
                    </a:lnTo>
                    <a:lnTo>
                      <a:pt x="2650" y="227"/>
                    </a:lnTo>
                    <a:lnTo>
                      <a:pt x="751" y="227"/>
                    </a:lnTo>
                    <a:close/>
                    <a:moveTo>
                      <a:pt x="751" y="0"/>
                    </a:moveTo>
                    <a:lnTo>
                      <a:pt x="2650" y="0"/>
                    </a:lnTo>
                    <a:lnTo>
                      <a:pt x="2695" y="1"/>
                    </a:lnTo>
                    <a:lnTo>
                      <a:pt x="2741" y="2"/>
                    </a:lnTo>
                    <a:lnTo>
                      <a:pt x="2790" y="5"/>
                    </a:lnTo>
                    <a:lnTo>
                      <a:pt x="2839" y="11"/>
                    </a:lnTo>
                    <a:lnTo>
                      <a:pt x="2888" y="18"/>
                    </a:lnTo>
                    <a:lnTo>
                      <a:pt x="2937" y="29"/>
                    </a:lnTo>
                    <a:lnTo>
                      <a:pt x="2987" y="43"/>
                    </a:lnTo>
                    <a:lnTo>
                      <a:pt x="3035" y="60"/>
                    </a:lnTo>
                    <a:lnTo>
                      <a:pt x="3082" y="81"/>
                    </a:lnTo>
                    <a:lnTo>
                      <a:pt x="3127" y="107"/>
                    </a:lnTo>
                    <a:lnTo>
                      <a:pt x="3171" y="138"/>
                    </a:lnTo>
                    <a:lnTo>
                      <a:pt x="3211" y="173"/>
                    </a:lnTo>
                    <a:lnTo>
                      <a:pt x="3247" y="213"/>
                    </a:lnTo>
                    <a:lnTo>
                      <a:pt x="3280" y="256"/>
                    </a:lnTo>
                    <a:lnTo>
                      <a:pt x="3309" y="303"/>
                    </a:lnTo>
                    <a:lnTo>
                      <a:pt x="3333" y="354"/>
                    </a:lnTo>
                    <a:lnTo>
                      <a:pt x="3354" y="409"/>
                    </a:lnTo>
                    <a:lnTo>
                      <a:pt x="3371" y="469"/>
                    </a:lnTo>
                    <a:lnTo>
                      <a:pt x="3385" y="532"/>
                    </a:lnTo>
                    <a:lnTo>
                      <a:pt x="3393" y="600"/>
                    </a:lnTo>
                    <a:lnTo>
                      <a:pt x="3399" y="673"/>
                    </a:lnTo>
                    <a:lnTo>
                      <a:pt x="3401" y="750"/>
                    </a:lnTo>
                    <a:lnTo>
                      <a:pt x="3399" y="808"/>
                    </a:lnTo>
                    <a:lnTo>
                      <a:pt x="3392" y="862"/>
                    </a:lnTo>
                    <a:lnTo>
                      <a:pt x="3383" y="911"/>
                    </a:lnTo>
                    <a:lnTo>
                      <a:pt x="3370" y="957"/>
                    </a:lnTo>
                    <a:lnTo>
                      <a:pt x="3354" y="999"/>
                    </a:lnTo>
                    <a:lnTo>
                      <a:pt x="3336" y="1039"/>
                    </a:lnTo>
                    <a:lnTo>
                      <a:pt x="3315" y="1074"/>
                    </a:lnTo>
                    <a:lnTo>
                      <a:pt x="3292" y="1106"/>
                    </a:lnTo>
                    <a:lnTo>
                      <a:pt x="3269" y="1134"/>
                    </a:lnTo>
                    <a:lnTo>
                      <a:pt x="3244" y="1161"/>
                    </a:lnTo>
                    <a:lnTo>
                      <a:pt x="3219" y="1185"/>
                    </a:lnTo>
                    <a:lnTo>
                      <a:pt x="3192" y="1204"/>
                    </a:lnTo>
                    <a:lnTo>
                      <a:pt x="3166" y="1223"/>
                    </a:lnTo>
                    <a:lnTo>
                      <a:pt x="3140" y="1240"/>
                    </a:lnTo>
                    <a:lnTo>
                      <a:pt x="3095" y="1263"/>
                    </a:lnTo>
                    <a:lnTo>
                      <a:pt x="3050" y="1281"/>
                    </a:lnTo>
                    <a:lnTo>
                      <a:pt x="3003" y="1298"/>
                    </a:lnTo>
                    <a:lnTo>
                      <a:pt x="2957" y="1310"/>
                    </a:lnTo>
                    <a:lnTo>
                      <a:pt x="3001" y="1357"/>
                    </a:lnTo>
                    <a:lnTo>
                      <a:pt x="3042" y="1407"/>
                    </a:lnTo>
                    <a:lnTo>
                      <a:pt x="3078" y="1460"/>
                    </a:lnTo>
                    <a:lnTo>
                      <a:pt x="3110" y="1516"/>
                    </a:lnTo>
                    <a:lnTo>
                      <a:pt x="3138" y="1575"/>
                    </a:lnTo>
                    <a:lnTo>
                      <a:pt x="3161" y="1635"/>
                    </a:lnTo>
                    <a:lnTo>
                      <a:pt x="3180" y="1698"/>
                    </a:lnTo>
                    <a:lnTo>
                      <a:pt x="3193" y="1762"/>
                    </a:lnTo>
                    <a:lnTo>
                      <a:pt x="3201" y="1828"/>
                    </a:lnTo>
                    <a:lnTo>
                      <a:pt x="3204" y="1896"/>
                    </a:lnTo>
                    <a:lnTo>
                      <a:pt x="3204" y="2785"/>
                    </a:lnTo>
                    <a:lnTo>
                      <a:pt x="3201" y="2859"/>
                    </a:lnTo>
                    <a:lnTo>
                      <a:pt x="3191" y="2932"/>
                    </a:lnTo>
                    <a:lnTo>
                      <a:pt x="3175" y="3002"/>
                    </a:lnTo>
                    <a:lnTo>
                      <a:pt x="3153" y="3070"/>
                    </a:lnTo>
                    <a:lnTo>
                      <a:pt x="3125" y="3135"/>
                    </a:lnTo>
                    <a:lnTo>
                      <a:pt x="3092" y="3198"/>
                    </a:lnTo>
                    <a:lnTo>
                      <a:pt x="3054" y="3257"/>
                    </a:lnTo>
                    <a:lnTo>
                      <a:pt x="3011" y="3312"/>
                    </a:lnTo>
                    <a:lnTo>
                      <a:pt x="2963" y="3364"/>
                    </a:lnTo>
                    <a:lnTo>
                      <a:pt x="2912" y="3411"/>
                    </a:lnTo>
                    <a:lnTo>
                      <a:pt x="2857" y="3454"/>
                    </a:lnTo>
                    <a:lnTo>
                      <a:pt x="2798" y="3492"/>
                    </a:lnTo>
                    <a:lnTo>
                      <a:pt x="2735" y="3525"/>
                    </a:lnTo>
                    <a:lnTo>
                      <a:pt x="2670" y="3552"/>
                    </a:lnTo>
                    <a:lnTo>
                      <a:pt x="2602" y="3574"/>
                    </a:lnTo>
                    <a:lnTo>
                      <a:pt x="2531" y="3591"/>
                    </a:lnTo>
                    <a:lnTo>
                      <a:pt x="2459" y="3601"/>
                    </a:lnTo>
                    <a:lnTo>
                      <a:pt x="2384" y="3604"/>
                    </a:lnTo>
                    <a:lnTo>
                      <a:pt x="1017" y="3604"/>
                    </a:lnTo>
                    <a:lnTo>
                      <a:pt x="942" y="3601"/>
                    </a:lnTo>
                    <a:lnTo>
                      <a:pt x="869" y="3591"/>
                    </a:lnTo>
                    <a:lnTo>
                      <a:pt x="799" y="3574"/>
                    </a:lnTo>
                    <a:lnTo>
                      <a:pt x="731" y="3552"/>
                    </a:lnTo>
                    <a:lnTo>
                      <a:pt x="666" y="3525"/>
                    </a:lnTo>
                    <a:lnTo>
                      <a:pt x="603" y="3492"/>
                    </a:lnTo>
                    <a:lnTo>
                      <a:pt x="544" y="3454"/>
                    </a:lnTo>
                    <a:lnTo>
                      <a:pt x="489" y="3411"/>
                    </a:lnTo>
                    <a:lnTo>
                      <a:pt x="437" y="3364"/>
                    </a:lnTo>
                    <a:lnTo>
                      <a:pt x="390" y="3312"/>
                    </a:lnTo>
                    <a:lnTo>
                      <a:pt x="347" y="3257"/>
                    </a:lnTo>
                    <a:lnTo>
                      <a:pt x="309" y="3198"/>
                    </a:lnTo>
                    <a:lnTo>
                      <a:pt x="276" y="3135"/>
                    </a:lnTo>
                    <a:lnTo>
                      <a:pt x="248" y="3070"/>
                    </a:lnTo>
                    <a:lnTo>
                      <a:pt x="226" y="3002"/>
                    </a:lnTo>
                    <a:lnTo>
                      <a:pt x="210" y="2932"/>
                    </a:lnTo>
                    <a:lnTo>
                      <a:pt x="200" y="2859"/>
                    </a:lnTo>
                    <a:lnTo>
                      <a:pt x="197" y="2785"/>
                    </a:lnTo>
                    <a:lnTo>
                      <a:pt x="197" y="1896"/>
                    </a:lnTo>
                    <a:lnTo>
                      <a:pt x="200" y="1828"/>
                    </a:lnTo>
                    <a:lnTo>
                      <a:pt x="208" y="1762"/>
                    </a:lnTo>
                    <a:lnTo>
                      <a:pt x="221" y="1698"/>
                    </a:lnTo>
                    <a:lnTo>
                      <a:pt x="240" y="1635"/>
                    </a:lnTo>
                    <a:lnTo>
                      <a:pt x="263" y="1575"/>
                    </a:lnTo>
                    <a:lnTo>
                      <a:pt x="290" y="1516"/>
                    </a:lnTo>
                    <a:lnTo>
                      <a:pt x="322" y="1460"/>
                    </a:lnTo>
                    <a:lnTo>
                      <a:pt x="358" y="1407"/>
                    </a:lnTo>
                    <a:lnTo>
                      <a:pt x="399" y="1357"/>
                    </a:lnTo>
                    <a:lnTo>
                      <a:pt x="444" y="1310"/>
                    </a:lnTo>
                    <a:lnTo>
                      <a:pt x="397" y="1298"/>
                    </a:lnTo>
                    <a:lnTo>
                      <a:pt x="351" y="1281"/>
                    </a:lnTo>
                    <a:lnTo>
                      <a:pt x="305" y="1263"/>
                    </a:lnTo>
                    <a:lnTo>
                      <a:pt x="260" y="1240"/>
                    </a:lnTo>
                    <a:lnTo>
                      <a:pt x="235" y="1223"/>
                    </a:lnTo>
                    <a:lnTo>
                      <a:pt x="209" y="1204"/>
                    </a:lnTo>
                    <a:lnTo>
                      <a:pt x="182" y="1185"/>
                    </a:lnTo>
                    <a:lnTo>
                      <a:pt x="157" y="1161"/>
                    </a:lnTo>
                    <a:lnTo>
                      <a:pt x="132" y="1134"/>
                    </a:lnTo>
                    <a:lnTo>
                      <a:pt x="109" y="1106"/>
                    </a:lnTo>
                    <a:lnTo>
                      <a:pt x="86" y="1074"/>
                    </a:lnTo>
                    <a:lnTo>
                      <a:pt x="65" y="1039"/>
                    </a:lnTo>
                    <a:lnTo>
                      <a:pt x="47" y="999"/>
                    </a:lnTo>
                    <a:lnTo>
                      <a:pt x="31" y="957"/>
                    </a:lnTo>
                    <a:lnTo>
                      <a:pt x="17" y="911"/>
                    </a:lnTo>
                    <a:lnTo>
                      <a:pt x="9" y="862"/>
                    </a:lnTo>
                    <a:lnTo>
                      <a:pt x="2" y="808"/>
                    </a:lnTo>
                    <a:lnTo>
                      <a:pt x="0" y="750"/>
                    </a:lnTo>
                    <a:lnTo>
                      <a:pt x="2" y="673"/>
                    </a:lnTo>
                    <a:lnTo>
                      <a:pt x="8" y="600"/>
                    </a:lnTo>
                    <a:lnTo>
                      <a:pt x="16" y="532"/>
                    </a:lnTo>
                    <a:lnTo>
                      <a:pt x="30" y="469"/>
                    </a:lnTo>
                    <a:lnTo>
                      <a:pt x="47" y="409"/>
                    </a:lnTo>
                    <a:lnTo>
                      <a:pt x="68" y="354"/>
                    </a:lnTo>
                    <a:lnTo>
                      <a:pt x="92" y="303"/>
                    </a:lnTo>
                    <a:lnTo>
                      <a:pt x="121" y="256"/>
                    </a:lnTo>
                    <a:lnTo>
                      <a:pt x="154" y="213"/>
                    </a:lnTo>
                    <a:lnTo>
                      <a:pt x="190" y="173"/>
                    </a:lnTo>
                    <a:lnTo>
                      <a:pt x="230" y="138"/>
                    </a:lnTo>
                    <a:lnTo>
                      <a:pt x="274" y="107"/>
                    </a:lnTo>
                    <a:lnTo>
                      <a:pt x="319" y="81"/>
                    </a:lnTo>
                    <a:lnTo>
                      <a:pt x="366" y="60"/>
                    </a:lnTo>
                    <a:lnTo>
                      <a:pt x="414" y="43"/>
                    </a:lnTo>
                    <a:lnTo>
                      <a:pt x="464" y="29"/>
                    </a:lnTo>
                    <a:lnTo>
                      <a:pt x="513" y="18"/>
                    </a:lnTo>
                    <a:lnTo>
                      <a:pt x="562" y="11"/>
                    </a:lnTo>
                    <a:lnTo>
                      <a:pt x="611" y="5"/>
                    </a:lnTo>
                    <a:lnTo>
                      <a:pt x="659" y="2"/>
                    </a:lnTo>
                    <a:lnTo>
                      <a:pt x="706" y="1"/>
                    </a:lnTo>
                    <a:lnTo>
                      <a:pt x="751" y="0"/>
                    </a:lnTo>
                    <a:close/>
                  </a:path>
                </a:pathLst>
              </a:custGeom>
              <a:solidFill>
                <a:schemeClr val="tx1">
                  <a:lumMod val="75000"/>
                  <a:lumOff val="25000"/>
                </a:schemeClr>
              </a:solid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sp>
            <p:nvSpPr>
              <p:cNvPr id="38" name="Freeform 20">
                <a:extLst>
                  <a:ext uri="{FF2B5EF4-FFF2-40B4-BE49-F238E27FC236}">
                    <a16:creationId xmlns:a16="http://schemas.microsoft.com/office/drawing/2014/main" id="{C187D646-D2E0-4132-8C49-0D1E5056FC96}"/>
                  </a:ext>
                </a:extLst>
              </p:cNvPr>
              <p:cNvSpPr>
                <a:spLocks noEditPoints="1"/>
              </p:cNvSpPr>
              <p:nvPr/>
            </p:nvSpPr>
            <p:spPr bwMode="auto">
              <a:xfrm>
                <a:off x="-2215" y="2493"/>
                <a:ext cx="185" cy="186"/>
              </a:xfrm>
              <a:custGeom>
                <a:gdLst>
                  <a:gd fmla="*/ 682 w 1484" name="T0"/>
                  <a:gd fmla="*/ 229 h 1482" name="T1"/>
                  <a:gd fmla="*/ 569 w 1484" name="T2"/>
                  <a:gd fmla="*/ 256 h 1482" name="T3"/>
                  <a:gd fmla="*/ 467 w 1484" name="T4"/>
                  <a:gd fmla="*/ 306 h 1482" name="T5"/>
                  <a:gd fmla="*/ 379 w 1484" name="T6"/>
                  <a:gd fmla="*/ 376 h 1482" name="T7"/>
                  <a:gd fmla="*/ 307 w 1484" name="T8"/>
                  <a:gd fmla="*/ 465 h 1482" name="T9"/>
                  <a:gd fmla="*/ 257 w 1484" name="T10"/>
                  <a:gd fmla="*/ 568 h 1482" name="T11"/>
                  <a:gd fmla="*/ 230 w 1484" name="T12"/>
                  <a:gd fmla="*/ 681 h 1482" name="T13"/>
                  <a:gd fmla="*/ 230 w 1484" name="T14"/>
                  <a:gd fmla="*/ 800 h 1482" name="T15"/>
                  <a:gd fmla="*/ 257 w 1484" name="T16"/>
                  <a:gd fmla="*/ 915 h 1482" name="T17"/>
                  <a:gd fmla="*/ 307 w 1484" name="T18"/>
                  <a:gd fmla="*/ 1017 h 1482" name="T19"/>
                  <a:gd fmla="*/ 379 w 1484" name="T20"/>
                  <a:gd fmla="*/ 1105 h 1482" name="T21"/>
                  <a:gd fmla="*/ 467 w 1484" name="T22"/>
                  <a:gd fmla="*/ 1175 h 1482" name="T23"/>
                  <a:gd fmla="*/ 569 w 1484" name="T24"/>
                  <a:gd fmla="*/ 1225 h 1482" name="T25"/>
                  <a:gd fmla="*/ 682 w 1484" name="T26"/>
                  <a:gd fmla="*/ 1252 h 1482" name="T27"/>
                  <a:gd fmla="*/ 803 w 1484" name="T28"/>
                  <a:gd fmla="*/ 1252 h 1482" name="T29"/>
                  <a:gd fmla="*/ 916 w 1484" name="T30"/>
                  <a:gd fmla="*/ 1225 h 1482" name="T31"/>
                  <a:gd fmla="*/ 1018 w 1484" name="T32"/>
                  <a:gd fmla="*/ 1175 h 1482" name="T33"/>
                  <a:gd fmla="*/ 1106 w 1484" name="T34"/>
                  <a:gd fmla="*/ 1105 h 1482" name="T35"/>
                  <a:gd fmla="*/ 1178 w 1484" name="T36"/>
                  <a:gd fmla="*/ 1017 h 1482" name="T37"/>
                  <a:gd fmla="*/ 1228 w 1484" name="T38"/>
                  <a:gd fmla="*/ 915 h 1482" name="T39"/>
                  <a:gd fmla="*/ 1255 w 1484" name="T40"/>
                  <a:gd fmla="*/ 800 h 1482" name="T41"/>
                  <a:gd fmla="*/ 1255 w 1484" name="T42"/>
                  <a:gd fmla="*/ 681 h 1482" name="T43"/>
                  <a:gd fmla="*/ 1228 w 1484" name="T44"/>
                  <a:gd fmla="*/ 568 h 1482" name="T45"/>
                  <a:gd fmla="*/ 1178 w 1484" name="T46"/>
                  <a:gd fmla="*/ 465 h 1482" name="T47"/>
                  <a:gd fmla="*/ 1106 w 1484" name="T48"/>
                  <a:gd fmla="*/ 376 h 1482" name="T49"/>
                  <a:gd fmla="*/ 1018 w 1484" name="T50"/>
                  <a:gd fmla="*/ 306 h 1482" name="T51"/>
                  <a:gd fmla="*/ 916 w 1484" name="T52"/>
                  <a:gd fmla="*/ 256 h 1482" name="T53"/>
                  <a:gd fmla="*/ 803 w 1484" name="T54"/>
                  <a:gd fmla="*/ 229 h 1482" name="T55"/>
                  <a:gd fmla="*/ 742 w 1484" name="T56"/>
                  <a:gd fmla="*/ 0 h 1482" name="T57"/>
                  <a:gd fmla="*/ 883 w 1484" name="T58"/>
                  <a:gd fmla="*/ 13 h 1482" name="T59"/>
                  <a:gd fmla="*/ 1015 w 1484" name="T60"/>
                  <a:gd fmla="*/ 51 h 1482" name="T61"/>
                  <a:gd fmla="*/ 1136 w 1484" name="T62"/>
                  <a:gd fmla="*/ 112 h 1482" name="T63"/>
                  <a:gd fmla="*/ 1243 w 1484" name="T64"/>
                  <a:gd fmla="*/ 193 h 1482" name="T65"/>
                  <a:gd fmla="*/ 1333 w 1484" name="T66"/>
                  <a:gd fmla="*/ 292 h 1482" name="T67"/>
                  <a:gd fmla="*/ 1404 w 1484" name="T68"/>
                  <a:gd fmla="*/ 406 h 1482" name="T69"/>
                  <a:gd fmla="*/ 1455 w 1484" name="T70"/>
                  <a:gd fmla="*/ 532 h 1482" name="T71"/>
                  <a:gd fmla="*/ 1481 w 1484" name="T72"/>
                  <a:gd fmla="*/ 670 h 1482" name="T73"/>
                  <a:gd fmla="*/ 1481 w 1484" name="T74"/>
                  <a:gd fmla="*/ 812 h 1482" name="T75"/>
                  <a:gd fmla="*/ 1455 w 1484" name="T76"/>
                  <a:gd fmla="*/ 949 h 1482" name="T77"/>
                  <a:gd fmla="*/ 1404 w 1484" name="T78"/>
                  <a:gd fmla="*/ 1075 h 1482" name="T79"/>
                  <a:gd fmla="*/ 1333 w 1484" name="T80"/>
                  <a:gd fmla="*/ 1189 h 1482" name="T81"/>
                  <a:gd fmla="*/ 1243 w 1484" name="T82"/>
                  <a:gd fmla="*/ 1288 h 1482" name="T83"/>
                  <a:gd fmla="*/ 1136 w 1484" name="T84"/>
                  <a:gd fmla="*/ 1369 h 1482" name="T85"/>
                  <a:gd fmla="*/ 1015 w 1484" name="T86"/>
                  <a:gd fmla="*/ 1431 h 1482" name="T87"/>
                  <a:gd fmla="*/ 883 w 1484" name="T88"/>
                  <a:gd fmla="*/ 1469 h 1482" name="T89"/>
                  <a:gd fmla="*/ 742 w 1484" name="T90"/>
                  <a:gd fmla="*/ 1482 h 1482" name="T91"/>
                  <a:gd fmla="*/ 602 w 1484" name="T92"/>
                  <a:gd fmla="*/ 1469 h 1482" name="T93"/>
                  <a:gd fmla="*/ 470 w 1484" name="T94"/>
                  <a:gd fmla="*/ 1431 h 1482" name="T95"/>
                  <a:gd fmla="*/ 349 w 1484" name="T96"/>
                  <a:gd fmla="*/ 1369 h 1482" name="T97"/>
                  <a:gd fmla="*/ 242 w 1484" name="T98"/>
                  <a:gd fmla="*/ 1288 h 1482" name="T99"/>
                  <a:gd fmla="*/ 152 w 1484" name="T100"/>
                  <a:gd fmla="*/ 1189 h 1482" name="T101"/>
                  <a:gd fmla="*/ 81 w 1484" name="T102"/>
                  <a:gd fmla="*/ 1075 h 1482" name="T103"/>
                  <a:gd fmla="*/ 30 w 1484" name="T104"/>
                  <a:gd fmla="*/ 949 h 1482" name="T105"/>
                  <a:gd fmla="*/ 4 w 1484" name="T106"/>
                  <a:gd fmla="*/ 812 h 1482" name="T107"/>
                  <a:gd fmla="*/ 4 w 1484" name="T108"/>
                  <a:gd fmla="*/ 670 h 1482" name="T109"/>
                  <a:gd fmla="*/ 30 w 1484" name="T110"/>
                  <a:gd fmla="*/ 532 h 1482" name="T111"/>
                  <a:gd fmla="*/ 81 w 1484" name="T112"/>
                  <a:gd fmla="*/ 406 h 1482" name="T113"/>
                  <a:gd fmla="*/ 152 w 1484" name="T114"/>
                  <a:gd fmla="*/ 292 h 1482" name="T115"/>
                  <a:gd fmla="*/ 242 w 1484" name="T116"/>
                  <a:gd fmla="*/ 193 h 1482" name="T117"/>
                  <a:gd fmla="*/ 349 w 1484" name="T118"/>
                  <a:gd fmla="*/ 112 h 1482" name="T119"/>
                  <a:gd fmla="*/ 470 w 1484" name="T120"/>
                  <a:gd fmla="*/ 51 h 1482" name="T121"/>
                  <a:gd fmla="*/ 602 w 1484" name="T122"/>
                  <a:gd fmla="*/ 13 h 1482" name="T123"/>
                  <a:gd fmla="*/ 742 w 1484" name="T124"/>
                  <a:gd fmla="*/ 0 h 148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482" w="1484">
                    <a:moveTo>
                      <a:pt x="742" y="226"/>
                    </a:moveTo>
                    <a:lnTo>
                      <a:pt x="682" y="229"/>
                    </a:lnTo>
                    <a:lnTo>
                      <a:pt x="625" y="239"/>
                    </a:lnTo>
                    <a:lnTo>
                      <a:pt x="569" y="256"/>
                    </a:lnTo>
                    <a:lnTo>
                      <a:pt x="516" y="279"/>
                    </a:lnTo>
                    <a:lnTo>
                      <a:pt x="467" y="306"/>
                    </a:lnTo>
                    <a:lnTo>
                      <a:pt x="420" y="339"/>
                    </a:lnTo>
                    <a:lnTo>
                      <a:pt x="379" y="376"/>
                    </a:lnTo>
                    <a:lnTo>
                      <a:pt x="340" y="419"/>
                    </a:lnTo>
                    <a:lnTo>
                      <a:pt x="307" y="465"/>
                    </a:lnTo>
                    <a:lnTo>
                      <a:pt x="280" y="515"/>
                    </a:lnTo>
                    <a:lnTo>
                      <a:pt x="257" y="568"/>
                    </a:lnTo>
                    <a:lnTo>
                      <a:pt x="241" y="622"/>
                    </a:lnTo>
                    <a:lnTo>
                      <a:pt x="230" y="681"/>
                    </a:lnTo>
                    <a:lnTo>
                      <a:pt x="227" y="741"/>
                    </a:lnTo>
                    <a:lnTo>
                      <a:pt x="230" y="800"/>
                    </a:lnTo>
                    <a:lnTo>
                      <a:pt x="241" y="859"/>
                    </a:lnTo>
                    <a:lnTo>
                      <a:pt x="257" y="915"/>
                    </a:lnTo>
                    <a:lnTo>
                      <a:pt x="280" y="967"/>
                    </a:lnTo>
                    <a:lnTo>
                      <a:pt x="307" y="1017"/>
                    </a:lnTo>
                    <a:lnTo>
                      <a:pt x="340" y="1063"/>
                    </a:lnTo>
                    <a:lnTo>
                      <a:pt x="379" y="1105"/>
                    </a:lnTo>
                    <a:lnTo>
                      <a:pt x="420" y="1142"/>
                    </a:lnTo>
                    <a:lnTo>
                      <a:pt x="467" y="1175"/>
                    </a:lnTo>
                    <a:lnTo>
                      <a:pt x="516" y="1203"/>
                    </a:lnTo>
                    <a:lnTo>
                      <a:pt x="569" y="1225"/>
                    </a:lnTo>
                    <a:lnTo>
                      <a:pt x="625" y="1242"/>
                    </a:lnTo>
                    <a:lnTo>
                      <a:pt x="682" y="1252"/>
                    </a:lnTo>
                    <a:lnTo>
                      <a:pt x="742" y="1256"/>
                    </a:lnTo>
                    <a:lnTo>
                      <a:pt x="803" y="1252"/>
                    </a:lnTo>
                    <a:lnTo>
                      <a:pt x="860" y="1242"/>
                    </a:lnTo>
                    <a:lnTo>
                      <a:pt x="916" y="1225"/>
                    </a:lnTo>
                    <a:lnTo>
                      <a:pt x="969" y="1203"/>
                    </a:lnTo>
                    <a:lnTo>
                      <a:pt x="1018" y="1175"/>
                    </a:lnTo>
                    <a:lnTo>
                      <a:pt x="1065" y="1142"/>
                    </a:lnTo>
                    <a:lnTo>
                      <a:pt x="1106" y="1105"/>
                    </a:lnTo>
                    <a:lnTo>
                      <a:pt x="1145" y="1063"/>
                    </a:lnTo>
                    <a:lnTo>
                      <a:pt x="1178" y="1017"/>
                    </a:lnTo>
                    <a:lnTo>
                      <a:pt x="1205" y="967"/>
                    </a:lnTo>
                    <a:lnTo>
                      <a:pt x="1228" y="915"/>
                    </a:lnTo>
                    <a:lnTo>
                      <a:pt x="1244" y="859"/>
                    </a:lnTo>
                    <a:lnTo>
                      <a:pt x="1255" y="800"/>
                    </a:lnTo>
                    <a:lnTo>
                      <a:pt x="1258" y="741"/>
                    </a:lnTo>
                    <a:lnTo>
                      <a:pt x="1255" y="681"/>
                    </a:lnTo>
                    <a:lnTo>
                      <a:pt x="1244" y="622"/>
                    </a:lnTo>
                    <a:lnTo>
                      <a:pt x="1228" y="568"/>
                    </a:lnTo>
                    <a:lnTo>
                      <a:pt x="1205" y="515"/>
                    </a:lnTo>
                    <a:lnTo>
                      <a:pt x="1178" y="465"/>
                    </a:lnTo>
                    <a:lnTo>
                      <a:pt x="1145" y="419"/>
                    </a:lnTo>
                    <a:lnTo>
                      <a:pt x="1106" y="376"/>
                    </a:lnTo>
                    <a:lnTo>
                      <a:pt x="1065" y="339"/>
                    </a:lnTo>
                    <a:lnTo>
                      <a:pt x="1018" y="306"/>
                    </a:lnTo>
                    <a:lnTo>
                      <a:pt x="969" y="279"/>
                    </a:lnTo>
                    <a:lnTo>
                      <a:pt x="916" y="256"/>
                    </a:lnTo>
                    <a:lnTo>
                      <a:pt x="860" y="239"/>
                    </a:lnTo>
                    <a:lnTo>
                      <a:pt x="803" y="229"/>
                    </a:lnTo>
                    <a:lnTo>
                      <a:pt x="742" y="226"/>
                    </a:lnTo>
                    <a:close/>
                    <a:moveTo>
                      <a:pt x="742" y="0"/>
                    </a:moveTo>
                    <a:lnTo>
                      <a:pt x="814" y="3"/>
                    </a:lnTo>
                    <a:lnTo>
                      <a:pt x="883" y="13"/>
                    </a:lnTo>
                    <a:lnTo>
                      <a:pt x="950" y="29"/>
                    </a:lnTo>
                    <a:lnTo>
                      <a:pt x="1015" y="51"/>
                    </a:lnTo>
                    <a:lnTo>
                      <a:pt x="1078" y="79"/>
                    </a:lnTo>
                    <a:lnTo>
                      <a:pt x="1136" y="112"/>
                    </a:lnTo>
                    <a:lnTo>
                      <a:pt x="1191" y="150"/>
                    </a:lnTo>
                    <a:lnTo>
                      <a:pt x="1243" y="193"/>
                    </a:lnTo>
                    <a:lnTo>
                      <a:pt x="1290" y="241"/>
                    </a:lnTo>
                    <a:lnTo>
                      <a:pt x="1333" y="292"/>
                    </a:lnTo>
                    <a:lnTo>
                      <a:pt x="1371" y="348"/>
                    </a:lnTo>
                    <a:lnTo>
                      <a:pt x="1404" y="406"/>
                    </a:lnTo>
                    <a:lnTo>
                      <a:pt x="1433" y="468"/>
                    </a:lnTo>
                    <a:lnTo>
                      <a:pt x="1455" y="532"/>
                    </a:lnTo>
                    <a:lnTo>
                      <a:pt x="1471" y="601"/>
                    </a:lnTo>
                    <a:lnTo>
                      <a:pt x="1481" y="670"/>
                    </a:lnTo>
                    <a:lnTo>
                      <a:pt x="1484" y="741"/>
                    </a:lnTo>
                    <a:lnTo>
                      <a:pt x="1481" y="812"/>
                    </a:lnTo>
                    <a:lnTo>
                      <a:pt x="1471" y="882"/>
                    </a:lnTo>
                    <a:lnTo>
                      <a:pt x="1455" y="949"/>
                    </a:lnTo>
                    <a:lnTo>
                      <a:pt x="1433" y="1013"/>
                    </a:lnTo>
                    <a:lnTo>
                      <a:pt x="1404" y="1075"/>
                    </a:lnTo>
                    <a:lnTo>
                      <a:pt x="1371" y="1134"/>
                    </a:lnTo>
                    <a:lnTo>
                      <a:pt x="1333" y="1189"/>
                    </a:lnTo>
                    <a:lnTo>
                      <a:pt x="1290" y="1241"/>
                    </a:lnTo>
                    <a:lnTo>
                      <a:pt x="1243" y="1288"/>
                    </a:lnTo>
                    <a:lnTo>
                      <a:pt x="1191" y="1331"/>
                    </a:lnTo>
                    <a:lnTo>
                      <a:pt x="1136" y="1369"/>
                    </a:lnTo>
                    <a:lnTo>
                      <a:pt x="1078" y="1402"/>
                    </a:lnTo>
                    <a:lnTo>
                      <a:pt x="1015" y="1431"/>
                    </a:lnTo>
                    <a:lnTo>
                      <a:pt x="950" y="1453"/>
                    </a:lnTo>
                    <a:lnTo>
                      <a:pt x="883" y="1469"/>
                    </a:lnTo>
                    <a:lnTo>
                      <a:pt x="814" y="1479"/>
                    </a:lnTo>
                    <a:lnTo>
                      <a:pt x="742" y="1482"/>
                    </a:lnTo>
                    <a:lnTo>
                      <a:pt x="671" y="1479"/>
                    </a:lnTo>
                    <a:lnTo>
                      <a:pt x="602" y="1469"/>
                    </a:lnTo>
                    <a:lnTo>
                      <a:pt x="535" y="1453"/>
                    </a:lnTo>
                    <a:lnTo>
                      <a:pt x="470" y="1431"/>
                    </a:lnTo>
                    <a:lnTo>
                      <a:pt x="407" y="1402"/>
                    </a:lnTo>
                    <a:lnTo>
                      <a:pt x="349" y="1369"/>
                    </a:lnTo>
                    <a:lnTo>
                      <a:pt x="294" y="1331"/>
                    </a:lnTo>
                    <a:lnTo>
                      <a:pt x="242" y="1288"/>
                    </a:lnTo>
                    <a:lnTo>
                      <a:pt x="195" y="1241"/>
                    </a:lnTo>
                    <a:lnTo>
                      <a:pt x="152" y="1189"/>
                    </a:lnTo>
                    <a:lnTo>
                      <a:pt x="114" y="1134"/>
                    </a:lnTo>
                    <a:lnTo>
                      <a:pt x="81" y="1075"/>
                    </a:lnTo>
                    <a:lnTo>
                      <a:pt x="52" y="1013"/>
                    </a:lnTo>
                    <a:lnTo>
                      <a:pt x="30" y="949"/>
                    </a:lnTo>
                    <a:lnTo>
                      <a:pt x="14" y="882"/>
                    </a:lnTo>
                    <a:lnTo>
                      <a:pt x="4" y="812"/>
                    </a:lnTo>
                    <a:lnTo>
                      <a:pt x="0" y="741"/>
                    </a:lnTo>
                    <a:lnTo>
                      <a:pt x="4" y="670"/>
                    </a:lnTo>
                    <a:lnTo>
                      <a:pt x="14" y="601"/>
                    </a:lnTo>
                    <a:lnTo>
                      <a:pt x="30" y="532"/>
                    </a:lnTo>
                    <a:lnTo>
                      <a:pt x="52" y="468"/>
                    </a:lnTo>
                    <a:lnTo>
                      <a:pt x="81" y="406"/>
                    </a:lnTo>
                    <a:lnTo>
                      <a:pt x="114" y="348"/>
                    </a:lnTo>
                    <a:lnTo>
                      <a:pt x="152" y="292"/>
                    </a:lnTo>
                    <a:lnTo>
                      <a:pt x="195" y="241"/>
                    </a:lnTo>
                    <a:lnTo>
                      <a:pt x="242" y="193"/>
                    </a:lnTo>
                    <a:lnTo>
                      <a:pt x="294" y="150"/>
                    </a:lnTo>
                    <a:lnTo>
                      <a:pt x="349" y="112"/>
                    </a:lnTo>
                    <a:lnTo>
                      <a:pt x="407" y="79"/>
                    </a:lnTo>
                    <a:lnTo>
                      <a:pt x="470" y="51"/>
                    </a:lnTo>
                    <a:lnTo>
                      <a:pt x="535" y="29"/>
                    </a:lnTo>
                    <a:lnTo>
                      <a:pt x="602" y="13"/>
                    </a:lnTo>
                    <a:lnTo>
                      <a:pt x="671" y="3"/>
                    </a:lnTo>
                    <a:lnTo>
                      <a:pt x="742" y="0"/>
                    </a:lnTo>
                    <a:close/>
                  </a:path>
                </a:pathLst>
              </a:custGeom>
              <a:solidFill>
                <a:schemeClr val="tx1">
                  <a:lumMod val="75000"/>
                  <a:lumOff val="25000"/>
                </a:schemeClr>
              </a:solidFill>
              <a:ln w="0">
                <a:noFill/>
                <a:prstDash val="solid"/>
                <a:round/>
              </a:ln>
            </p:spPr>
            <p:txBody>
              <a:bodyPr anchor="t" anchorCtr="0" bIns="46028" compatLnSpc="1" lIns="92053" numCol="1" rIns="92053" tIns="46028" vert="horz" wrap="square">
                <a:prstTxWarp prst="textNoShape">
                  <a:avLst/>
                </a:prstTxWarp>
              </a:bodyPr>
              <a:lstStyle/>
              <a:p>
                <a:endParaRPr lang="es-ES" sz="2400">
                  <a:latin charset="-122" panose="020b0800000000000000" pitchFamily="34" typeface="思源黑体 CN Bold"/>
                  <a:ea charset="-122" panose="020b0800000000000000" pitchFamily="34" typeface="思源黑体 CN Bold"/>
                </a:endParaRPr>
              </a:p>
            </p:txBody>
          </p:sp>
        </p:grpSp>
        <p:sp>
          <p:nvSpPr>
            <p:cNvPr id="36" name="Rectangle 75">
              <a:extLst>
                <a:ext uri="{FF2B5EF4-FFF2-40B4-BE49-F238E27FC236}">
                  <a16:creationId xmlns:a16="http://schemas.microsoft.com/office/drawing/2014/main" id="{B57CB4A9-08B5-4BF4-B4E9-8E5FA17781FD}"/>
                </a:ext>
              </a:extLst>
            </p:cNvPr>
            <p:cNvSpPr/>
            <p:nvPr/>
          </p:nvSpPr>
          <p:spPr>
            <a:xfrm>
              <a:off x="8492513" y="5382326"/>
              <a:ext cx="2879271" cy="438912"/>
            </a:xfrm>
            <a:prstGeom prst="rect">
              <a:avLst/>
            </a:prstGeom>
          </p:spPr>
          <p:txBody>
            <a:bodyPr wrap="square">
              <a:spAutoFit/>
            </a:bodyPr>
            <a:lstStyle/>
            <a:p>
              <a:pPr lvl="0">
                <a:lnSpc>
                  <a:spcPct val="114000"/>
                </a:lnSpc>
                <a:defRPr/>
              </a:pPr>
              <a:r>
                <a:rPr altLang="en-US" lang="zh-CN" spc="300" sz="2000">
                  <a:solidFill>
                    <a:schemeClr val="bg1"/>
                  </a:solidFill>
                  <a:latin charset="-122" panose="020b0800000000000000" pitchFamily="34" typeface="思源黑体 CN Bold"/>
                  <a:ea charset="-122" panose="020b0800000000000000" pitchFamily="34" typeface="思源黑体 CN Bold"/>
                  <a:cs typeface="Calibri"/>
                </a:rPr>
                <a:t>在此添加标题</a:t>
              </a:r>
            </a:p>
          </p:txBody>
        </p:sp>
      </p:grpSp>
      <p:sp>
        <p:nvSpPr>
          <p:cNvPr id="39" name="67 Rectángulo">
            <a:extLst>
              <a:ext uri="{FF2B5EF4-FFF2-40B4-BE49-F238E27FC236}">
                <a16:creationId xmlns:a16="http://schemas.microsoft.com/office/drawing/2014/main" id="{9D614F58-77EF-43BD-A1E7-EA01BB3355ED}"/>
              </a:ext>
            </a:extLst>
          </p:cNvPr>
          <p:cNvSpPr/>
          <p:nvPr/>
        </p:nvSpPr>
        <p:spPr bwMode="auto">
          <a:xfrm>
            <a:off x="897235" y="3645654"/>
            <a:ext cx="370849" cy="384339"/>
          </a:xfrm>
          <a:prstGeom prst="rect">
            <a:avLst/>
          </a:prstGeom>
          <a:solidFill>
            <a:schemeClr val="accent6">
              <a:lumMod val="75000"/>
            </a:schemeClr>
          </a:solidFill>
          <a:ln>
            <a:noFill/>
          </a:ln>
          <a:effectLst/>
        </p:spPr>
        <p:txBody>
          <a:bodyPr anchor="ctr" bIns="0" lIns="0" rIns="0" rtlCol="0" tIns="0"/>
          <a:lstStyle/>
          <a:p>
            <a:pPr algn="ctr">
              <a:lnSpc>
                <a:spcPct val="125000"/>
              </a:lnSpc>
            </a:pPr>
            <a:r>
              <a:rPr lang="es-MX" sz="1200">
                <a:solidFill>
                  <a:schemeClr val="bg1"/>
                </a:solidFill>
                <a:latin charset="-122" panose="00000500000000000000" pitchFamily="2" typeface="字魂59号-创粗黑"/>
                <a:ea charset="-122" panose="00000500000000000000" pitchFamily="2" typeface="字魂59号-创粗黑"/>
                <a:cs charset="0" panose="020b0906030804020204" pitchFamily="34" typeface="Open Sans Extrabold"/>
              </a:rPr>
              <a:t>1</a:t>
            </a:r>
          </a:p>
        </p:txBody>
      </p:sp>
      <p:sp>
        <p:nvSpPr>
          <p:cNvPr id="40" name="Rectangle 38">
            <a:extLst>
              <a:ext uri="{FF2B5EF4-FFF2-40B4-BE49-F238E27FC236}">
                <a16:creationId xmlns:a16="http://schemas.microsoft.com/office/drawing/2014/main" id="{6A7F2BB7-39A1-4878-A52A-CD9CFCA7D345}"/>
              </a:ext>
            </a:extLst>
          </p:cNvPr>
          <p:cNvSpPr/>
          <p:nvPr/>
        </p:nvSpPr>
        <p:spPr>
          <a:xfrm>
            <a:off x="1406945" y="3669289"/>
            <a:ext cx="3833369" cy="347472"/>
          </a:xfrm>
          <a:prstGeom prst="rect">
            <a:avLst/>
          </a:prstGeom>
        </p:spPr>
        <p:txBody>
          <a:bodyPr wrap="square">
            <a:spAutoFit/>
          </a:bodyPr>
          <a:lstStyle/>
          <a:p>
            <a:pPr>
              <a:lnSpc>
                <a:spcPct val="12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a:t>
            </a:r>
          </a:p>
        </p:txBody>
      </p:sp>
      <p:sp>
        <p:nvSpPr>
          <p:cNvPr id="41" name="67 Rectángulo">
            <a:extLst>
              <a:ext uri="{FF2B5EF4-FFF2-40B4-BE49-F238E27FC236}">
                <a16:creationId xmlns:a16="http://schemas.microsoft.com/office/drawing/2014/main" id="{4019F797-F544-413F-BA19-CA653FFB96ED}"/>
              </a:ext>
            </a:extLst>
          </p:cNvPr>
          <p:cNvSpPr/>
          <p:nvPr/>
        </p:nvSpPr>
        <p:spPr bwMode="auto">
          <a:xfrm>
            <a:off x="897235" y="4195496"/>
            <a:ext cx="370849" cy="384339"/>
          </a:xfrm>
          <a:prstGeom prst="rect">
            <a:avLst/>
          </a:prstGeom>
          <a:solidFill>
            <a:schemeClr val="accent6">
              <a:lumMod val="75000"/>
            </a:schemeClr>
          </a:solidFill>
          <a:ln>
            <a:noFill/>
          </a:ln>
          <a:effectLst/>
        </p:spPr>
        <p:txBody>
          <a:bodyPr anchor="ctr" bIns="0" lIns="0" rIns="0" rtlCol="0" tIns="0"/>
          <a:lstStyle/>
          <a:p>
            <a:pPr algn="ctr">
              <a:lnSpc>
                <a:spcPct val="125000"/>
              </a:lnSpc>
            </a:pPr>
            <a:r>
              <a:rPr lang="id-ID" sz="1200">
                <a:solidFill>
                  <a:schemeClr val="bg1"/>
                </a:solidFill>
                <a:latin charset="-122" panose="00000500000000000000" pitchFamily="2" typeface="字魂59号-创粗黑"/>
                <a:ea charset="-122" panose="00000500000000000000" pitchFamily="2" typeface="字魂59号-创粗黑"/>
                <a:cs charset="0" panose="020b0906030804020204" pitchFamily="34" typeface="Open Sans Extrabold"/>
              </a:rPr>
              <a:t>2</a:t>
            </a:r>
          </a:p>
        </p:txBody>
      </p:sp>
      <p:sp>
        <p:nvSpPr>
          <p:cNvPr id="42" name="Rectangle 49">
            <a:extLst>
              <a:ext uri="{FF2B5EF4-FFF2-40B4-BE49-F238E27FC236}">
                <a16:creationId xmlns:a16="http://schemas.microsoft.com/office/drawing/2014/main" id="{2E2117ED-5D36-4627-B014-C5433E30EBF9}"/>
              </a:ext>
            </a:extLst>
          </p:cNvPr>
          <p:cNvSpPr/>
          <p:nvPr/>
        </p:nvSpPr>
        <p:spPr>
          <a:xfrm>
            <a:off x="1406945" y="4238521"/>
            <a:ext cx="3833369" cy="347472"/>
          </a:xfrm>
          <a:prstGeom prst="rect">
            <a:avLst/>
          </a:prstGeom>
        </p:spPr>
        <p:txBody>
          <a:bodyPr wrap="square">
            <a:spAutoFit/>
          </a:bodyPr>
          <a:lstStyle/>
          <a:p>
            <a:pPr>
              <a:lnSpc>
                <a:spcPct val="12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a:t>
            </a:r>
          </a:p>
        </p:txBody>
      </p:sp>
      <p:sp>
        <p:nvSpPr>
          <p:cNvPr id="43" name="67 Rectángulo">
            <a:extLst>
              <a:ext uri="{FF2B5EF4-FFF2-40B4-BE49-F238E27FC236}">
                <a16:creationId xmlns:a16="http://schemas.microsoft.com/office/drawing/2014/main" id="{DAB535B0-3171-4642-B0D9-BFAE5C7576C1}"/>
              </a:ext>
            </a:extLst>
          </p:cNvPr>
          <p:cNvSpPr/>
          <p:nvPr/>
        </p:nvSpPr>
        <p:spPr bwMode="auto">
          <a:xfrm>
            <a:off x="897235" y="4745338"/>
            <a:ext cx="370849" cy="384339"/>
          </a:xfrm>
          <a:prstGeom prst="rect">
            <a:avLst/>
          </a:prstGeom>
          <a:solidFill>
            <a:schemeClr val="accent6">
              <a:lumMod val="60000"/>
              <a:lumOff val="40000"/>
              <a:alpha val="65000"/>
            </a:schemeClr>
          </a:solidFill>
          <a:ln>
            <a:noFill/>
          </a:ln>
          <a:effectLst/>
        </p:spPr>
        <p:txBody>
          <a:bodyPr anchor="ctr" bIns="0" lIns="0" rIns="0" rtlCol="0" tIns="0"/>
          <a:lstStyle/>
          <a:p>
            <a:pPr algn="ctr">
              <a:lnSpc>
                <a:spcPct val="125000"/>
              </a:lnSpc>
            </a:pPr>
            <a:r>
              <a:rPr lang="id-ID" sz="1200">
                <a:solidFill>
                  <a:schemeClr val="bg1"/>
                </a:solidFill>
                <a:latin charset="-122" panose="00000500000000000000" pitchFamily="2" typeface="字魂59号-创粗黑"/>
                <a:ea charset="-122" panose="00000500000000000000" pitchFamily="2" typeface="字魂59号-创粗黑"/>
                <a:cs charset="0" panose="020b0906030804020204" pitchFamily="34" typeface="Open Sans Extrabold"/>
              </a:rPr>
              <a:t>3</a:t>
            </a:r>
          </a:p>
        </p:txBody>
      </p:sp>
      <p:sp>
        <p:nvSpPr>
          <p:cNvPr id="44" name="Rectangle 52">
            <a:extLst>
              <a:ext uri="{FF2B5EF4-FFF2-40B4-BE49-F238E27FC236}">
                <a16:creationId xmlns:a16="http://schemas.microsoft.com/office/drawing/2014/main" id="{9B9357C4-8B24-4BC2-88BF-69A9788C8B4D}"/>
              </a:ext>
            </a:extLst>
          </p:cNvPr>
          <p:cNvSpPr/>
          <p:nvPr/>
        </p:nvSpPr>
        <p:spPr>
          <a:xfrm>
            <a:off x="1406945" y="4788364"/>
            <a:ext cx="3833369" cy="347472"/>
          </a:xfrm>
          <a:prstGeom prst="rect">
            <a:avLst/>
          </a:prstGeom>
        </p:spPr>
        <p:txBody>
          <a:bodyPr wrap="square">
            <a:spAutoFit/>
          </a:bodyPr>
          <a:lstStyle/>
          <a:p>
            <a:pPr>
              <a:lnSpc>
                <a:spcPct val="12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a:t>
            </a:r>
          </a:p>
        </p:txBody>
      </p:sp>
      <p:sp>
        <p:nvSpPr>
          <p:cNvPr id="45" name="TextBox 57">
            <a:extLst>
              <a:ext uri="{FF2B5EF4-FFF2-40B4-BE49-F238E27FC236}">
                <a16:creationId xmlns:a16="http://schemas.microsoft.com/office/drawing/2014/main" id="{7C6DA079-8CC3-4B0B-9ED2-F50DA773298E}"/>
              </a:ext>
            </a:extLst>
          </p:cNvPr>
          <p:cNvSpPr txBox="1"/>
          <p:nvPr/>
        </p:nvSpPr>
        <p:spPr>
          <a:xfrm>
            <a:off x="820217" y="1838001"/>
            <a:ext cx="2214880" cy="396240"/>
          </a:xfrm>
          <a:prstGeom prst="rect">
            <a:avLst/>
          </a:prstGeom>
          <a:noFill/>
        </p:spPr>
        <p:txBody>
          <a:bodyPr rtlCol="0" wrap="none">
            <a:spAutoFit/>
          </a:bodyPr>
          <a:lstStyle/>
          <a:p>
            <a:r>
              <a:rPr altLang="en-US" lang="zh-CN"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在此添加你的标题</a:t>
            </a:r>
          </a:p>
        </p:txBody>
      </p:sp>
      <p:sp>
        <p:nvSpPr>
          <p:cNvPr id="46" name="Rectangle 58">
            <a:extLst>
              <a:ext uri="{FF2B5EF4-FFF2-40B4-BE49-F238E27FC236}">
                <a16:creationId xmlns:a16="http://schemas.microsoft.com/office/drawing/2014/main" id="{B5F442A8-8C01-4699-8F43-D174D57FEAB9}"/>
              </a:ext>
            </a:extLst>
          </p:cNvPr>
          <p:cNvSpPr/>
          <p:nvPr/>
        </p:nvSpPr>
        <p:spPr>
          <a:xfrm>
            <a:off x="823514" y="2252089"/>
            <a:ext cx="4968875"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a:t>
            </a:r>
          </a:p>
        </p:txBody>
      </p:sp>
    </p:spTree>
    <p:extLst>
      <p:ext uri="{BB962C8B-B14F-4D97-AF65-F5344CB8AC3E}">
        <p14:creationId val="555378047"/>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additive="base">
                                        <p:cTn dur="1000" fill="hold" id="7"/>
                                        <p:tgtEl>
                                          <p:spTgt spid="46"/>
                                        </p:tgtEl>
                                        <p:attrNameLst>
                                          <p:attrName>ppt_x</p:attrName>
                                        </p:attrNameLst>
                                      </p:cBhvr>
                                      <p:tavLst>
                                        <p:tav tm="0">
                                          <p:val>
                                            <p:strVal val="#ppt_x"/>
                                          </p:val>
                                        </p:tav>
                                        <p:tav tm="100000">
                                          <p:val>
                                            <p:strVal val="#ppt_x"/>
                                          </p:val>
                                        </p:tav>
                                      </p:tavLst>
                                    </p:anim>
                                    <p:anim calcmode="lin" valueType="num">
                                      <p:cBhvr additive="base">
                                        <p:cTn dur="1000" fill="hold" id="8"/>
                                        <p:tgtEl>
                                          <p:spTgt spid="4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1000" fill="hold" id="11"/>
                                        <p:tgtEl>
                                          <p:spTgt spid="45"/>
                                        </p:tgtEl>
                                        <p:attrNameLst>
                                          <p:attrName>ppt_x</p:attrName>
                                        </p:attrNameLst>
                                      </p:cBhvr>
                                      <p:tavLst>
                                        <p:tav tm="0">
                                          <p:val>
                                            <p:strVal val="#ppt_x"/>
                                          </p:val>
                                        </p:tav>
                                        <p:tav tm="100000">
                                          <p:val>
                                            <p:strVal val="#ppt_x"/>
                                          </p:val>
                                        </p:tav>
                                      </p:tavLst>
                                    </p:anim>
                                    <p:anim calcmode="lin" valueType="num">
                                      <p:cBhvr additive="base">
                                        <p:cTn dur="1000" fill="hold" id="12"/>
                                        <p:tgtEl>
                                          <p:spTgt spid="45"/>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2">
                                  <p:stCondLst>
                                    <p:cond delay="7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750" fill="hold" id="15"/>
                                        <p:tgtEl>
                                          <p:spTgt spid="9"/>
                                        </p:tgtEl>
                                        <p:attrNameLst>
                                          <p:attrName>ppt_x</p:attrName>
                                        </p:attrNameLst>
                                      </p:cBhvr>
                                      <p:tavLst>
                                        <p:tav tm="0">
                                          <p:val>
                                            <p:strVal val="1+#ppt_w/2"/>
                                          </p:val>
                                        </p:tav>
                                        <p:tav tm="100000">
                                          <p:val>
                                            <p:strVal val="#ppt_x"/>
                                          </p:val>
                                        </p:tav>
                                      </p:tavLst>
                                    </p:anim>
                                    <p:anim calcmode="lin" valueType="num">
                                      <p:cBhvr additive="base">
                                        <p:cTn dur="750" fill="hold" id="16"/>
                                        <p:tgtEl>
                                          <p:spTgt spid="9"/>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2">
                                  <p:stCondLst>
                                    <p:cond delay="100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750" fill="hold" id="19"/>
                                        <p:tgtEl>
                                          <p:spTgt spid="17"/>
                                        </p:tgtEl>
                                        <p:attrNameLst>
                                          <p:attrName>ppt_x</p:attrName>
                                        </p:attrNameLst>
                                      </p:cBhvr>
                                      <p:tavLst>
                                        <p:tav tm="0">
                                          <p:val>
                                            <p:strVal val="1+#ppt_w/2"/>
                                          </p:val>
                                        </p:tav>
                                        <p:tav tm="100000">
                                          <p:val>
                                            <p:strVal val="#ppt_x"/>
                                          </p:val>
                                        </p:tav>
                                      </p:tavLst>
                                    </p:anim>
                                    <p:anim calcmode="lin" valueType="num">
                                      <p:cBhvr additive="base">
                                        <p:cTn dur="750" fill="hold" id="20"/>
                                        <p:tgtEl>
                                          <p:spTgt spid="17"/>
                                        </p:tgtEl>
                                        <p:attrNameLst>
                                          <p:attrName>ppt_y</p:attrName>
                                        </p:attrNameLst>
                                      </p:cBhvr>
                                      <p:tavLst>
                                        <p:tav tm="0">
                                          <p:val>
                                            <p:strVal val="#ppt_y"/>
                                          </p:val>
                                        </p:tav>
                                        <p:tav tm="100000">
                                          <p:val>
                                            <p:strVal val="#ppt_y"/>
                                          </p:val>
                                        </p:tav>
                                      </p:tavLst>
                                    </p:anim>
                                  </p:childTnLst>
                                </p:cTn>
                              </p:par>
                              <p:par>
                                <p:cTn decel="100000" fill="hold" id="21" nodeType="withEffect" presetClass="entr" presetID="2" presetSubtype="2">
                                  <p:stCondLst>
                                    <p:cond delay="125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750" fill="hold" id="23"/>
                                        <p:tgtEl>
                                          <p:spTgt spid="23"/>
                                        </p:tgtEl>
                                        <p:attrNameLst>
                                          <p:attrName>ppt_x</p:attrName>
                                        </p:attrNameLst>
                                      </p:cBhvr>
                                      <p:tavLst>
                                        <p:tav tm="0">
                                          <p:val>
                                            <p:strVal val="1+#ppt_w/2"/>
                                          </p:val>
                                        </p:tav>
                                        <p:tav tm="100000">
                                          <p:val>
                                            <p:strVal val="#ppt_x"/>
                                          </p:val>
                                        </p:tav>
                                      </p:tavLst>
                                    </p:anim>
                                    <p:anim calcmode="lin" valueType="num">
                                      <p:cBhvr additive="base">
                                        <p:cTn dur="750" fill="hold" id="24"/>
                                        <p:tgtEl>
                                          <p:spTgt spid="23"/>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2">
                                  <p:stCondLst>
                                    <p:cond delay="150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750" fill="hold" id="27"/>
                                        <p:tgtEl>
                                          <p:spTgt spid="31"/>
                                        </p:tgtEl>
                                        <p:attrNameLst>
                                          <p:attrName>ppt_x</p:attrName>
                                        </p:attrNameLst>
                                      </p:cBhvr>
                                      <p:tavLst>
                                        <p:tav tm="0">
                                          <p:val>
                                            <p:strVal val="1+#ppt_w/2"/>
                                          </p:val>
                                        </p:tav>
                                        <p:tav tm="100000">
                                          <p:val>
                                            <p:strVal val="#ppt_x"/>
                                          </p:val>
                                        </p:tav>
                                      </p:tavLst>
                                    </p:anim>
                                    <p:anim calcmode="lin" valueType="num">
                                      <p:cBhvr additive="base">
                                        <p:cTn dur="750" fill="hold" id="28"/>
                                        <p:tgtEl>
                                          <p:spTgt spid="31"/>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12">
                                  <p:stCondLst>
                                    <p:cond delay="2250"/>
                                  </p:stCondLst>
                                  <p:childTnLst>
                                    <p:set>
                                      <p:cBhvr>
                                        <p:cTn dur="1" fill="hold" id="30">
                                          <p:stCondLst>
                                            <p:cond delay="0"/>
                                          </p:stCondLst>
                                        </p:cTn>
                                        <p:tgtEl>
                                          <p:spTgt spid="39"/>
                                        </p:tgtEl>
                                        <p:attrNameLst>
                                          <p:attrName>style.visibility</p:attrName>
                                        </p:attrNameLst>
                                      </p:cBhvr>
                                      <p:to>
                                        <p:strVal val="visible"/>
                                      </p:to>
                                    </p:set>
                                    <p:anim calcmode="lin" valueType="num">
                                      <p:cBhvr additive="base">
                                        <p:cTn dur="500" fill="hold" id="31"/>
                                        <p:tgtEl>
                                          <p:spTgt spid="39"/>
                                        </p:tgtEl>
                                        <p:attrNameLst>
                                          <p:attrName>ppt_x</p:attrName>
                                        </p:attrNameLst>
                                      </p:cBhvr>
                                      <p:tavLst>
                                        <p:tav tm="0">
                                          <p:val>
                                            <p:strVal val="0-#ppt_w/2"/>
                                          </p:val>
                                        </p:tav>
                                        <p:tav tm="100000">
                                          <p:val>
                                            <p:strVal val="#ppt_x"/>
                                          </p:val>
                                        </p:tav>
                                      </p:tavLst>
                                    </p:anim>
                                    <p:anim calcmode="lin" valueType="num">
                                      <p:cBhvr additive="base">
                                        <p:cTn dur="500" fill="hold" id="32"/>
                                        <p:tgtEl>
                                          <p:spTgt spid="39"/>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12">
                                  <p:stCondLst>
                                    <p:cond delay="2750"/>
                                  </p:stCondLst>
                                  <p:childTnLst>
                                    <p:set>
                                      <p:cBhvr>
                                        <p:cTn dur="1" fill="hold" id="34">
                                          <p:stCondLst>
                                            <p:cond delay="0"/>
                                          </p:stCondLst>
                                        </p:cTn>
                                        <p:tgtEl>
                                          <p:spTgt spid="41"/>
                                        </p:tgtEl>
                                        <p:attrNameLst>
                                          <p:attrName>style.visibility</p:attrName>
                                        </p:attrNameLst>
                                      </p:cBhvr>
                                      <p:to>
                                        <p:strVal val="visible"/>
                                      </p:to>
                                    </p:set>
                                    <p:anim calcmode="lin" valueType="num">
                                      <p:cBhvr additive="base">
                                        <p:cTn dur="500" fill="hold" id="35"/>
                                        <p:tgtEl>
                                          <p:spTgt spid="41"/>
                                        </p:tgtEl>
                                        <p:attrNameLst>
                                          <p:attrName>ppt_x</p:attrName>
                                        </p:attrNameLst>
                                      </p:cBhvr>
                                      <p:tavLst>
                                        <p:tav tm="0">
                                          <p:val>
                                            <p:strVal val="0-#ppt_w/2"/>
                                          </p:val>
                                        </p:tav>
                                        <p:tav tm="100000">
                                          <p:val>
                                            <p:strVal val="#ppt_x"/>
                                          </p:val>
                                        </p:tav>
                                      </p:tavLst>
                                    </p:anim>
                                    <p:anim calcmode="lin" valueType="num">
                                      <p:cBhvr additive="base">
                                        <p:cTn dur="500" fill="hold" id="36"/>
                                        <p:tgtEl>
                                          <p:spTgt spid="41"/>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12">
                                  <p:stCondLst>
                                    <p:cond delay="3250"/>
                                  </p:stCondLst>
                                  <p:childTnLst>
                                    <p:set>
                                      <p:cBhvr>
                                        <p:cTn dur="1" fill="hold" id="38">
                                          <p:stCondLst>
                                            <p:cond delay="0"/>
                                          </p:stCondLst>
                                        </p:cTn>
                                        <p:tgtEl>
                                          <p:spTgt spid="43"/>
                                        </p:tgtEl>
                                        <p:attrNameLst>
                                          <p:attrName>style.visibility</p:attrName>
                                        </p:attrNameLst>
                                      </p:cBhvr>
                                      <p:to>
                                        <p:strVal val="visible"/>
                                      </p:to>
                                    </p:set>
                                    <p:anim calcmode="lin" valueType="num">
                                      <p:cBhvr additive="base">
                                        <p:cTn dur="500" fill="hold" id="39"/>
                                        <p:tgtEl>
                                          <p:spTgt spid="43"/>
                                        </p:tgtEl>
                                        <p:attrNameLst>
                                          <p:attrName>ppt_x</p:attrName>
                                        </p:attrNameLst>
                                      </p:cBhvr>
                                      <p:tavLst>
                                        <p:tav tm="0">
                                          <p:val>
                                            <p:strVal val="0-#ppt_w/2"/>
                                          </p:val>
                                        </p:tav>
                                        <p:tav tm="100000">
                                          <p:val>
                                            <p:strVal val="#ppt_x"/>
                                          </p:val>
                                        </p:tav>
                                      </p:tavLst>
                                    </p:anim>
                                    <p:anim calcmode="lin" valueType="num">
                                      <p:cBhvr additive="base">
                                        <p:cTn dur="500" fill="hold" id="40"/>
                                        <p:tgtEl>
                                          <p:spTgt spid="43"/>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750"/>
                            </p:stCondLst>
                            <p:childTnLst>
                              <p:par>
                                <p:cTn fill="hold" grpId="0" id="42" nodeType="afterEffect" presetClass="entr" presetID="22" presetSubtype="8">
                                  <p:stCondLst>
                                    <p:cond delay="0"/>
                                  </p:stCondLst>
                                  <p:childTnLst>
                                    <p:set>
                                      <p:cBhvr>
                                        <p:cTn dur="1" fill="hold" id="43">
                                          <p:stCondLst>
                                            <p:cond delay="0"/>
                                          </p:stCondLst>
                                        </p:cTn>
                                        <p:tgtEl>
                                          <p:spTgt spid="40"/>
                                        </p:tgtEl>
                                        <p:attrNameLst>
                                          <p:attrName>style.visibility</p:attrName>
                                        </p:attrNameLst>
                                      </p:cBhvr>
                                      <p:to>
                                        <p:strVal val="visible"/>
                                      </p:to>
                                    </p:set>
                                    <p:animEffect filter="wipe(left)" transition="in">
                                      <p:cBhvr>
                                        <p:cTn dur="500" id="44"/>
                                        <p:tgtEl>
                                          <p:spTgt spid="40"/>
                                        </p:tgtEl>
                                      </p:cBhvr>
                                    </p:animEffect>
                                  </p:childTnLst>
                                </p:cTn>
                              </p:par>
                            </p:childTnLst>
                          </p:cTn>
                        </p:par>
                        <p:par>
                          <p:cTn fill="hold" id="45" nodeType="afterGroup">
                            <p:stCondLst>
                              <p:cond delay="4250"/>
                            </p:stCondLst>
                            <p:childTnLst>
                              <p:par>
                                <p:cTn fill="hold" grpId="0" id="46" nodeType="afterEffect" presetClass="entr" presetID="22" presetSubtype="8">
                                  <p:stCondLst>
                                    <p:cond delay="0"/>
                                  </p:stCondLst>
                                  <p:childTnLst>
                                    <p:set>
                                      <p:cBhvr>
                                        <p:cTn dur="1" fill="hold" id="47">
                                          <p:stCondLst>
                                            <p:cond delay="0"/>
                                          </p:stCondLst>
                                        </p:cTn>
                                        <p:tgtEl>
                                          <p:spTgt spid="42"/>
                                        </p:tgtEl>
                                        <p:attrNameLst>
                                          <p:attrName>style.visibility</p:attrName>
                                        </p:attrNameLst>
                                      </p:cBhvr>
                                      <p:to>
                                        <p:strVal val="visible"/>
                                      </p:to>
                                    </p:set>
                                    <p:animEffect filter="wipe(left)" transition="in">
                                      <p:cBhvr>
                                        <p:cTn dur="500" id="48"/>
                                        <p:tgtEl>
                                          <p:spTgt spid="42"/>
                                        </p:tgtEl>
                                      </p:cBhvr>
                                    </p:animEffect>
                                  </p:childTnLst>
                                </p:cTn>
                              </p:par>
                            </p:childTnLst>
                          </p:cTn>
                        </p:par>
                        <p:par>
                          <p:cTn fill="hold" id="49" nodeType="afterGroup">
                            <p:stCondLst>
                              <p:cond delay="4750"/>
                            </p:stCondLst>
                            <p:childTnLst>
                              <p:par>
                                <p:cTn fill="hold" grpId="0" id="50" nodeType="afterEffect" presetClass="entr" presetID="22" presetSubtype="8">
                                  <p:stCondLst>
                                    <p:cond delay="0"/>
                                  </p:stCondLst>
                                  <p:childTnLst>
                                    <p:set>
                                      <p:cBhvr>
                                        <p:cTn dur="1" fill="hold" id="51">
                                          <p:stCondLst>
                                            <p:cond delay="0"/>
                                          </p:stCondLst>
                                        </p:cTn>
                                        <p:tgtEl>
                                          <p:spTgt spid="44"/>
                                        </p:tgtEl>
                                        <p:attrNameLst>
                                          <p:attrName>style.visibility</p:attrName>
                                        </p:attrNameLst>
                                      </p:cBhvr>
                                      <p:to>
                                        <p:strVal val="visible"/>
                                      </p:to>
                                    </p:set>
                                    <p:animEffect filter="wipe(left)" transition="in">
                                      <p:cBhvr>
                                        <p:cTn dur="500" id="5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设计理念说明</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3EA9F700-BDE5-46B5-8A14-D321ADCDEE4F}"/>
              </a:ext>
            </a:extLst>
          </p:cNvPr>
          <p:cNvSpPr/>
          <p:nvPr/>
        </p:nvSpPr>
        <p:spPr>
          <a:xfrm>
            <a:off x="1333706" y="1661633"/>
            <a:ext cx="2528228" cy="75763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3B9AF"/>
              </a:solidFill>
              <a:latin charset="-122" panose="020b0300000000000000" pitchFamily="34" typeface="思源黑体 CN Light"/>
              <a:ea charset="-122" panose="020b0300000000000000" pitchFamily="34" typeface="思源黑体 CN Light"/>
              <a:cs typeface="+mn-ea"/>
              <a:sym typeface="+mn-lt"/>
            </a:endParaRPr>
          </a:p>
        </p:txBody>
      </p:sp>
      <p:sp>
        <p:nvSpPr>
          <p:cNvPr id="10" name="文本框 9">
            <a:extLst>
              <a:ext uri="{FF2B5EF4-FFF2-40B4-BE49-F238E27FC236}">
                <a16:creationId xmlns:a16="http://schemas.microsoft.com/office/drawing/2014/main" id="{B5E476E3-A82B-4F28-B0E8-5B51674EF898}"/>
              </a:ext>
            </a:extLst>
          </p:cNvPr>
          <p:cNvSpPr txBox="1"/>
          <p:nvPr/>
        </p:nvSpPr>
        <p:spPr>
          <a:xfrm>
            <a:off x="1333705" y="1778841"/>
            <a:ext cx="2528229" cy="518160"/>
          </a:xfrm>
          <a:prstGeom prst="rect">
            <a:avLst/>
          </a:prstGeom>
          <a:noFill/>
        </p:spPr>
        <p:txBody>
          <a:bodyPr rtlCol="0" wrap="square">
            <a:spAutoFit/>
          </a:bodyPr>
          <a:lstStyle/>
          <a:p>
            <a:pPr algn="ctr"/>
            <a:r>
              <a:rPr altLang="en-US" b="1" lang="zh-CN" sz="2800">
                <a:solidFill>
                  <a:schemeClr val="bg1"/>
                </a:solidFill>
                <a:latin charset="-122" panose="020b0300000000000000" pitchFamily="34" typeface="思源黑体 CN Light"/>
                <a:ea charset="-122" panose="020b0300000000000000" pitchFamily="34" typeface="思源黑体 CN Light"/>
                <a:cs typeface="+mn-ea"/>
                <a:sym typeface="+mn-lt"/>
              </a:rPr>
              <a:t>输入文本内容</a:t>
            </a:r>
          </a:p>
        </p:txBody>
      </p:sp>
      <p:sp>
        <p:nvSpPr>
          <p:cNvPr id="11" name="矩形 10">
            <a:extLst>
              <a:ext uri="{FF2B5EF4-FFF2-40B4-BE49-F238E27FC236}">
                <a16:creationId xmlns:a16="http://schemas.microsoft.com/office/drawing/2014/main" id="{FF199E3F-6AA0-4B1B-A3E2-297E9D1E8398}"/>
              </a:ext>
            </a:extLst>
          </p:cNvPr>
          <p:cNvSpPr/>
          <p:nvPr/>
        </p:nvSpPr>
        <p:spPr>
          <a:xfrm>
            <a:off x="1281175" y="2974422"/>
            <a:ext cx="5134373" cy="23317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双击输入替换内容双击输入替换内容双击输入替换内容双击输入替换内容双击输入替换内容双击输入替换内容双击输入</a:t>
            </a:r>
          </a:p>
          <a:p>
            <a:pPr>
              <a:lnSpc>
                <a:spcPct val="150000"/>
              </a:lnSpc>
            </a:pPr>
            <a:endPar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endParaRPr>
          </a:p>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a:t>
            </a:r>
          </a:p>
        </p:txBody>
      </p:sp>
      <p:pic>
        <p:nvPicPr>
          <p:cNvPr id="12" name="图片 11">
            <a:extLst>
              <a:ext uri="{FF2B5EF4-FFF2-40B4-BE49-F238E27FC236}">
                <a16:creationId xmlns:a16="http://schemas.microsoft.com/office/drawing/2014/main" id="{EB132183-083D-4560-9C54-C9BECBD0B0DE}"/>
              </a:ext>
            </a:extLst>
          </p:cNvPr>
          <p:cNvPicPr>
            <a:picLocks noChangeAspect="1"/>
          </p:cNvPicPr>
          <p:nvPr/>
        </p:nvPicPr>
        <p:blipFill>
          <a:blip r:embed="rId5">
            <a:extLst>
              <a:ext uri="{28A0092B-C50C-407E-A947-70E740481C1C}">
                <a14:useLocalDpi val="0"/>
              </a:ext>
            </a:extLst>
          </a:blip>
          <a:stretch>
            <a:fillRect/>
          </a:stretch>
        </p:blipFill>
        <p:spPr>
          <a:xfrm>
            <a:off x="7121721" y="236621"/>
            <a:ext cx="4253105" cy="6384758"/>
          </a:xfrm>
          <a:prstGeom prst="rect">
            <a:avLst/>
          </a:prstGeom>
        </p:spPr>
      </p:pic>
    </p:spTree>
    <p:extLst>
      <p:ext uri="{BB962C8B-B14F-4D97-AF65-F5344CB8AC3E}">
        <p14:creationId val="1236225014"/>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anim calcmode="lin" valueType="num">
                                      <p:cBhvr>
                                        <p:cTn dur="500" fill="hold" id="12"/>
                                        <p:tgtEl>
                                          <p:spTgt spid="11"/>
                                        </p:tgtEl>
                                        <p:attrNameLst>
                                          <p:attrName>ppt_x</p:attrName>
                                        </p:attrNameLst>
                                      </p:cBhvr>
                                      <p:tavLst>
                                        <p:tav tm="0">
                                          <p:val>
                                            <p:strVal val="#ppt_x"/>
                                          </p:val>
                                        </p:tav>
                                        <p:tav tm="100000">
                                          <p:val>
                                            <p:strVal val="#ppt_x"/>
                                          </p:val>
                                        </p:tav>
                                      </p:tavLst>
                                    </p:anim>
                                    <p:anim calcmode="lin" valueType="num">
                                      <p:cBhvr>
                                        <p:cTn dur="500" fill="hold" id="13"/>
                                        <p:tgtEl>
                                          <p:spTgt spid="1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设计理念说明</a:t>
            </a:r>
          </a:p>
        </p:txBody>
      </p:sp>
      <p:sp>
        <p:nvSpPr>
          <p:cNvPr id="8" name="矩形 7">
            <a:extLst>
              <a:ext uri="{FF2B5EF4-FFF2-40B4-BE49-F238E27FC236}">
                <a16:creationId xmlns:a16="http://schemas.microsoft.com/office/drawing/2014/main" id="{74812544-021F-4B48-B3BA-55B12654A1BE}"/>
              </a:ext>
            </a:extLst>
          </p:cNvPr>
          <p:cNvSpPr/>
          <p:nvPr/>
        </p:nvSpPr>
        <p:spPr>
          <a:xfrm>
            <a:off x="2943726"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488CEEFE-56DD-44F8-9D7D-56EDE39B9D33}"/>
              </a:ext>
            </a:extLst>
          </p:cNvPr>
          <p:cNvPicPr>
            <a:picLocks noChangeAspect="1"/>
          </p:cNvPicPr>
          <p:nvPr/>
        </p:nvPicPr>
        <p:blipFill>
          <a:blip r:embed="rId5">
            <a:extLst>
              <a:ext uri="{28A0092B-C50C-407E-A947-70E740481C1C}">
                <a14:useLocalDpi val="0"/>
              </a:ext>
            </a:extLst>
          </a:blip>
          <a:stretch>
            <a:fillRect/>
          </a:stretch>
        </p:blipFill>
        <p:spPr>
          <a:xfrm>
            <a:off x="4218256" y="2046509"/>
            <a:ext cx="3374090" cy="2247596"/>
          </a:xfrm>
          <a:prstGeom prst="rect">
            <a:avLst/>
          </a:prstGeom>
          <a:effectLst>
            <a:outerShdw blurRad="50800" dir="16200000" dist="38100" rotWithShape="0">
              <a:prstClr val="black">
                <a:alpha val="40000"/>
              </a:prstClr>
            </a:outerShdw>
          </a:effectLst>
        </p:spPr>
      </p:pic>
      <p:pic>
        <p:nvPicPr>
          <p:cNvPr id="10" name="图片 9">
            <a:extLst>
              <a:ext uri="{FF2B5EF4-FFF2-40B4-BE49-F238E27FC236}">
                <a16:creationId xmlns:a16="http://schemas.microsoft.com/office/drawing/2014/main" id="{8613EC4C-1E79-456C-9727-A503D6D2F640}"/>
              </a:ext>
            </a:extLst>
          </p:cNvPr>
          <p:cNvPicPr>
            <a:picLocks noChangeAspect="1"/>
          </p:cNvPicPr>
          <p:nvPr/>
        </p:nvPicPr>
        <p:blipFill>
          <a:blip r:embed="rId6">
            <a:extLst>
              <a:ext uri="{28A0092B-C50C-407E-A947-70E740481C1C}">
                <a14:useLocalDpi val="0"/>
              </a:ext>
            </a:extLst>
          </a:blip>
          <a:stretch>
            <a:fillRect/>
          </a:stretch>
        </p:blipFill>
        <p:spPr>
          <a:xfrm>
            <a:off x="7801671" y="2747738"/>
            <a:ext cx="2067150" cy="3094120"/>
          </a:xfrm>
          <a:prstGeom prst="rect">
            <a:avLst/>
          </a:prstGeom>
          <a:effectLst>
            <a:outerShdw algn="bl" blurRad="50800" dir="18900000" dist="38100" rotWithShape="0">
              <a:prstClr val="black">
                <a:alpha val="40000"/>
              </a:prstClr>
            </a:outerShdw>
          </a:effectLst>
        </p:spPr>
      </p:pic>
      <p:sp>
        <p:nvSpPr>
          <p:cNvPr id="11" name="文本框 10">
            <a:extLst>
              <a:ext uri="{FF2B5EF4-FFF2-40B4-BE49-F238E27FC236}">
                <a16:creationId xmlns:a16="http://schemas.microsoft.com/office/drawing/2014/main" id="{368B2344-2040-4172-84B6-DBBA300FF0F4}"/>
              </a:ext>
            </a:extLst>
          </p:cNvPr>
          <p:cNvSpPr txBox="1"/>
          <p:nvPr/>
        </p:nvSpPr>
        <p:spPr>
          <a:xfrm>
            <a:off x="2165561" y="4730019"/>
            <a:ext cx="5372100" cy="1371600"/>
          </a:xfrm>
          <a:prstGeom prst="rect">
            <a:avLst/>
          </a:prstGeom>
          <a:noFill/>
        </p:spPr>
        <p:txBody>
          <a:bodyPr rtlCol="0"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双击输入替换内容双击输入替换内容双击输入替换内容双击输入替换内容双击输入替换内容双击输入替换内容双击输入</a:t>
            </a:r>
          </a:p>
        </p:txBody>
      </p:sp>
      <p:sp>
        <p:nvSpPr>
          <p:cNvPr id="12" name="文本框 11">
            <a:extLst>
              <a:ext uri="{FF2B5EF4-FFF2-40B4-BE49-F238E27FC236}">
                <a16:creationId xmlns:a16="http://schemas.microsoft.com/office/drawing/2014/main" id="{4847ECAB-3A9B-471E-AE13-5844ECABDBE6}"/>
              </a:ext>
            </a:extLst>
          </p:cNvPr>
          <p:cNvSpPr txBox="1"/>
          <p:nvPr/>
        </p:nvSpPr>
        <p:spPr>
          <a:xfrm>
            <a:off x="658146" y="2695021"/>
            <a:ext cx="3448050" cy="1371600"/>
          </a:xfrm>
          <a:prstGeom prst="rect">
            <a:avLst/>
          </a:prstGeom>
          <a:noFill/>
        </p:spPr>
        <p:txBody>
          <a:bodyPr rtlCol="0" wrap="square">
            <a:spAutoFit/>
          </a:bodyPr>
          <a:lstStyle/>
          <a:p>
            <a:pPr>
              <a:lnSpc>
                <a:spcPct val="150000"/>
              </a:lnSpc>
            </a:pPr>
            <a:r>
              <a:rPr altLang="en-US" lang="zh-CN" sz="14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双击输入替换内容双击输入替换内容双击输入替换内容双击输入替换内容双击输入替换内容双击输入替换内容双击输入双击输入替换内容双击</a:t>
            </a:r>
          </a:p>
        </p:txBody>
      </p:sp>
      <p:sp>
        <p:nvSpPr>
          <p:cNvPr id="13" name="文本框 12">
            <a:extLst>
              <a:ext uri="{FF2B5EF4-FFF2-40B4-BE49-F238E27FC236}">
                <a16:creationId xmlns:a16="http://schemas.microsoft.com/office/drawing/2014/main" id="{9C8CDEF2-DA59-4295-A26B-10151D374A2D}"/>
              </a:ext>
            </a:extLst>
          </p:cNvPr>
          <p:cNvSpPr txBox="1"/>
          <p:nvPr/>
        </p:nvSpPr>
        <p:spPr>
          <a:xfrm>
            <a:off x="749671" y="1578090"/>
            <a:ext cx="2941149" cy="944880"/>
          </a:xfrm>
          <a:prstGeom prst="rect">
            <a:avLst/>
          </a:prstGeom>
          <a:noFill/>
        </p:spPr>
        <p:txBody>
          <a:bodyPr rtlCol="0" wrap="square">
            <a:spAutoFit/>
          </a:bodyPr>
          <a:lstStyle/>
          <a:p>
            <a:r>
              <a:rPr altLang="en-US" lang="zh-CN" sz="28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在此</a:t>
            </a:r>
          </a:p>
          <a:p>
            <a:r>
              <a:rPr altLang="en-US" lang="zh-CN" sz="2800">
                <a:solidFill>
                  <a:schemeClr val="accent6">
                    <a:lumMod val="60000"/>
                    <a:lumOff val="40000"/>
                  </a:schemeClr>
                </a:solidFill>
                <a:latin charset="-122" panose="020b0800000000000000" pitchFamily="34" typeface="思源黑体 CN Bold"/>
                <a:ea charset="-122" panose="020b0800000000000000" pitchFamily="34" typeface="思源黑体 CN Bold"/>
                <a:cs charset="0" panose="020f0502020204030203" pitchFamily="34" typeface="Lato"/>
              </a:rPr>
              <a:t>添加你的标题</a:t>
            </a:r>
          </a:p>
        </p:txBody>
      </p:sp>
      <p:grpSp>
        <p:nvGrpSpPr>
          <p:cNvPr id="2" name="组合 1">
            <a:extLst>
              <a:ext uri="{FF2B5EF4-FFF2-40B4-BE49-F238E27FC236}">
                <a16:creationId xmlns:a16="http://schemas.microsoft.com/office/drawing/2014/main" id="{51FE7A86-3B17-4688-926D-535511AC968F}"/>
              </a:ext>
            </a:extLst>
          </p:cNvPr>
          <p:cNvGrpSpPr/>
          <p:nvPr/>
        </p:nvGrpSpPr>
        <p:grpSpPr>
          <a:xfrm>
            <a:off x="9594836" y="3253065"/>
            <a:ext cx="1998010" cy="2046414"/>
            <a:chOff x="9594836" y="3253065"/>
            <a:chExt cx="1998010" cy="2046414"/>
          </a:xfrm>
        </p:grpSpPr>
        <p:sp>
          <p:nvSpPr>
            <p:cNvPr id="14" name="矩形 13">
              <a:extLst>
                <a:ext uri="{FF2B5EF4-FFF2-40B4-BE49-F238E27FC236}">
                  <a16:creationId xmlns:a16="http://schemas.microsoft.com/office/drawing/2014/main" id="{74AE60D4-E13B-4BCD-8AF2-3213C23ACF39}"/>
                </a:ext>
              </a:extLst>
            </p:cNvPr>
            <p:cNvSpPr/>
            <p:nvPr/>
          </p:nvSpPr>
          <p:spPr>
            <a:xfrm flipH="1">
              <a:off x="9594836" y="3253065"/>
              <a:ext cx="1998010" cy="20464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a:extLst>
                <a:ext uri="{FF2B5EF4-FFF2-40B4-BE49-F238E27FC236}">
                  <a16:creationId xmlns:a16="http://schemas.microsoft.com/office/drawing/2014/main" id="{A820C550-A0D3-45CC-84B5-DA26005FE492}"/>
                </a:ext>
              </a:extLst>
            </p:cNvPr>
            <p:cNvGrpSpPr/>
            <p:nvPr/>
          </p:nvGrpSpPr>
          <p:grpSpPr>
            <a:xfrm>
              <a:off x="10133473" y="3775811"/>
              <a:ext cx="704065" cy="819163"/>
              <a:chOff x="3714875" y="1883685"/>
              <a:chExt cx="486106" cy="526153"/>
            </a:xfrm>
            <a:solidFill>
              <a:schemeClr val="bg1"/>
            </a:solidFill>
          </p:grpSpPr>
          <p:sp>
            <p:nvSpPr>
              <p:cNvPr id="16" name="Oval 92">
                <a:extLst>
                  <a:ext uri="{FF2B5EF4-FFF2-40B4-BE49-F238E27FC236}">
                    <a16:creationId xmlns:a16="http://schemas.microsoft.com/office/drawing/2014/main" id="{58CF886B-3D77-4423-A985-4EF0A9460739}"/>
                  </a:ext>
                </a:extLst>
              </p:cNvPr>
              <p:cNvSpPr>
                <a:spLocks noChangeArrowheads="1"/>
              </p:cNvSpPr>
              <p:nvPr/>
            </p:nvSpPr>
            <p:spPr bwMode="auto">
              <a:xfrm>
                <a:off x="4028357" y="1925114"/>
                <a:ext cx="75954" cy="92526"/>
              </a:xfrm>
              <a:prstGeom prst="ellipse">
                <a:avLst/>
              </a:prstGeom>
              <a:grpFill/>
              <a:ln>
                <a:noFill/>
              </a:ln>
            </p:spPr>
            <p:txBody>
              <a:bodyPr anchor="t" anchorCtr="0" bIns="45720" compatLnSpc="1" lIns="91440" numCol="1" rIns="91440" tIns="45720" vert="horz" wrap="square"/>
              <a:lstStyle/>
              <a:p>
                <a:endParaRPr lang="en-US"/>
              </a:p>
            </p:txBody>
          </p:sp>
          <p:sp>
            <p:nvSpPr>
              <p:cNvPr id="17" name="Freeform 93">
                <a:extLst>
                  <a:ext uri="{FF2B5EF4-FFF2-40B4-BE49-F238E27FC236}">
                    <a16:creationId xmlns:a16="http://schemas.microsoft.com/office/drawing/2014/main" id="{2F2B4177-4A2D-45F4-84F5-29D634593478}"/>
                  </a:ext>
                </a:extLst>
              </p:cNvPr>
              <p:cNvSpPr>
                <a:spLocks noEditPoints="1"/>
              </p:cNvSpPr>
              <p:nvPr/>
            </p:nvSpPr>
            <p:spPr bwMode="auto">
              <a:xfrm>
                <a:off x="3970358" y="1990021"/>
                <a:ext cx="230623" cy="419817"/>
              </a:xfrm>
              <a:custGeom>
                <a:gdLst>
                  <a:gd fmla="*/ 83 w 84" name="T0"/>
                  <a:gd fmla="*/ 42 h 153" name="T1"/>
                  <a:gd fmla="*/ 83 w 84" name="T2"/>
                  <a:gd fmla="*/ 42 h 153" name="T3"/>
                  <a:gd fmla="*/ 83 w 84" name="T4"/>
                  <a:gd fmla="*/ 42 h 153" name="T5"/>
                  <a:gd fmla="*/ 60 w 84" name="T6"/>
                  <a:gd fmla="*/ 17 h 153" name="T7"/>
                  <a:gd fmla="*/ 54 w 84" name="T8"/>
                  <a:gd fmla="*/ 14 h 153" name="T9"/>
                  <a:gd fmla="*/ 47 w 84" name="T10"/>
                  <a:gd fmla="*/ 14 h 153" name="T11"/>
                  <a:gd fmla="*/ 52 w 84" name="T12"/>
                  <a:gd fmla="*/ 18 h 153" name="T13"/>
                  <a:gd fmla="*/ 45 w 84" name="T14"/>
                  <a:gd fmla="*/ 21 h 153" name="T15"/>
                  <a:gd fmla="*/ 48 w 84" name="T16"/>
                  <a:gd fmla="*/ 27 h 153" name="T17"/>
                  <a:gd fmla="*/ 39 w 84" name="T18"/>
                  <a:gd fmla="*/ 47 h 153" name="T19"/>
                  <a:gd fmla="*/ 38 w 84" name="T20"/>
                  <a:gd fmla="*/ 19 h 153" name="T21"/>
                  <a:gd fmla="*/ 39 w 84" name="T22"/>
                  <a:gd fmla="*/ 18 h 153" name="T23"/>
                  <a:gd fmla="*/ 37 w 84" name="T24"/>
                  <a:gd fmla="*/ 11 h 153" name="T25"/>
                  <a:gd fmla="*/ 32 w 84" name="T26"/>
                  <a:gd fmla="*/ 11 h 153" name="T27"/>
                  <a:gd fmla="*/ 30 w 84" name="T28"/>
                  <a:gd fmla="*/ 18 h 153" name="T29"/>
                  <a:gd fmla="*/ 31 w 84" name="T30"/>
                  <a:gd fmla="*/ 19 h 153" name="T31"/>
                  <a:gd fmla="*/ 30 w 84" name="T32"/>
                  <a:gd fmla="*/ 47 h 153" name="T33"/>
                  <a:gd fmla="*/ 20 w 84" name="T34"/>
                  <a:gd fmla="*/ 27 h 153" name="T35"/>
                  <a:gd fmla="*/ 24 w 84" name="T36"/>
                  <a:gd fmla="*/ 21 h 153" name="T37"/>
                  <a:gd fmla="*/ 17 w 84" name="T38"/>
                  <a:gd fmla="*/ 18 h 153" name="T39"/>
                  <a:gd fmla="*/ 23 w 84" name="T40"/>
                  <a:gd fmla="*/ 13 h 153" name="T41"/>
                  <a:gd fmla="*/ 22 w 84" name="T42"/>
                  <a:gd fmla="*/ 12 h 153" name="T43"/>
                  <a:gd fmla="*/ 6 w 84" name="T44"/>
                  <a:gd fmla="*/ 5 h 153" name="T45"/>
                  <a:gd fmla="*/ 0 w 84" name="T46"/>
                  <a:gd fmla="*/ 0 h 153" name="T47"/>
                  <a:gd fmla="*/ 0 w 84" name="T48"/>
                  <a:gd fmla="*/ 21 h 153" name="T49"/>
                  <a:gd fmla="*/ 13 w 84" name="T50"/>
                  <a:gd fmla="*/ 26 h 153" name="T51"/>
                  <a:gd fmla="*/ 11 w 84" name="T52"/>
                  <a:gd fmla="*/ 87 h 153" name="T53"/>
                  <a:gd fmla="*/ 11 w 84" name="T54"/>
                  <a:gd fmla="*/ 87 h 153" name="T55"/>
                  <a:gd fmla="*/ 13 w 84" name="T56"/>
                  <a:gd fmla="*/ 87 h 153" name="T57"/>
                  <a:gd fmla="*/ 15 w 84" name="T58"/>
                  <a:gd fmla="*/ 153 h 153" name="T59"/>
                  <a:gd fmla="*/ 34 w 84" name="T60"/>
                  <a:gd fmla="*/ 153 h 153" name="T61"/>
                  <a:gd fmla="*/ 34 w 84" name="T62"/>
                  <a:gd fmla="*/ 87 h 153" name="T63"/>
                  <a:gd fmla="*/ 36 w 84" name="T64"/>
                  <a:gd fmla="*/ 87 h 153" name="T65"/>
                  <a:gd fmla="*/ 38 w 84" name="T66"/>
                  <a:gd fmla="*/ 153 h 153" name="T67"/>
                  <a:gd fmla="*/ 57 w 84" name="T68"/>
                  <a:gd fmla="*/ 153 h 153" name="T69"/>
                  <a:gd fmla="*/ 57 w 84" name="T70"/>
                  <a:gd fmla="*/ 87 h 153" name="T71"/>
                  <a:gd fmla="*/ 59 w 84" name="T72"/>
                  <a:gd fmla="*/ 87 h 153" name="T73"/>
                  <a:gd fmla="*/ 59 w 84" name="T74"/>
                  <a:gd fmla="*/ 87 h 153" name="T75"/>
                  <a:gd fmla="*/ 58 w 84" name="T76"/>
                  <a:gd fmla="*/ 77 h 153" name="T77"/>
                  <a:gd fmla="*/ 69 w 84" name="T78"/>
                  <a:gd fmla="*/ 82 h 153" name="T79"/>
                  <a:gd fmla="*/ 77 w 84" name="T80"/>
                  <a:gd fmla="*/ 67 h 153" name="T81"/>
                  <a:gd fmla="*/ 80 w 84" name="T82"/>
                  <a:gd fmla="*/ 60 h 153" name="T83"/>
                  <a:gd fmla="*/ 82 w 84" name="T84"/>
                  <a:gd fmla="*/ 56 h 153" name="T85"/>
                  <a:gd fmla="*/ 83 w 84" name="T86"/>
                  <a:gd fmla="*/ 54 h 153" name="T87"/>
                  <a:gd fmla="*/ 84 w 84" name="T88"/>
                  <a:gd fmla="*/ 53 h 153" name="T89"/>
                  <a:gd fmla="*/ 84 w 84" name="T90"/>
                  <a:gd fmla="*/ 52 h 153" name="T91"/>
                  <a:gd fmla="*/ 83 w 84" name="T92"/>
                  <a:gd fmla="*/ 42 h 153" name="T93"/>
                  <a:gd fmla="*/ 65 w 84" name="T94"/>
                  <a:gd fmla="*/ 51 h 153" name="T95"/>
                  <a:gd fmla="*/ 60 w 84" name="T96"/>
                  <a:gd fmla="*/ 58 h 153" name="T97"/>
                  <a:gd fmla="*/ 58 w 84" name="T98"/>
                  <a:gd fmla="*/ 62 h 153" name="T99"/>
                  <a:gd fmla="*/ 57 w 84" name="T100"/>
                  <a:gd fmla="*/ 39 h 153" name="T101"/>
                  <a:gd fmla="*/ 66 w 84" name="T102"/>
                  <a:gd fmla="*/ 49 h 153" name="T103"/>
                  <a:gd fmla="*/ 65 w 84" name="T104"/>
                  <a:gd fmla="*/ 51 h 15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3" w="84">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grpFill/>
              <a:ln>
                <a:noFill/>
              </a:ln>
            </p:spPr>
            <p:txBody>
              <a:bodyPr anchor="t" anchorCtr="0" bIns="45720" compatLnSpc="1" lIns="91440" numCol="1" rIns="91440" tIns="45720" vert="horz" wrap="square"/>
              <a:lstStyle/>
              <a:p>
                <a:endParaRPr lang="en-US"/>
              </a:p>
            </p:txBody>
          </p:sp>
          <p:sp>
            <p:nvSpPr>
              <p:cNvPr id="18" name="Freeform 94">
                <a:extLst>
                  <a:ext uri="{FF2B5EF4-FFF2-40B4-BE49-F238E27FC236}">
                    <a16:creationId xmlns:a16="http://schemas.microsoft.com/office/drawing/2014/main" id="{D5168491-BE01-4E88-87B3-344071E013E5}"/>
                  </a:ext>
                </a:extLst>
              </p:cNvPr>
              <p:cNvSpPr/>
              <p:nvPr/>
            </p:nvSpPr>
            <p:spPr bwMode="auto">
              <a:xfrm>
                <a:off x="3759066" y="1998306"/>
                <a:ext cx="169860" cy="19334"/>
              </a:xfrm>
              <a:custGeom>
                <a:gdLst>
                  <a:gd fmla="*/ 58 w 62" name="T0"/>
                  <a:gd fmla="*/ 7 h 7" name="T1"/>
                  <a:gd fmla="*/ 4 w 62" name="T2"/>
                  <a:gd fmla="*/ 7 h 7" name="T3"/>
                  <a:gd fmla="*/ 0 w 62" name="T4"/>
                  <a:gd fmla="*/ 4 h 7" name="T5"/>
                  <a:gd fmla="*/ 4 w 62" name="T6"/>
                  <a:gd fmla="*/ 0 h 7" name="T7"/>
                  <a:gd fmla="*/ 58 w 62" name="T8"/>
                  <a:gd fmla="*/ 0 h 7" name="T9"/>
                  <a:gd fmla="*/ 62 w 62" name="T10"/>
                  <a:gd fmla="*/ 4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grpFill/>
              <a:ln>
                <a:noFill/>
              </a:ln>
            </p:spPr>
            <p:txBody>
              <a:bodyPr anchor="t" anchorCtr="0" bIns="45720" compatLnSpc="1" lIns="91440" numCol="1" rIns="91440" tIns="45720" vert="horz" wrap="square"/>
              <a:lstStyle/>
              <a:p>
                <a:endParaRPr lang="en-US"/>
              </a:p>
            </p:txBody>
          </p:sp>
          <p:sp>
            <p:nvSpPr>
              <p:cNvPr id="19" name="Freeform 95">
                <a:extLst>
                  <a:ext uri="{FF2B5EF4-FFF2-40B4-BE49-F238E27FC236}">
                    <a16:creationId xmlns:a16="http://schemas.microsoft.com/office/drawing/2014/main" id="{96C9A0C6-F853-4679-8971-E501A7820874}"/>
                  </a:ext>
                </a:extLst>
              </p:cNvPr>
              <p:cNvSpPr/>
              <p:nvPr/>
            </p:nvSpPr>
            <p:spPr bwMode="auto">
              <a:xfrm>
                <a:off x="3759066" y="2042498"/>
                <a:ext cx="169860" cy="19334"/>
              </a:xfrm>
              <a:custGeom>
                <a:gdLst>
                  <a:gd fmla="*/ 58 w 62" name="T0"/>
                  <a:gd fmla="*/ 7 h 7" name="T1"/>
                  <a:gd fmla="*/ 4 w 62" name="T2"/>
                  <a:gd fmla="*/ 7 h 7" name="T3"/>
                  <a:gd fmla="*/ 0 w 62" name="T4"/>
                  <a:gd fmla="*/ 4 h 7" name="T5"/>
                  <a:gd fmla="*/ 4 w 62" name="T6"/>
                  <a:gd fmla="*/ 0 h 7" name="T7"/>
                  <a:gd fmla="*/ 58 w 62" name="T8"/>
                  <a:gd fmla="*/ 0 h 7" name="T9"/>
                  <a:gd fmla="*/ 62 w 62" name="T10"/>
                  <a:gd fmla="*/ 4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grpFill/>
              <a:ln>
                <a:noFill/>
              </a:ln>
            </p:spPr>
            <p:txBody>
              <a:bodyPr anchor="t" anchorCtr="0" bIns="45720" compatLnSpc="1" lIns="91440" numCol="1" rIns="91440" tIns="45720" vert="horz" wrap="square"/>
              <a:lstStyle/>
              <a:p>
                <a:endParaRPr lang="en-US"/>
              </a:p>
            </p:txBody>
          </p:sp>
          <p:sp>
            <p:nvSpPr>
              <p:cNvPr id="20" name="Freeform 96">
                <a:extLst>
                  <a:ext uri="{FF2B5EF4-FFF2-40B4-BE49-F238E27FC236}">
                    <a16:creationId xmlns:a16="http://schemas.microsoft.com/office/drawing/2014/main" id="{715AA075-3FAF-4369-9470-37B32EB0B88F}"/>
                  </a:ext>
                </a:extLst>
              </p:cNvPr>
              <p:cNvSpPr/>
              <p:nvPr/>
            </p:nvSpPr>
            <p:spPr bwMode="auto">
              <a:xfrm>
                <a:off x="3759066" y="2086689"/>
                <a:ext cx="169860" cy="19334"/>
              </a:xfrm>
              <a:custGeom>
                <a:gdLst>
                  <a:gd fmla="*/ 58 w 62" name="T0"/>
                  <a:gd fmla="*/ 7 h 7" name="T1"/>
                  <a:gd fmla="*/ 4 w 62" name="T2"/>
                  <a:gd fmla="*/ 7 h 7" name="T3"/>
                  <a:gd fmla="*/ 0 w 62" name="T4"/>
                  <a:gd fmla="*/ 3 h 7" name="T5"/>
                  <a:gd fmla="*/ 4 w 62" name="T6"/>
                  <a:gd fmla="*/ 0 h 7" name="T7"/>
                  <a:gd fmla="*/ 58 w 62" name="T8"/>
                  <a:gd fmla="*/ 0 h 7" name="T9"/>
                  <a:gd fmla="*/ 62 w 62" name="T10"/>
                  <a:gd fmla="*/ 3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anchor="t" anchorCtr="0" bIns="45720" compatLnSpc="1" lIns="91440" numCol="1" rIns="91440" tIns="45720" vert="horz" wrap="square"/>
              <a:lstStyle/>
              <a:p>
                <a:endParaRPr lang="en-US"/>
              </a:p>
            </p:txBody>
          </p:sp>
          <p:sp>
            <p:nvSpPr>
              <p:cNvPr id="21" name="Freeform 97">
                <a:extLst>
                  <a:ext uri="{FF2B5EF4-FFF2-40B4-BE49-F238E27FC236}">
                    <a16:creationId xmlns:a16="http://schemas.microsoft.com/office/drawing/2014/main" id="{99191D0A-D7D6-442D-BEDB-F77ED54B9B60}"/>
                  </a:ext>
                </a:extLst>
              </p:cNvPr>
              <p:cNvSpPr/>
              <p:nvPr/>
            </p:nvSpPr>
            <p:spPr bwMode="auto">
              <a:xfrm>
                <a:off x="3759066" y="2130880"/>
                <a:ext cx="169860" cy="17953"/>
              </a:xfrm>
              <a:custGeom>
                <a:gdLst>
                  <a:gd fmla="*/ 58 w 62" name="T0"/>
                  <a:gd fmla="*/ 7 h 7" name="T1"/>
                  <a:gd fmla="*/ 4 w 62" name="T2"/>
                  <a:gd fmla="*/ 7 h 7" name="T3"/>
                  <a:gd fmla="*/ 0 w 62" name="T4"/>
                  <a:gd fmla="*/ 3 h 7" name="T5"/>
                  <a:gd fmla="*/ 4 w 62" name="T6"/>
                  <a:gd fmla="*/ 0 h 7" name="T7"/>
                  <a:gd fmla="*/ 58 w 62" name="T8"/>
                  <a:gd fmla="*/ 0 h 7" name="T9"/>
                  <a:gd fmla="*/ 62 w 62" name="T10"/>
                  <a:gd fmla="*/ 3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anchor="t" anchorCtr="0" bIns="45720" compatLnSpc="1" lIns="91440" numCol="1" rIns="91440" tIns="45720" vert="horz" wrap="square"/>
              <a:lstStyle/>
              <a:p>
                <a:endParaRPr lang="en-US"/>
              </a:p>
            </p:txBody>
          </p:sp>
          <p:sp>
            <p:nvSpPr>
              <p:cNvPr id="22" name="Freeform 98">
                <a:extLst>
                  <a:ext uri="{FF2B5EF4-FFF2-40B4-BE49-F238E27FC236}">
                    <a16:creationId xmlns:a16="http://schemas.microsoft.com/office/drawing/2014/main" id="{4587EEEC-9015-411E-A5C3-FD72E6109F9A}"/>
                  </a:ext>
                </a:extLst>
              </p:cNvPr>
              <p:cNvSpPr>
                <a:spLocks noEditPoints="1"/>
              </p:cNvSpPr>
              <p:nvPr/>
            </p:nvSpPr>
            <p:spPr bwMode="auto">
              <a:xfrm>
                <a:off x="3714875" y="1883685"/>
                <a:ext cx="269291" cy="336959"/>
              </a:xfrm>
              <a:custGeom>
                <a:gdLst>
                  <a:gd fmla="*/ 93 w 98" name="T0"/>
                  <a:gd fmla="*/ 0 h 123" name="T1"/>
                  <a:gd fmla="*/ 27 w 98" name="T2"/>
                  <a:gd fmla="*/ 0 h 123" name="T3"/>
                  <a:gd fmla="*/ 24 w 98" name="T4"/>
                  <a:gd fmla="*/ 2 h 123" name="T5"/>
                  <a:gd fmla="*/ 1 w 98" name="T6"/>
                  <a:gd fmla="*/ 24 h 123" name="T7"/>
                  <a:gd fmla="*/ 0 w 98" name="T8"/>
                  <a:gd fmla="*/ 27 h 123" name="T9"/>
                  <a:gd fmla="*/ 0 w 98" name="T10"/>
                  <a:gd fmla="*/ 118 h 123" name="T11"/>
                  <a:gd fmla="*/ 5 w 98" name="T12"/>
                  <a:gd fmla="*/ 123 h 123" name="T13"/>
                  <a:gd fmla="*/ 93 w 98" name="T14"/>
                  <a:gd fmla="*/ 123 h 123" name="T15"/>
                  <a:gd fmla="*/ 98 w 98" name="T16"/>
                  <a:gd fmla="*/ 118 h 123" name="T17"/>
                  <a:gd fmla="*/ 98 w 98" name="T18"/>
                  <a:gd fmla="*/ 5 h 123" name="T19"/>
                  <a:gd fmla="*/ 93 w 98" name="T20"/>
                  <a:gd fmla="*/ 0 h 123" name="T21"/>
                  <a:gd fmla="*/ 24 w 98" name="T22"/>
                  <a:gd fmla="*/ 15 h 123" name="T23"/>
                  <a:gd fmla="*/ 24 w 98" name="T24"/>
                  <a:gd fmla="*/ 23 h 123" name="T25"/>
                  <a:gd fmla="*/ 16 w 98" name="T26"/>
                  <a:gd fmla="*/ 23 h 123" name="T27"/>
                  <a:gd fmla="*/ 24 w 98" name="T28"/>
                  <a:gd fmla="*/ 15 h 123" name="T29"/>
                  <a:gd fmla="*/ 88 w 98" name="T30"/>
                  <a:gd fmla="*/ 113 h 123" name="T31"/>
                  <a:gd fmla="*/ 10 w 98" name="T32"/>
                  <a:gd fmla="*/ 113 h 123" name="T33"/>
                  <a:gd fmla="*/ 10 w 98" name="T34"/>
                  <a:gd fmla="*/ 31 h 123" name="T35"/>
                  <a:gd fmla="*/ 28 w 98" name="T36"/>
                  <a:gd fmla="*/ 31 h 123" name="T37"/>
                  <a:gd fmla="*/ 32 w 98" name="T38"/>
                  <a:gd fmla="*/ 27 h 123" name="T39"/>
                  <a:gd fmla="*/ 32 w 98" name="T40"/>
                  <a:gd fmla="*/ 10 h 123" name="T41"/>
                  <a:gd fmla="*/ 88 w 98" name="T42"/>
                  <a:gd fmla="*/ 10 h 123" name="T43"/>
                  <a:gd fmla="*/ 88 w 98" name="T44"/>
                  <a:gd fmla="*/ 113 h 1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3" w="98">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grpFill/>
              <a:ln>
                <a:noFill/>
              </a:ln>
            </p:spPr>
            <p:txBody>
              <a:bodyPr anchor="t" anchorCtr="0" bIns="45720" compatLnSpc="1" lIns="91440" numCol="1" rIns="91440" tIns="45720" vert="horz" wrap="square"/>
              <a:lstStyle/>
              <a:p>
                <a:endParaRPr lang="en-US"/>
              </a:p>
            </p:txBody>
          </p:sp>
        </p:grpSp>
        <p:sp>
          <p:nvSpPr>
            <p:cNvPr id="23" name="矩形 22">
              <a:extLst>
                <a:ext uri="{FF2B5EF4-FFF2-40B4-BE49-F238E27FC236}">
                  <a16:creationId xmlns:a16="http://schemas.microsoft.com/office/drawing/2014/main" id="{320535BD-F6F2-4D60-A65E-030991C70BD2}"/>
                </a:ext>
              </a:extLst>
            </p:cNvPr>
            <p:cNvSpPr/>
            <p:nvPr/>
          </p:nvSpPr>
          <p:spPr>
            <a:xfrm>
              <a:off x="9834886" y="4731075"/>
              <a:ext cx="723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7CF8AFA1-E929-4CFD-832C-0BB17E957D86}"/>
                </a:ext>
              </a:extLst>
            </p:cNvPr>
            <p:cNvSpPr/>
            <p:nvPr/>
          </p:nvSpPr>
          <p:spPr>
            <a:xfrm>
              <a:off x="10368883" y="4896080"/>
              <a:ext cx="46801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矩形 24">
            <a:extLst>
              <a:ext uri="{FF2B5EF4-FFF2-40B4-BE49-F238E27FC236}">
                <a16:creationId xmlns:a16="http://schemas.microsoft.com/office/drawing/2014/main" id="{E5326C7D-55ED-4C6B-B025-C7F72877C4BE}"/>
              </a:ext>
            </a:extLst>
          </p:cNvPr>
          <p:cNvSpPr/>
          <p:nvPr/>
        </p:nvSpPr>
        <p:spPr>
          <a:xfrm flipH="1">
            <a:off x="6902044" y="1504725"/>
            <a:ext cx="1442775" cy="1496052"/>
          </a:xfrm>
          <a:prstGeom prst="rect">
            <a:avLst/>
          </a:prstGeom>
          <a:noFill/>
          <a:ln w="349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76223307"/>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0" presetSubtype="0">
                                  <p:stCondLst>
                                    <p:cond delay="0"/>
                                  </p:stCondLst>
                                  <p:iterate type="lt">
                                    <p:tmPct val="10000"/>
                                  </p:iterate>
                                  <p:childTnLst>
                                    <p:set>
                                      <p:cBhvr>
                                        <p:cTn dur="750" fill="hold" id="6">
                                          <p:stCondLst>
                                            <p:cond delay="0"/>
                                          </p:stCondLst>
                                        </p:cTn>
                                        <p:tgtEl>
                                          <p:spTgt spid="13"/>
                                        </p:tgtEl>
                                        <p:attrNameLst>
                                          <p:attrName>style.visibility</p:attrName>
                                        </p:attrNameLst>
                                      </p:cBhvr>
                                      <p:to>
                                        <p:strVal val="visible"/>
                                      </p:to>
                                    </p:set>
                                    <p:anim calcmode="lin" to="" valueType="num">
                                      <p:cBhvr>
                                        <p:cTn dur="750" fill="hold" id="7">
                                          <p:stCondLst>
                                            <p:cond delay="0"/>
                                          </p:stCondLst>
                                        </p:cTn>
                                        <p:tgtEl>
                                          <p:spTgt spid="13"/>
                                        </p:tgtEl>
                                        <p:attrNameLst>
                                          <p:attrName>ppt_h</p:attrName>
                                        </p:attrNameLst>
                                      </p:cBhvr>
                                      <p:tavLst>
                                        <p:tav fmla="#ppt_h-#ppt_h*cos(4*pi*$)*(1-$)^2" tm="0">
                                          <p:val>
                                            <p:strVal val="0"/>
                                          </p:val>
                                        </p:tav>
                                        <p:tav tm="100000">
                                          <p:val>
                                            <p:strVal val="1"/>
                                          </p:val>
                                        </p:tav>
                                      </p:tavLst>
                                    </p:anim>
                                    <p:anim calcmode="lin" to="" valueType="num">
                                      <p:cBhvr>
                                        <p:cTn dur="750" fill="hold" id="8">
                                          <p:stCondLst>
                                            <p:cond delay="0"/>
                                          </p:stCondLst>
                                        </p:cTn>
                                        <p:tgtEl>
                                          <p:spTgt spid="13"/>
                                        </p:tgtEl>
                                        <p:attrNameLst>
                                          <p:attrName>ppt_w</p:attrName>
                                        </p:attrNameLst>
                                      </p:cBhvr>
                                      <p:tavLst>
                                        <p:tav fmla="#ppt_w-#ppt_w*cos(4*pi*$)*(1-$)^2" tm="0">
                                          <p:val>
                                            <p:strVal val="0"/>
                                          </p:val>
                                        </p:tav>
                                        <p:tav tm="100000">
                                          <p:val>
                                            <p:strVal val="1"/>
                                          </p:val>
                                        </p:tav>
                                      </p:tavLst>
                                    </p:anim>
                                  </p:childTnLst>
                                </p:cTn>
                              </p:par>
                            </p:childTnLst>
                          </p:cTn>
                        </p:par>
                        <p:par>
                          <p:cTn fill="hold" id="9" nodeType="afterGroup">
                            <p:stCondLst>
                              <p:cond delay="750"/>
                            </p:stCondLst>
                            <p:childTnLst>
                              <p:par>
                                <p:cTn fill="hold" grpId="0" id="10" nodeType="afterEffect" presetClass="entr" presetID="30"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ecel="100000" dur="800" id="12"/>
                                        <p:tgtEl>
                                          <p:spTgt spid="11"/>
                                        </p:tgtEl>
                                      </p:cBhvr>
                                    </p:animEffect>
                                    <p:anim calcmode="lin" valueType="num">
                                      <p:cBhvr>
                                        <p:cTn decel="100000" dur="800" fill="hold" id="13"/>
                                        <p:tgtEl>
                                          <p:spTgt spid="11"/>
                                        </p:tgtEl>
                                        <p:attrNameLst>
                                          <p:attrName>style.rotation</p:attrName>
                                        </p:attrNameLst>
                                      </p:cBhvr>
                                      <p:tavLst>
                                        <p:tav tm="0">
                                          <p:val>
                                            <p:fltVal val="-90"/>
                                          </p:val>
                                        </p:tav>
                                        <p:tav tm="100000">
                                          <p:val>
                                            <p:fltVal val="0"/>
                                          </p:val>
                                        </p:tav>
                                      </p:tavLst>
                                    </p:anim>
                                    <p:anim calcmode="lin" valueType="num">
                                      <p:cBhvr>
                                        <p:cTn decel="100000" dur="800" fill="hold" id="14"/>
                                        <p:tgtEl>
                                          <p:spTgt spid="11"/>
                                        </p:tgtEl>
                                        <p:attrNameLst>
                                          <p:attrName>ppt_x</p:attrName>
                                        </p:attrNameLst>
                                      </p:cBhvr>
                                      <p:tavLst>
                                        <p:tav tm="0">
                                          <p:val>
                                            <p:strVal val="#ppt_x+0.4"/>
                                          </p:val>
                                        </p:tav>
                                        <p:tav tm="100000">
                                          <p:val>
                                            <p:strVal val="#ppt_x-0.05"/>
                                          </p:val>
                                        </p:tav>
                                      </p:tavLst>
                                    </p:anim>
                                    <p:anim calcmode="lin" valueType="num">
                                      <p:cBhvr>
                                        <p:cTn decel="100000" dur="800" fill="hold" id="15"/>
                                        <p:tgtEl>
                                          <p:spTgt spid="11"/>
                                        </p:tgtEl>
                                        <p:attrNameLst>
                                          <p:attrName>ppt_y</p:attrName>
                                        </p:attrNameLst>
                                      </p:cBhvr>
                                      <p:tavLst>
                                        <p:tav tm="0">
                                          <p:val>
                                            <p:strVal val="#ppt_y-0.4"/>
                                          </p:val>
                                        </p:tav>
                                        <p:tav tm="100000">
                                          <p:val>
                                            <p:strVal val="#ppt_y+0.1"/>
                                          </p:val>
                                        </p:tav>
                                      </p:tavLst>
                                    </p:anim>
                                    <p:anim calcmode="lin" valueType="num">
                                      <p:cBhvr>
                                        <p:cTn accel="100000" dur="200" fill="hold" id="16">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accel="100000" dur="200" fill="hold" id="17">
                                          <p:stCondLst>
                                            <p:cond delay="800"/>
                                          </p:stCondLst>
                                        </p:cTn>
                                        <p:tgtEl>
                                          <p:spTgt spid="11"/>
                                        </p:tgtEl>
                                        <p:attrNameLst>
                                          <p:attrName>ppt_y</p:attrName>
                                        </p:attrNameLst>
                                      </p:cBhvr>
                                      <p:tavLst>
                                        <p:tav tm="0">
                                          <p:val>
                                            <p:strVal val="#ppt_y+0.1"/>
                                          </p:val>
                                        </p:tav>
                                        <p:tav tm="100000">
                                          <p:val>
                                            <p:strVal val="#ppt_y"/>
                                          </p:val>
                                        </p:tav>
                                      </p:tavLst>
                                    </p:anim>
                                  </p:childTnLst>
                                </p:cTn>
                              </p:par>
                              <p:par>
                                <p:cTn fill="hold" grpId="0" id="18" nodeType="withEffect" presetClass="entr" presetID="30" presetSubtype="0">
                                  <p:stCondLst>
                                    <p:cond delay="0"/>
                                  </p:stCondLst>
                                  <p:childTnLst>
                                    <p:set>
                                      <p:cBhvr>
                                        <p:cTn dur="1" fill="hold" id="19">
                                          <p:stCondLst>
                                            <p:cond delay="0"/>
                                          </p:stCondLst>
                                        </p:cTn>
                                        <p:tgtEl>
                                          <p:spTgt spid="12"/>
                                        </p:tgtEl>
                                        <p:attrNameLst>
                                          <p:attrName>style.visibility</p:attrName>
                                        </p:attrNameLst>
                                      </p:cBhvr>
                                      <p:to>
                                        <p:strVal val="visible"/>
                                      </p:to>
                                    </p:set>
                                    <p:animEffect filter="fade" transition="in">
                                      <p:cBhvr>
                                        <p:cTn decel="100000" dur="800" id="20"/>
                                        <p:tgtEl>
                                          <p:spTgt spid="12"/>
                                        </p:tgtEl>
                                      </p:cBhvr>
                                    </p:animEffect>
                                    <p:anim calcmode="lin" valueType="num">
                                      <p:cBhvr>
                                        <p:cTn decel="100000" dur="800" fill="hold" id="21"/>
                                        <p:tgtEl>
                                          <p:spTgt spid="12"/>
                                        </p:tgtEl>
                                        <p:attrNameLst>
                                          <p:attrName>style.rotation</p:attrName>
                                        </p:attrNameLst>
                                      </p:cBhvr>
                                      <p:tavLst>
                                        <p:tav tm="0">
                                          <p:val>
                                            <p:fltVal val="-90"/>
                                          </p:val>
                                        </p:tav>
                                        <p:tav tm="100000">
                                          <p:val>
                                            <p:fltVal val="0"/>
                                          </p:val>
                                        </p:tav>
                                      </p:tavLst>
                                    </p:anim>
                                    <p:anim calcmode="lin" valueType="num">
                                      <p:cBhvr>
                                        <p:cTn decel="100000" dur="800" fill="hold" id="22"/>
                                        <p:tgtEl>
                                          <p:spTgt spid="12"/>
                                        </p:tgtEl>
                                        <p:attrNameLst>
                                          <p:attrName>ppt_x</p:attrName>
                                        </p:attrNameLst>
                                      </p:cBhvr>
                                      <p:tavLst>
                                        <p:tav tm="0">
                                          <p:val>
                                            <p:strVal val="#ppt_x+0.4"/>
                                          </p:val>
                                        </p:tav>
                                        <p:tav tm="100000">
                                          <p:val>
                                            <p:strVal val="#ppt_x-0.05"/>
                                          </p:val>
                                        </p:tav>
                                      </p:tavLst>
                                    </p:anim>
                                    <p:anim calcmode="lin" valueType="num">
                                      <p:cBhvr>
                                        <p:cTn decel="100000" dur="800" fill="hold" id="23"/>
                                        <p:tgtEl>
                                          <p:spTgt spid="12"/>
                                        </p:tgtEl>
                                        <p:attrNameLst>
                                          <p:attrName>ppt_y</p:attrName>
                                        </p:attrNameLst>
                                      </p:cBhvr>
                                      <p:tavLst>
                                        <p:tav tm="0">
                                          <p:val>
                                            <p:strVal val="#ppt_y-0.4"/>
                                          </p:val>
                                        </p:tav>
                                        <p:tav tm="100000">
                                          <p:val>
                                            <p:strVal val="#ppt_y+0.1"/>
                                          </p:val>
                                        </p:tav>
                                      </p:tavLst>
                                    </p:anim>
                                    <p:anim calcmode="lin" valueType="num">
                                      <p:cBhvr>
                                        <p:cTn accel="100000" dur="200" fill="hold" id="24">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accel="100000" dur="200" fill="hold" id="25">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fill="hold" id="26" nodeType="afterGroup">
                            <p:stCondLst>
                              <p:cond delay="1750"/>
                            </p:stCondLst>
                            <p:childTnLst>
                              <p:par>
                                <p:cTn fill="hold"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750"/>
                            </p:stCondLst>
                            <p:childTnLst>
                              <p:par>
                                <p:cTn fill="hold" grpId="0" id="33" nodeType="afterEffect" presetClass="entr" presetID="21" presetSubtype="1">
                                  <p:stCondLst>
                                    <p:cond delay="0"/>
                                  </p:stCondLst>
                                  <p:childTnLst>
                                    <p:set>
                                      <p:cBhvr>
                                        <p:cTn dur="1" fill="hold" id="34">
                                          <p:stCondLst>
                                            <p:cond delay="0"/>
                                          </p:stCondLst>
                                        </p:cTn>
                                        <p:tgtEl>
                                          <p:spTgt spid="25"/>
                                        </p:tgtEl>
                                        <p:attrNameLst>
                                          <p:attrName>style.visibility</p:attrName>
                                        </p:attrNameLst>
                                      </p:cBhvr>
                                      <p:to>
                                        <p:strVal val="visible"/>
                                      </p:to>
                                    </p:set>
                                    <p:animEffect filter="wheel(1)" transition="in">
                                      <p:cBhvr>
                                        <p:cTn dur="2000" id="35"/>
                                        <p:tgtEl>
                                          <p:spTgt spid="25"/>
                                        </p:tgtEl>
                                      </p:cBhvr>
                                    </p:animEffect>
                                  </p:childTnLst>
                                </p:cTn>
                              </p:par>
                            </p:childTnLst>
                          </p:cTn>
                        </p:par>
                        <p:par>
                          <p:cTn fill="hold" id="36" nodeType="afterGroup">
                            <p:stCondLst>
                              <p:cond delay="4750"/>
                            </p:stCondLst>
                            <p:childTnLst>
                              <p:par>
                                <p:cTn fill="hold" id="37" nodeType="afterEffect" presetClass="entr" presetID="47"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1000" id="39"/>
                                        <p:tgtEl>
                                          <p:spTgt spid="10"/>
                                        </p:tgtEl>
                                      </p:cBhvr>
                                    </p:animEffect>
                                    <p:anim calcmode="lin" valueType="num">
                                      <p:cBhvr>
                                        <p:cTn dur="1000" fill="hold" id="40"/>
                                        <p:tgtEl>
                                          <p:spTgt spid="10"/>
                                        </p:tgtEl>
                                        <p:attrNameLst>
                                          <p:attrName>ppt_x</p:attrName>
                                        </p:attrNameLst>
                                      </p:cBhvr>
                                      <p:tavLst>
                                        <p:tav tm="0">
                                          <p:val>
                                            <p:strVal val="#ppt_x"/>
                                          </p:val>
                                        </p:tav>
                                        <p:tav tm="100000">
                                          <p:val>
                                            <p:strVal val="#ppt_x"/>
                                          </p:val>
                                        </p:tav>
                                      </p:tavLst>
                                    </p:anim>
                                    <p:anim calcmode="lin" valueType="num">
                                      <p:cBhvr>
                                        <p:cTn dur="1000" fill="hold" id="41"/>
                                        <p:tgtEl>
                                          <p:spTgt spid="10"/>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750"/>
                            </p:stCondLst>
                            <p:childTnLst>
                              <p:par>
                                <p:cTn fill="hold" id="43" nodeType="afterEffect" presetClass="entr" presetID="18" presetSubtype="6">
                                  <p:stCondLst>
                                    <p:cond delay="0"/>
                                  </p:stCondLst>
                                  <p:childTnLst>
                                    <p:set>
                                      <p:cBhvr>
                                        <p:cTn dur="1" fill="hold" id="44">
                                          <p:stCondLst>
                                            <p:cond delay="0"/>
                                          </p:stCondLst>
                                        </p:cTn>
                                        <p:tgtEl>
                                          <p:spTgt spid="2"/>
                                        </p:tgtEl>
                                        <p:attrNameLst>
                                          <p:attrName>style.visibility</p:attrName>
                                        </p:attrNameLst>
                                      </p:cBhvr>
                                      <p:to>
                                        <p:strVal val="visible"/>
                                      </p:to>
                                    </p:set>
                                    <p:animEffect filter="strips(downRight)"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23515253-0E10-4515-A163-78878A3B5B1B}"/>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5E94B89B-4E00-4530-B3A2-211249EF9E88}"/>
              </a:ext>
            </a:extLst>
          </p:cNvPr>
          <p:cNvGrpSpPr/>
          <p:nvPr/>
        </p:nvGrpSpPr>
        <p:grpSpPr>
          <a:xfrm flipH="1">
            <a:off x="0" y="-2951"/>
            <a:ext cx="4542499" cy="6860951"/>
            <a:chOff x="7649501" y="11797"/>
            <a:chExt cx="4542499" cy="6860951"/>
          </a:xfrm>
        </p:grpSpPr>
        <p:sp>
          <p:nvSpPr>
            <p:cNvPr id="5" name="直角三角形 4">
              <a:extLst>
                <a:ext uri="{FF2B5EF4-FFF2-40B4-BE49-F238E27FC236}">
                  <a16:creationId xmlns:a16="http://schemas.microsoft.com/office/drawing/2014/main" id="{9DC60D7D-8421-4779-989B-56F3CFA88254}"/>
                </a:ext>
              </a:extLst>
            </p:cNvPr>
            <p:cNvSpPr/>
            <p:nvPr/>
          </p:nvSpPr>
          <p:spPr>
            <a:xfrm flipH="1">
              <a:off x="7649501" y="14748"/>
              <a:ext cx="4365523" cy="685800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AFA3A718-854C-4195-B769-8448820F918B}"/>
                </a:ext>
              </a:extLst>
            </p:cNvPr>
            <p:cNvSpPr/>
            <p:nvPr/>
          </p:nvSpPr>
          <p:spPr>
            <a:xfrm flipH="1">
              <a:off x="7826477" y="11797"/>
              <a:ext cx="4365523" cy="6858000"/>
            </a:xfrm>
            <a:prstGeom prst="rtTriangle">
              <a:avLst/>
            </a:prstGeom>
            <a:blipFill dpi="0" rotWithShape="1">
              <a:blip r:embed="rId2">
                <a:extLst>
                  <a:ext uri="{28A0092B-C50C-407E-A947-70E740481C1C}">
                    <a14:useLocalDpi val="0"/>
                  </a:ext>
                </a:extLst>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PA-图片 7">
            <a:extLst>
              <a:ext uri="{FF2B5EF4-FFF2-40B4-BE49-F238E27FC236}">
                <a16:creationId xmlns:a16="http://schemas.microsoft.com/office/drawing/2014/main" id="{7831C9BE-6A70-46C4-93CA-D5931C091861}"/>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0189053" y="-229765"/>
            <a:ext cx="1498680" cy="3908323"/>
          </a:xfrm>
          <a:prstGeom prst="rect">
            <a:avLst/>
          </a:prstGeom>
        </p:spPr>
      </p:pic>
      <p:pic>
        <p:nvPicPr>
          <p:cNvPr id="9" name="PA-图片 8">
            <a:extLst>
              <a:ext uri="{FF2B5EF4-FFF2-40B4-BE49-F238E27FC236}">
                <a16:creationId xmlns:a16="http://schemas.microsoft.com/office/drawing/2014/main" id="{2FB5FD80-43BD-41B0-8464-48D52AB7966A}"/>
              </a:ext>
            </a:extLst>
          </p:cNvPr>
          <p:cNvPicPr>
            <a:picLocks noChangeAspect="1"/>
          </p:cNvPicPr>
          <p:nvPr>
            <p:custDataLst>
              <p:tags r:id="rId5"/>
            </p:custDataLst>
          </p:nvPr>
        </p:nvPicPr>
        <p:blipFill>
          <a:blip r:embed="rId3">
            <a:extLst>
              <a:ext uri="{28A0092B-C50C-407E-A947-70E740481C1C}">
                <a14:useLocalDpi val="0"/>
              </a:ext>
            </a:extLst>
          </a:blip>
          <a:stretch>
            <a:fillRect/>
          </a:stretch>
        </p:blipFill>
        <p:spPr>
          <a:xfrm>
            <a:off x="10538589" y="-288758"/>
            <a:ext cx="1943100" cy="5067300"/>
          </a:xfrm>
          <a:prstGeom prst="rect">
            <a:avLst/>
          </a:prstGeom>
        </p:spPr>
      </p:pic>
      <p:pic>
        <p:nvPicPr>
          <p:cNvPr id="10" name="PA-图片 9">
            <a:extLst>
              <a:ext uri="{FF2B5EF4-FFF2-40B4-BE49-F238E27FC236}">
                <a16:creationId xmlns:a16="http://schemas.microsoft.com/office/drawing/2014/main" id="{E7CFE0C9-8BD3-476E-9F6C-9EFAED961906}"/>
              </a:ext>
            </a:extLst>
          </p:cNvPr>
          <p:cNvPicPr>
            <a:picLocks noChangeAspect="1"/>
          </p:cNvPicPr>
          <p:nvPr>
            <p:custDataLst>
              <p:tags r:id="rId6"/>
            </p:custDataLst>
          </p:nvPr>
        </p:nvPicPr>
        <p:blipFill>
          <a:blip r:embed="rId3">
            <a:extLst>
              <a:ext uri="{28A0092B-C50C-407E-A947-70E740481C1C}">
                <a14:useLocalDpi val="0"/>
              </a:ext>
            </a:extLst>
          </a:blip>
          <a:stretch>
            <a:fillRect/>
          </a:stretch>
        </p:blipFill>
        <p:spPr>
          <a:xfrm>
            <a:off x="183803" y="-113572"/>
            <a:ext cx="814186" cy="2123271"/>
          </a:xfrm>
          <a:prstGeom prst="rect">
            <a:avLst/>
          </a:prstGeom>
        </p:spPr>
      </p:pic>
      <p:sp>
        <p:nvSpPr>
          <p:cNvPr id="11" name="PA-文本框 18">
            <a:extLst>
              <a:ext uri="{FF2B5EF4-FFF2-40B4-BE49-F238E27FC236}">
                <a16:creationId xmlns:a16="http://schemas.microsoft.com/office/drawing/2014/main" id="{D3CC7F6A-83FF-4301-802A-6214BB84EEB4}"/>
              </a:ext>
            </a:extLst>
          </p:cNvPr>
          <p:cNvSpPr txBox="1"/>
          <p:nvPr>
            <p:custDataLst>
              <p:tags r:id="rId7"/>
            </p:custDataLst>
          </p:nvPr>
        </p:nvSpPr>
        <p:spPr>
          <a:xfrm>
            <a:off x="4365523" y="3073175"/>
            <a:ext cx="4019602" cy="640080"/>
          </a:xfrm>
          <a:prstGeom prst="rect">
            <a:avLst/>
          </a:prstGeom>
          <a:noFill/>
        </p:spPr>
        <p:txBody>
          <a:bodyPr rtlCol="0" wrap="square">
            <a:spAutoFit/>
          </a:bodyPr>
          <a:lstStyle/>
          <a:p>
            <a:r>
              <a:rPr altLang="en-US" b="1" lang="zh-CN" spc="600" sz="36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a:t>
            </a:r>
          </a:p>
        </p:txBody>
      </p:sp>
      <p:sp>
        <p:nvSpPr>
          <p:cNvPr id="12" name="Rectangle 20">
            <a:extLst>
              <a:ext uri="{FF2B5EF4-FFF2-40B4-BE49-F238E27FC236}">
                <a16:creationId xmlns:a16="http://schemas.microsoft.com/office/drawing/2014/main" id="{7C6DCD1C-E0D3-4ECE-8A87-C777BB76EB5E}"/>
              </a:ext>
            </a:extLst>
          </p:cNvPr>
          <p:cNvSpPr/>
          <p:nvPr/>
        </p:nvSpPr>
        <p:spPr>
          <a:xfrm>
            <a:off x="4365523" y="3841540"/>
            <a:ext cx="5790122" cy="640080"/>
          </a:xfrm>
          <a:prstGeom prst="rect">
            <a:avLst/>
          </a:prstGeom>
        </p:spPr>
        <p:txBody>
          <a:bodyPr wrap="square">
            <a:spAutoFit/>
          </a:bodyPr>
          <a:lstStyle/>
          <a:p>
            <a:pPr>
              <a:lnSpc>
                <a:spcPct val="150000"/>
              </a:lnSpc>
            </a:pPr>
            <a:r>
              <a:rPr altLang="en-US" lang="zh-CN" sz="1200">
                <a:solidFill>
                  <a:schemeClr val="tx1">
                    <a:lumMod val="65000"/>
                    <a:lumOff val="35000"/>
                  </a:schemeClr>
                </a:solidFill>
                <a:latin charset="-122" panose="020b0400000000000000" pitchFamily="34" typeface="思源黑体 CN Normal"/>
                <a:ea charset="-122" panose="020b0400000000000000" pitchFamily="34" typeface="思源黑体 CN Normal"/>
                <a:cs charset="0" panose="020f0502020204030204" pitchFamily="34" typeface="Calibri"/>
              </a:rPr>
              <a:t>双击输入替换内容双击输入替换内容双击输入替换内容双击输入替换内容双击输入替换内容双击输入替换内容</a:t>
            </a:r>
          </a:p>
        </p:txBody>
      </p:sp>
      <p:sp>
        <p:nvSpPr>
          <p:cNvPr id="13" name="PA-文本框 22">
            <a:extLst>
              <a:ext uri="{FF2B5EF4-FFF2-40B4-BE49-F238E27FC236}">
                <a16:creationId xmlns:a16="http://schemas.microsoft.com/office/drawing/2014/main" id="{D52D93AB-E7C2-4D7F-A79E-DFAA0F9867EF}"/>
              </a:ext>
            </a:extLst>
          </p:cNvPr>
          <p:cNvSpPr txBox="1"/>
          <p:nvPr>
            <p:custDataLst>
              <p:tags r:id="rId8"/>
            </p:custDataLst>
          </p:nvPr>
        </p:nvSpPr>
        <p:spPr>
          <a:xfrm rot="16200000">
            <a:off x="2501136" y="3777985"/>
            <a:ext cx="3072193" cy="335280"/>
          </a:xfrm>
          <a:prstGeom prst="rect">
            <a:avLst/>
          </a:prstGeom>
          <a:noFill/>
        </p:spPr>
        <p:txBody>
          <a:bodyPr rtlCol="0" wrap="square">
            <a:spAutoFit/>
          </a:bodyPr>
          <a:lstStyle/>
          <a:p>
            <a:pPr algn="dist"/>
            <a:r>
              <a:rPr altLang="zh-CN" b="1" lang="id-ID" sz="1600">
                <a:solidFill>
                  <a:schemeClr val="bg1"/>
                </a:solidFill>
                <a:latin charset="-122" panose="020b0800000000000000" pitchFamily="34" typeface="思源黑体 CN Bold"/>
                <a:ea charset="-122" panose="020b0800000000000000" pitchFamily="34" typeface="思源黑体 CN Bold"/>
                <a:cs charset="0" panose="020f0502020204030203" pitchFamily="34" typeface="Lato"/>
              </a:rPr>
              <a:t>INTERIOR  DESIGN </a:t>
            </a:r>
          </a:p>
        </p:txBody>
      </p:sp>
      <p:sp>
        <p:nvSpPr>
          <p:cNvPr id="14" name="PA-矩形 13">
            <a:extLst>
              <a:ext uri="{FF2B5EF4-FFF2-40B4-BE49-F238E27FC236}">
                <a16:creationId xmlns:a16="http://schemas.microsoft.com/office/drawing/2014/main" id="{C837761D-E646-4FEA-A19C-FAB19FA97E16}"/>
              </a:ext>
            </a:extLst>
          </p:cNvPr>
          <p:cNvSpPr/>
          <p:nvPr>
            <p:custDataLst>
              <p:tags r:id="rId9"/>
            </p:custDataLst>
          </p:nvPr>
        </p:nvSpPr>
        <p:spPr>
          <a:xfrm>
            <a:off x="4365523" y="2409528"/>
            <a:ext cx="3062697" cy="640080"/>
          </a:xfrm>
          <a:prstGeom prst="rect">
            <a:avLst/>
          </a:prstGeom>
        </p:spPr>
        <p:txBody>
          <a:bodyPr wrap="square">
            <a:spAutoFit/>
          </a:bodyPr>
          <a:lstStyle/>
          <a:p>
            <a:r>
              <a:rPr altLang="zh-CN" b="1" lang="en-US" sz="3600">
                <a:solidFill>
                  <a:schemeClr val="accent6">
                    <a:lumMod val="40000"/>
                    <a:lumOff val="60000"/>
                  </a:schemeClr>
                </a:solidFill>
                <a:latin charset="-122" panose="020b0800000000000000" pitchFamily="34" typeface="思源黑体 CN Bold"/>
                <a:ea charset="-122" panose="020b0800000000000000" pitchFamily="34" typeface="思源黑体 CN Bold"/>
                <a:cs typeface="+mn-ea"/>
                <a:sym typeface="+mn-lt"/>
              </a:rPr>
              <a:t>PART TWO</a:t>
            </a:r>
          </a:p>
        </p:txBody>
      </p:sp>
    </p:spTree>
    <p:extLst>
      <p:ext uri="{BB962C8B-B14F-4D97-AF65-F5344CB8AC3E}">
        <p14:creationId val="1085637555"/>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1.2"/>
                                          </p:val>
                                        </p:tav>
                                      </p:tavLst>
                                    </p:anim>
                                    <p:anim calcmode="lin" valueType="num">
                                      <p:cBhvr>
                                        <p:cTn dur="500" fill="hold" id="16"/>
                                        <p:tgtEl>
                                          <p:spTgt spid="10"/>
                                        </p:tgtEl>
                                        <p:attrNameLst>
                                          <p:attrName>ppt_h</p:attrName>
                                        </p:attrNameLst>
                                      </p:cBhvr>
                                      <p:tavLst>
                                        <p:tav tm="0">
                                          <p:val>
                                            <p:fltVal val="0"/>
                                          </p:val>
                                        </p:tav>
                                        <p:tav tm="100000">
                                          <p:val>
                                            <p:strVal val="#ppt_h*1.2"/>
                                          </p:val>
                                        </p:tav>
                                      </p:tavLst>
                                    </p:anim>
                                    <p:animEffect filter="fade" transition="in">
                                      <p:cBhvr>
                                        <p:cTn dur="500" id="17"/>
                                        <p:tgtEl>
                                          <p:spTgt spid="10"/>
                                        </p:tgtEl>
                                      </p:cBhvr>
                                    </p:animEffect>
                                    <p:anim calcmode="lin" to="" valueType="num">
                                      <p:cBhvr>
                                        <p:cTn dur="500" fill="hold" id="18">
                                          <p:stCondLst>
                                            <p:cond delay="0"/>
                                          </p:stCondLst>
                                        </p:cTn>
                                        <p:tgtEl>
                                          <p:spTgt spid="10"/>
                                        </p:tgtEl>
                                        <p:attrNameLst>
                                          <p:attrName>ppt_x</p:attrName>
                                        </p:attrNameLst>
                                      </p:cBhvr>
                                      <p:tavLst>
                                        <p:tav tm="0">
                                          <p:val>
                                            <p:strVal val="0.5194182"/>
                                          </p:val>
                                        </p:tav>
                                        <p:tav tm="100000">
                                          <p:val>
                                            <p:strVal val="0.5194182"/>
                                          </p:val>
                                        </p:tav>
                                      </p:tavLst>
                                    </p:anim>
                                    <p:anim calcmode="lin" to="" valueType="num">
                                      <p:cBhvr>
                                        <p:cTn dur="500" fill="hold" id="19">
                                          <p:stCondLst>
                                            <p:cond delay="0"/>
                                          </p:stCondLst>
                                        </p:cTn>
                                        <p:tgtEl>
                                          <p:spTgt spid="10"/>
                                        </p:tgtEl>
                                        <p:attrNameLst>
                                          <p:attrName>ppt_y</p:attrName>
                                        </p:attrNameLst>
                                      </p:cBhvr>
                                      <p:tavLst>
                                        <p:tav tm="0">
                                          <p:val>
                                            <p:strVal val="0.3273392"/>
                                          </p:val>
                                        </p:tav>
                                        <p:tav tm="100000">
                                          <p:val>
                                            <p:strVal val="0.3273392"/>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1.2"/>
                                          </p:val>
                                        </p:tav>
                                      </p:tavLst>
                                    </p:anim>
                                    <p:anim calcmode="lin" valueType="num">
                                      <p:cBhvr>
                                        <p:cTn dur="500" fill="hold" id="24"/>
                                        <p:tgtEl>
                                          <p:spTgt spid="8"/>
                                        </p:tgtEl>
                                        <p:attrNameLst>
                                          <p:attrName>ppt_h</p:attrName>
                                        </p:attrNameLst>
                                      </p:cBhvr>
                                      <p:tavLst>
                                        <p:tav tm="0">
                                          <p:val>
                                            <p:fltVal val="0"/>
                                          </p:val>
                                        </p:tav>
                                        <p:tav tm="100000">
                                          <p:val>
                                            <p:strVal val="#ppt_h*1.2"/>
                                          </p:val>
                                        </p:tav>
                                      </p:tavLst>
                                    </p:anim>
                                    <p:animEffect filter="fade" transition="in">
                                      <p:cBhvr>
                                        <p:cTn dur="500" id="25"/>
                                        <p:tgtEl>
                                          <p:spTgt spid="8"/>
                                        </p:tgtEl>
                                      </p:cBhvr>
                                    </p:animEffect>
                                    <p:anim calcmode="lin" to="" valueType="num">
                                      <p:cBhvr>
                                        <p:cTn dur="500" fill="hold" id="26">
                                          <p:stCondLst>
                                            <p:cond delay="0"/>
                                          </p:stCondLst>
                                        </p:cTn>
                                        <p:tgtEl>
                                          <p:spTgt spid="8"/>
                                        </p:tgtEl>
                                        <p:attrNameLst>
                                          <p:attrName>ppt_x</p:attrName>
                                        </p:attrNameLst>
                                      </p:cBhvr>
                                      <p:tavLst>
                                        <p:tav tm="0">
                                          <p:val>
                                            <p:strVal val="0.9297385"/>
                                          </p:val>
                                        </p:tav>
                                        <p:tav tm="100000">
                                          <p:val>
                                            <p:strVal val="0.9297385"/>
                                          </p:val>
                                        </p:tav>
                                      </p:tavLst>
                                    </p:anim>
                                    <p:anim calcmode="lin" to="" valueType="num">
                                      <p:cBhvr>
                                        <p:cTn dur="500" fill="hold" id="27">
                                          <p:stCondLst>
                                            <p:cond delay="0"/>
                                          </p:stCondLst>
                                        </p:cTn>
                                        <p:tgtEl>
                                          <p:spTgt spid="8"/>
                                        </p:tgtEl>
                                        <p:attrNameLst>
                                          <p:attrName>ppt_y</p:attrName>
                                        </p:attrNameLst>
                                      </p:cBhvr>
                                      <p:tavLst>
                                        <p:tav tm="0">
                                          <p:val>
                                            <p:strVal val="0.3273392"/>
                                          </p:val>
                                        </p:tav>
                                        <p:tav tm="100000">
                                          <p:val>
                                            <p:strVal val="0.3273392"/>
                                          </p:val>
                                        </p:tav>
                                      </p:tavLst>
                                    </p:anim>
                                  </p:childTnLst>
                                </p:cTn>
                              </p:par>
                              <p:par>
                                <p:cTn accel="50000" decel="50000" fill="hold" id="28" nodeType="withEffect" presetClass="path" presetID="35" presetSubtype="0">
                                  <p:stCondLst>
                                    <p:cond delay="0"/>
                                  </p:stCondLst>
                                  <p:childTnLst>
                                    <p:anim calcmode="lin" to="" valueType="num">
                                      <p:cBhvr>
                                        <p:cTn dur="500" fill="hold" id="29">
                                          <p:stCondLst>
                                            <p:cond delay="0"/>
                                          </p:stCondLst>
                                        </p:cTn>
                                        <p:tgtEl>
                                          <p:spTgt spid="10"/>
                                        </p:tgtEl>
                                        <p:attrNameLst>
                                          <p:attrName>ppt_x</p:attrName>
                                        </p:attrNameLst>
                                      </p:cBhvr>
                                      <p:tavLst>
                                        <p:tav tm="0">
                                          <p:val>
                                            <p:strVal val="ppt_x"/>
                                          </p:val>
                                        </p:tav>
                                        <p:tav tm="100000">
                                          <p:val>
                                            <p:strVal val="0.08102643"/>
                                          </p:val>
                                        </p:tav>
                                      </p:tavLst>
                                    </p:anim>
                                    <p:anim calcmode="lin" to="" valueType="num">
                                      <p:cBhvr>
                                        <p:cTn dur="500" fill="hold" id="30">
                                          <p:stCondLst>
                                            <p:cond delay="0"/>
                                          </p:stCondLst>
                                        </p:cTn>
                                        <p:tgtEl>
                                          <p:spTgt spid="10"/>
                                        </p:tgtEl>
                                        <p:attrNameLst>
                                          <p:attrName>ppt_y</p:attrName>
                                        </p:attrNameLst>
                                      </p:cBhvr>
                                      <p:tavLst>
                                        <p:tav tm="0">
                                          <p:val>
                                            <p:strVal val="ppt_y"/>
                                          </p:val>
                                        </p:tav>
                                        <p:tav tm="100000">
                                          <p:val>
                                            <p:strVal val="0.2141381"/>
                                          </p:val>
                                        </p:tav>
                                      </p:tavLst>
                                    </p:anim>
                                    <p:anim calcmode="lin" to="" valueType="num">
                                      <p:cBhvr>
                                        <p:cTn dur="500" fill="hold" id="31">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32">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15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1.2"/>
                                          </p:val>
                                        </p:tav>
                                      </p:tavLst>
                                    </p:anim>
                                    <p:anim calcmode="lin" valueType="num">
                                      <p:cBhvr>
                                        <p:cTn dur="500" fill="hold" id="37"/>
                                        <p:tgtEl>
                                          <p:spTgt spid="9"/>
                                        </p:tgtEl>
                                        <p:attrNameLst>
                                          <p:attrName>ppt_h</p:attrName>
                                        </p:attrNameLst>
                                      </p:cBhvr>
                                      <p:tavLst>
                                        <p:tav tm="0">
                                          <p:val>
                                            <p:fltVal val="0"/>
                                          </p:val>
                                        </p:tav>
                                        <p:tav tm="100000">
                                          <p:val>
                                            <p:strVal val="#ppt_h*1.2"/>
                                          </p:val>
                                        </p:tav>
                                      </p:tavLst>
                                    </p:anim>
                                    <p:animEffect filter="fade" transition="in">
                                      <p:cBhvr>
                                        <p:cTn dur="500" id="38"/>
                                        <p:tgtEl>
                                          <p:spTgt spid="9"/>
                                        </p:tgtEl>
                                      </p:cBhvr>
                                    </p:animEffect>
                                    <p:anim calcmode="lin" to="" valueType="num">
                                      <p:cBhvr>
                                        <p:cTn dur="500" fill="hold" id="39">
                                          <p:stCondLst>
                                            <p:cond delay="0"/>
                                          </p:stCondLst>
                                        </p:cTn>
                                        <p:tgtEl>
                                          <p:spTgt spid="9"/>
                                        </p:tgtEl>
                                        <p:attrNameLst>
                                          <p:attrName>ppt_x</p:attrName>
                                        </p:attrNameLst>
                                      </p:cBhvr>
                                      <p:tavLst>
                                        <p:tav tm="0">
                                          <p:val>
                                            <p:strVal val="0.9440731"/>
                                          </p:val>
                                        </p:tav>
                                        <p:tav tm="100000">
                                          <p:val>
                                            <p:strVal val="0.9440731"/>
                                          </p:val>
                                        </p:tav>
                                      </p:tavLst>
                                    </p:anim>
                                    <p:anim calcmode="lin" to="" valueType="num">
                                      <p:cBhvr>
                                        <p:cTn dur="500" fill="hold" id="40">
                                          <p:stCondLst>
                                            <p:cond delay="0"/>
                                          </p:stCondLst>
                                        </p:cTn>
                                        <p:tgtEl>
                                          <p:spTgt spid="9"/>
                                        </p:tgtEl>
                                        <p:attrNameLst>
                                          <p:attrName>ppt_y</p:attrName>
                                        </p:attrNameLst>
                                      </p:cBhvr>
                                      <p:tavLst>
                                        <p:tav tm="0">
                                          <p:val>
                                            <p:strVal val="0.3273392"/>
                                          </p:val>
                                        </p:tav>
                                        <p:tav tm="100000">
                                          <p:val>
                                            <p:strVal val="0.3273392"/>
                                          </p:val>
                                        </p:tav>
                                      </p:tavLst>
                                    </p:anim>
                                  </p:childTnLst>
                                </p:cTn>
                              </p:par>
                              <p:par>
                                <p:cTn accel="50000" decel="50000" fill="hold" id="41" nodeType="withEffect" presetClass="path" presetID="35" presetSubtype="0">
                                  <p:stCondLst>
                                    <p:cond delay="0"/>
                                  </p:stCondLst>
                                  <p:childTnLst>
                                    <p:anim calcmode="lin" to="" valueType="num">
                                      <p:cBhvr>
                                        <p:cTn dur="500" fill="hold" id="42">
                                          <p:stCondLst>
                                            <p:cond delay="0"/>
                                          </p:stCondLst>
                                        </p:cTn>
                                        <p:tgtEl>
                                          <p:spTgt spid="10"/>
                                        </p:tgtEl>
                                        <p:attrNameLst>
                                          <p:attrName>ppt_x</p:attrName>
                                        </p:attrNameLst>
                                      </p:cBhvr>
                                      <p:tavLst>
                                        <p:tav tm="0">
                                          <p:val>
                                            <p:strVal val="ppt_x"/>
                                          </p:val>
                                        </p:tav>
                                        <p:tav tm="100000">
                                          <p:val>
                                            <p:strVal val="0.04846589"/>
                                          </p:val>
                                        </p:tav>
                                      </p:tavLst>
                                    </p:anim>
                                    <p:anim calcmode="lin" to="" valueType="num">
                                      <p:cBhvr>
                                        <p:cTn dur="500" fill="hold" id="43">
                                          <p:stCondLst>
                                            <p:cond delay="0"/>
                                          </p:stCondLst>
                                        </p:cTn>
                                        <p:tgtEl>
                                          <p:spTgt spid="10"/>
                                        </p:tgtEl>
                                        <p:attrNameLst>
                                          <p:attrName>ppt_y</p:attrName>
                                        </p:attrNameLst>
                                      </p:cBhvr>
                                      <p:tavLst>
                                        <p:tav tm="0">
                                          <p:val>
                                            <p:strVal val="ppt_y"/>
                                          </p:val>
                                        </p:tav>
                                        <p:tav tm="100000">
                                          <p:val>
                                            <p:strVal val="0.138242"/>
                                          </p:val>
                                        </p:tav>
                                      </p:tavLst>
                                    </p:anim>
                                    <p:anim calcmode="lin" to="" valueType="num">
                                      <p:cBhvr>
                                        <p:cTn dur="500" fill="hold" id="44">
                                          <p:stCondLst>
                                            <p:cond delay="0"/>
                                          </p:stCondLst>
                                        </p:cTn>
                                        <p:tgtEl>
                                          <p:spTgt spid="10"/>
                                        </p:tgtEl>
                                        <p:attrNameLst>
                                          <p:attrName>ppt_w</p:attrName>
                                        </p:attrNameLst>
                                      </p:cBhvr>
                                      <p:tavLst>
                                        <p:tav tm="0">
                                          <p:val>
                                            <p:strVal val="ppt_w"/>
                                          </p:val>
                                        </p:tav>
                                        <p:tav tm="100000">
                                          <p:val>
                                            <p:strVal val="#ppt_w"/>
                                          </p:val>
                                        </p:tav>
                                      </p:tavLst>
                                    </p:anim>
                                    <p:anim calcmode="lin" to="" valueType="num">
                                      <p:cBhvr>
                                        <p:cTn dur="500" fill="hold" id="45">
                                          <p:stCondLst>
                                            <p:cond delay="0"/>
                                          </p:stCondLst>
                                        </p:cTn>
                                        <p:tgtEl>
                                          <p:spTgt spid="10"/>
                                        </p:tgtEl>
                                        <p:attrNameLst>
                                          <p:attrName>ppt_h</p:attrName>
                                        </p:attrNameLst>
                                      </p:cBhvr>
                                      <p:tavLst>
                                        <p:tav tm="0">
                                          <p:val>
                                            <p:strVal val="ppt_h"/>
                                          </p:val>
                                        </p:tav>
                                        <p:tav tm="100000">
                                          <p:val>
                                            <p:strVal val="#ppt_h"/>
                                          </p:val>
                                        </p:tav>
                                      </p:tavLst>
                                    </p:anim>
                                  </p:childTnLst>
                                </p:cTn>
                              </p:par>
                              <p:par>
                                <p:cTn accel="50000" decel="50000" fill="hold" id="46" nodeType="withEffect" presetClass="path" presetID="35" presetSubtype="0">
                                  <p:stCondLst>
                                    <p:cond delay="0"/>
                                  </p:stCondLst>
                                  <p:childTnLst>
                                    <p:anim calcmode="lin" to="" valueType="num">
                                      <p:cBhvr>
                                        <p:cTn dur="500" fill="hold" id="47">
                                          <p:stCondLst>
                                            <p:cond delay="0"/>
                                          </p:stCondLst>
                                        </p:cTn>
                                        <p:tgtEl>
                                          <p:spTgt spid="8"/>
                                        </p:tgtEl>
                                        <p:attrNameLst>
                                          <p:attrName>ppt_x</p:attrName>
                                        </p:attrNameLst>
                                      </p:cBhvr>
                                      <p:tavLst>
                                        <p:tav tm="0">
                                          <p:val>
                                            <p:strVal val="ppt_x"/>
                                          </p:val>
                                        </p:tav>
                                        <p:tav tm="100000">
                                          <p:val>
                                            <p:strVal val="0.8971779"/>
                                          </p:val>
                                        </p:tav>
                                      </p:tavLst>
                                    </p:anim>
                                    <p:anim calcmode="lin" to="" valueType="num">
                                      <p:cBhvr>
                                        <p:cTn dur="500" fill="hold" id="48">
                                          <p:stCondLst>
                                            <p:cond delay="0"/>
                                          </p:stCondLst>
                                        </p:cTn>
                                        <p:tgtEl>
                                          <p:spTgt spid="8"/>
                                        </p:tgtEl>
                                        <p:attrNameLst>
                                          <p:attrName>ppt_y</p:attrName>
                                        </p:attrNameLst>
                                      </p:cBhvr>
                                      <p:tavLst>
                                        <p:tav tm="0">
                                          <p:val>
                                            <p:strVal val="ppt_y"/>
                                          </p:val>
                                        </p:tav>
                                        <p:tav tm="100000">
                                          <p:val>
                                            <p:strVal val="0.2514431"/>
                                          </p:val>
                                        </p:tav>
                                      </p:tavLst>
                                    </p:anim>
                                    <p:anim calcmode="lin" to="" valueType="num">
                                      <p:cBhvr>
                                        <p:cTn dur="500" fill="hold" id="49">
                                          <p:stCondLst>
                                            <p:cond delay="0"/>
                                          </p:stCondLst>
                                        </p:cTn>
                                        <p:tgtEl>
                                          <p:spTgt spid="8"/>
                                        </p:tgtEl>
                                        <p:attrNameLst>
                                          <p:attrName>ppt_w</p:attrName>
                                        </p:attrNameLst>
                                      </p:cBhvr>
                                      <p:tavLst>
                                        <p:tav tm="0">
                                          <p:val>
                                            <p:strVal val="ppt_w"/>
                                          </p:val>
                                        </p:tav>
                                        <p:tav tm="100000">
                                          <p:val>
                                            <p:strVal val="#ppt_w"/>
                                          </p:val>
                                        </p:tav>
                                      </p:tavLst>
                                    </p:anim>
                                    <p:anim calcmode="lin" to="" valueType="num">
                                      <p:cBhvr>
                                        <p:cTn dur="500" fill="hold" id="50">
                                          <p:stCondLst>
                                            <p:cond delay="0"/>
                                          </p:stCondLst>
                                        </p:cTn>
                                        <p:tgtEl>
                                          <p:spTgt spid="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2000"/>
                            </p:stCondLst>
                            <p:childTnLst>
                              <p:par>
                                <p:cTn accel="50000" decel="50000" fill="hold" id="52" nodeType="afterEffect" presetClass="path" presetID="35" presetSubtype="0">
                                  <p:stCondLst>
                                    <p:cond delay="0"/>
                                  </p:stCondLst>
                                  <p:childTnLst>
                                    <p:anim calcmode="lin" to="" valueType="num">
                                      <p:cBhvr>
                                        <p:cTn dur="250" fill="hold" id="53">
                                          <p:stCondLst>
                                            <p:cond delay="0"/>
                                          </p:stCondLst>
                                        </p:cTn>
                                        <p:tgtEl>
                                          <p:spTgt spid="9"/>
                                        </p:tgtEl>
                                        <p:attrNameLst>
                                          <p:attrName>ppt_x</p:attrName>
                                        </p:attrNameLst>
                                      </p:cBhvr>
                                      <p:tavLst>
                                        <p:tav tm="0">
                                          <p:val>
                                            <p:strVal val="ppt_x"/>
                                          </p:val>
                                        </p:tav>
                                        <p:tav tm="100000">
                                          <p:val>
                                            <p:strVal val="0.9440731"/>
                                          </p:val>
                                        </p:tav>
                                      </p:tavLst>
                                    </p:anim>
                                    <p:anim calcmode="lin" to="" valueType="num">
                                      <p:cBhvr>
                                        <p:cTn dur="250" fill="hold" id="54">
                                          <p:stCondLst>
                                            <p:cond delay="0"/>
                                          </p:stCondLst>
                                        </p:cTn>
                                        <p:tgtEl>
                                          <p:spTgt spid="9"/>
                                        </p:tgtEl>
                                        <p:attrNameLst>
                                          <p:attrName>ppt_y</p:attrName>
                                        </p:attrNameLst>
                                      </p:cBhvr>
                                      <p:tavLst>
                                        <p:tav tm="0">
                                          <p:val>
                                            <p:strVal val="ppt_y"/>
                                          </p:val>
                                        </p:tav>
                                        <p:tav tm="100000">
                                          <p:val>
                                            <p:strVal val="0.3273392"/>
                                          </p:val>
                                        </p:tav>
                                      </p:tavLst>
                                    </p:anim>
                                    <p:anim calcmode="lin" to="" valueType="num">
                                      <p:cBhvr>
                                        <p:cTn dur="250" fill="hold" id="55">
                                          <p:stCondLst>
                                            <p:cond delay="0"/>
                                          </p:stCondLst>
                                        </p:cTn>
                                        <p:tgtEl>
                                          <p:spTgt spid="9"/>
                                        </p:tgtEl>
                                        <p:attrNameLst>
                                          <p:attrName>ppt_w</p:attrName>
                                        </p:attrNameLst>
                                      </p:cBhvr>
                                      <p:tavLst>
                                        <p:tav tm="0">
                                          <p:val>
                                            <p:strVal val="ppt_w"/>
                                          </p:val>
                                        </p:tav>
                                        <p:tav tm="100000">
                                          <p:val>
                                            <p:strVal val="#ppt_w"/>
                                          </p:val>
                                        </p:tav>
                                      </p:tavLst>
                                    </p:anim>
                                    <p:anim calcmode="lin" to="" valueType="num">
                                      <p:cBhvr>
                                        <p:cTn dur="250" fill="hold" id="56">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2250"/>
                            </p:stCondLst>
                            <p:childTnLst>
                              <p:par>
                                <p:cTn decel="50000" fill="hold" grpId="0" id="58" nodeType="afterEffect" presetClass="entr" presetID="0" presetSubtype="0">
                                  <p:stCondLst>
                                    <p:cond delay="0"/>
                                  </p:stCondLst>
                                  <p:iterate type="lt">
                                    <p:tmPct val="10000"/>
                                  </p:iterate>
                                  <p:childTnLst>
                                    <p:set>
                                      <p:cBhvr>
                                        <p:cTn dur="750" fill="hold" id="59">
                                          <p:stCondLst>
                                            <p:cond delay="0"/>
                                          </p:stCondLst>
                                        </p:cTn>
                                        <p:tgtEl>
                                          <p:spTgt spid="13"/>
                                        </p:tgtEl>
                                        <p:attrNameLst>
                                          <p:attrName>style.visibility</p:attrName>
                                        </p:attrNameLst>
                                      </p:cBhvr>
                                      <p:to>
                                        <p:strVal val="visible"/>
                                      </p:to>
                                    </p:set>
                                    <p:animScale>
                                      <p:cBhvr>
                                        <p:cTn decel="50000" dur="225" fill="hold" id="60">
                                          <p:stCondLst>
                                            <p:cond delay="0"/>
                                          </p:stCondLst>
                                        </p:cTn>
                                        <p:tgtEl>
                                          <p:spTgt spid="13"/>
                                        </p:tgtEl>
                                      </p:cBhvr>
                                      <p:from x="150000" y="150000"/>
                                      <p:to x="50000" y="50000"/>
                                    </p:animScale>
                                    <p:anim calcmode="lin" to="" valueType="num">
                                      <p:cBhvr>
                                        <p:cTn decel="50000" dur="225" fill="hold" id="61">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62">
                                          <p:stCondLst>
                                            <p:cond delay="225"/>
                                          </p:stCondLst>
                                        </p:cTn>
                                        <p:tgtEl>
                                          <p:spTgt spid="13"/>
                                        </p:tgtEl>
                                      </p:cBhvr>
                                      <p:from x="50000" y="50000"/>
                                      <p:to x="100000" y="100000"/>
                                    </p:animScale>
                                    <p:anim calcmode="lin" to="" valueType="num">
                                      <p:cBhvr>
                                        <p:cTn accel="50000" dur="375" fill="hold" id="63">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64">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5">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6">
                                          <p:stCondLst>
                                            <p:cond delay="0"/>
                                          </p:stCondLst>
                                        </p:cTn>
                                        <p:tgtEl>
                                          <p:spTgt spid="13"/>
                                        </p:tgtEl>
                                        <p:attrNameLst>
                                          <p:attrName>r</p:attrName>
                                        </p:attrNameLst>
                                      </p:cBhvr>
                                    </p:animRot>
                                    <p:animRot by="21600000" from="1200000" to="0">
                                      <p:cBhvr>
                                        <p:cTn accel="50000" dur="375" fill="hold" id="67">
                                          <p:stCondLst>
                                            <p:cond delay="225"/>
                                          </p:stCondLst>
                                        </p:cTn>
                                        <p:tgtEl>
                                          <p:spTgt spid="13"/>
                                        </p:tgtEl>
                                        <p:attrNameLst>
                                          <p:attrName>r</p:attrName>
                                        </p:attrNameLst>
                                      </p:cBhvr>
                                    </p:animRot>
                                    <p:animEffect filter="fade">
                                      <p:cBhvr>
                                        <p:cTn dur="225" id="68">
                                          <p:stCondLst>
                                            <p:cond delay="0"/>
                                          </p:stCondLst>
                                        </p:cTn>
                                        <p:tgtEl>
                                          <p:spTgt spid="13"/>
                                        </p:tgtEl>
                                      </p:cBhvr>
                                    </p:animEffect>
                                  </p:childTnLst>
                                </p:cTn>
                              </p:par>
                            </p:childTnLst>
                          </p:cTn>
                        </p:par>
                        <p:par>
                          <p:cTn fill="hold" id="69" nodeType="afterGroup">
                            <p:stCondLst>
                              <p:cond delay="3000"/>
                            </p:stCondLst>
                            <p:childTnLst>
                              <p:par>
                                <p:cTn fill="hold" grpId="0" id="70" nodeType="afterEffect" presetClass="entr" presetID="0" presetSubtype="0">
                                  <p:stCondLst>
                                    <p:cond delay="0"/>
                                  </p:stCondLst>
                                  <p:iterate type="lt">
                                    <p:tmPct val="10000"/>
                                  </p:iterate>
                                  <p:childTnLst>
                                    <p:set>
                                      <p:cBhvr>
                                        <p:cTn dur="750" fill="hold" id="71">
                                          <p:stCondLst>
                                            <p:cond delay="0"/>
                                          </p:stCondLst>
                                        </p:cTn>
                                        <p:tgtEl>
                                          <p:spTgt spid="14"/>
                                        </p:tgtEl>
                                        <p:attrNameLst>
                                          <p:attrName>style.visibility</p:attrName>
                                        </p:attrNameLst>
                                      </p:cBhvr>
                                      <p:to>
                                        <p:strVal val="visible"/>
                                      </p:to>
                                    </p:set>
                                    <p:anim calcmode="lin" to="" valueType="num">
                                      <p:cBhvr>
                                        <p:cTn dur="750" fill="hold" id="72">
                                          <p:stCondLst>
                                            <p:cond delay="0"/>
                                          </p:stCondLst>
                                        </p:cTn>
                                        <p:tgtEl>
                                          <p:spTgt spid="14"/>
                                        </p:tgtEl>
                                        <p:attrNameLst>
                                          <p:attrName>ppt_h</p:attrName>
                                        </p:attrNameLst>
                                      </p:cBhvr>
                                      <p:tavLst>
                                        <p:tav fmla="#ppt_h-#ppt_h*((1.5-1.5*$)^3-(1.5-1.5*$)^2)" tm="0">
                                          <p:val>
                                            <p:strVal val="0"/>
                                          </p:val>
                                        </p:tav>
                                        <p:tav tm="100000">
                                          <p:val>
                                            <p:strVal val="1"/>
                                          </p:val>
                                        </p:tav>
                                      </p:tavLst>
                                    </p:anim>
                                    <p:anim calcmode="lin" to="" valueType="num">
                                      <p:cBhvr>
                                        <p:cTn dur="750" fill="hold" id="73">
                                          <p:stCondLst>
                                            <p:cond delay="0"/>
                                          </p:stCondLst>
                                        </p:cTn>
                                        <p:tgtEl>
                                          <p:spTgt spid="14"/>
                                        </p:tgtEl>
                                        <p:attrNameLst>
                                          <p:attrName>ppt_w</p:attrName>
                                        </p:attrNameLst>
                                      </p:cBhvr>
                                      <p:tavLst>
                                        <p:tav fmla="#ppt_w-#ppt_w*((1.5-1.5*$)^3-(1.5-1.5*$)^2)" tm="0">
                                          <p:val>
                                            <p:strVal val="0"/>
                                          </p:val>
                                        </p:tav>
                                        <p:tav tm="100000">
                                          <p:val>
                                            <p:strVal val="1"/>
                                          </p:val>
                                        </p:tav>
                                      </p:tavLst>
                                    </p:anim>
                                  </p:childTnLst>
                                </p:cTn>
                              </p:par>
                            </p:childTnLst>
                          </p:cTn>
                        </p:par>
                        <p:par>
                          <p:cTn fill="hold" id="74" nodeType="afterGroup">
                            <p:stCondLst>
                              <p:cond delay="3750"/>
                            </p:stCondLst>
                            <p:childTnLst>
                              <p:par>
                                <p:cTn fill="hold" grpId="0" id="75" nodeType="afterEffect" presetClass="entr" presetID="0" presetSubtype="0">
                                  <p:stCondLst>
                                    <p:cond delay="0"/>
                                  </p:stCondLst>
                                  <p:iterate type="lt">
                                    <p:tmPct val="10000"/>
                                  </p:iterate>
                                  <p:childTnLst>
                                    <p:set>
                                      <p:cBhvr>
                                        <p:cTn dur="750" fill="hold" id="76">
                                          <p:stCondLst>
                                            <p:cond delay="0"/>
                                          </p:stCondLst>
                                        </p:cTn>
                                        <p:tgtEl>
                                          <p:spTgt spid="11"/>
                                        </p:tgtEl>
                                        <p:attrNameLst>
                                          <p:attrName>style.visibility</p:attrName>
                                        </p:attrNameLst>
                                      </p:cBhvr>
                                      <p:to>
                                        <p:strVal val="visible"/>
                                      </p:to>
                                    </p:set>
                                    <p:anim calcmode="lin" to="" valueType="num">
                                      <p:cBhvr>
                                        <p:cTn dur="750" fill="hold" id="77">
                                          <p:stCondLst>
                                            <p:cond delay="0"/>
                                          </p:stCondLst>
                                        </p:cTn>
                                        <p:tgtEl>
                                          <p:spTgt spid="11"/>
                                        </p:tgtEl>
                                        <p:attrNameLst>
                                          <p:attrName>ppt_h</p:attrName>
                                        </p:attrNameLst>
                                      </p:cBhvr>
                                      <p:tavLst>
                                        <p:tav fmla="#ppt_h-#ppt_h*cos(4*pi*$)*(1-$)^2" tm="0">
                                          <p:val>
                                            <p:strVal val="0"/>
                                          </p:val>
                                        </p:tav>
                                        <p:tav tm="100000">
                                          <p:val>
                                            <p:strVal val="1"/>
                                          </p:val>
                                        </p:tav>
                                      </p:tavLst>
                                    </p:anim>
                                    <p:anim calcmode="lin" to="" valueType="num">
                                      <p:cBhvr>
                                        <p:cTn dur="750" fill="hold" id="78">
                                          <p:stCondLst>
                                            <p:cond delay="0"/>
                                          </p:stCondLst>
                                        </p:cTn>
                                        <p:tgtEl>
                                          <p:spTgt spid="11"/>
                                        </p:tgtEl>
                                        <p:attrNameLst>
                                          <p:attrName>ppt_w</p:attrName>
                                        </p:attrNameLst>
                                      </p:cBhvr>
                                      <p:tavLst>
                                        <p:tav fmla="#ppt_w-#ppt_w*cos(4*pi*$)*(1-$)^2" tm="0">
                                          <p:val>
                                            <p:strVal val="0"/>
                                          </p:val>
                                        </p:tav>
                                        <p:tav tm="100000">
                                          <p:val>
                                            <p:strVal val="1"/>
                                          </p:val>
                                        </p:tav>
                                      </p:tavLst>
                                    </p:anim>
                                  </p:childTnLst>
                                </p:cTn>
                              </p:par>
                            </p:childTnLst>
                          </p:cTn>
                        </p:par>
                        <p:par>
                          <p:cTn fill="hold" id="79" nodeType="afterGroup">
                            <p:stCondLst>
                              <p:cond delay="4500"/>
                            </p:stCondLst>
                            <p:childTnLst>
                              <p:par>
                                <p:cTn fill="hold" grpId="0" id="80" nodeType="afterEffect" presetClass="entr" presetID="22" presetSubtype="8">
                                  <p:stCondLst>
                                    <p:cond delay="0"/>
                                  </p:stCondLst>
                                  <p:childTnLst>
                                    <p:set>
                                      <p:cBhvr>
                                        <p:cTn dur="1" fill="hold" id="81">
                                          <p:stCondLst>
                                            <p:cond delay="0"/>
                                          </p:stCondLst>
                                        </p:cTn>
                                        <p:tgtEl>
                                          <p:spTgt spid="12"/>
                                        </p:tgtEl>
                                        <p:attrNameLst>
                                          <p:attrName>style.visibility</p:attrName>
                                        </p:attrNameLst>
                                      </p:cBhvr>
                                      <p:to>
                                        <p:strVal val="visible"/>
                                      </p:to>
                                    </p:set>
                                    <p:animEffect filter="wipe(left)" transition="in">
                                      <p:cBhvr>
                                        <p:cTn dur="500" id="8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9987FAED-A7D1-4F51-823B-F403DC9681F0}"/>
              </a:ext>
            </a:extLst>
          </p:cNvPr>
          <p:cNvSpPr/>
          <p:nvPr/>
        </p:nvSpPr>
        <p:spPr>
          <a:xfrm>
            <a:off x="0" y="3746090"/>
            <a:ext cx="12192000" cy="31119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0F9C5FA-A3FD-4824-8A54-349D04297A1D}"/>
              </a:ext>
            </a:extLst>
          </p:cNvPr>
          <p:cNvSpPr/>
          <p:nvPr/>
        </p:nvSpPr>
        <p:spPr>
          <a:xfrm>
            <a:off x="288758" y="236621"/>
            <a:ext cx="11630526" cy="6384758"/>
          </a:xfrm>
          <a:prstGeom prst="rect">
            <a:avLst/>
          </a:prstGeom>
          <a:solidFill>
            <a:schemeClr val="bg1"/>
          </a:solidFill>
          <a:ln>
            <a:noFill/>
          </a:ln>
          <a:effectLst>
            <a:outerShdw blurRad="279400" dir="162000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A-图片 9">
            <a:extLst>
              <a:ext uri="{FF2B5EF4-FFF2-40B4-BE49-F238E27FC236}">
                <a16:creationId xmlns:a16="http://schemas.microsoft.com/office/drawing/2014/main" id="{59C16A4B-AD97-47DF-909A-CE48E557AC74}"/>
              </a:ext>
            </a:extLst>
          </p:cNvPr>
          <p:cNvPicPr>
            <a:picLocks noChangeAspect="1"/>
          </p:cNvPicPr>
          <p:nvPr>
            <p:custDataLst>
              <p:tags r:id="rId3"/>
            </p:custDataLst>
          </p:nvPr>
        </p:nvPicPr>
        <p:blipFill>
          <a:blip r:embed="rId2">
            <a:extLst>
              <a:ext uri="{28A0092B-C50C-407E-A947-70E740481C1C}">
                <a14:useLocalDpi val="0"/>
              </a:ext>
            </a:extLst>
          </a:blip>
          <a:srcRect t="42370"/>
          <a:stretch>
            <a:fillRect/>
          </a:stretch>
        </p:blipFill>
        <p:spPr>
          <a:xfrm>
            <a:off x="240632" y="0"/>
            <a:ext cx="802105" cy="1205479"/>
          </a:xfrm>
          <a:prstGeom prst="rect">
            <a:avLst/>
          </a:prstGeom>
        </p:spPr>
      </p:pic>
      <p:sp>
        <p:nvSpPr>
          <p:cNvPr id="7" name="PA-文本框 18">
            <a:extLst>
              <a:ext uri="{FF2B5EF4-FFF2-40B4-BE49-F238E27FC236}">
                <a16:creationId xmlns:a16="http://schemas.microsoft.com/office/drawing/2014/main" id="{2A221188-6E87-44AB-8AD3-5D929053FF96}"/>
              </a:ext>
            </a:extLst>
          </p:cNvPr>
          <p:cNvSpPr txBox="1"/>
          <p:nvPr>
            <p:custDataLst>
              <p:tags r:id="rId4"/>
            </p:custDataLst>
          </p:nvPr>
        </p:nvSpPr>
        <p:spPr>
          <a:xfrm>
            <a:off x="820217" y="402684"/>
            <a:ext cx="4019602" cy="396240"/>
          </a:xfrm>
          <a:prstGeom prst="rect">
            <a:avLst/>
          </a:prstGeom>
          <a:noFill/>
        </p:spPr>
        <p:txBody>
          <a:bodyPr rtlCol="0" wrap="square">
            <a:spAutoFit/>
          </a:bodyPr>
          <a:lstStyle/>
          <a:p>
            <a:r>
              <a:rPr altLang="en-US" b="1" lang="zh-CN" spc="600" sz="2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f0502020204030203" pitchFamily="34" typeface="Lato"/>
              </a:rPr>
              <a:t>户型功能介绍·整体户型</a:t>
            </a:r>
          </a:p>
        </p:txBody>
      </p:sp>
      <p:sp>
        <p:nvSpPr>
          <p:cNvPr id="8" name="矩形 7">
            <a:extLst>
              <a:ext uri="{FF2B5EF4-FFF2-40B4-BE49-F238E27FC236}">
                <a16:creationId xmlns:a16="http://schemas.microsoft.com/office/drawing/2014/main" id="{74812544-021F-4B48-B3BA-55B12654A1BE}"/>
              </a:ext>
            </a:extLst>
          </p:cNvPr>
          <p:cNvSpPr/>
          <p:nvPr/>
        </p:nvSpPr>
        <p:spPr>
          <a:xfrm>
            <a:off x="4531890" y="545677"/>
            <a:ext cx="280737" cy="2502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E0427C6E-EE64-4EB7-8F59-9F743567522C}"/>
              </a:ext>
            </a:extLst>
          </p:cNvPr>
          <p:cNvSpPr/>
          <p:nvPr/>
        </p:nvSpPr>
        <p:spPr>
          <a:xfrm>
            <a:off x="288758" y="3182652"/>
            <a:ext cx="11614484" cy="618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0CD7EA1A-DA13-42E6-8474-07C118090540}"/>
              </a:ext>
            </a:extLst>
          </p:cNvPr>
          <p:cNvPicPr>
            <a:picLocks noChangeAspect="1"/>
          </p:cNvPicPr>
          <p:nvPr/>
        </p:nvPicPr>
        <p:blipFill>
          <a:blip r:embed="rId5">
            <a:extLst>
              <a:ext uri="{28A0092B-C50C-407E-A947-70E740481C1C}">
                <a14:useLocalDpi val="0"/>
              </a:ext>
            </a:extLst>
          </a:blip>
          <a:stretch>
            <a:fillRect/>
          </a:stretch>
        </p:blipFill>
        <p:spPr>
          <a:xfrm>
            <a:off x="5016523" y="2146983"/>
            <a:ext cx="3198213" cy="3198213"/>
          </a:xfrm>
          <a:prstGeom prst="rect">
            <a:avLst/>
          </a:prstGeom>
        </p:spPr>
      </p:pic>
      <p:pic>
        <p:nvPicPr>
          <p:cNvPr id="10" name="图片 9">
            <a:extLst>
              <a:ext uri="{FF2B5EF4-FFF2-40B4-BE49-F238E27FC236}">
                <a16:creationId xmlns:a16="http://schemas.microsoft.com/office/drawing/2014/main" id="{32668C23-CCDC-4D62-9D63-119FFB3017B3}"/>
              </a:ext>
            </a:extLst>
          </p:cNvPr>
          <p:cNvPicPr>
            <a:picLocks noChangeAspect="1"/>
          </p:cNvPicPr>
          <p:nvPr/>
        </p:nvPicPr>
        <p:blipFill>
          <a:blip r:embed="rId6">
            <a:extLst>
              <a:ext uri="{28A0092B-C50C-407E-A947-70E740481C1C}">
                <a14:useLocalDpi val="0"/>
              </a:ext>
            </a:extLst>
          </a:blip>
          <a:stretch>
            <a:fillRect/>
          </a:stretch>
        </p:blipFill>
        <p:spPr>
          <a:xfrm>
            <a:off x="820217" y="1712469"/>
            <a:ext cx="3079099" cy="3079099"/>
          </a:xfrm>
          <a:prstGeom prst="rect">
            <a:avLst/>
          </a:prstGeom>
        </p:spPr>
      </p:pic>
      <p:pic>
        <p:nvPicPr>
          <p:cNvPr id="12" name="图片 11">
            <a:extLst>
              <a:ext uri="{FF2B5EF4-FFF2-40B4-BE49-F238E27FC236}">
                <a16:creationId xmlns:a16="http://schemas.microsoft.com/office/drawing/2014/main" id="{BB2FAF6B-5C8A-486D-B059-9600BCFB02F2}"/>
              </a:ext>
            </a:extLst>
          </p:cNvPr>
          <p:cNvPicPr>
            <a:picLocks noChangeAspect="1"/>
          </p:cNvPicPr>
          <p:nvPr/>
        </p:nvPicPr>
        <p:blipFill>
          <a:blip r:embed="rId7">
            <a:extLst>
              <a:ext uri="{28A0092B-C50C-407E-A947-70E740481C1C}">
                <a14:useLocalDpi val="0"/>
              </a:ext>
            </a:extLst>
          </a:blip>
          <a:stretch>
            <a:fillRect/>
          </a:stretch>
        </p:blipFill>
        <p:spPr>
          <a:xfrm>
            <a:off x="8487452" y="1996984"/>
            <a:ext cx="3198213" cy="3198213"/>
          </a:xfrm>
          <a:prstGeom prst="rect">
            <a:avLst/>
          </a:prstGeom>
        </p:spPr>
      </p:pic>
    </p:spTree>
    <p:extLst>
      <p:ext uri="{BB962C8B-B14F-4D97-AF65-F5344CB8AC3E}">
        <p14:creationId val="627457765"/>
      </p:ext>
    </p:extLst>
  </p:cSld>
  <p:clrMapOvr>
    <a:masterClrMapping/>
  </p:clrMapOvr>
  <mc:AlternateContent>
    <mc:Choice Requires="p15">
      <p:transition advClick="0" p14:dur="2000" spd="slow">
        <p15:prstTrans prst="win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3"/>
                                        </p:tgtEl>
                                        <p:attrNameLst>
                                          <p:attrName>style.visibility</p:attrName>
                                        </p:attrNameLst>
                                      </p:cBhvr>
                                      <p:to>
                                        <p:strVal val="visible"/>
                                      </p:to>
                                    </p:set>
                                    <p:animEffect filter="barn(outVertical)"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tags/tag1.xml><?xml version="1.0" encoding="utf-8"?>
<p:tagLst xmlns:p="http://schemas.openxmlformats.org/presentationml/2006/main">
  <p:tag name="PA" val="v5.2.11"/>
  <p:tag name="RESOURCELIBID_ANIM" val="460"/>
</p:tagLst>
</file>

<file path=ppt/tags/tag10.xml><?xml version="1.0" encoding="utf-8"?>
<p:tagLst xmlns:p="http://schemas.openxmlformats.org/presentationml/2006/main">
  <p:tag name="PA" val="v5.2.10"/>
  <p:tag name="RESOURCELIBID_ANIM" val="556947"/>
</p:tagLst>
</file>

<file path=ppt/tags/tag11.xml><?xml version="1.0" encoding="utf-8"?>
<p:tagLst xmlns:p="http://schemas.openxmlformats.org/presentationml/2006/main">
  <p:tag name="PA" val="v5.2.10"/>
  <p:tag name="RESOURCELIBID_ANIM" val="556947"/>
</p:tagLst>
</file>

<file path=ppt/tags/tag12.xml><?xml version="1.0" encoding="utf-8"?>
<p:tagLst xmlns:p="http://schemas.openxmlformats.org/presentationml/2006/main">
  <p:tag name="PA" val="v5.2.10"/>
  <p:tag name="RESOURCELIBID_ANIM" val="430"/>
</p:tagLst>
</file>

<file path=ppt/tags/tag13.xml><?xml version="1.0" encoding="utf-8"?>
<p:tagLst xmlns:p="http://schemas.openxmlformats.org/presentationml/2006/main">
  <p:tag name="PA" val="v5.2.10"/>
  <p:tag name="RESOURCELIBID_ANIM" val="449"/>
</p:tagLst>
</file>

<file path=ppt/tags/tag14.xml><?xml version="1.0" encoding="utf-8"?>
<p:tagLst xmlns:p="http://schemas.openxmlformats.org/presentationml/2006/main">
  <p:tag name="PA" val="v5.2.10"/>
  <p:tag name="RESOURCELIBID_ANIM" val="431"/>
</p:tagLst>
</file>

<file path=ppt/tags/tag15.xml><?xml version="1.0" encoding="utf-8"?>
<p:tagLst xmlns:p="http://schemas.openxmlformats.org/presentationml/2006/main">
  <p:tag name="PA" val="v5.2.10"/>
  <p:tag name="RESOURCELIBID_ANIM" val="556947"/>
</p:tagLst>
</file>

<file path=ppt/tags/tag16.xml><?xml version="1.0" encoding="utf-8"?>
<p:tagLst xmlns:p="http://schemas.openxmlformats.org/presentationml/2006/main">
  <p:tag name="PA" val="v5.2.10"/>
  <p:tag name="RESOURCELIBID_ANIM" val="430"/>
</p:tagLst>
</file>

<file path=ppt/tags/tag17.xml><?xml version="1.0" encoding="utf-8"?>
<p:tagLst xmlns:p="http://schemas.openxmlformats.org/presentationml/2006/main">
  <p:tag name="PA" val="v5.2.11"/>
  <p:tag name="RESOURCELIBID_ANIM" val="556941"/>
</p:tagLst>
</file>

<file path=ppt/tags/tag18.xml><?xml version="1.0" encoding="utf-8"?>
<p:tagLst xmlns:p="http://schemas.openxmlformats.org/presentationml/2006/main">
  <p:tag name="PA" val="v5.2.11"/>
  <p:tag name="RESOURCELIBID_ANIM" val="556941"/>
</p:tagLst>
</file>

<file path=ppt/tags/tag19.xml><?xml version="1.0" encoding="utf-8"?>
<p:tagLst xmlns:p="http://schemas.openxmlformats.org/presentationml/2006/main">
  <p:tag name="PA" val="v5.2.11"/>
  <p:tag name="RESOURCELIBID_ANIM" val="556941"/>
</p:tagLst>
</file>

<file path=ppt/tags/tag2.xml><?xml version="1.0" encoding="utf-8"?>
<p:tagLst xmlns:p="http://schemas.openxmlformats.org/presentationml/2006/main">
  <p:tag name="PA" val="v5.2.11"/>
  <p:tag name="RESOURCELIBID_ANIM" val="430"/>
</p:tagLst>
</file>

<file path=ppt/tags/tag20.xml><?xml version="1.0" encoding="utf-8"?>
<p:tagLst xmlns:p="http://schemas.openxmlformats.org/presentationml/2006/main">
  <p:tag name="PA" val="v5.2.10"/>
  <p:tag name="RESOURCELIBID_ANIM" val="556947"/>
</p:tagLst>
</file>

<file path=ppt/tags/tag21.xml><?xml version="1.0" encoding="utf-8"?>
<p:tagLst xmlns:p="http://schemas.openxmlformats.org/presentationml/2006/main">
  <p:tag name="PA" val="v5.2.10"/>
  <p:tag name="RESOURCELIBID_ANIM" val="430"/>
</p:tagLst>
</file>

<file path=ppt/tags/tag22.xml><?xml version="1.0" encoding="utf-8"?>
<p:tagLst xmlns:p="http://schemas.openxmlformats.org/presentationml/2006/main">
  <p:tag name="PA" val="v5.2.10"/>
  <p:tag name="RESOURCELIBID_ANIM" val="556947"/>
</p:tagLst>
</file>

<file path=ppt/tags/tag23.xml><?xml version="1.0" encoding="utf-8"?>
<p:tagLst xmlns:p="http://schemas.openxmlformats.org/presentationml/2006/main">
  <p:tag name="PA" val="v5.2.10"/>
  <p:tag name="RESOURCELIBID_ANIM" val="430"/>
</p:tagLst>
</file>

<file path=ppt/tags/tag24.xml><?xml version="1.0" encoding="utf-8"?>
<p:tagLst xmlns:p="http://schemas.openxmlformats.org/presentationml/2006/main">
  <p:tag name="PA" val="v5.2.10"/>
  <p:tag name="RESOURCELIBID_ANIM" val="556947"/>
</p:tagLst>
</file>

<file path=ppt/tags/tag25.xml><?xml version="1.0" encoding="utf-8"?>
<p:tagLst xmlns:p="http://schemas.openxmlformats.org/presentationml/2006/main">
  <p:tag name="PA" val="v5.2.10"/>
  <p:tag name="RESOURCELIBID_ANIM" val="430"/>
</p:tagLst>
</file>

<file path=ppt/tags/tag26.xml><?xml version="1.0" encoding="utf-8"?>
<p:tagLst xmlns:p="http://schemas.openxmlformats.org/presentationml/2006/main">
  <p:tag name="PA" val="v5.2.10"/>
  <p:tag name="RESOURCELIBID_ANIM" val="556947"/>
</p:tagLst>
</file>

<file path=ppt/tags/tag27.xml><?xml version="1.0" encoding="utf-8"?>
<p:tagLst xmlns:p="http://schemas.openxmlformats.org/presentationml/2006/main">
  <p:tag name="PA" val="v5.2.10"/>
  <p:tag name="RESOURCELIBID_ANIM" val="556947"/>
</p:tagLst>
</file>

<file path=ppt/tags/tag28.xml><?xml version="1.0" encoding="utf-8"?>
<p:tagLst xmlns:p="http://schemas.openxmlformats.org/presentationml/2006/main">
  <p:tag name="PA" val="v5.2.10"/>
  <p:tag name="RESOURCELIBID_ANIM" val="556947"/>
</p:tagLst>
</file>

<file path=ppt/tags/tag29.xml><?xml version="1.0" encoding="utf-8"?>
<p:tagLst xmlns:p="http://schemas.openxmlformats.org/presentationml/2006/main">
  <p:tag name="PA" val="v5.2.10"/>
  <p:tag name="RESOURCELIBID_ANIM" val="430"/>
</p:tagLst>
</file>

<file path=ppt/tags/tag3.xml><?xml version="1.0" encoding="utf-8"?>
<p:tagLst xmlns:p="http://schemas.openxmlformats.org/presentationml/2006/main">
  <p:tag name="PA" val="v5.2.10"/>
  <p:tag name="RESOURCELIBID_ANIM" val="556947"/>
</p:tagLst>
</file>

<file path=ppt/tags/tag30.xml><?xml version="1.0" encoding="utf-8"?>
<p:tagLst xmlns:p="http://schemas.openxmlformats.org/presentationml/2006/main">
  <p:tag name="PA" val="v5.2.10"/>
  <p:tag name="RESOURCELIBID_ANIM" val="449"/>
</p:tagLst>
</file>

<file path=ppt/tags/tag31.xml><?xml version="1.0" encoding="utf-8"?>
<p:tagLst xmlns:p="http://schemas.openxmlformats.org/presentationml/2006/main">
  <p:tag name="PA" val="v5.2.10"/>
  <p:tag name="RESOURCELIBID_ANIM" val="431"/>
</p:tagLst>
</file>

<file path=ppt/tags/tag32.xml><?xml version="1.0" encoding="utf-8"?>
<p:tagLst xmlns:p="http://schemas.openxmlformats.org/presentationml/2006/main">
  <p:tag name="PA" val="v5.2.10"/>
  <p:tag name="RESOURCELIBID_ANIM" val="556947"/>
</p:tagLst>
</file>

<file path=ppt/tags/tag33.xml><?xml version="1.0" encoding="utf-8"?>
<p:tagLst xmlns:p="http://schemas.openxmlformats.org/presentationml/2006/main">
  <p:tag name="PA" val="v5.2.10"/>
  <p:tag name="RESOURCELIBID_ANIM" val="430"/>
</p:tagLst>
</file>

<file path=ppt/tags/tag34.xml><?xml version="1.0" encoding="utf-8"?>
<p:tagLst xmlns:p="http://schemas.openxmlformats.org/presentationml/2006/main">
  <p:tag name="PA" val="v5.2.10"/>
  <p:tag name="RESOURCELIBID_ANIM" val="556947"/>
</p:tagLst>
</file>

<file path=ppt/tags/tag35.xml><?xml version="1.0" encoding="utf-8"?>
<p:tagLst xmlns:p="http://schemas.openxmlformats.org/presentationml/2006/main">
  <p:tag name="PA" val="v5.2.10"/>
  <p:tag name="RESOURCELIBID_ANIM" val="430"/>
</p:tagLst>
</file>

<file path=ppt/tags/tag36.xml><?xml version="1.0" encoding="utf-8"?>
<p:tagLst xmlns:p="http://schemas.openxmlformats.org/presentationml/2006/main">
  <p:tag name="PA" val="v5.2.10"/>
  <p:tag name="RESOURCELIBID_ANIM" val="556947"/>
</p:tagLst>
</file>

<file path=ppt/tags/tag37.xml><?xml version="1.0" encoding="utf-8"?>
<p:tagLst xmlns:p="http://schemas.openxmlformats.org/presentationml/2006/main">
  <p:tag name="PA" val="v5.2.10"/>
  <p:tag name="RESOURCELIBID_ANIM" val="430"/>
</p:tagLst>
</file>

<file path=ppt/tags/tag38.xml><?xml version="1.0" encoding="utf-8"?>
<p:tagLst xmlns:p="http://schemas.openxmlformats.org/presentationml/2006/main">
  <p:tag name="PA" val="v5.2.10"/>
  <p:tag name="RESOURCELIBID_ANIM" val="556947"/>
</p:tagLst>
</file>

<file path=ppt/tags/tag39.xml><?xml version="1.0" encoding="utf-8"?>
<p:tagLst xmlns:p="http://schemas.openxmlformats.org/presentationml/2006/main">
  <p:tag name="PA" val="v5.2.10"/>
  <p:tag name="RESOURCELIBID_ANIM" val="430"/>
</p:tagLst>
</file>

<file path=ppt/tags/tag4.xml><?xml version="1.0" encoding="utf-8"?>
<p:tagLst xmlns:p="http://schemas.openxmlformats.org/presentationml/2006/main">
  <p:tag name="PA" val="v5.2.10"/>
  <p:tag name="RESOURCELIBID_ANIM" val="556947"/>
</p:tagLst>
</file>

<file path=ppt/tags/tag40.xml><?xml version="1.0" encoding="utf-8"?>
<p:tagLst xmlns:p="http://schemas.openxmlformats.org/presentationml/2006/main">
  <p:tag name="PA" val="v5.2.10"/>
  <p:tag name="RESOURCELIBID_ANIM" val="556947"/>
</p:tagLst>
</file>

<file path=ppt/tags/tag41.xml><?xml version="1.0" encoding="utf-8"?>
<p:tagLst xmlns:p="http://schemas.openxmlformats.org/presentationml/2006/main">
  <p:tag name="PA" val="v5.2.10"/>
  <p:tag name="RESOURCELIBID_ANIM" val="430"/>
</p:tagLst>
</file>

<file path=ppt/tags/tag42.xml><?xml version="1.0" encoding="utf-8"?>
<p:tagLst xmlns:p="http://schemas.openxmlformats.org/presentationml/2006/main">
  <p:tag name="PA" val="v5.2.10"/>
  <p:tag name="RESOURCELIBID_ANIM" val="556947"/>
</p:tagLst>
</file>

<file path=ppt/tags/tag43.xml><?xml version="1.0" encoding="utf-8"?>
<p:tagLst xmlns:p="http://schemas.openxmlformats.org/presentationml/2006/main">
  <p:tag name="PA" val="v5.2.10"/>
  <p:tag name="RESOURCELIBID_ANIM" val="430"/>
</p:tagLst>
</file>

<file path=ppt/tags/tag44.xml><?xml version="1.0" encoding="utf-8"?>
<p:tagLst xmlns:p="http://schemas.openxmlformats.org/presentationml/2006/main">
  <p:tag name="PA" val="v5.2.10"/>
  <p:tag name="RESOURCELIBID_ANIM" val="556947"/>
</p:tagLst>
</file>

<file path=ppt/tags/tag45.xml><?xml version="1.0" encoding="utf-8"?>
<p:tagLst xmlns:p="http://schemas.openxmlformats.org/presentationml/2006/main">
  <p:tag name="PA" val="v5.2.10"/>
  <p:tag name="RESOURCELIBID_ANIM" val="556947"/>
</p:tagLst>
</file>

<file path=ppt/tags/tag46.xml><?xml version="1.0" encoding="utf-8"?>
<p:tagLst xmlns:p="http://schemas.openxmlformats.org/presentationml/2006/main">
  <p:tag name="PA" val="v5.2.10"/>
  <p:tag name="RESOURCELIBID_ANIM" val="556947"/>
</p:tagLst>
</file>

<file path=ppt/tags/tag47.xml><?xml version="1.0" encoding="utf-8"?>
<p:tagLst xmlns:p="http://schemas.openxmlformats.org/presentationml/2006/main">
  <p:tag name="PA" val="v5.2.10"/>
  <p:tag name="RESOURCELIBID_ANIM" val="430"/>
</p:tagLst>
</file>

<file path=ppt/tags/tag48.xml><?xml version="1.0" encoding="utf-8"?>
<p:tagLst xmlns:p="http://schemas.openxmlformats.org/presentationml/2006/main">
  <p:tag name="PA" val="v5.2.10"/>
  <p:tag name="RESOURCELIBID_ANIM" val="449"/>
</p:tagLst>
</file>

<file path=ppt/tags/tag49.xml><?xml version="1.0" encoding="utf-8"?>
<p:tagLst xmlns:p="http://schemas.openxmlformats.org/presentationml/2006/main">
  <p:tag name="PA" val="v5.2.10"/>
  <p:tag name="RESOURCELIBID_ANIM" val="431"/>
</p:tagLst>
</file>

<file path=ppt/tags/tag5.xml><?xml version="1.0" encoding="utf-8"?>
<p:tagLst xmlns:p="http://schemas.openxmlformats.org/presentationml/2006/main">
  <p:tag name="PA" val="v5.2.10"/>
  <p:tag name="RESOURCELIBID_ANIM" val="556947"/>
</p:tagLst>
</file>

<file path=ppt/tags/tag50.xml><?xml version="1.0" encoding="utf-8"?>
<p:tagLst xmlns:p="http://schemas.openxmlformats.org/presentationml/2006/main">
  <p:tag name="PA" val="v5.2.10"/>
  <p:tag name="RESOURCELIBID_ANIM" val="556947"/>
</p:tagLst>
</file>

<file path=ppt/tags/tag51.xml><?xml version="1.0" encoding="utf-8"?>
<p:tagLst xmlns:p="http://schemas.openxmlformats.org/presentationml/2006/main">
  <p:tag name="PA" val="v5.2.10"/>
  <p:tag name="RESOURCELIBID_ANIM" val="430"/>
</p:tagLst>
</file>

<file path=ppt/tags/tag52.xml><?xml version="1.0" encoding="utf-8"?>
<p:tagLst xmlns:p="http://schemas.openxmlformats.org/presentationml/2006/main">
  <p:tag name="PA" val="v5.2.10"/>
  <p:tag name="RESOURCELIBID_ANIM" val="556947"/>
</p:tagLst>
</file>

<file path=ppt/tags/tag53.xml><?xml version="1.0" encoding="utf-8"?>
<p:tagLst xmlns:p="http://schemas.openxmlformats.org/presentationml/2006/main">
  <p:tag name="PA" val="v5.2.10"/>
  <p:tag name="RESOURCELIBID_ANIM" val="430"/>
</p:tagLst>
</file>

<file path=ppt/tags/tag54.xml><?xml version="1.0" encoding="utf-8"?>
<p:tagLst xmlns:p="http://schemas.openxmlformats.org/presentationml/2006/main">
  <p:tag name="PA" val="v5.2.10"/>
  <p:tag name="RESOURCELIBID_ANIM" val="556947"/>
</p:tagLst>
</file>

<file path=ppt/tags/tag55.xml><?xml version="1.0" encoding="utf-8"?>
<p:tagLst xmlns:p="http://schemas.openxmlformats.org/presentationml/2006/main">
  <p:tag name="PA" val="v5.2.10"/>
  <p:tag name="RESOURCELIBID_ANIM" val="430"/>
</p:tagLst>
</file>

<file path=ppt/tags/tag56.xml><?xml version="1.0" encoding="utf-8"?>
<p:tagLst xmlns:p="http://schemas.openxmlformats.org/presentationml/2006/main">
  <p:tag name="PA" val="v5.2.10"/>
  <p:tag name="RESOURCELIBID_ANIM" val="556947"/>
</p:tagLst>
</file>

<file path=ppt/tags/tag57.xml><?xml version="1.0" encoding="utf-8"?>
<p:tagLst xmlns:p="http://schemas.openxmlformats.org/presentationml/2006/main">
  <p:tag name="PA" val="v5.2.10"/>
  <p:tag name="RESOURCELIBID_ANIM" val="430"/>
</p:tagLst>
</file>

<file path=ppt/tags/tag58.xml><?xml version="1.0" encoding="utf-8"?>
<p:tagLst xmlns:p="http://schemas.openxmlformats.org/presentationml/2006/main">
  <p:tag name="PA" val="v5.2.10"/>
  <p:tag name="RESOURCELIBID_ANIM" val="556947"/>
</p:tagLst>
</file>

<file path=ppt/tags/tag59.xml><?xml version="1.0" encoding="utf-8"?>
<p:tagLst xmlns:p="http://schemas.openxmlformats.org/presentationml/2006/main">
  <p:tag name="PA" val="v5.2.10"/>
  <p:tag name="RESOURCELIBID_ANIM" val="556947"/>
</p:tagLst>
</file>

<file path=ppt/tags/tag6.xml><?xml version="1.0" encoding="utf-8"?>
<p:tagLst xmlns:p="http://schemas.openxmlformats.org/presentationml/2006/main">
  <p:tag name="PA" val="v5.2.10"/>
  <p:tag name="RESOURCELIBID_ANIM" val="556947"/>
</p:tagLst>
</file>

<file path=ppt/tags/tag60.xml><?xml version="1.0" encoding="utf-8"?>
<p:tagLst xmlns:p="http://schemas.openxmlformats.org/presentationml/2006/main">
  <p:tag name="PA" val="v5.2.10"/>
  <p:tag name="RESOURCELIBID_ANIM" val="556947"/>
</p:tagLst>
</file>

<file path=ppt/tags/tag61.xml><?xml version="1.0" encoding="utf-8"?>
<p:tagLst xmlns:p="http://schemas.openxmlformats.org/presentationml/2006/main">
  <p:tag name="PA" val="v5.2.10"/>
  <p:tag name="RESOURCELIBID_ANIM" val="430"/>
</p:tagLst>
</file>

<file path=ppt/tags/tag62.xml><?xml version="1.0" encoding="utf-8"?>
<p:tagLst xmlns:p="http://schemas.openxmlformats.org/presentationml/2006/main">
  <p:tag name="PA" val="v5.2.10"/>
  <p:tag name="RESOURCELIBID_ANIM" val="449"/>
</p:tagLst>
</file>

<file path=ppt/tags/tag63.xml><?xml version="1.0" encoding="utf-8"?>
<p:tagLst xmlns:p="http://schemas.openxmlformats.org/presentationml/2006/main">
  <p:tag name="PA" val="v5.2.10"/>
  <p:tag name="RESOURCELIBID_ANIM" val="431"/>
</p:tagLst>
</file>

<file path=ppt/tags/tag64.xml><?xml version="1.0" encoding="utf-8"?>
<p:tagLst xmlns:p="http://schemas.openxmlformats.org/presentationml/2006/main">
  <p:tag name="PA" val="v5.2.10"/>
  <p:tag name="RESOURCELIBID_ANIM" val="556947"/>
</p:tagLst>
</file>

<file path=ppt/tags/tag65.xml><?xml version="1.0" encoding="utf-8"?>
<p:tagLst xmlns:p="http://schemas.openxmlformats.org/presentationml/2006/main">
  <p:tag name="PA" val="v5.2.10"/>
  <p:tag name="RESOURCELIBID_ANIM" val="430"/>
</p:tagLst>
</file>

<file path=ppt/tags/tag66.xml><?xml version="1.0" encoding="utf-8"?>
<p:tagLst xmlns:p="http://schemas.openxmlformats.org/presentationml/2006/main">
  <p:tag name="PA" val="v5.2.10"/>
  <p:tag name="RESOURCELIBID_ANIM" val="556947"/>
</p:tagLst>
</file>

<file path=ppt/tags/tag67.xml><?xml version="1.0" encoding="utf-8"?>
<p:tagLst xmlns:p="http://schemas.openxmlformats.org/presentationml/2006/main">
  <p:tag name="PA" val="v5.2.10"/>
  <p:tag name="RESOURCELIBID_ANIM" val="430"/>
</p:tagLst>
</file>

<file path=ppt/tags/tag68.xml><?xml version="1.0" encoding="utf-8"?>
<p:tagLst xmlns:p="http://schemas.openxmlformats.org/presentationml/2006/main">
  <p:tag name="PA" val="v5.2.11"/>
  <p:tag name="RESOURCELIBID_ANIM" val="556942"/>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PA" val="v5.2.10"/>
  <p:tag name="RESOURCELIBID_ANIM" val="556947"/>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PA" val="v5.2.11"/>
  <p:tag name="RESOURCELIBID_ANIM" val="556942"/>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 name="RESOURCELIBID_ANIM" val="556942"/>
</p:tagLst>
</file>

<file path=ppt/tags/tag75.xml><?xml version="1.0" encoding="utf-8"?>
<p:tagLst xmlns:p="http://schemas.openxmlformats.org/presentationml/2006/main">
  <p:tag name="PA" val="v5.2.11"/>
</p:tagLst>
</file>

<file path=ppt/tags/tag76.xml><?xml version="1.0" encoding="utf-8"?>
<p:tagLst xmlns:p="http://schemas.openxmlformats.org/presentationml/2006/main">
  <p:tag name="PA" val="v5.2.11"/>
</p:tagLst>
</file>

<file path=ppt/tags/tag77.xml><?xml version="1.0" encoding="utf-8"?>
<p:tagLst xmlns:p="http://schemas.openxmlformats.org/presentationml/2006/main">
  <p:tag name="PA" val="v5.2.11"/>
  <p:tag name="RESOURCELIBID_ANIM" val="556942"/>
</p:tagLst>
</file>

<file path=ppt/tags/tag78.xml><?xml version="1.0" encoding="utf-8"?>
<p:tagLst xmlns:p="http://schemas.openxmlformats.org/presentationml/2006/main">
  <p:tag name="PA" val="v5.2.11"/>
</p:tagLst>
</file>

<file path=ppt/tags/tag79.xml><?xml version="1.0" encoding="utf-8"?>
<p:tagLst xmlns:p="http://schemas.openxmlformats.org/presentationml/2006/main">
  <p:tag name="PA" val="v5.2.11"/>
</p:tagLst>
</file>

<file path=ppt/tags/tag8.xml><?xml version="1.0" encoding="utf-8"?>
<p:tagLst xmlns:p="http://schemas.openxmlformats.org/presentationml/2006/main">
  <p:tag name="PA" val="v5.2.10"/>
  <p:tag name="RESOURCELIBID_ANIM" val="556947"/>
</p:tagLst>
</file>

<file path=ppt/tags/tag80.xml><?xml version="1.0" encoding="utf-8"?>
<p:tagLst xmlns:p="http://schemas.openxmlformats.org/presentationml/2006/main">
  <p:tag name="PA" val="v5.2.10"/>
  <p:tag name="RESOURCELIBID_ANIM" val="556947"/>
</p:tagLst>
</file>

<file path=ppt/tags/tag81.xml><?xml version="1.0" encoding="utf-8"?>
<p:tagLst xmlns:p="http://schemas.openxmlformats.org/presentationml/2006/main">
  <p:tag name="PA" val="v5.2.10"/>
  <p:tag name="RESOURCELIBID_ANIM" val="430"/>
</p:tagLst>
</file>

<file path=ppt/tags/tag82.xml><?xml version="1.0" encoding="utf-8"?>
<p:tagLst xmlns:p="http://schemas.openxmlformats.org/presentationml/2006/main">
  <p:tag name="PA" val="v5.2.10"/>
  <p:tag name="RESOURCELIBID_ANIM" val="556947"/>
</p:tagLst>
</file>

<file path=ppt/tags/tag83.xml><?xml version="1.0" encoding="utf-8"?>
<p:tagLst xmlns:p="http://schemas.openxmlformats.org/presentationml/2006/main">
  <p:tag name="PA" val="v5.2.10"/>
  <p:tag name="RESOURCELIBID_ANIM" val="556947"/>
</p:tagLst>
</file>

<file path=ppt/tags/tag84.xml><?xml version="1.0" encoding="utf-8"?>
<p:tagLst xmlns:p="http://schemas.openxmlformats.org/presentationml/2006/main">
  <p:tag name="PA" val="v5.2.10"/>
  <p:tag name="RESOURCELIBID_ANIM" val="556947"/>
</p:tagLst>
</file>

<file path=ppt/tags/tag8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9.xml><?xml version="1.0" encoding="utf-8"?>
<p:tagLst xmlns:p="http://schemas.openxmlformats.org/presentationml/2006/main">
  <p:tag name="PA" val="v5.2.10"/>
  <p:tag name="RESOURCELIBID_ANIM" val="556947"/>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135</Paragraphs>
  <Slides>24</Slides>
  <Notes>0</Notes>
  <TotalTime>197</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24</vt:i4>
      </vt:variant>
    </vt:vector>
  </HeadingPairs>
  <TitlesOfParts>
    <vt:vector baseType="lpstr" size="41">
      <vt:lpstr>Arial</vt:lpstr>
      <vt:lpstr>等线 Light</vt:lpstr>
      <vt:lpstr>等线</vt:lpstr>
      <vt:lpstr>Calibri Light</vt:lpstr>
      <vt:lpstr>Calibri</vt:lpstr>
      <vt:lpstr>汉仪清雅体简</vt:lpstr>
      <vt:lpstr>思源黑体 CN Normal</vt:lpstr>
      <vt:lpstr>思源黑体 CN Bold</vt:lpstr>
      <vt:lpstr>Lato</vt:lpstr>
      <vt:lpstr>Open Sans Extrabold</vt:lpstr>
      <vt:lpstr>字魂59号-创粗黑</vt:lpstr>
      <vt:lpstr>思源黑体 CN Light</vt:lpstr>
      <vt:lpstr>Gill Sans</vt:lpstr>
      <vt:lpstr>Roboto Light</vt:lpstr>
      <vt:lpstr>思源黑体 CN Regular</vt:lpstr>
      <vt:lpstr>仓耳玄三M W05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2020-08-11T08:54:13Z</dcterms:created>
  <cp:lastModifiedBy>kan</cp:lastModifiedBy>
  <dcterms:modified xsi:type="dcterms:W3CDTF">2021-08-22T05:45:21Z</dcterms:modified>
  <cp:revision>37</cp:revision>
  <dc:title>PowerPoint 演示文稿</dc:title>
</cp:coreProperties>
</file>