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2"/>
    <p:sldMasterId id="2147483660" r:id="rId3"/>
  </p:sldMasterIdLst>
  <p:notesMasterIdLst>
    <p:notesMasterId r:id="rId4"/>
  </p:notesMasterIdLst>
  <p:sldIdLst>
    <p:sldId id="323" r:id="rId5"/>
    <p:sldId id="324" r:id="rId6"/>
    <p:sldId id="325" r:id="rId7"/>
    <p:sldId id="326" r:id="rId8"/>
    <p:sldId id="331" r:id="rId9"/>
    <p:sldId id="332" r:id="rId10"/>
    <p:sldId id="333" r:id="rId11"/>
    <p:sldId id="327" r:id="rId12"/>
    <p:sldId id="334" r:id="rId13"/>
    <p:sldId id="336" r:id="rId14"/>
    <p:sldId id="337" r:id="rId15"/>
    <p:sldId id="338" r:id="rId16"/>
    <p:sldId id="335" r:id="rId17"/>
    <p:sldId id="328" r:id="rId18"/>
    <p:sldId id="339" r:id="rId19"/>
    <p:sldId id="341" r:id="rId20"/>
    <p:sldId id="340" r:id="rId21"/>
    <p:sldId id="342" r:id="rId22"/>
    <p:sldId id="329" r:id="rId23"/>
    <p:sldId id="344" r:id="rId24"/>
    <p:sldId id="343" r:id="rId25"/>
    <p:sldId id="345" r:id="rId26"/>
    <p:sldId id="346" r:id="rId27"/>
    <p:sldId id="347" r:id="rId28"/>
    <p:sldId id="330"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Vagun Vagun" initials="VV" lastIdx="0" clrIdx="0">
    <p:extLst>
      <p:ext uri="{19B8F6BF-5375-455C-9EA6-DF929625EA0E}">
        <p15:presenceInfo xmlns:p15="http://schemas.microsoft.com/office/powerpoint/2012/main" userId="2eec6f31438e129c" providerId="Windows Liv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96318" autoAdjust="0"/>
  </p:normalViewPr>
  <p:slideViewPr>
    <p:cSldViewPr snapToGrid="0">
      <p:cViewPr varScale="1">
        <p:scale>
          <a:sx n="109" d="100"/>
          <a:sy n="109" d="100"/>
        </p:scale>
        <p:origin x="948"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1.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2.xml" Type="http://schemas.openxmlformats.org/officeDocument/2006/relationships/slide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2019/11/25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extLst>
      <p:ext uri="{BB962C8B-B14F-4D97-AF65-F5344CB8AC3E}">
        <p14:creationId val="200360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825719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50906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973560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47875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018576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840675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492858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934435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558745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882773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177051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500495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787410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939486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701115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523128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388330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938505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330151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038981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588081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823483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834748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034120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656780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5A70607A-EB09-4464-B9F9-BBAE9FEA899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884A62-FE00-4E3D-ADA0-E22F86BE8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D06559F-931E-4C1C-BAA3-CE3BB96CAAE2}"/>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5" name="页脚占位符 4">
            <a:extLst>
              <a:ext uri="{FF2B5EF4-FFF2-40B4-BE49-F238E27FC236}">
                <a16:creationId xmlns:a16="http://schemas.microsoft.com/office/drawing/2014/main" id="{010C8357-4EE7-434F-8F1D-EB72F50A22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63E9BA-C35D-4623-8AEC-12CBA17658E0}"/>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328391243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7581F35A-5862-461C-A776-246D30F82E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FAA2EDF-8154-4C55-8E92-834173DDF78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806EFA-9976-4A7A-810D-76C7047B74B1}"/>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5" name="页脚占位符 4">
            <a:extLst>
              <a:ext uri="{FF2B5EF4-FFF2-40B4-BE49-F238E27FC236}">
                <a16:creationId xmlns:a16="http://schemas.microsoft.com/office/drawing/2014/main" id="{428A798A-BE9A-4072-A93C-D1D1E2030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DD673F-0533-4515-9B56-B753621D623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96250983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99D47182-1EDE-4FA1-B130-E58222460D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E14DC1-ED6B-47BE-A195-B8D73B1D8BD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C965E7-1B02-43B7-BFDC-37294AFC8E7E}"/>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5" name="页脚占位符 4">
            <a:extLst>
              <a:ext uri="{FF2B5EF4-FFF2-40B4-BE49-F238E27FC236}">
                <a16:creationId xmlns:a16="http://schemas.microsoft.com/office/drawing/2014/main" id="{1C516B03-A310-4DD8-90FD-D6C9AA68EC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74A88E-0943-4A05-8AAD-3E4E90A9726C}"/>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414306208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257698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34860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305700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059317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697683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492578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930548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14747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D461D68-9D60-45C1-84CF-8694F122A0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3A4BDC1-FF73-432D-AC47-8EEEC5E0921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CF9B87-024B-4A06-BA78-956CBBDA0354}"/>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5" name="页脚占位符 4">
            <a:extLst>
              <a:ext uri="{FF2B5EF4-FFF2-40B4-BE49-F238E27FC236}">
                <a16:creationId xmlns:a16="http://schemas.microsoft.com/office/drawing/2014/main" id="{6157915F-D67C-484A-9A5C-333C71D199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8CB9FE-E585-479C-9939-C1DF8EC97B1F}"/>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284614483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766586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089415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98475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A1C1372-734A-4296-9FB4-2B237227A9D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E2504FB-3962-4ABB-8F21-3B1297384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873F61E-C842-45A9-9C07-EC60B6A6DBA4}"/>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5" name="页脚占位符 4">
            <a:extLst>
              <a:ext uri="{FF2B5EF4-FFF2-40B4-BE49-F238E27FC236}">
                <a16:creationId xmlns:a16="http://schemas.microsoft.com/office/drawing/2014/main" id="{C4C42772-006F-42F3-A53C-D6F9334C56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E654AF-4882-4FA1-A3C1-F88A71FB25A7}"/>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17532704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FC3E3B72-32AE-40DB-856E-1F79DC1CCF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6AB566-0A02-47B8-B36A-57903E92C82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F0B06DF-2A5D-49B6-940D-1C73553E32B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1D9A042-4577-4206-93A8-735631107E03}"/>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6" name="页脚占位符 5">
            <a:extLst>
              <a:ext uri="{FF2B5EF4-FFF2-40B4-BE49-F238E27FC236}">
                <a16:creationId xmlns:a16="http://schemas.microsoft.com/office/drawing/2014/main" id="{51D834B9-AC17-4E4F-9973-2C6080B73C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C0070B-569D-4FDB-83D2-2831B39FBD88}"/>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386945851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132926188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17CC1BC-64C9-4962-A764-37E770FBC6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38FC6B-45DE-432B-B145-F8D8AB2AC5BB}"/>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4" name="页脚占位符 3">
            <a:extLst>
              <a:ext uri="{FF2B5EF4-FFF2-40B4-BE49-F238E27FC236}">
                <a16:creationId xmlns:a16="http://schemas.microsoft.com/office/drawing/2014/main" id="{E413F784-0D7C-43D2-A802-629BA7317F6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781AAF-B2A9-4052-BD38-326FE4C13E1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317884558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A5BCC6E6-411E-4830-BEE1-1A626801803D}"/>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3" name="页脚占位符 2">
            <a:extLst>
              <a:ext uri="{FF2B5EF4-FFF2-40B4-BE49-F238E27FC236}">
                <a16:creationId xmlns:a16="http://schemas.microsoft.com/office/drawing/2014/main" id="{FF4BA76C-B531-4C6F-850E-214EA4DF328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5662A71-4ED7-4C0E-AF3B-EACBFA4681E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227726273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E2B54FA-E333-4D04-A18F-7D50B83F6B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2AD769-544A-47A1-A306-AEDAED293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514AB2-F4D7-4383-B3E7-D0F716378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D2DB71-2A42-4C00-9449-CA0DA297B2F2}"/>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6" name="页脚占位符 5">
            <a:extLst>
              <a:ext uri="{FF2B5EF4-FFF2-40B4-BE49-F238E27FC236}">
                <a16:creationId xmlns:a16="http://schemas.microsoft.com/office/drawing/2014/main" id="{ADC5D84D-5127-4599-9769-61D2E69557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A3411-124D-4AEE-9E12-7E3048799D7A}"/>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258343541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DC113AC-DF3C-45F8-8376-712B7F9BF2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E7EF9C-8988-4176-8DA2-5346BDB81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72ECB9-BC6A-47B2-9484-877938926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7DA26D-1083-4E20-8433-3EACB78127E1}"/>
              </a:ext>
            </a:extLst>
          </p:cNvPr>
          <p:cNvSpPr>
            <a:spLocks noGrp="1"/>
          </p:cNvSpPr>
          <p:nvPr>
            <p:ph type="dt" sz="half" idx="10"/>
          </p:nvPr>
        </p:nvSpPr>
        <p:spPr/>
        <p:txBody>
          <a:bodyPr/>
          <a:lstStyle/>
          <a:p>
            <a:fld id="{EE4C556E-D11A-48D7-81C0-B1B5323EC136}" type="datetimeFigureOut">
              <a:rPr lang="zh-CN" altLang="en-US" smtClean="0"/>
              <a:t>2019/11/25</a:t>
            </a:fld>
            <a:endParaRPr lang="zh-CN" altLang="en-US"/>
          </a:p>
        </p:txBody>
      </p:sp>
      <p:sp>
        <p:nvSpPr>
          <p:cNvPr id="6" name="页脚占位符 5">
            <a:extLst>
              <a:ext uri="{FF2B5EF4-FFF2-40B4-BE49-F238E27FC236}">
                <a16:creationId xmlns:a16="http://schemas.microsoft.com/office/drawing/2014/main" id="{D8488704-F74A-430C-9177-1F6D513384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EC994E-AAE0-4342-820B-14F521FAD6DD}"/>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val="17282172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alphaModFix amt="50000"/>
            <a:lum/>
          </a:blip>
          <a:stretch>
            <a:fillRect/>
          </a:stretch>
        </a:blip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A2F3B47-B08B-4181-88A1-0D61C596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9D1A009-55AC-40B1-BECE-C8E17CE74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4A7723-30C6-41D1-B39D-85DF3D399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2019/11/25</a:t>
            </a:fld>
            <a:endParaRPr lang="zh-CN" altLang="en-US"/>
          </a:p>
        </p:txBody>
      </p:sp>
      <p:sp>
        <p:nvSpPr>
          <p:cNvPr id="5" name="页脚占位符 4">
            <a:extLst>
              <a:ext uri="{FF2B5EF4-FFF2-40B4-BE49-F238E27FC236}">
                <a16:creationId xmlns:a16="http://schemas.microsoft.com/office/drawing/2014/main" id="{A16D8014-D4F0-4B30-B629-8D6D50AFB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F5A88B7-1EF5-48FA-988D-161EF7D69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extLst>
      <p:ext uri="{BB962C8B-B14F-4D97-AF65-F5344CB8AC3E}">
        <p14:creationId val="281563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2019/11/25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9276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a:extLst>
              <a:ext uri="{FF2B5EF4-FFF2-40B4-BE49-F238E27FC236}">
                <a16:creationId xmlns:a16="http://schemas.microsoft.com/office/drawing/2014/main" id="{53F84F8D-DD2D-47F0-B9CB-4282BFFBED7B}"/>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9B47FC7D-B29A-4982-ACBE-B9BA4950977D}"/>
              </a:ext>
            </a:extLst>
          </p:cNvPr>
          <p:cNvGrpSpPr/>
          <p:nvPr/>
        </p:nvGrpSpPr>
        <p:grpSpPr>
          <a:xfrm>
            <a:off x="2586037" y="1695067"/>
            <a:ext cx="5657851" cy="4244193"/>
            <a:chOff x="5572123" y="1172330"/>
            <a:chExt cx="4638737" cy="3479714"/>
          </a:xfrm>
        </p:grpSpPr>
        <p:sp>
          <p:nvSpPr>
            <p:cNvPr id="6" name="矩形 5">
              <a:extLst>
                <a:ext uri="{FF2B5EF4-FFF2-40B4-BE49-F238E27FC236}">
                  <a16:creationId xmlns:a16="http://schemas.microsoft.com/office/drawing/2014/main" id="{D3CC2F9D-F11C-407A-AB65-E0EE6CC94360}"/>
                </a:ext>
              </a:extLst>
            </p:cNvPr>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3935316C-EB4E-4BA5-850F-621F0581A3B2}"/>
                </a:ext>
              </a:extLst>
            </p:cNvPr>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矩形 8">
            <a:extLst>
              <a:ext uri="{FF2B5EF4-FFF2-40B4-BE49-F238E27FC236}">
                <a16:creationId xmlns:a16="http://schemas.microsoft.com/office/drawing/2014/main" id="{9DB328E2-B371-4F6C-A84F-3EA08E4994D5}"/>
              </a:ext>
            </a:extLst>
          </p:cNvPr>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a:extLst>
              <a:ext uri="{FF2B5EF4-FFF2-40B4-BE49-F238E27FC236}">
                <a16:creationId xmlns:a16="http://schemas.microsoft.com/office/drawing/2014/main" id="{021A0774-3A16-4166-BF89-89278E723A25}"/>
              </a:ext>
            </a:extLst>
          </p:cNvPr>
          <p:cNvGrpSpPr/>
          <p:nvPr/>
        </p:nvGrpSpPr>
        <p:grpSpPr>
          <a:xfrm flipH="1" flipV="1">
            <a:off x="2586037" y="889780"/>
            <a:ext cx="6635093" cy="5038387"/>
            <a:chOff x="5261388" y="519244"/>
            <a:chExt cx="5439954" cy="4130853"/>
          </a:xfrm>
        </p:grpSpPr>
        <p:sp>
          <p:nvSpPr>
            <p:cNvPr id="11" name="矩形 10">
              <a:extLst>
                <a:ext uri="{FF2B5EF4-FFF2-40B4-BE49-F238E27FC236}">
                  <a16:creationId xmlns:a16="http://schemas.microsoft.com/office/drawing/2014/main" id="{E6978693-838A-4100-B55D-559C3D4D1A33}"/>
                </a:ext>
              </a:extLst>
            </p:cNvPr>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4443F323-C7F1-4DC4-B8E8-A82189DF9853}"/>
                </a:ext>
              </a:extLst>
            </p:cNvPr>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4902EE91-1744-4201-86D8-9345BC3AA367}"/>
                </a:ext>
              </a:extLst>
            </p:cNvPr>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69C0512E-848F-4EC5-8A5C-4CB0D5698118}"/>
                </a:ext>
              </a:extLst>
            </p:cNvPr>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文本框 14">
            <a:extLst>
              <a:ext uri="{FF2B5EF4-FFF2-40B4-BE49-F238E27FC236}">
                <a16:creationId xmlns:a16="http://schemas.microsoft.com/office/drawing/2014/main" id="{75192641-668A-4D2E-A348-C88370C9A477}"/>
              </a:ext>
            </a:extLst>
          </p:cNvPr>
          <p:cNvSpPr txBox="1"/>
          <p:nvPr/>
        </p:nvSpPr>
        <p:spPr>
          <a:xfrm>
            <a:off x="357009" y="2501900"/>
            <a:ext cx="594360" cy="1854200"/>
          </a:xfrm>
          <a:prstGeom prst="rect">
            <a:avLst/>
          </a:prstGeom>
          <a:noFill/>
        </p:spPr>
        <p:txBody>
          <a:bodyPr rtlCol="0" vert="eaVert" wrap="square">
            <a:spAutoFit/>
          </a:bodyPr>
          <a:lstStyle/>
          <a:p>
            <a:pPr algn="dist">
              <a:lnSpc>
                <a:spcPct val="150000"/>
              </a:lnSpc>
            </a:pPr>
            <a:r>
              <a:rPr altLang="zh-CN" lang="en-US">
                <a:solidFill>
                  <a:schemeClr val="bg1"/>
                </a:solidFill>
                <a:latin charset="-122" panose="00000500000000000000" pitchFamily="2" typeface="字魂58号-创中黑"/>
                <a:ea charset="-122" panose="00000500000000000000" pitchFamily="2" typeface="字魂58号-创中黑"/>
                <a:cs charset="-122" panose="02010601030101010101" typeface="字体视界-简圆体"/>
              </a:rPr>
              <a:t>YOUR LOGO</a:t>
            </a:r>
          </a:p>
        </p:txBody>
      </p:sp>
      <p:sp>
        <p:nvSpPr>
          <p:cNvPr id="16" name="矩形 15">
            <a:extLst>
              <a:ext uri="{FF2B5EF4-FFF2-40B4-BE49-F238E27FC236}">
                <a16:creationId xmlns:a16="http://schemas.microsoft.com/office/drawing/2014/main" id="{C32C7B03-B002-46BF-89EE-3893706E6206}"/>
              </a:ext>
            </a:extLst>
          </p:cNvPr>
          <p:cNvSpPr/>
          <p:nvPr/>
        </p:nvSpPr>
        <p:spPr>
          <a:xfrm>
            <a:off x="2945745" y="2247521"/>
            <a:ext cx="5618045" cy="891540"/>
          </a:xfrm>
          <a:prstGeom prst="rect">
            <a:avLst/>
          </a:prstGeom>
        </p:spPr>
        <p:txBody>
          <a:bodyPr bIns="34290" lIns="68580" rIns="68580" tIns="34290" wrap="square">
            <a:spAutoFit/>
          </a:bodyPr>
          <a:lstStyle/>
          <a:p>
            <a:pPr algn="ctr">
              <a:defRPr/>
            </a:pPr>
            <a:r>
              <a:rPr altLang="zh-CN" lang="en-US" spc="225" sz="5400">
                <a:solidFill>
                  <a:srgbClr val="BCA890"/>
                </a:solidFill>
                <a:latin charset="-122" panose="02000000000000000000" pitchFamily="2" typeface="包图粗朗体"/>
                <a:ea charset="-122" panose="02000000000000000000" pitchFamily="2" typeface="包图粗朗体"/>
                <a:cs typeface="+mn-ea"/>
                <a:sym typeface="+mn-lt"/>
              </a:rPr>
              <a:t>Work Summary</a:t>
            </a:r>
          </a:p>
        </p:txBody>
      </p:sp>
      <p:sp>
        <p:nvSpPr>
          <p:cNvPr id="17" name="矩形 16">
            <a:extLst>
              <a:ext uri="{FF2B5EF4-FFF2-40B4-BE49-F238E27FC236}">
                <a16:creationId xmlns:a16="http://schemas.microsoft.com/office/drawing/2014/main" id="{229CA21C-4690-466E-A8A0-A301E122288B}"/>
              </a:ext>
            </a:extLst>
          </p:cNvPr>
          <p:cNvSpPr/>
          <p:nvPr/>
        </p:nvSpPr>
        <p:spPr>
          <a:xfrm>
            <a:off x="2586037" y="3206363"/>
            <a:ext cx="6506508" cy="1211580"/>
          </a:xfrm>
          <a:prstGeom prst="rect">
            <a:avLst/>
          </a:prstGeom>
        </p:spPr>
        <p:txBody>
          <a:bodyPr bIns="34290" lIns="68580" rIns="68580" tIns="34290" wrap="square">
            <a:spAutoFit/>
          </a:bodyPr>
          <a:lstStyle/>
          <a:p>
            <a:pPr algn="ctr">
              <a:defRPr/>
            </a:pPr>
            <a:r>
              <a:rPr altLang="en-US" lang="zh-CN" spc="225" sz="7500">
                <a:solidFill>
                  <a:schemeClr val="bg1"/>
                </a:solidFill>
                <a:latin charset="-122" panose="00000500000000000000" pitchFamily="2" typeface="字魂59号-创粗黑"/>
                <a:ea charset="-122" panose="00000500000000000000" pitchFamily="2" typeface="字魂59号-创粗黑"/>
                <a:cs typeface="+mn-ea"/>
              </a:rPr>
              <a:t>年终工作总结</a:t>
            </a:r>
          </a:p>
        </p:txBody>
      </p:sp>
      <p:sp>
        <p:nvSpPr>
          <p:cNvPr id="18" name="文本框 17">
            <a:extLst>
              <a:ext uri="{FF2B5EF4-FFF2-40B4-BE49-F238E27FC236}">
                <a16:creationId xmlns:a16="http://schemas.microsoft.com/office/drawing/2014/main" id="{4454F23F-F9BF-4914-8C8D-F8272071DCA7}"/>
              </a:ext>
            </a:extLst>
          </p:cNvPr>
          <p:cNvSpPr txBox="1"/>
          <p:nvPr/>
        </p:nvSpPr>
        <p:spPr>
          <a:xfrm>
            <a:off x="4905555" y="5139824"/>
            <a:ext cx="2672080" cy="548640"/>
          </a:xfrm>
          <a:prstGeom prst="rect">
            <a:avLst/>
          </a:prstGeom>
          <a:noFill/>
        </p:spPr>
        <p:txBody>
          <a:bodyPr rtlCol="0" wrap="none">
            <a:spAutoFit/>
          </a:bodyPr>
          <a:lstStyle/>
          <a:p>
            <a:pPr>
              <a:lnSpc>
                <a:spcPct val="150000"/>
              </a:lnSpc>
            </a:pPr>
            <a:r>
              <a:rPr altLang="zh-CN" lang="en-US" sz="2000">
                <a:solidFill>
                  <a:srgbClr val="66676C"/>
                </a:solidFill>
                <a:latin charset="-122" panose="00000500000000000000" pitchFamily="2" typeface="字魂58号-创中黑"/>
                <a:ea charset="-122" panose="00000500000000000000" pitchFamily="2" typeface="字魂58号-创中黑"/>
                <a:cs charset="-122" panose="02010601030101010101" typeface="字体视界-简圆体"/>
              </a:rPr>
              <a:t>Design by 优页PPT</a:t>
            </a:r>
          </a:p>
        </p:txBody>
      </p:sp>
    </p:spTree>
    <p:extLst>
      <p:ext uri="{BB962C8B-B14F-4D97-AF65-F5344CB8AC3E}">
        <p14:creationId val="207030644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4" presetSubtype="10">
                                  <p:stCondLst>
                                    <p:cond delay="0"/>
                                  </p:stCondLst>
                                  <p:childTnLst>
                                    <p:set>
                                      <p:cBhvr>
                                        <p:cTn dur="1" fill="hold" id="11">
                                          <p:stCondLst>
                                            <p:cond delay="0"/>
                                          </p:stCondLst>
                                        </p:cTn>
                                        <p:tgtEl>
                                          <p:spTgt spid="10"/>
                                        </p:tgtEl>
                                        <p:attrNameLst>
                                          <p:attrName>style.visibility</p:attrName>
                                        </p:attrNameLst>
                                      </p:cBhvr>
                                      <p:to>
                                        <p:strVal val="visible"/>
                                      </p:to>
                                    </p:set>
                                    <p:animEffect filter="randombar(horizontal)" transition="in">
                                      <p:cBhvr>
                                        <p:cTn dur="500" id="12"/>
                                        <p:tgtEl>
                                          <p:spTgt spid="10"/>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9"/>
                                        </p:tgtEl>
                                        <p:attrNameLst>
                                          <p:attrName>style.visibility</p:attrName>
                                        </p:attrNameLst>
                                      </p:cBhvr>
                                      <p:to>
                                        <p:strVal val="visible"/>
                                      </p:to>
                                    </p:set>
                                    <p:animEffect filter="wipe(left)" transition="in">
                                      <p:cBhvr>
                                        <p:cTn dur="500" id="17"/>
                                        <p:tgtEl>
                                          <p:spTgt spid="9"/>
                                        </p:tgtEl>
                                      </p:cBhvr>
                                    </p:animEffect>
                                  </p:childTnLst>
                                </p:cTn>
                              </p:par>
                            </p:childTnLst>
                          </p:cTn>
                        </p:par>
                        <p:par>
                          <p:cTn fill="hold" id="18" nodeType="afterGroup">
                            <p:stCondLst>
                              <p:cond delay="500"/>
                            </p:stCondLst>
                            <p:childTnLst>
                              <p:par>
                                <p:cTn fill="hold" grpId="0" id="19" nodeType="afterEffect" presetClass="entr" presetID="22" presetSubtype="8">
                                  <p:stCondLst>
                                    <p:cond delay="0"/>
                                  </p:stCondLst>
                                  <p:childTnLst>
                                    <p:set>
                                      <p:cBhvr>
                                        <p:cTn dur="1" fill="hold" id="20">
                                          <p:stCondLst>
                                            <p:cond delay="0"/>
                                          </p:stCondLst>
                                        </p:cTn>
                                        <p:tgtEl>
                                          <p:spTgt spid="15"/>
                                        </p:tgtEl>
                                        <p:attrNameLst>
                                          <p:attrName>style.visibility</p:attrName>
                                        </p:attrNameLst>
                                      </p:cBhvr>
                                      <p:to>
                                        <p:strVal val="visible"/>
                                      </p:to>
                                    </p:set>
                                    <p:animEffect filter="wipe(left)" transition="in">
                                      <p:cBhvr>
                                        <p:cTn dur="750" id="21"/>
                                        <p:tgtEl>
                                          <p:spTgt spid="15"/>
                                        </p:tgtEl>
                                      </p:cBhvr>
                                    </p:animEffect>
                                  </p:childTnLst>
                                </p:cTn>
                              </p:par>
                            </p:childTnLst>
                          </p:cTn>
                        </p:par>
                        <p:par>
                          <p:cTn fill="hold" id="22" nodeType="afterGroup">
                            <p:stCondLst>
                              <p:cond delay="1250"/>
                            </p:stCondLst>
                            <p:childTnLst>
                              <p:par>
                                <p:cTn fill="hold" grpId="0" id="23" nodeType="afterEffect" presetClass="entr" presetID="22" presetSubtype="2">
                                  <p:stCondLst>
                                    <p:cond delay="0"/>
                                  </p:stCondLst>
                                  <p:childTnLst>
                                    <p:set>
                                      <p:cBhvr>
                                        <p:cTn dur="1" fill="hold" id="24">
                                          <p:stCondLst>
                                            <p:cond delay="0"/>
                                          </p:stCondLst>
                                        </p:cTn>
                                        <p:tgtEl>
                                          <p:spTgt spid="16"/>
                                        </p:tgtEl>
                                        <p:attrNameLst>
                                          <p:attrName>style.visibility</p:attrName>
                                        </p:attrNameLst>
                                      </p:cBhvr>
                                      <p:to>
                                        <p:strVal val="visible"/>
                                      </p:to>
                                    </p:set>
                                    <p:animEffect filter="wipe(right)" transition="in">
                                      <p:cBhvr>
                                        <p:cTn dur="500" id="25"/>
                                        <p:tgtEl>
                                          <p:spTgt spid="16"/>
                                        </p:tgtEl>
                                      </p:cBhvr>
                                    </p:animEffect>
                                  </p:childTnLst>
                                </p:cTn>
                              </p:par>
                            </p:childTnLst>
                          </p:cTn>
                        </p:par>
                        <p:par>
                          <p:cTn fill="hold" id="26" nodeType="afterGroup">
                            <p:stCondLst>
                              <p:cond delay="1750"/>
                            </p:stCondLst>
                            <p:childTnLst>
                              <p:par>
                                <p:cTn fill="hold" grpId="0" id="27" nodeType="afterEffect" presetClass="entr" presetID="22" presetSubtype="2">
                                  <p:stCondLst>
                                    <p:cond delay="0"/>
                                  </p:stCondLst>
                                  <p:childTnLst>
                                    <p:set>
                                      <p:cBhvr>
                                        <p:cTn dur="1" fill="hold" id="28">
                                          <p:stCondLst>
                                            <p:cond delay="0"/>
                                          </p:stCondLst>
                                        </p:cTn>
                                        <p:tgtEl>
                                          <p:spTgt spid="17"/>
                                        </p:tgtEl>
                                        <p:attrNameLst>
                                          <p:attrName>style.visibility</p:attrName>
                                        </p:attrNameLst>
                                      </p:cBhvr>
                                      <p:to>
                                        <p:strVal val="visible"/>
                                      </p:to>
                                    </p:set>
                                    <p:animEffect filter="wipe(right)" transition="in">
                                      <p:cBhvr>
                                        <p:cTn dur="500" id="29"/>
                                        <p:tgtEl>
                                          <p:spTgt spid="17"/>
                                        </p:tgtEl>
                                      </p:cBhvr>
                                    </p:animEffect>
                                  </p:childTnLst>
                                </p:cTn>
                              </p:par>
                            </p:childTnLst>
                          </p:cTn>
                        </p:par>
                        <p:par>
                          <p:cTn fill="hold" id="30" nodeType="afterGroup">
                            <p:stCondLst>
                              <p:cond delay="2250"/>
                            </p:stCondLst>
                            <p:childTnLst>
                              <p:par>
                                <p:cTn fill="hold" grpId="0" id="31" nodeType="afterEffect" presetClass="entr" presetID="22" presetSubtype="8">
                                  <p:stCondLst>
                                    <p:cond delay="0"/>
                                  </p:stCondLst>
                                  <p:childTnLst>
                                    <p:set>
                                      <p:cBhvr>
                                        <p:cTn dur="1" fill="hold" id="32">
                                          <p:stCondLst>
                                            <p:cond delay="0"/>
                                          </p:stCondLst>
                                        </p:cTn>
                                        <p:tgtEl>
                                          <p:spTgt spid="18"/>
                                        </p:tgtEl>
                                        <p:attrNameLst>
                                          <p:attrName>style.visibility</p:attrName>
                                        </p:attrNameLst>
                                      </p:cBhvr>
                                      <p:to>
                                        <p:strVal val="visible"/>
                                      </p:to>
                                    </p:set>
                                    <p:animEffect filter="wipe(left)" transition="in">
                                      <p:cBhvr>
                                        <p:cTn dur="750" id="3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5"/>
      <p:bldP grpId="0" spid="16"/>
      <p:bldP grpId="0" spid="17"/>
      <p:bldP grpId="0" spid="1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a:extLst>
              <a:ext uri="{FF2B5EF4-FFF2-40B4-BE49-F238E27FC236}">
                <a16:creationId xmlns:a16="http://schemas.microsoft.com/office/drawing/2014/main" id="{55A6C438-D872-42B0-8619-842625D8AF7A}"/>
              </a:ext>
            </a:extLst>
          </p:cNvPr>
          <p:cNvPicPr>
            <a:picLocks noChangeAspect="1"/>
          </p:cNvPicPr>
          <p:nvPr/>
        </p:nvPicPr>
        <p:blipFill>
          <a:blip r:embed="rId3">
            <a:extLst>
              <a:ext uri="{28A0092B-C50C-407E-A947-70E740481C1C}">
                <a14:useLocalDpi val="0"/>
              </a:ext>
            </a:extLst>
          </a:blip>
          <a:stretch>
            <a:fillRect/>
          </a:stretch>
        </p:blipFill>
        <p:spPr>
          <a:xfrm>
            <a:off x="1514" y="0"/>
            <a:ext cx="12188971" cy="4089400"/>
          </a:xfrm>
          <a:prstGeom prst="rect">
            <a:avLst/>
          </a:prstGeom>
        </p:spPr>
      </p:pic>
      <p:sp>
        <p:nvSpPr>
          <p:cNvPr id="8" name="矩形 7">
            <a:extLst>
              <a:ext uri="{FF2B5EF4-FFF2-40B4-BE49-F238E27FC236}">
                <a16:creationId xmlns:a16="http://schemas.microsoft.com/office/drawing/2014/main" id="{35394435-4287-41AC-B977-BCD956B238DB}"/>
              </a:ext>
            </a:extLst>
          </p:cNvPr>
          <p:cNvSpPr/>
          <p:nvPr/>
        </p:nvSpPr>
        <p:spPr>
          <a:xfrm>
            <a:off x="812800" y="2374900"/>
            <a:ext cx="108966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F8457404-605D-411C-B6A1-1C192139A275}"/>
              </a:ext>
            </a:extLst>
          </p:cNvPr>
          <p:cNvPicPr>
            <a:picLocks noChangeAspect="1"/>
          </p:cNvPicPr>
          <p:nvPr/>
        </p:nvPicPr>
        <p:blipFill>
          <a:blip r:embed="rId4">
            <a:extLst>
              <a:ext uri="{28A0092B-C50C-407E-A947-70E740481C1C}">
                <a14:useLocalDpi val="0"/>
              </a:ext>
            </a:extLst>
          </a:blip>
          <a:stretch>
            <a:fillRect/>
          </a:stretch>
        </p:blipFill>
        <p:spPr>
          <a:xfrm>
            <a:off x="1195236" y="2702753"/>
            <a:ext cx="2099667" cy="2550031"/>
          </a:xfrm>
          <a:prstGeom prst="rect">
            <a:avLst/>
          </a:prstGeom>
        </p:spPr>
      </p:pic>
      <p:sp>
        <p:nvSpPr>
          <p:cNvPr id="10" name="文本框 9">
            <a:extLst>
              <a:ext uri="{FF2B5EF4-FFF2-40B4-BE49-F238E27FC236}">
                <a16:creationId xmlns:a16="http://schemas.microsoft.com/office/drawing/2014/main" id="{4185B049-8D86-463E-B21D-2F969BC8EA0C}"/>
              </a:ext>
            </a:extLst>
          </p:cNvPr>
          <p:cNvSpPr txBox="1"/>
          <p:nvPr/>
        </p:nvSpPr>
        <p:spPr>
          <a:xfrm>
            <a:off x="3880600" y="4109720"/>
            <a:ext cx="1974101" cy="118872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11" name="文本框 10">
            <a:extLst>
              <a:ext uri="{FF2B5EF4-FFF2-40B4-BE49-F238E27FC236}">
                <a16:creationId xmlns:a16="http://schemas.microsoft.com/office/drawing/2014/main" id="{4422A117-85D2-4F0B-AB01-E6D90E731B92}"/>
              </a:ext>
            </a:extLst>
          </p:cNvPr>
          <p:cNvSpPr txBox="1"/>
          <p:nvPr/>
        </p:nvSpPr>
        <p:spPr>
          <a:xfrm>
            <a:off x="3848215" y="354279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2" name="文本框 11">
            <a:extLst>
              <a:ext uri="{FF2B5EF4-FFF2-40B4-BE49-F238E27FC236}">
                <a16:creationId xmlns:a16="http://schemas.microsoft.com/office/drawing/2014/main" id="{D4BD9E11-D89C-47D5-A5BE-310737216C23}"/>
              </a:ext>
            </a:extLst>
          </p:cNvPr>
          <p:cNvSpPr txBox="1"/>
          <p:nvPr/>
        </p:nvSpPr>
        <p:spPr>
          <a:xfrm>
            <a:off x="3880599" y="2976097"/>
            <a:ext cx="1244485" cy="33528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zh-CN" lang="en-US" sz="1600">
                <a:solidFill>
                  <a:schemeClr val="tx1">
                    <a:lumMod val="75000"/>
                    <a:lumOff val="25000"/>
                  </a:schemeClr>
                </a:solidFill>
                <a:latin charset="-122" panose="02000000000000000000" pitchFamily="2" typeface="包图粗朗体"/>
                <a:ea charset="-122" panose="02000000000000000000" pitchFamily="2" typeface="包图粗朗体"/>
              </a:rPr>
              <a:t>20XX.01.01</a:t>
            </a:r>
          </a:p>
        </p:txBody>
      </p:sp>
      <p:sp>
        <p:nvSpPr>
          <p:cNvPr id="13" name="文本框 12">
            <a:extLst>
              <a:ext uri="{FF2B5EF4-FFF2-40B4-BE49-F238E27FC236}">
                <a16:creationId xmlns:a16="http://schemas.microsoft.com/office/drawing/2014/main" id="{6DCFA323-241B-4E01-8954-3B21FD7A732A}"/>
              </a:ext>
            </a:extLst>
          </p:cNvPr>
          <p:cNvSpPr txBox="1"/>
          <p:nvPr/>
        </p:nvSpPr>
        <p:spPr>
          <a:xfrm>
            <a:off x="6369684" y="4109720"/>
            <a:ext cx="1974101" cy="118872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14" name="文本框 13">
            <a:extLst>
              <a:ext uri="{FF2B5EF4-FFF2-40B4-BE49-F238E27FC236}">
                <a16:creationId xmlns:a16="http://schemas.microsoft.com/office/drawing/2014/main" id="{5C2DF31A-C829-45B1-904D-821D007144DE}"/>
              </a:ext>
            </a:extLst>
          </p:cNvPr>
          <p:cNvSpPr txBox="1"/>
          <p:nvPr/>
        </p:nvSpPr>
        <p:spPr>
          <a:xfrm>
            <a:off x="6337300" y="354279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5" name="文本框 14">
            <a:extLst>
              <a:ext uri="{FF2B5EF4-FFF2-40B4-BE49-F238E27FC236}">
                <a16:creationId xmlns:a16="http://schemas.microsoft.com/office/drawing/2014/main" id="{9B885736-8BC5-4C1A-9D41-88C3065558DD}"/>
              </a:ext>
            </a:extLst>
          </p:cNvPr>
          <p:cNvSpPr txBox="1"/>
          <p:nvPr/>
        </p:nvSpPr>
        <p:spPr>
          <a:xfrm>
            <a:off x="6369684" y="2976097"/>
            <a:ext cx="1244485" cy="33528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zh-CN" lang="en-US" sz="1600">
                <a:solidFill>
                  <a:schemeClr val="tx1">
                    <a:lumMod val="75000"/>
                    <a:lumOff val="25000"/>
                  </a:schemeClr>
                </a:solidFill>
                <a:latin charset="-122" panose="02000000000000000000" pitchFamily="2" typeface="包图粗朗体"/>
                <a:ea charset="-122" panose="02000000000000000000" pitchFamily="2" typeface="包图粗朗体"/>
              </a:rPr>
              <a:t>20XX.01.01</a:t>
            </a:r>
          </a:p>
        </p:txBody>
      </p:sp>
      <p:sp>
        <p:nvSpPr>
          <p:cNvPr id="16" name="文本框 15">
            <a:extLst>
              <a:ext uri="{FF2B5EF4-FFF2-40B4-BE49-F238E27FC236}">
                <a16:creationId xmlns:a16="http://schemas.microsoft.com/office/drawing/2014/main" id="{EF6DFFC0-5DE3-44BD-9408-FD9853B81030}"/>
              </a:ext>
            </a:extLst>
          </p:cNvPr>
          <p:cNvSpPr txBox="1"/>
          <p:nvPr/>
        </p:nvSpPr>
        <p:spPr>
          <a:xfrm>
            <a:off x="8890633" y="4109720"/>
            <a:ext cx="1974101" cy="118872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17" name="文本框 16">
            <a:extLst>
              <a:ext uri="{FF2B5EF4-FFF2-40B4-BE49-F238E27FC236}">
                <a16:creationId xmlns:a16="http://schemas.microsoft.com/office/drawing/2014/main" id="{22F45043-6F37-46E4-B637-80E87527E995}"/>
              </a:ext>
            </a:extLst>
          </p:cNvPr>
          <p:cNvSpPr txBox="1"/>
          <p:nvPr/>
        </p:nvSpPr>
        <p:spPr>
          <a:xfrm>
            <a:off x="8858249" y="354279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8" name="文本框 17">
            <a:extLst>
              <a:ext uri="{FF2B5EF4-FFF2-40B4-BE49-F238E27FC236}">
                <a16:creationId xmlns:a16="http://schemas.microsoft.com/office/drawing/2014/main" id="{BF3F19FD-312E-47AC-92DF-2C3E3223723A}"/>
              </a:ext>
            </a:extLst>
          </p:cNvPr>
          <p:cNvSpPr txBox="1"/>
          <p:nvPr/>
        </p:nvSpPr>
        <p:spPr>
          <a:xfrm>
            <a:off x="8890633" y="2976097"/>
            <a:ext cx="1244485" cy="33528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zh-CN" lang="en-US" sz="1600">
                <a:solidFill>
                  <a:schemeClr val="tx1">
                    <a:lumMod val="75000"/>
                    <a:lumOff val="25000"/>
                  </a:schemeClr>
                </a:solidFill>
                <a:latin charset="-122" panose="02000000000000000000" pitchFamily="2" typeface="包图粗朗体"/>
                <a:ea charset="-122" panose="02000000000000000000" pitchFamily="2" typeface="包图粗朗体"/>
              </a:rPr>
              <a:t>20XX.01.01</a:t>
            </a:r>
          </a:p>
        </p:txBody>
      </p:sp>
    </p:spTree>
    <p:extLst>
      <p:ext uri="{BB962C8B-B14F-4D97-AF65-F5344CB8AC3E}">
        <p14:creationId val="2141739571"/>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id="11"/>
                                        <p:tgtEl>
                                          <p:spTgt spid="10"/>
                                        </p:tgtEl>
                                        <p:attrNameLst>
                                          <p:attrName>ppt_y</p:attrName>
                                        </p:attrNameLst>
                                      </p:cBhvr>
                                      <p:tavLst>
                                        <p:tav tm="0">
                                          <p:val>
                                            <p:strVal val="#ppt_y+#ppt_h*1.125000"/>
                                          </p:val>
                                        </p:tav>
                                        <p:tav tm="100000">
                                          <p:val>
                                            <p:strVal val="#ppt_y"/>
                                          </p:val>
                                        </p:tav>
                                      </p:tavLst>
                                    </p:anim>
                                    <p:animEffect filter="wipe(up)" transition="in">
                                      <p:cBhvr>
                                        <p:cTn dur="500" id="12"/>
                                        <p:tgtEl>
                                          <p:spTgt spid="10"/>
                                        </p:tgtEl>
                                      </p:cBhvr>
                                    </p:animEffect>
                                  </p:childTnLst>
                                </p:cTn>
                              </p:par>
                            </p:childTnLst>
                          </p:cTn>
                        </p:par>
                        <p:par>
                          <p:cTn fill="hold" id="13" nodeType="afterGroup">
                            <p:stCondLst>
                              <p:cond delay="1000"/>
                            </p:stCondLst>
                            <p:childTnLst>
                              <p:par>
                                <p:cTn fill="hold" grpId="0" id="14" nodeType="afterEffect" presetClass="entr" presetID="12" presetSubtype="4">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500" id="16"/>
                                        <p:tgtEl>
                                          <p:spTgt spid="11"/>
                                        </p:tgtEl>
                                        <p:attrNameLst>
                                          <p:attrName>ppt_y</p:attrName>
                                        </p:attrNameLst>
                                      </p:cBhvr>
                                      <p:tavLst>
                                        <p:tav tm="0">
                                          <p:val>
                                            <p:strVal val="#ppt_y+#ppt_h*1.125000"/>
                                          </p:val>
                                        </p:tav>
                                        <p:tav tm="100000">
                                          <p:val>
                                            <p:strVal val="#ppt_y"/>
                                          </p:val>
                                        </p:tav>
                                      </p:tavLst>
                                    </p:anim>
                                    <p:animEffect filter="wipe(up)" transition="in">
                                      <p:cBhvr>
                                        <p:cTn dur="500" id="17"/>
                                        <p:tgtEl>
                                          <p:spTgt spid="11"/>
                                        </p:tgtEl>
                                      </p:cBhvr>
                                    </p:animEffect>
                                  </p:childTnLst>
                                </p:cTn>
                              </p:par>
                            </p:childTnLst>
                          </p:cTn>
                        </p:par>
                        <p:par>
                          <p:cTn fill="hold" id="18" nodeType="afterGroup">
                            <p:stCondLst>
                              <p:cond delay="1500"/>
                            </p:stCondLst>
                            <p:childTnLst>
                              <p:par>
                                <p:cTn fill="hold" grpId="0" id="19" nodeType="afterEffect" presetClass="entr" presetID="12" presetSubtype="4">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additive="base">
                                        <p:cTn dur="500" id="21"/>
                                        <p:tgtEl>
                                          <p:spTgt spid="12"/>
                                        </p:tgtEl>
                                        <p:attrNameLst>
                                          <p:attrName>ppt_y</p:attrName>
                                        </p:attrNameLst>
                                      </p:cBhvr>
                                      <p:tavLst>
                                        <p:tav tm="0">
                                          <p:val>
                                            <p:strVal val="#ppt_y+#ppt_h*1.125000"/>
                                          </p:val>
                                        </p:tav>
                                        <p:tav tm="100000">
                                          <p:val>
                                            <p:strVal val="#ppt_y"/>
                                          </p:val>
                                        </p:tav>
                                      </p:tavLst>
                                    </p:anim>
                                    <p:animEffect filter="wipe(up)" transition="in">
                                      <p:cBhvr>
                                        <p:cTn dur="500" id="22"/>
                                        <p:tgtEl>
                                          <p:spTgt spid="12"/>
                                        </p:tgtEl>
                                      </p:cBhvr>
                                    </p:animEffect>
                                  </p:childTnLst>
                                </p:cTn>
                              </p:par>
                            </p:childTnLst>
                          </p:cTn>
                        </p:par>
                        <p:par>
                          <p:cTn fill="hold" id="23" nodeType="afterGroup">
                            <p:stCondLst>
                              <p:cond delay="2000"/>
                            </p:stCondLst>
                            <p:childTnLst>
                              <p:par>
                                <p:cTn fill="hold" grpId="0" id="24" nodeType="afterEffect" presetClass="entr" presetID="12" presetSubtype="4">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additive="base">
                                        <p:cTn dur="500" id="26"/>
                                        <p:tgtEl>
                                          <p:spTgt spid="13"/>
                                        </p:tgtEl>
                                        <p:attrNameLst>
                                          <p:attrName>ppt_y</p:attrName>
                                        </p:attrNameLst>
                                      </p:cBhvr>
                                      <p:tavLst>
                                        <p:tav tm="0">
                                          <p:val>
                                            <p:strVal val="#ppt_y+#ppt_h*1.125000"/>
                                          </p:val>
                                        </p:tav>
                                        <p:tav tm="100000">
                                          <p:val>
                                            <p:strVal val="#ppt_y"/>
                                          </p:val>
                                        </p:tav>
                                      </p:tavLst>
                                    </p:anim>
                                    <p:animEffect filter="wipe(up)" transition="in">
                                      <p:cBhvr>
                                        <p:cTn dur="500" id="27"/>
                                        <p:tgtEl>
                                          <p:spTgt spid="13"/>
                                        </p:tgtEl>
                                      </p:cBhvr>
                                    </p:animEffect>
                                  </p:childTnLst>
                                </p:cTn>
                              </p:par>
                            </p:childTnLst>
                          </p:cTn>
                        </p:par>
                        <p:par>
                          <p:cTn fill="hold" id="28" nodeType="afterGroup">
                            <p:stCondLst>
                              <p:cond delay="2500"/>
                            </p:stCondLst>
                            <p:childTnLst>
                              <p:par>
                                <p:cTn fill="hold" grpId="0" id="29" nodeType="afterEffect" presetClass="entr" presetID="12" presetSubtype="4">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id="31"/>
                                        <p:tgtEl>
                                          <p:spTgt spid="14"/>
                                        </p:tgtEl>
                                        <p:attrNameLst>
                                          <p:attrName>ppt_y</p:attrName>
                                        </p:attrNameLst>
                                      </p:cBhvr>
                                      <p:tavLst>
                                        <p:tav tm="0">
                                          <p:val>
                                            <p:strVal val="#ppt_y+#ppt_h*1.125000"/>
                                          </p:val>
                                        </p:tav>
                                        <p:tav tm="100000">
                                          <p:val>
                                            <p:strVal val="#ppt_y"/>
                                          </p:val>
                                        </p:tav>
                                      </p:tavLst>
                                    </p:anim>
                                    <p:animEffect filter="wipe(up)" transition="in">
                                      <p:cBhvr>
                                        <p:cTn dur="500" id="32"/>
                                        <p:tgtEl>
                                          <p:spTgt spid="14"/>
                                        </p:tgtEl>
                                      </p:cBhvr>
                                    </p:animEffect>
                                  </p:childTnLst>
                                </p:cTn>
                              </p:par>
                            </p:childTnLst>
                          </p:cTn>
                        </p:par>
                        <p:par>
                          <p:cTn fill="hold" id="33" nodeType="afterGroup">
                            <p:stCondLst>
                              <p:cond delay="3000"/>
                            </p:stCondLst>
                            <p:childTnLst>
                              <p:par>
                                <p:cTn fill="hold" grpId="0" id="34" nodeType="afterEffect" presetClass="entr" presetID="12" presetSubtype="4">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additive="base">
                                        <p:cTn dur="500" id="36"/>
                                        <p:tgtEl>
                                          <p:spTgt spid="15"/>
                                        </p:tgtEl>
                                        <p:attrNameLst>
                                          <p:attrName>ppt_y</p:attrName>
                                        </p:attrNameLst>
                                      </p:cBhvr>
                                      <p:tavLst>
                                        <p:tav tm="0">
                                          <p:val>
                                            <p:strVal val="#ppt_y+#ppt_h*1.125000"/>
                                          </p:val>
                                        </p:tav>
                                        <p:tav tm="100000">
                                          <p:val>
                                            <p:strVal val="#ppt_y"/>
                                          </p:val>
                                        </p:tav>
                                      </p:tavLst>
                                    </p:anim>
                                    <p:animEffect filter="wipe(up)" transition="in">
                                      <p:cBhvr>
                                        <p:cTn dur="500" id="37"/>
                                        <p:tgtEl>
                                          <p:spTgt spid="15"/>
                                        </p:tgtEl>
                                      </p:cBhvr>
                                    </p:animEffect>
                                  </p:childTnLst>
                                </p:cTn>
                              </p:par>
                            </p:childTnLst>
                          </p:cTn>
                        </p:par>
                        <p:par>
                          <p:cTn fill="hold" id="38" nodeType="afterGroup">
                            <p:stCondLst>
                              <p:cond delay="3500"/>
                            </p:stCondLst>
                            <p:childTnLst>
                              <p:par>
                                <p:cTn fill="hold" grpId="0" id="39" nodeType="afterEffect" presetClass="entr" presetID="12" presetSubtype="4">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500" id="41"/>
                                        <p:tgtEl>
                                          <p:spTgt spid="16"/>
                                        </p:tgtEl>
                                        <p:attrNameLst>
                                          <p:attrName>ppt_y</p:attrName>
                                        </p:attrNameLst>
                                      </p:cBhvr>
                                      <p:tavLst>
                                        <p:tav tm="0">
                                          <p:val>
                                            <p:strVal val="#ppt_y+#ppt_h*1.125000"/>
                                          </p:val>
                                        </p:tav>
                                        <p:tav tm="100000">
                                          <p:val>
                                            <p:strVal val="#ppt_y"/>
                                          </p:val>
                                        </p:tav>
                                      </p:tavLst>
                                    </p:anim>
                                    <p:animEffect filter="wipe(up)" transition="in">
                                      <p:cBhvr>
                                        <p:cTn dur="500" id="42"/>
                                        <p:tgtEl>
                                          <p:spTgt spid="16"/>
                                        </p:tgtEl>
                                      </p:cBhvr>
                                    </p:animEffect>
                                  </p:childTnLst>
                                </p:cTn>
                              </p:par>
                            </p:childTnLst>
                          </p:cTn>
                        </p:par>
                        <p:par>
                          <p:cTn fill="hold" id="43" nodeType="afterGroup">
                            <p:stCondLst>
                              <p:cond delay="4000"/>
                            </p:stCondLst>
                            <p:childTnLst>
                              <p:par>
                                <p:cTn fill="hold" grpId="0" id="44" nodeType="afterEffect" presetClass="entr" presetID="12" presetSubtype="4">
                                  <p:stCondLst>
                                    <p:cond delay="0"/>
                                  </p:stCondLst>
                                  <p:childTnLst>
                                    <p:set>
                                      <p:cBhvr>
                                        <p:cTn dur="1" fill="hold" id="45">
                                          <p:stCondLst>
                                            <p:cond delay="0"/>
                                          </p:stCondLst>
                                        </p:cTn>
                                        <p:tgtEl>
                                          <p:spTgt spid="17"/>
                                        </p:tgtEl>
                                        <p:attrNameLst>
                                          <p:attrName>style.visibility</p:attrName>
                                        </p:attrNameLst>
                                      </p:cBhvr>
                                      <p:to>
                                        <p:strVal val="visible"/>
                                      </p:to>
                                    </p:set>
                                    <p:anim calcmode="lin" valueType="num">
                                      <p:cBhvr additive="base">
                                        <p:cTn dur="500" id="46"/>
                                        <p:tgtEl>
                                          <p:spTgt spid="17"/>
                                        </p:tgtEl>
                                        <p:attrNameLst>
                                          <p:attrName>ppt_y</p:attrName>
                                        </p:attrNameLst>
                                      </p:cBhvr>
                                      <p:tavLst>
                                        <p:tav tm="0">
                                          <p:val>
                                            <p:strVal val="#ppt_y+#ppt_h*1.125000"/>
                                          </p:val>
                                        </p:tav>
                                        <p:tav tm="100000">
                                          <p:val>
                                            <p:strVal val="#ppt_y"/>
                                          </p:val>
                                        </p:tav>
                                      </p:tavLst>
                                    </p:anim>
                                    <p:animEffect filter="wipe(up)" transition="in">
                                      <p:cBhvr>
                                        <p:cTn dur="500" id="47"/>
                                        <p:tgtEl>
                                          <p:spTgt spid="17"/>
                                        </p:tgtEl>
                                      </p:cBhvr>
                                    </p:animEffect>
                                  </p:childTnLst>
                                </p:cTn>
                              </p:par>
                            </p:childTnLst>
                          </p:cTn>
                        </p:par>
                        <p:par>
                          <p:cTn fill="hold" id="48" nodeType="afterGroup">
                            <p:stCondLst>
                              <p:cond delay="4500"/>
                            </p:stCondLst>
                            <p:childTnLst>
                              <p:par>
                                <p:cTn fill="hold" grpId="0" id="49" nodeType="afterEffect" presetClass="entr" presetID="12" presetSubtype="4">
                                  <p:stCondLst>
                                    <p:cond delay="0"/>
                                  </p:stCondLst>
                                  <p:childTnLst>
                                    <p:set>
                                      <p:cBhvr>
                                        <p:cTn dur="1" fill="hold" id="50">
                                          <p:stCondLst>
                                            <p:cond delay="0"/>
                                          </p:stCondLst>
                                        </p:cTn>
                                        <p:tgtEl>
                                          <p:spTgt spid="18"/>
                                        </p:tgtEl>
                                        <p:attrNameLst>
                                          <p:attrName>style.visibility</p:attrName>
                                        </p:attrNameLst>
                                      </p:cBhvr>
                                      <p:to>
                                        <p:strVal val="visible"/>
                                      </p:to>
                                    </p:set>
                                    <p:anim calcmode="lin" valueType="num">
                                      <p:cBhvr additive="base">
                                        <p:cTn dur="500" id="51"/>
                                        <p:tgtEl>
                                          <p:spTgt spid="18"/>
                                        </p:tgtEl>
                                        <p:attrNameLst>
                                          <p:attrName>ppt_y</p:attrName>
                                        </p:attrNameLst>
                                      </p:cBhvr>
                                      <p:tavLst>
                                        <p:tav tm="0">
                                          <p:val>
                                            <p:strVal val="#ppt_y+#ppt_h*1.125000"/>
                                          </p:val>
                                        </p:tav>
                                        <p:tav tm="100000">
                                          <p:val>
                                            <p:strVal val="#ppt_y"/>
                                          </p:val>
                                        </p:tav>
                                      </p:tavLst>
                                    </p:anim>
                                    <p:animEffect filter="wipe(up)" transition="in">
                                      <p:cBhvr>
                                        <p:cTn dur="500" id="5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12"/>
      <p:bldP grpId="0" spid="13"/>
      <p:bldP grpId="0" spid="14"/>
      <p:bldP grpId="0" spid="15"/>
      <p:bldP grpId="0" spid="16"/>
      <p:bldP grpId="0" spid="17"/>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BC574A15-37A2-4042-A8F0-E89B31520D77}"/>
              </a:ext>
            </a:extLst>
          </p:cNvPr>
          <p:cNvPicPr>
            <a:picLocks noChangeAspect="1"/>
          </p:cNvPicPr>
          <p:nvPr/>
        </p:nvPicPr>
        <p:blipFill>
          <a:blip r:embed="rId3">
            <a:extLst>
              <a:ext uri="{28A0092B-C50C-407E-A947-70E740481C1C}">
                <a14:useLocalDpi val="0"/>
              </a:ext>
            </a:extLst>
          </a:blip>
          <a:stretch>
            <a:fillRect/>
          </a:stretch>
        </p:blipFill>
        <p:spPr>
          <a:xfrm>
            <a:off x="5492565" y="1098340"/>
            <a:ext cx="6699435" cy="4462226"/>
          </a:xfrm>
          <a:prstGeom prst="rect">
            <a:avLst/>
          </a:prstGeom>
        </p:spPr>
      </p:pic>
      <p:sp>
        <p:nvSpPr>
          <p:cNvPr id="11" name="矩形 10">
            <a:extLst>
              <a:ext uri="{FF2B5EF4-FFF2-40B4-BE49-F238E27FC236}">
                <a16:creationId xmlns:a16="http://schemas.microsoft.com/office/drawing/2014/main" id="{CFAD8761-C078-4DF1-8D3C-3254FB5E97CF}"/>
              </a:ext>
            </a:extLst>
          </p:cNvPr>
          <p:cNvSpPr/>
          <p:nvPr/>
        </p:nvSpPr>
        <p:spPr>
          <a:xfrm>
            <a:off x="0" y="1096309"/>
            <a:ext cx="5829300" cy="446629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DC0CA023-F233-4162-9C20-576394ACA8C3}"/>
              </a:ext>
            </a:extLst>
          </p:cNvPr>
          <p:cNvSpPr/>
          <p:nvPr/>
        </p:nvSpPr>
        <p:spPr>
          <a:xfrm>
            <a:off x="876299" y="4033344"/>
            <a:ext cx="6552615" cy="102783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7">
            <a:extLst>
              <a:ext uri="{FF2B5EF4-FFF2-40B4-BE49-F238E27FC236}">
                <a16:creationId xmlns:a16="http://schemas.microsoft.com/office/drawing/2014/main" id="{59D48132-748F-408F-A8AE-C35F4494165C}"/>
              </a:ext>
            </a:extLst>
          </p:cNvPr>
          <p:cNvSpPr txBox="1"/>
          <p:nvPr/>
        </p:nvSpPr>
        <p:spPr>
          <a:xfrm>
            <a:off x="777901" y="1810471"/>
            <a:ext cx="34340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添加页面标题内容</a:t>
            </a:r>
          </a:p>
        </p:txBody>
      </p:sp>
      <p:sp>
        <p:nvSpPr>
          <p:cNvPr id="14" name="Google Shape;86;p19">
            <a:extLst>
              <a:ext uri="{FF2B5EF4-FFF2-40B4-BE49-F238E27FC236}">
                <a16:creationId xmlns:a16="http://schemas.microsoft.com/office/drawing/2014/main" id="{F1BDE8E2-1CE3-4FB7-BDB7-851816B54CC8}"/>
              </a:ext>
            </a:extLst>
          </p:cNvPr>
          <p:cNvSpPr txBox="1"/>
          <p:nvPr/>
        </p:nvSpPr>
        <p:spPr>
          <a:xfrm>
            <a:off x="771600" y="1453591"/>
            <a:ext cx="2762200" cy="333705"/>
          </a:xfrm>
          <a:prstGeom prst="rect">
            <a:avLst/>
          </a:prstGeom>
          <a:noFill/>
          <a:ln>
            <a:no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sz="2400" u="none">
                <a:solidFill>
                  <a:schemeClr val="bg1"/>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15" name="TextBox 24">
            <a:extLst>
              <a:ext uri="{FF2B5EF4-FFF2-40B4-BE49-F238E27FC236}">
                <a16:creationId xmlns:a16="http://schemas.microsoft.com/office/drawing/2014/main" id="{2965041D-0B02-450E-BDCA-BE11F28AF75A}"/>
              </a:ext>
            </a:extLst>
          </p:cNvPr>
          <p:cNvSpPr txBox="1"/>
          <p:nvPr/>
        </p:nvSpPr>
        <p:spPr>
          <a:xfrm>
            <a:off x="777900" y="2608478"/>
            <a:ext cx="4714665" cy="105154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请在此处添加具体内容，文字尽量言简意赅，简单说明即可，不必过于繁琐，注意板面美观度。请在此处添加具体内容，文字尽量言简意赅</a:t>
            </a:r>
          </a:p>
        </p:txBody>
      </p:sp>
      <p:sp>
        <p:nvSpPr>
          <p:cNvPr id="16" name="TextBox 8">
            <a:extLst>
              <a:ext uri="{FF2B5EF4-FFF2-40B4-BE49-F238E27FC236}">
                <a16:creationId xmlns:a16="http://schemas.microsoft.com/office/drawing/2014/main" id="{EDCCBF18-61AB-4AA4-B455-DAFCC7D750E8}"/>
              </a:ext>
            </a:extLst>
          </p:cNvPr>
          <p:cNvSpPr txBox="1"/>
          <p:nvPr/>
        </p:nvSpPr>
        <p:spPr>
          <a:xfrm>
            <a:off x="1508147" y="4110737"/>
            <a:ext cx="2268667" cy="640080"/>
          </a:xfrm>
          <a:prstGeom prst="rect">
            <a:avLst/>
          </a:prstGeom>
          <a:noFill/>
        </p:spPr>
        <p:txBody>
          <a:bodyPr rtlCol="0" wrap="square">
            <a:spAutoFit/>
          </a:bodyPr>
          <a:lstStyle/>
          <a:p>
            <a:r>
              <a:rPr b="1" lang="en-US" sz="36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236.</a:t>
            </a:r>
          </a:p>
        </p:txBody>
      </p:sp>
      <p:sp>
        <p:nvSpPr>
          <p:cNvPr id="17" name="文本框 16">
            <a:extLst>
              <a:ext uri="{FF2B5EF4-FFF2-40B4-BE49-F238E27FC236}">
                <a16:creationId xmlns:a16="http://schemas.microsoft.com/office/drawing/2014/main" id="{F59806B0-F681-4D5E-BE1F-5270B2E6D8EE}"/>
              </a:ext>
            </a:extLst>
          </p:cNvPr>
          <p:cNvSpPr txBox="1"/>
          <p:nvPr/>
        </p:nvSpPr>
        <p:spPr>
          <a:xfrm>
            <a:off x="1508147" y="4565779"/>
            <a:ext cx="1676285" cy="36576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a:solidFill>
                  <a:schemeClr val="bg1"/>
                </a:solidFill>
                <a:latin charset="-122" panose="00000500000000000000" pitchFamily="2" typeface="字魂58号-创中黑"/>
                <a:ea charset="-122" panose="00000500000000000000" pitchFamily="2" typeface="字魂58号-创中黑"/>
              </a:rPr>
              <a:t>您的文字内容</a:t>
            </a:r>
          </a:p>
        </p:txBody>
      </p:sp>
      <p:sp>
        <p:nvSpPr>
          <p:cNvPr id="22" name="TextBox 8">
            <a:extLst>
              <a:ext uri="{FF2B5EF4-FFF2-40B4-BE49-F238E27FC236}">
                <a16:creationId xmlns:a16="http://schemas.microsoft.com/office/drawing/2014/main" id="{D1D04478-B71D-46CB-8D01-D04C7A9D3F7A}"/>
              </a:ext>
            </a:extLst>
          </p:cNvPr>
          <p:cNvSpPr txBox="1"/>
          <p:nvPr/>
        </p:nvSpPr>
        <p:spPr>
          <a:xfrm>
            <a:off x="3417664" y="4119374"/>
            <a:ext cx="2268667" cy="640080"/>
          </a:xfrm>
          <a:prstGeom prst="rect">
            <a:avLst/>
          </a:prstGeom>
          <a:noFill/>
        </p:spPr>
        <p:txBody>
          <a:bodyPr rtlCol="0" wrap="square">
            <a:spAutoFit/>
          </a:bodyPr>
          <a:lstStyle/>
          <a:p>
            <a:r>
              <a:rPr b="1" lang="en-US" sz="36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236.</a:t>
            </a:r>
          </a:p>
        </p:txBody>
      </p:sp>
      <p:sp>
        <p:nvSpPr>
          <p:cNvPr id="23" name="文本框 22">
            <a:extLst>
              <a:ext uri="{FF2B5EF4-FFF2-40B4-BE49-F238E27FC236}">
                <a16:creationId xmlns:a16="http://schemas.microsoft.com/office/drawing/2014/main" id="{31568111-D92F-4D57-9E6E-E4CB0180E38C}"/>
              </a:ext>
            </a:extLst>
          </p:cNvPr>
          <p:cNvSpPr txBox="1"/>
          <p:nvPr/>
        </p:nvSpPr>
        <p:spPr>
          <a:xfrm>
            <a:off x="3417664" y="4574416"/>
            <a:ext cx="1676285" cy="36576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a:solidFill>
                  <a:schemeClr val="bg1"/>
                </a:solidFill>
                <a:latin charset="-122" panose="00000500000000000000" pitchFamily="2" typeface="字魂58号-创中黑"/>
                <a:ea charset="-122" panose="00000500000000000000" pitchFamily="2" typeface="字魂58号-创中黑"/>
              </a:rPr>
              <a:t>您的文字内容</a:t>
            </a:r>
          </a:p>
        </p:txBody>
      </p:sp>
      <p:sp>
        <p:nvSpPr>
          <p:cNvPr id="24" name="TextBox 8">
            <a:extLst>
              <a:ext uri="{FF2B5EF4-FFF2-40B4-BE49-F238E27FC236}">
                <a16:creationId xmlns:a16="http://schemas.microsoft.com/office/drawing/2014/main" id="{EDA7DC1C-9F3C-472D-A8F9-6EA77655E6B1}"/>
              </a:ext>
            </a:extLst>
          </p:cNvPr>
          <p:cNvSpPr txBox="1"/>
          <p:nvPr/>
        </p:nvSpPr>
        <p:spPr>
          <a:xfrm>
            <a:off x="5376429" y="4093974"/>
            <a:ext cx="2268667" cy="640080"/>
          </a:xfrm>
          <a:prstGeom prst="rect">
            <a:avLst/>
          </a:prstGeom>
          <a:noFill/>
        </p:spPr>
        <p:txBody>
          <a:bodyPr rtlCol="0" wrap="square">
            <a:spAutoFit/>
          </a:bodyPr>
          <a:lstStyle/>
          <a:p>
            <a:r>
              <a:rPr b="1" lang="en-US" sz="36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236.</a:t>
            </a:r>
          </a:p>
        </p:txBody>
      </p:sp>
      <p:sp>
        <p:nvSpPr>
          <p:cNvPr id="25" name="文本框 24">
            <a:extLst>
              <a:ext uri="{FF2B5EF4-FFF2-40B4-BE49-F238E27FC236}">
                <a16:creationId xmlns:a16="http://schemas.microsoft.com/office/drawing/2014/main" id="{346D772D-4318-452C-89A2-FF278C0DAB46}"/>
              </a:ext>
            </a:extLst>
          </p:cNvPr>
          <p:cNvSpPr txBox="1"/>
          <p:nvPr/>
        </p:nvSpPr>
        <p:spPr>
          <a:xfrm>
            <a:off x="5376429" y="4574416"/>
            <a:ext cx="1676285" cy="36576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a:solidFill>
                  <a:schemeClr val="bg1"/>
                </a:solidFill>
                <a:latin charset="-122" panose="00000500000000000000" pitchFamily="2" typeface="字魂58号-创中黑"/>
                <a:ea charset="-122" panose="00000500000000000000" pitchFamily="2" typeface="字魂58号-创中黑"/>
              </a:rPr>
              <a:t>您的文字内容</a:t>
            </a:r>
          </a:p>
        </p:txBody>
      </p:sp>
    </p:spTree>
    <p:extLst>
      <p:ext uri="{BB962C8B-B14F-4D97-AF65-F5344CB8AC3E}">
        <p14:creationId val="2877039351"/>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12"/>
                                        </p:tgtEl>
                                        <p:attrNameLst>
                                          <p:attrName>style.visibility</p:attrName>
                                        </p:attrNameLst>
                                      </p:cBhvr>
                                      <p:to>
                                        <p:strVal val="visible"/>
                                      </p:to>
                                    </p:set>
                                    <p:animEffect filter="wipe(left)" transition="in">
                                      <p:cBhvr>
                                        <p:cTn dur="500" id="12"/>
                                        <p:tgtEl>
                                          <p:spTgt spid="12"/>
                                        </p:tgtEl>
                                      </p:cBhvr>
                                    </p:animEffect>
                                  </p:childTnLst>
                                </p:cTn>
                              </p:par>
                              <p:par>
                                <p:cTn fill="hold" grpId="0" id="13" nodeType="withEffect" presetClass="entr" presetID="22" presetSubtype="8">
                                  <p:stCondLst>
                                    <p:cond delay="0"/>
                                  </p:stCondLst>
                                  <p:childTnLst>
                                    <p:set>
                                      <p:cBhvr>
                                        <p:cTn dur="1" fill="hold" id="14">
                                          <p:stCondLst>
                                            <p:cond delay="0"/>
                                          </p:stCondLst>
                                        </p:cTn>
                                        <p:tgtEl>
                                          <p:spTgt spid="15"/>
                                        </p:tgtEl>
                                        <p:attrNameLst>
                                          <p:attrName>style.visibility</p:attrName>
                                        </p:attrNameLst>
                                      </p:cBhvr>
                                      <p:to>
                                        <p:strVal val="visible"/>
                                      </p:to>
                                    </p:set>
                                    <p:animEffect filter="wipe(left)" transition="in">
                                      <p:cBhvr>
                                        <p:cTn dur="500" id="15"/>
                                        <p:tgtEl>
                                          <p:spTgt spid="15"/>
                                        </p:tgtEl>
                                      </p:cBhvr>
                                    </p:animEffect>
                                  </p:childTnLst>
                                </p:cTn>
                              </p:par>
                            </p:childTnLst>
                          </p:cTn>
                        </p:par>
                        <p:par>
                          <p:cTn fill="hold" id="16" nodeType="afterGroup">
                            <p:stCondLst>
                              <p:cond delay="500"/>
                            </p:stCondLst>
                            <p:childTnLst>
                              <p:par>
                                <p:cTn fill="hold" grpId="0" id="17" nodeType="afterEffect" presetClass="entr" presetID="12" presetSubtype="4">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id="19"/>
                                        <p:tgtEl>
                                          <p:spTgt spid="17"/>
                                        </p:tgtEl>
                                        <p:attrNameLst>
                                          <p:attrName>ppt_y</p:attrName>
                                        </p:attrNameLst>
                                      </p:cBhvr>
                                      <p:tavLst>
                                        <p:tav tm="0">
                                          <p:val>
                                            <p:strVal val="#ppt_y+#ppt_h*1.125000"/>
                                          </p:val>
                                        </p:tav>
                                        <p:tav tm="100000">
                                          <p:val>
                                            <p:strVal val="#ppt_y"/>
                                          </p:val>
                                        </p:tav>
                                      </p:tavLst>
                                    </p:anim>
                                    <p:animEffect filter="wipe(up)" transition="in">
                                      <p:cBhvr>
                                        <p:cTn dur="500" id="20"/>
                                        <p:tgtEl>
                                          <p:spTgt spid="17"/>
                                        </p:tgtEl>
                                      </p:cBhvr>
                                    </p:animEffect>
                                  </p:childTnLst>
                                </p:cTn>
                              </p:par>
                            </p:childTnLst>
                          </p:cTn>
                        </p:par>
                        <p:par>
                          <p:cTn fill="hold" id="21" nodeType="afterGroup">
                            <p:stCondLst>
                              <p:cond delay="1000"/>
                            </p:stCondLst>
                            <p:childTnLst>
                              <p:par>
                                <p:cTn fill="hold" grpId="0" id="22" nodeType="afterEffect" presetClass="entr" presetID="12" presetSubtype="4">
                                  <p:stCondLst>
                                    <p:cond delay="0"/>
                                  </p:stCondLst>
                                  <p:childTnLst>
                                    <p:set>
                                      <p:cBhvr>
                                        <p:cTn dur="1" fill="hold" id="23">
                                          <p:stCondLst>
                                            <p:cond delay="0"/>
                                          </p:stCondLst>
                                        </p:cTn>
                                        <p:tgtEl>
                                          <p:spTgt spid="23"/>
                                        </p:tgtEl>
                                        <p:attrNameLst>
                                          <p:attrName>style.visibility</p:attrName>
                                        </p:attrNameLst>
                                      </p:cBhvr>
                                      <p:to>
                                        <p:strVal val="visible"/>
                                      </p:to>
                                    </p:set>
                                    <p:anim calcmode="lin" valueType="num">
                                      <p:cBhvr additive="base">
                                        <p:cTn dur="500" id="24"/>
                                        <p:tgtEl>
                                          <p:spTgt spid="23"/>
                                        </p:tgtEl>
                                        <p:attrNameLst>
                                          <p:attrName>ppt_y</p:attrName>
                                        </p:attrNameLst>
                                      </p:cBhvr>
                                      <p:tavLst>
                                        <p:tav tm="0">
                                          <p:val>
                                            <p:strVal val="#ppt_y+#ppt_h*1.125000"/>
                                          </p:val>
                                        </p:tav>
                                        <p:tav tm="100000">
                                          <p:val>
                                            <p:strVal val="#ppt_y"/>
                                          </p:val>
                                        </p:tav>
                                      </p:tavLst>
                                    </p:anim>
                                    <p:animEffect filter="wipe(up)" transition="in">
                                      <p:cBhvr>
                                        <p:cTn dur="500" id="25"/>
                                        <p:tgtEl>
                                          <p:spTgt spid="23"/>
                                        </p:tgtEl>
                                      </p:cBhvr>
                                    </p:animEffect>
                                  </p:childTnLst>
                                </p:cTn>
                              </p:par>
                            </p:childTnLst>
                          </p:cTn>
                        </p:par>
                        <p:par>
                          <p:cTn fill="hold" id="26" nodeType="afterGroup">
                            <p:stCondLst>
                              <p:cond delay="1500"/>
                            </p:stCondLst>
                            <p:childTnLst>
                              <p:par>
                                <p:cTn fill="hold" grpId="0" id="27" nodeType="afterEffect" presetClass="entr" presetID="12" presetSubtype="4">
                                  <p:stCondLst>
                                    <p:cond delay="0"/>
                                  </p:stCondLst>
                                  <p:childTnLst>
                                    <p:set>
                                      <p:cBhvr>
                                        <p:cTn dur="1" fill="hold" id="28">
                                          <p:stCondLst>
                                            <p:cond delay="0"/>
                                          </p:stCondLst>
                                        </p:cTn>
                                        <p:tgtEl>
                                          <p:spTgt spid="25"/>
                                        </p:tgtEl>
                                        <p:attrNameLst>
                                          <p:attrName>style.visibility</p:attrName>
                                        </p:attrNameLst>
                                      </p:cBhvr>
                                      <p:to>
                                        <p:strVal val="visible"/>
                                      </p:to>
                                    </p:set>
                                    <p:anim calcmode="lin" valueType="num">
                                      <p:cBhvr additive="base">
                                        <p:cTn dur="500" id="29"/>
                                        <p:tgtEl>
                                          <p:spTgt spid="25"/>
                                        </p:tgtEl>
                                        <p:attrNameLst>
                                          <p:attrName>ppt_y</p:attrName>
                                        </p:attrNameLst>
                                      </p:cBhvr>
                                      <p:tavLst>
                                        <p:tav tm="0">
                                          <p:val>
                                            <p:strVal val="#ppt_y+#ppt_h*1.125000"/>
                                          </p:val>
                                        </p:tav>
                                        <p:tav tm="100000">
                                          <p:val>
                                            <p:strVal val="#ppt_y"/>
                                          </p:val>
                                        </p:tav>
                                      </p:tavLst>
                                    </p:anim>
                                    <p:animEffect filter="wipe(up)" transition="in">
                                      <p:cBhvr>
                                        <p:cTn dur="500" id="30"/>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5"/>
      <p:bldP grpId="0" spid="17"/>
      <p:bldP grpId="0" spid="23"/>
      <p:bldP grpId="0" spid="2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a:extLst>
              <a:ext uri="{FF2B5EF4-FFF2-40B4-BE49-F238E27FC236}">
                <a16:creationId xmlns:a16="http://schemas.microsoft.com/office/drawing/2014/main" id="{13C3C11A-EA27-4918-A479-FEDCA95AE400}"/>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项目成果展示</a:t>
            </a:r>
          </a:p>
        </p:txBody>
      </p:sp>
      <p:cxnSp>
        <p:nvCxnSpPr>
          <p:cNvPr id="24" name="直接连接符 23">
            <a:extLst>
              <a:ext uri="{FF2B5EF4-FFF2-40B4-BE49-F238E27FC236}">
                <a16:creationId xmlns:a16="http://schemas.microsoft.com/office/drawing/2014/main" id="{75B69ED2-C892-423B-9E88-AF160967918A}"/>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EF8BFA48-B144-4B73-8047-08ED266025ED}"/>
              </a:ext>
            </a:extLst>
          </p:cNvPr>
          <p:cNvSpPr/>
          <p:nvPr/>
        </p:nvSpPr>
        <p:spPr>
          <a:xfrm>
            <a:off x="7289566" y="1917700"/>
            <a:ext cx="3467616" cy="3785166"/>
          </a:xfrm>
          <a:prstGeom prst="rect">
            <a:avLst/>
          </a:prstGeom>
          <a:noFill/>
          <a:ln w="38100">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26" name="TextBox 7">
            <a:extLst>
              <a:ext uri="{FF2B5EF4-FFF2-40B4-BE49-F238E27FC236}">
                <a16:creationId xmlns:a16="http://schemas.microsoft.com/office/drawing/2014/main" id="{E23055BB-FCB6-442F-BF7B-80766B5EF4DF}"/>
              </a:ext>
            </a:extLst>
          </p:cNvPr>
          <p:cNvSpPr txBox="1"/>
          <p:nvPr/>
        </p:nvSpPr>
        <p:spPr>
          <a:xfrm>
            <a:off x="1120801" y="2172979"/>
            <a:ext cx="34340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添加页面标题内容</a:t>
            </a:r>
          </a:p>
        </p:txBody>
      </p:sp>
      <p:sp>
        <p:nvSpPr>
          <p:cNvPr id="27" name="Google Shape;86;p19">
            <a:extLst>
              <a:ext uri="{FF2B5EF4-FFF2-40B4-BE49-F238E27FC236}">
                <a16:creationId xmlns:a16="http://schemas.microsoft.com/office/drawing/2014/main" id="{137AE466-C567-409C-8F6F-B885DF4EEAC7}"/>
              </a:ext>
            </a:extLst>
          </p:cNvPr>
          <p:cNvSpPr txBox="1"/>
          <p:nvPr/>
        </p:nvSpPr>
        <p:spPr>
          <a:xfrm>
            <a:off x="1114500" y="1816099"/>
            <a:ext cx="2762200" cy="333705"/>
          </a:xfrm>
          <a:prstGeom prst="rect">
            <a:avLst/>
          </a:prstGeom>
          <a:noFill/>
          <a:ln>
            <a:no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sz="2400" u="none">
                <a:solidFill>
                  <a:schemeClr val="tx1">
                    <a:lumMod val="75000"/>
                    <a:lumOff val="25000"/>
                  </a:schemeClr>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28" name="TextBox 24">
            <a:extLst>
              <a:ext uri="{FF2B5EF4-FFF2-40B4-BE49-F238E27FC236}">
                <a16:creationId xmlns:a16="http://schemas.microsoft.com/office/drawing/2014/main" id="{77D51984-6EFC-46DD-BE9B-AE76F4D28A9F}"/>
              </a:ext>
            </a:extLst>
          </p:cNvPr>
          <p:cNvSpPr txBox="1"/>
          <p:nvPr/>
        </p:nvSpPr>
        <p:spPr>
          <a:xfrm>
            <a:off x="1120800" y="2970986"/>
            <a:ext cx="5400650" cy="1051544"/>
          </a:xfrm>
          <a:prstGeom prst="rect">
            <a:avLst/>
          </a:prstGeom>
          <a:noFill/>
        </p:spPr>
        <p:txBody>
          <a:bodyPr bIns="45712" lIns="91423" rIns="91423" rtlCol="0" tIns="45712" wrap="square">
            <a:spAutoFit/>
          </a:bodyPr>
          <a:lstStyle/>
          <a:p>
            <a:pPr defTabSz="1217930" lvl="0">
              <a:lnSpc>
                <a:spcPct val="150000"/>
              </a:lnSpc>
              <a:defRPr/>
            </a:pPr>
            <a:r>
              <a:rPr altLang="en-US" lang="zh-CN" sz="14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请在此处添加具体内容，文字尽量言简意赅，简单说明即可，不必过于繁琐，注意板面美观度。请在此处添加具体内容，文字尽量言简意赅.请在此处添加具体内容，文字尽量言简意赅</a:t>
            </a:r>
          </a:p>
        </p:txBody>
      </p:sp>
      <p:sp>
        <p:nvSpPr>
          <p:cNvPr id="29" name="TextBox 5">
            <a:extLst>
              <a:ext uri="{FF2B5EF4-FFF2-40B4-BE49-F238E27FC236}">
                <a16:creationId xmlns:a16="http://schemas.microsoft.com/office/drawing/2014/main" id="{01759134-9046-4184-B526-9066ABCC53BD}"/>
              </a:ext>
            </a:extLst>
          </p:cNvPr>
          <p:cNvSpPr txBox="1"/>
          <p:nvPr/>
        </p:nvSpPr>
        <p:spPr>
          <a:xfrm>
            <a:off x="3905300" y="4511804"/>
            <a:ext cx="2268667" cy="914400"/>
          </a:xfrm>
          <a:prstGeom prst="rect">
            <a:avLst/>
          </a:prstGeom>
          <a:noFill/>
        </p:spPr>
        <p:txBody>
          <a:bodyPr rtlCol="0" wrap="square">
            <a:spAutoFit/>
          </a:bodyPr>
          <a:lstStyle/>
          <a:p>
            <a:r>
              <a:rPr b="1" lang="en-US" sz="54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48.</a:t>
            </a:r>
          </a:p>
        </p:txBody>
      </p:sp>
      <p:sp>
        <p:nvSpPr>
          <p:cNvPr id="30" name="Rectangle 6">
            <a:extLst>
              <a:ext uri="{FF2B5EF4-FFF2-40B4-BE49-F238E27FC236}">
                <a16:creationId xmlns:a16="http://schemas.microsoft.com/office/drawing/2014/main" id="{9441868D-E100-4A8D-A712-A629CEFA19C9}"/>
              </a:ext>
            </a:extLst>
          </p:cNvPr>
          <p:cNvSpPr/>
          <p:nvPr/>
        </p:nvSpPr>
        <p:spPr>
          <a:xfrm>
            <a:off x="3905300" y="5454779"/>
            <a:ext cx="2122795" cy="640080"/>
          </a:xfrm>
          <a:prstGeom prst="rect">
            <a:avLst/>
          </a:prstGeom>
        </p:spPr>
        <p:txBody>
          <a:bodyPr wrap="square">
            <a:spAutoFit/>
          </a:bodyPr>
          <a:lstStyle/>
          <a:p>
            <a:r>
              <a:rPr b="1" lang="en-US">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31" name="Rectangle 7">
            <a:extLst>
              <a:ext uri="{FF2B5EF4-FFF2-40B4-BE49-F238E27FC236}">
                <a16:creationId xmlns:a16="http://schemas.microsoft.com/office/drawing/2014/main" id="{2AEBD99E-78F6-4413-AA70-907B121548CA}"/>
              </a:ext>
            </a:extLst>
          </p:cNvPr>
          <p:cNvSpPr/>
          <p:nvPr/>
        </p:nvSpPr>
        <p:spPr>
          <a:xfrm>
            <a:off x="1184671" y="5435133"/>
            <a:ext cx="2122795" cy="640080"/>
          </a:xfrm>
          <a:prstGeom prst="rect">
            <a:avLst/>
          </a:prstGeom>
        </p:spPr>
        <p:txBody>
          <a:bodyPr wrap="square">
            <a:spAutoFit/>
          </a:bodyPr>
          <a:lstStyle/>
          <a:p>
            <a:r>
              <a:rPr b="1" lang="en-US">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32" name="TextBox 8">
            <a:extLst>
              <a:ext uri="{FF2B5EF4-FFF2-40B4-BE49-F238E27FC236}">
                <a16:creationId xmlns:a16="http://schemas.microsoft.com/office/drawing/2014/main" id="{F39AD7BD-66FD-4090-8C81-CCE2353A5E4F}"/>
              </a:ext>
            </a:extLst>
          </p:cNvPr>
          <p:cNvSpPr txBox="1"/>
          <p:nvPr/>
        </p:nvSpPr>
        <p:spPr>
          <a:xfrm>
            <a:off x="1184671" y="4492159"/>
            <a:ext cx="2268667" cy="914400"/>
          </a:xfrm>
          <a:prstGeom prst="rect">
            <a:avLst/>
          </a:prstGeom>
          <a:noFill/>
        </p:spPr>
        <p:txBody>
          <a:bodyPr rtlCol="0" wrap="square">
            <a:spAutoFit/>
          </a:bodyPr>
          <a:lstStyle/>
          <a:p>
            <a:r>
              <a:rPr b="1" lang="en-US" sz="54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36.</a:t>
            </a:r>
          </a:p>
        </p:txBody>
      </p:sp>
      <p:sp>
        <p:nvSpPr>
          <p:cNvPr id="33" name="文本框 32">
            <a:extLst>
              <a:ext uri="{FF2B5EF4-FFF2-40B4-BE49-F238E27FC236}">
                <a16:creationId xmlns:a16="http://schemas.microsoft.com/office/drawing/2014/main" id="{C51A1919-0F73-49CC-9EB2-35D47E14F0EE}"/>
              </a:ext>
            </a:extLst>
          </p:cNvPr>
          <p:cNvSpPr txBox="1"/>
          <p:nvPr/>
        </p:nvSpPr>
        <p:spPr>
          <a:xfrm>
            <a:off x="7600975" y="4047659"/>
            <a:ext cx="2844800" cy="22860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6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 Please enter text here.</a:t>
            </a:r>
          </a:p>
        </p:txBody>
      </p:sp>
      <p:sp>
        <p:nvSpPr>
          <p:cNvPr id="34" name="Freeform 171">
            <a:extLst>
              <a:ext uri="{FF2B5EF4-FFF2-40B4-BE49-F238E27FC236}">
                <a16:creationId xmlns:a16="http://schemas.microsoft.com/office/drawing/2014/main" id="{7442F89D-3E7E-4BBC-AB9D-E5BEB445412E}"/>
              </a:ext>
            </a:extLst>
          </p:cNvPr>
          <p:cNvSpPr>
            <a:spLocks noEditPoints="1"/>
          </p:cNvSpPr>
          <p:nvPr/>
        </p:nvSpPr>
        <p:spPr bwMode="auto">
          <a:xfrm>
            <a:off x="8535471" y="2593430"/>
            <a:ext cx="975806" cy="960558"/>
          </a:xfrm>
          <a:custGeom>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b="b" l="0" r="r" t="0"/>
            <a:pathLst>
              <a:path h="57" w="59">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rgbClr val="66676C"/>
          </a:solidFill>
          <a:ln w="9525">
            <a:solidFill>
              <a:srgbClr val="66676C"/>
            </a:solidFill>
            <a:round/>
          </a:ln>
        </p:spPr>
        <p:txBody>
          <a:bodyPr anchor="t" anchorCtr="0" bIns="60960" compatLnSpc="1" lIns="121920" numCol="1" rIns="121920" tIns="60960" vert="horz" wrap="square">
            <a:prstTxWarp prst="textNoShape">
              <a:avLst/>
            </a:prstTxWarp>
          </a:bodyPr>
          <a:lstStyle/>
          <a:p>
            <a:endParaRPr lang="en-US" sz="2400">
              <a:latin charset="-122" panose="00000500000000000000" pitchFamily="2" typeface="字魂58号-创中黑"/>
              <a:ea charset="-122" panose="00000500000000000000" pitchFamily="2" typeface="字魂58号-创中黑"/>
            </a:endParaRPr>
          </a:p>
        </p:txBody>
      </p:sp>
    </p:spTree>
    <p:extLst>
      <p:ext uri="{BB962C8B-B14F-4D97-AF65-F5344CB8AC3E}">
        <p14:creationId val="71591183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25"/>
                                        </p:tgtEl>
                                        <p:attrNameLst>
                                          <p:attrName>style.visibility</p:attrName>
                                        </p:attrNameLst>
                                      </p:cBhvr>
                                      <p:to>
                                        <p:strVal val="visible"/>
                                      </p:to>
                                    </p:set>
                                    <p:animEffect filter="wipe(left)" transition="in">
                                      <p:cBhvr>
                                        <p:cTn dur="500" id="14"/>
                                        <p:tgtEl>
                                          <p:spTgt spid="25"/>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28"/>
                                        </p:tgtEl>
                                        <p:attrNameLst>
                                          <p:attrName>style.visibility</p:attrName>
                                        </p:attrNameLst>
                                      </p:cBhvr>
                                      <p:to>
                                        <p:strVal val="visible"/>
                                      </p:to>
                                    </p:set>
                                    <p:animEffect filter="wipe(left)" transition="in">
                                      <p:cBhvr>
                                        <p:cTn dur="500" id="17"/>
                                        <p:tgtEl>
                                          <p:spTgt spid="28"/>
                                        </p:tgtEl>
                                      </p:cBhvr>
                                    </p:animEffect>
                                  </p:childTnLst>
                                </p:cTn>
                              </p:par>
                            </p:childTnLst>
                          </p:cTn>
                        </p:par>
                        <p:par>
                          <p:cTn fill="hold" id="18" nodeType="afterGroup">
                            <p:stCondLst>
                              <p:cond delay="500"/>
                            </p:stCondLst>
                            <p:childTnLst>
                              <p:par>
                                <p:cTn fill="hold" grpId="0" id="19" nodeType="afterEffect" presetClass="entr" presetID="12" presetSubtype="4">
                                  <p:stCondLst>
                                    <p:cond delay="0"/>
                                  </p:stCondLst>
                                  <p:childTnLst>
                                    <p:set>
                                      <p:cBhvr>
                                        <p:cTn dur="1" fill="hold" id="20">
                                          <p:stCondLst>
                                            <p:cond delay="0"/>
                                          </p:stCondLst>
                                        </p:cTn>
                                        <p:tgtEl>
                                          <p:spTgt spid="33"/>
                                        </p:tgtEl>
                                        <p:attrNameLst>
                                          <p:attrName>style.visibility</p:attrName>
                                        </p:attrNameLst>
                                      </p:cBhvr>
                                      <p:to>
                                        <p:strVal val="visible"/>
                                      </p:to>
                                    </p:set>
                                    <p:anim calcmode="lin" valueType="num">
                                      <p:cBhvr additive="base">
                                        <p:cTn dur="500" id="21"/>
                                        <p:tgtEl>
                                          <p:spTgt spid="33"/>
                                        </p:tgtEl>
                                        <p:attrNameLst>
                                          <p:attrName>ppt_y</p:attrName>
                                        </p:attrNameLst>
                                      </p:cBhvr>
                                      <p:tavLst>
                                        <p:tav tm="0">
                                          <p:val>
                                            <p:strVal val="#ppt_y+#ppt_h*1.125000"/>
                                          </p:val>
                                        </p:tav>
                                        <p:tav tm="100000">
                                          <p:val>
                                            <p:strVal val="#ppt_y"/>
                                          </p:val>
                                        </p:tav>
                                      </p:tavLst>
                                    </p:anim>
                                    <p:animEffect filter="wipe(up)" transition="in">
                                      <p:cBhvr>
                                        <p:cTn dur="500" id="2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8"/>
      <p:bldP grpId="0" spid="3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C866479B-B15A-4E2C-9D08-8BB340721CF6}"/>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项目成果展示</a:t>
            </a:r>
          </a:p>
        </p:txBody>
      </p:sp>
      <p:cxnSp>
        <p:nvCxnSpPr>
          <p:cNvPr id="5" name="直接连接符 4">
            <a:extLst>
              <a:ext uri="{FF2B5EF4-FFF2-40B4-BE49-F238E27FC236}">
                <a16:creationId xmlns:a16="http://schemas.microsoft.com/office/drawing/2014/main" id="{A0FEB712-AA69-4A1D-BD12-92CAB1454E4D}"/>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09552374-5C89-4D0C-B3FE-A2CCC2F541C7}"/>
              </a:ext>
            </a:extLst>
          </p:cNvPr>
          <p:cNvSpPr/>
          <p:nvPr/>
        </p:nvSpPr>
        <p:spPr>
          <a:xfrm>
            <a:off x="0" y="3289300"/>
            <a:ext cx="12192000" cy="356870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8C0ACC57-20C3-4C13-BD46-26A129E9D0E0}"/>
              </a:ext>
            </a:extLst>
          </p:cNvPr>
          <p:cNvSpPr/>
          <p:nvPr/>
        </p:nvSpPr>
        <p:spPr>
          <a:xfrm>
            <a:off x="1626530" y="2013790"/>
            <a:ext cx="2551020" cy="255102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B22DF723-1FE4-49E9-87C3-E845CBBAFEA7}"/>
              </a:ext>
            </a:extLst>
          </p:cNvPr>
          <p:cNvSpPr/>
          <p:nvPr/>
        </p:nvSpPr>
        <p:spPr>
          <a:xfrm>
            <a:off x="4820490" y="2013790"/>
            <a:ext cx="2551020" cy="255102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70B823E4-0524-47B2-8CBA-0AE3EF33C9C5}"/>
              </a:ext>
            </a:extLst>
          </p:cNvPr>
          <p:cNvSpPr/>
          <p:nvPr/>
        </p:nvSpPr>
        <p:spPr>
          <a:xfrm>
            <a:off x="8014450" y="1976053"/>
            <a:ext cx="2551020" cy="255102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1561663A-9C2B-45DC-B47B-9457A1F35A34}"/>
              </a:ext>
            </a:extLst>
          </p:cNvPr>
          <p:cNvSpPr txBox="1"/>
          <p:nvPr/>
        </p:nvSpPr>
        <p:spPr>
          <a:xfrm>
            <a:off x="1746248" y="5271161"/>
            <a:ext cx="2380502" cy="14630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 Please enter text here.</a:t>
            </a:r>
          </a:p>
        </p:txBody>
      </p:sp>
      <p:sp>
        <p:nvSpPr>
          <p:cNvPr id="11" name="文本框 10">
            <a:extLst>
              <a:ext uri="{FF2B5EF4-FFF2-40B4-BE49-F238E27FC236}">
                <a16:creationId xmlns:a16="http://schemas.microsoft.com/office/drawing/2014/main" id="{BD5C8331-1C00-4AC9-85E4-128384FCC950}"/>
              </a:ext>
            </a:extLst>
          </p:cNvPr>
          <p:cNvSpPr txBox="1"/>
          <p:nvPr/>
        </p:nvSpPr>
        <p:spPr>
          <a:xfrm>
            <a:off x="2139346" y="479705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12" name="文本框 11">
            <a:extLst>
              <a:ext uri="{FF2B5EF4-FFF2-40B4-BE49-F238E27FC236}">
                <a16:creationId xmlns:a16="http://schemas.microsoft.com/office/drawing/2014/main" id="{E85EF056-CBD4-4FC3-9281-0A300F07B2C8}"/>
              </a:ext>
            </a:extLst>
          </p:cNvPr>
          <p:cNvSpPr txBox="1"/>
          <p:nvPr/>
        </p:nvSpPr>
        <p:spPr>
          <a:xfrm>
            <a:off x="4899741" y="5271161"/>
            <a:ext cx="2380502" cy="14630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 Please enter text here.</a:t>
            </a:r>
          </a:p>
        </p:txBody>
      </p:sp>
      <p:sp>
        <p:nvSpPr>
          <p:cNvPr id="13" name="文本框 12">
            <a:extLst>
              <a:ext uri="{FF2B5EF4-FFF2-40B4-BE49-F238E27FC236}">
                <a16:creationId xmlns:a16="http://schemas.microsoft.com/office/drawing/2014/main" id="{5D8059D5-83AD-4778-9534-634DA44A68DB}"/>
              </a:ext>
            </a:extLst>
          </p:cNvPr>
          <p:cNvSpPr txBox="1"/>
          <p:nvPr/>
        </p:nvSpPr>
        <p:spPr>
          <a:xfrm>
            <a:off x="5292839" y="479705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14" name="文本框 13">
            <a:extLst>
              <a:ext uri="{FF2B5EF4-FFF2-40B4-BE49-F238E27FC236}">
                <a16:creationId xmlns:a16="http://schemas.microsoft.com/office/drawing/2014/main" id="{69CEC790-DB74-413D-94DD-C5CD0E4A4954}"/>
              </a:ext>
            </a:extLst>
          </p:cNvPr>
          <p:cNvSpPr txBox="1"/>
          <p:nvPr/>
        </p:nvSpPr>
        <p:spPr>
          <a:xfrm>
            <a:off x="8097684" y="5271161"/>
            <a:ext cx="2380502" cy="14630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 Please enter text here.</a:t>
            </a:r>
          </a:p>
        </p:txBody>
      </p:sp>
      <p:sp>
        <p:nvSpPr>
          <p:cNvPr id="15" name="文本框 14">
            <a:extLst>
              <a:ext uri="{FF2B5EF4-FFF2-40B4-BE49-F238E27FC236}">
                <a16:creationId xmlns:a16="http://schemas.microsoft.com/office/drawing/2014/main" id="{5C063E0D-5155-42B1-9DB3-83325FE45E87}"/>
              </a:ext>
            </a:extLst>
          </p:cNvPr>
          <p:cNvSpPr txBox="1"/>
          <p:nvPr/>
        </p:nvSpPr>
        <p:spPr>
          <a:xfrm>
            <a:off x="8490781" y="479705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Tree>
    <p:extLst>
      <p:ext uri="{BB962C8B-B14F-4D97-AF65-F5344CB8AC3E}">
        <p14:creationId val="320531239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4"/>
                                        </p:tgtEl>
                                        <p:attrNameLst>
                                          <p:attrName>style.visibility</p:attrName>
                                        </p:attrNameLst>
                                      </p:cBhvr>
                                      <p:to>
                                        <p:strVal val="visible"/>
                                      </p:to>
                                    </p:set>
                                    <p:animEffect filter="wipe(left)" transition="in">
                                      <p:cBhvr>
                                        <p:cTn dur="500" id="14"/>
                                        <p:tgtEl>
                                          <p:spTgt spid="4"/>
                                        </p:tgtEl>
                                      </p:cBhvr>
                                    </p:animEffect>
                                  </p:childTnLst>
                                </p:cTn>
                              </p:par>
                            </p:childTnLst>
                          </p:cTn>
                        </p:par>
                        <p:par>
                          <p:cTn fill="hold" id="15" nodeType="afterGroup">
                            <p:stCondLst>
                              <p:cond delay="500"/>
                            </p:stCondLst>
                            <p:childTnLst>
                              <p:par>
                                <p:cTn fill="hold" grpId="0" id="16" nodeType="afterEffect" presetClass="entr" presetID="12" presetSubtype="4">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id="18"/>
                                        <p:tgtEl>
                                          <p:spTgt spid="10"/>
                                        </p:tgtEl>
                                        <p:attrNameLst>
                                          <p:attrName>ppt_y</p:attrName>
                                        </p:attrNameLst>
                                      </p:cBhvr>
                                      <p:tavLst>
                                        <p:tav tm="0">
                                          <p:val>
                                            <p:strVal val="#ppt_y+#ppt_h*1.125000"/>
                                          </p:val>
                                        </p:tav>
                                        <p:tav tm="100000">
                                          <p:val>
                                            <p:strVal val="#ppt_y"/>
                                          </p:val>
                                        </p:tav>
                                      </p:tavLst>
                                    </p:anim>
                                    <p:animEffect filter="wipe(up)" transition="in">
                                      <p:cBhvr>
                                        <p:cTn dur="500" id="19"/>
                                        <p:tgtEl>
                                          <p:spTgt spid="10"/>
                                        </p:tgtEl>
                                      </p:cBhvr>
                                    </p:animEffect>
                                  </p:childTnLst>
                                </p:cTn>
                              </p:par>
                            </p:childTnLst>
                          </p:cTn>
                        </p:par>
                        <p:par>
                          <p:cTn fill="hold" id="20" nodeType="afterGroup">
                            <p:stCondLst>
                              <p:cond delay="1000"/>
                            </p:stCondLst>
                            <p:childTnLst>
                              <p:par>
                                <p:cTn fill="hold" grpId="0" id="21" nodeType="afterEffect" presetClass="entr" presetID="12" presetSubtype="4">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id="23"/>
                                        <p:tgtEl>
                                          <p:spTgt spid="11"/>
                                        </p:tgtEl>
                                        <p:attrNameLst>
                                          <p:attrName>ppt_y</p:attrName>
                                        </p:attrNameLst>
                                      </p:cBhvr>
                                      <p:tavLst>
                                        <p:tav tm="0">
                                          <p:val>
                                            <p:strVal val="#ppt_y+#ppt_h*1.125000"/>
                                          </p:val>
                                        </p:tav>
                                        <p:tav tm="100000">
                                          <p:val>
                                            <p:strVal val="#ppt_y"/>
                                          </p:val>
                                        </p:tav>
                                      </p:tavLst>
                                    </p:anim>
                                    <p:animEffect filter="wipe(up)" transition="in">
                                      <p:cBhvr>
                                        <p:cTn dur="500" id="24"/>
                                        <p:tgtEl>
                                          <p:spTgt spid="11"/>
                                        </p:tgtEl>
                                      </p:cBhvr>
                                    </p:animEffect>
                                  </p:childTnLst>
                                </p:cTn>
                              </p:par>
                            </p:childTnLst>
                          </p:cTn>
                        </p:par>
                        <p:par>
                          <p:cTn fill="hold" id="25" nodeType="afterGroup">
                            <p:stCondLst>
                              <p:cond delay="1500"/>
                            </p:stCondLst>
                            <p:childTnLst>
                              <p:par>
                                <p:cTn fill="hold" grpId="0" id="26" nodeType="afterEffect" presetClass="entr" presetID="12" presetSubtype="4">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id="28"/>
                                        <p:tgtEl>
                                          <p:spTgt spid="12"/>
                                        </p:tgtEl>
                                        <p:attrNameLst>
                                          <p:attrName>ppt_y</p:attrName>
                                        </p:attrNameLst>
                                      </p:cBhvr>
                                      <p:tavLst>
                                        <p:tav tm="0">
                                          <p:val>
                                            <p:strVal val="#ppt_y+#ppt_h*1.125000"/>
                                          </p:val>
                                        </p:tav>
                                        <p:tav tm="100000">
                                          <p:val>
                                            <p:strVal val="#ppt_y"/>
                                          </p:val>
                                        </p:tav>
                                      </p:tavLst>
                                    </p:anim>
                                    <p:animEffect filter="wipe(up)" transition="in">
                                      <p:cBhvr>
                                        <p:cTn dur="500" id="29"/>
                                        <p:tgtEl>
                                          <p:spTgt spid="12"/>
                                        </p:tgtEl>
                                      </p:cBhvr>
                                    </p:animEffect>
                                  </p:childTnLst>
                                </p:cTn>
                              </p:par>
                            </p:childTnLst>
                          </p:cTn>
                        </p:par>
                        <p:par>
                          <p:cTn fill="hold" id="30" nodeType="afterGroup">
                            <p:stCondLst>
                              <p:cond delay="2000"/>
                            </p:stCondLst>
                            <p:childTnLst>
                              <p:par>
                                <p:cTn fill="hold" grpId="0" id="31" nodeType="afterEffect" presetClass="entr" presetID="12" presetSubtype="4">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additive="base">
                                        <p:cTn dur="500" id="33"/>
                                        <p:tgtEl>
                                          <p:spTgt spid="13"/>
                                        </p:tgtEl>
                                        <p:attrNameLst>
                                          <p:attrName>ppt_y</p:attrName>
                                        </p:attrNameLst>
                                      </p:cBhvr>
                                      <p:tavLst>
                                        <p:tav tm="0">
                                          <p:val>
                                            <p:strVal val="#ppt_y+#ppt_h*1.125000"/>
                                          </p:val>
                                        </p:tav>
                                        <p:tav tm="100000">
                                          <p:val>
                                            <p:strVal val="#ppt_y"/>
                                          </p:val>
                                        </p:tav>
                                      </p:tavLst>
                                    </p:anim>
                                    <p:animEffect filter="wipe(up)" transition="in">
                                      <p:cBhvr>
                                        <p:cTn dur="500" id="34"/>
                                        <p:tgtEl>
                                          <p:spTgt spid="13"/>
                                        </p:tgtEl>
                                      </p:cBhvr>
                                    </p:animEffect>
                                  </p:childTnLst>
                                </p:cTn>
                              </p:par>
                            </p:childTnLst>
                          </p:cTn>
                        </p:par>
                        <p:par>
                          <p:cTn fill="hold" id="35" nodeType="afterGroup">
                            <p:stCondLst>
                              <p:cond delay="2500"/>
                            </p:stCondLst>
                            <p:childTnLst>
                              <p:par>
                                <p:cTn fill="hold" grpId="0" id="36" nodeType="afterEffect" presetClass="entr" presetID="12" presetSubtype="4">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id="38"/>
                                        <p:tgtEl>
                                          <p:spTgt spid="14"/>
                                        </p:tgtEl>
                                        <p:attrNameLst>
                                          <p:attrName>ppt_y</p:attrName>
                                        </p:attrNameLst>
                                      </p:cBhvr>
                                      <p:tavLst>
                                        <p:tav tm="0">
                                          <p:val>
                                            <p:strVal val="#ppt_y+#ppt_h*1.125000"/>
                                          </p:val>
                                        </p:tav>
                                        <p:tav tm="100000">
                                          <p:val>
                                            <p:strVal val="#ppt_y"/>
                                          </p:val>
                                        </p:tav>
                                      </p:tavLst>
                                    </p:anim>
                                    <p:animEffect filter="wipe(up)" transition="in">
                                      <p:cBhvr>
                                        <p:cTn dur="500" id="39"/>
                                        <p:tgtEl>
                                          <p:spTgt spid="14"/>
                                        </p:tgtEl>
                                      </p:cBhvr>
                                    </p:animEffect>
                                  </p:childTnLst>
                                </p:cTn>
                              </p:par>
                            </p:childTnLst>
                          </p:cTn>
                        </p:par>
                        <p:par>
                          <p:cTn fill="hold" id="40" nodeType="afterGroup">
                            <p:stCondLst>
                              <p:cond delay="3000"/>
                            </p:stCondLst>
                            <p:childTnLst>
                              <p:par>
                                <p:cTn fill="hold" grpId="0" id="41" nodeType="afterEffect" presetClass="entr" presetID="12" presetSubtype="4">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id="43"/>
                                        <p:tgtEl>
                                          <p:spTgt spid="15"/>
                                        </p:tgtEl>
                                        <p:attrNameLst>
                                          <p:attrName>ppt_y</p:attrName>
                                        </p:attrNameLst>
                                      </p:cBhvr>
                                      <p:tavLst>
                                        <p:tav tm="0">
                                          <p:val>
                                            <p:strVal val="#ppt_y+#ppt_h*1.125000"/>
                                          </p:val>
                                        </p:tav>
                                        <p:tav tm="100000">
                                          <p:val>
                                            <p:strVal val="#ppt_y"/>
                                          </p:val>
                                        </p:tav>
                                      </p:tavLst>
                                    </p:anim>
                                    <p:animEffect filter="wipe(up)" transition="in">
                                      <p:cBhvr>
                                        <p:cTn dur="500" id="4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10"/>
      <p:bldP grpId="0" spid="11"/>
      <p:bldP grpId="0" spid="12"/>
      <p:bldP grpId="0" spid="13"/>
      <p:bldP grpId="0" spid="14"/>
      <p:bldP grpId="0" spid="1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D70453F-20BA-454F-B949-150C33069E45}"/>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9DB328E2-B371-4F6C-A84F-3EA08E4994D5}"/>
              </a:ext>
            </a:extLst>
          </p:cNvPr>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平行四边形 1">
            <a:extLst>
              <a:ext uri="{FF2B5EF4-FFF2-40B4-BE49-F238E27FC236}">
                <a16:creationId xmlns:a16="http://schemas.microsoft.com/office/drawing/2014/main" id="{6922DCA0-1D99-42A5-A5DB-5AB7C1F9D057}"/>
              </a:ext>
            </a:extLst>
          </p:cNvPr>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C32C7B03-B002-46BF-89EE-3893706E6206}"/>
              </a:ext>
            </a:extLst>
          </p:cNvPr>
          <p:cNvSpPr/>
          <p:nvPr/>
        </p:nvSpPr>
        <p:spPr>
          <a:xfrm>
            <a:off x="1976695" y="2049510"/>
            <a:ext cx="2464455" cy="2171700"/>
          </a:xfrm>
          <a:prstGeom prst="rect">
            <a:avLst/>
          </a:prstGeom>
        </p:spPr>
        <p:txBody>
          <a:bodyPr bIns="34290" lIns="68580" rIns="68580" tIns="34290" wrap="square">
            <a:spAutoFit/>
          </a:bodyPr>
          <a:lstStyle/>
          <a:p>
            <a:pPr algn="ctr">
              <a:defRPr/>
            </a:pPr>
            <a:r>
              <a:rPr altLang="zh-CN" lang="en-US" spc="225" sz="13800">
                <a:solidFill>
                  <a:schemeClr val="bg1"/>
                </a:solidFill>
                <a:latin charset="-122" panose="02000000000000000000" pitchFamily="2" typeface="包图粗朗体"/>
                <a:ea charset="-122" panose="02000000000000000000" pitchFamily="2" typeface="包图粗朗体"/>
                <a:cs typeface="+mn-ea"/>
                <a:sym typeface="+mn-lt"/>
              </a:rPr>
              <a:t>3</a:t>
            </a:r>
          </a:p>
        </p:txBody>
      </p:sp>
      <p:sp>
        <p:nvSpPr>
          <p:cNvPr id="17" name="矩形 16">
            <a:extLst>
              <a:ext uri="{FF2B5EF4-FFF2-40B4-BE49-F238E27FC236}">
                <a16:creationId xmlns:a16="http://schemas.microsoft.com/office/drawing/2014/main" id="{229CA21C-4690-466E-A8A0-A301E122288B}"/>
              </a:ext>
            </a:extLst>
          </p:cNvPr>
          <p:cNvSpPr/>
          <p:nvPr/>
        </p:nvSpPr>
        <p:spPr>
          <a:xfrm>
            <a:off x="4912340" y="2564838"/>
            <a:ext cx="5651888" cy="982980"/>
          </a:xfrm>
          <a:prstGeom prst="rect">
            <a:avLst/>
          </a:prstGeom>
        </p:spPr>
        <p:txBody>
          <a:bodyPr bIns="34290" lIns="68580" rIns="68580" tIns="34290" wrap="square">
            <a:spAutoFit/>
          </a:bodyPr>
          <a:lstStyle/>
          <a:p>
            <a:pPr>
              <a:defRPr/>
            </a:pPr>
            <a:r>
              <a:rPr altLang="en-US" lang="zh-CN" spc="225" sz="6000">
                <a:solidFill>
                  <a:schemeClr val="bg1"/>
                </a:solidFill>
                <a:latin charset="-122" panose="00000500000000000000" pitchFamily="2" typeface="字魂59号-创粗黑"/>
                <a:ea charset="-122" panose="00000500000000000000" pitchFamily="2" typeface="字魂59号-创粗黑"/>
                <a:cs typeface="+mn-ea"/>
                <a:sym typeface="+mn-lt"/>
              </a:rPr>
              <a:t>经验与总结</a:t>
            </a:r>
          </a:p>
        </p:txBody>
      </p:sp>
      <p:sp>
        <p:nvSpPr>
          <p:cNvPr id="19" name="文本框 18">
            <a:extLst>
              <a:ext uri="{FF2B5EF4-FFF2-40B4-BE49-F238E27FC236}">
                <a16:creationId xmlns:a16="http://schemas.microsoft.com/office/drawing/2014/main" id="{06EF48CA-9170-4584-8251-A4A04BFC30AC}"/>
              </a:ext>
            </a:extLst>
          </p:cNvPr>
          <p:cNvSpPr txBox="1"/>
          <p:nvPr/>
        </p:nvSpPr>
        <p:spPr>
          <a:xfrm>
            <a:off x="4912339" y="3568702"/>
            <a:ext cx="4959443" cy="822960"/>
          </a:xfrm>
          <a:prstGeom prst="rect">
            <a:avLst/>
          </a:prstGeom>
          <a:noFill/>
        </p:spPr>
        <p:txBody>
          <a:bodyPr rtlCol="0" wrap="square">
            <a:spAutoFit/>
          </a:bodyPr>
          <a:lstStyle/>
          <a:p>
            <a:r>
              <a:rPr altLang="zh-CN" lang="en-US" sz="16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Tree>
    <p:extLst>
      <p:ext uri="{BB962C8B-B14F-4D97-AF65-F5344CB8AC3E}">
        <p14:creationId val="1486864924"/>
      </p:ext>
    </p:extLst>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6"/>
                                        </p:tgtEl>
                                        <p:attrNameLst>
                                          <p:attrName>style.visibility</p:attrName>
                                        </p:attrNameLst>
                                      </p:cBhvr>
                                      <p:to>
                                        <p:strVal val="visible"/>
                                      </p:to>
                                    </p:set>
                                    <p:animEffect filter="wipe(righ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17"/>
                                        </p:tgtEl>
                                        <p:attrNameLst>
                                          <p:attrName>style.visibility</p:attrName>
                                        </p:attrNameLst>
                                      </p:cBhvr>
                                      <p:to>
                                        <p:strVal val="visible"/>
                                      </p:to>
                                    </p:set>
                                    <p:animEffect filter="wipe(right)"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9"/>
                                        </p:tgtEl>
                                        <p:attrNameLst>
                                          <p:attrName>style.visibility</p:attrName>
                                        </p:attrNameLst>
                                      </p:cBhvr>
                                      <p:to>
                                        <p:strVal val="visible"/>
                                      </p:to>
                                    </p:set>
                                    <p:animEffect filter="wipe(left)"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6"/>
      <p:bldP grpId="0" spid="17"/>
      <p:bldP grpId="0" spid="1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C866479B-B15A-4E2C-9D08-8BB340721CF6}"/>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经验与总结</a:t>
            </a:r>
          </a:p>
        </p:txBody>
      </p:sp>
      <p:cxnSp>
        <p:nvCxnSpPr>
          <p:cNvPr id="5" name="直接连接符 4">
            <a:extLst>
              <a:ext uri="{FF2B5EF4-FFF2-40B4-BE49-F238E27FC236}">
                <a16:creationId xmlns:a16="http://schemas.microsoft.com/office/drawing/2014/main" id="{A0FEB712-AA69-4A1D-BD12-92CAB1454E4D}"/>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15">
            <a:extLst>
              <a:ext uri="{FF2B5EF4-FFF2-40B4-BE49-F238E27FC236}">
                <a16:creationId xmlns:a16="http://schemas.microsoft.com/office/drawing/2014/main" id="{339F0F27-95EE-4CB3-8572-B3CE4A3FB6FC}"/>
              </a:ext>
            </a:extLst>
          </p:cNvPr>
          <p:cNvSpPr txBox="1"/>
          <p:nvPr/>
        </p:nvSpPr>
        <p:spPr>
          <a:xfrm>
            <a:off x="8707864" y="4207209"/>
            <a:ext cx="2053253" cy="131064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charset="0" typeface="Lato Light"/>
              </a:rPr>
              <a:t>Phenomenon whereby something new and somehow valuable</a:t>
            </a:r>
          </a:p>
        </p:txBody>
      </p:sp>
      <p:sp>
        <p:nvSpPr>
          <p:cNvPr id="6" name="Rectangle 16">
            <a:extLst>
              <a:ext uri="{FF2B5EF4-FFF2-40B4-BE49-F238E27FC236}">
                <a16:creationId xmlns:a16="http://schemas.microsoft.com/office/drawing/2014/main" id="{E25748A5-D860-4780-B413-102ED8F1E440}"/>
              </a:ext>
            </a:extLst>
          </p:cNvPr>
          <p:cNvSpPr/>
          <p:nvPr/>
        </p:nvSpPr>
        <p:spPr>
          <a:xfrm>
            <a:off x="8702147" y="3946225"/>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typeface="Lato"/>
              </a:rPr>
              <a:t>2018</a:t>
            </a:r>
          </a:p>
        </p:txBody>
      </p:sp>
      <p:sp>
        <p:nvSpPr>
          <p:cNvPr id="8" name="TextBox 17">
            <a:extLst>
              <a:ext uri="{FF2B5EF4-FFF2-40B4-BE49-F238E27FC236}">
                <a16:creationId xmlns:a16="http://schemas.microsoft.com/office/drawing/2014/main" id="{8B9BFBA5-161E-4F82-9F1A-6A9D2C41F48A}"/>
              </a:ext>
            </a:extLst>
          </p:cNvPr>
          <p:cNvSpPr txBox="1"/>
          <p:nvPr/>
        </p:nvSpPr>
        <p:spPr>
          <a:xfrm>
            <a:off x="5787388" y="2835610"/>
            <a:ext cx="2312670" cy="106680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charset="0" typeface="Lato Light"/>
              </a:rPr>
              <a:t>Phenomenon whereby something new and somehow valuable</a:t>
            </a:r>
          </a:p>
        </p:txBody>
      </p:sp>
      <p:sp>
        <p:nvSpPr>
          <p:cNvPr id="9" name="Rectangle 18">
            <a:extLst>
              <a:ext uri="{FF2B5EF4-FFF2-40B4-BE49-F238E27FC236}">
                <a16:creationId xmlns:a16="http://schemas.microsoft.com/office/drawing/2014/main" id="{9E5478C9-08AE-49F8-90E0-39D5A0A9E1F8}"/>
              </a:ext>
            </a:extLst>
          </p:cNvPr>
          <p:cNvSpPr/>
          <p:nvPr/>
        </p:nvSpPr>
        <p:spPr>
          <a:xfrm>
            <a:off x="5781673" y="2575260"/>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typeface="Lato"/>
              </a:rPr>
              <a:t>2010</a:t>
            </a:r>
          </a:p>
        </p:txBody>
      </p:sp>
      <p:sp>
        <p:nvSpPr>
          <p:cNvPr id="10" name="TextBox 19">
            <a:extLst>
              <a:ext uri="{FF2B5EF4-FFF2-40B4-BE49-F238E27FC236}">
                <a16:creationId xmlns:a16="http://schemas.microsoft.com/office/drawing/2014/main" id="{79B5AADD-1ED0-46F9-930D-9EC4A9B181BB}"/>
              </a:ext>
            </a:extLst>
          </p:cNvPr>
          <p:cNvSpPr txBox="1"/>
          <p:nvPr/>
        </p:nvSpPr>
        <p:spPr>
          <a:xfrm>
            <a:off x="8707864" y="2835610"/>
            <a:ext cx="2412367" cy="82296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charset="0" typeface="Lato Light"/>
              </a:rPr>
              <a:t>Phenomenon whereby something new and somehow valuable</a:t>
            </a:r>
          </a:p>
        </p:txBody>
      </p:sp>
      <p:sp>
        <p:nvSpPr>
          <p:cNvPr id="11" name="Rectangle 20">
            <a:extLst>
              <a:ext uri="{FF2B5EF4-FFF2-40B4-BE49-F238E27FC236}">
                <a16:creationId xmlns:a16="http://schemas.microsoft.com/office/drawing/2014/main" id="{BA2837AD-90AF-4EF8-BFDA-36289F993F4E}"/>
              </a:ext>
            </a:extLst>
          </p:cNvPr>
          <p:cNvSpPr/>
          <p:nvPr/>
        </p:nvSpPr>
        <p:spPr>
          <a:xfrm>
            <a:off x="8702147" y="2575260"/>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typeface="Lato"/>
              </a:rPr>
              <a:t>2012</a:t>
            </a:r>
          </a:p>
        </p:txBody>
      </p:sp>
      <p:sp>
        <p:nvSpPr>
          <p:cNvPr id="12" name="TextBox 21">
            <a:extLst>
              <a:ext uri="{FF2B5EF4-FFF2-40B4-BE49-F238E27FC236}">
                <a16:creationId xmlns:a16="http://schemas.microsoft.com/office/drawing/2014/main" id="{8223F7D7-77C1-4F96-8DC7-9B464F7887B3}"/>
              </a:ext>
            </a:extLst>
          </p:cNvPr>
          <p:cNvSpPr txBox="1"/>
          <p:nvPr/>
        </p:nvSpPr>
        <p:spPr>
          <a:xfrm>
            <a:off x="5787387" y="4252930"/>
            <a:ext cx="2182793" cy="131064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charset="0" typeface="Lato Light"/>
              </a:rPr>
              <a:t>Phenomenon whereby something new and somehow valuable</a:t>
            </a:r>
          </a:p>
        </p:txBody>
      </p:sp>
      <p:sp>
        <p:nvSpPr>
          <p:cNvPr id="13" name="Rectangle 22">
            <a:extLst>
              <a:ext uri="{FF2B5EF4-FFF2-40B4-BE49-F238E27FC236}">
                <a16:creationId xmlns:a16="http://schemas.microsoft.com/office/drawing/2014/main" id="{2BFEEFAE-1CE2-4246-809A-BB18EEA5A376}"/>
              </a:ext>
            </a:extLst>
          </p:cNvPr>
          <p:cNvSpPr/>
          <p:nvPr/>
        </p:nvSpPr>
        <p:spPr>
          <a:xfrm>
            <a:off x="5781673" y="3991945"/>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typeface="Lato"/>
              </a:rPr>
              <a:t>2015</a:t>
            </a:r>
          </a:p>
        </p:txBody>
      </p:sp>
      <p:sp>
        <p:nvSpPr>
          <p:cNvPr id="14" name="Rectangle 23">
            <a:extLst>
              <a:ext uri="{FF2B5EF4-FFF2-40B4-BE49-F238E27FC236}">
                <a16:creationId xmlns:a16="http://schemas.microsoft.com/office/drawing/2014/main" id="{3F3E318E-FE0C-4032-885C-89B1787F7E5D}"/>
              </a:ext>
            </a:extLst>
          </p:cNvPr>
          <p:cNvSpPr/>
          <p:nvPr/>
        </p:nvSpPr>
        <p:spPr>
          <a:xfrm>
            <a:off x="8362423"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pitchFamily="2" typeface="字魂58号-创中黑"/>
              <a:ea charset="-122" panose="00000500000000000000" pitchFamily="2" typeface="字魂58号-创中黑"/>
            </a:endParaRPr>
          </a:p>
        </p:txBody>
      </p:sp>
      <p:sp>
        <p:nvSpPr>
          <p:cNvPr id="15" name="Rectangle 24">
            <a:extLst>
              <a:ext uri="{FF2B5EF4-FFF2-40B4-BE49-F238E27FC236}">
                <a16:creationId xmlns:a16="http://schemas.microsoft.com/office/drawing/2014/main" id="{EC803DB5-3257-49D9-AB85-F17C4106FBD9}"/>
              </a:ext>
            </a:extLst>
          </p:cNvPr>
          <p:cNvSpPr/>
          <p:nvPr/>
        </p:nvSpPr>
        <p:spPr>
          <a:xfrm>
            <a:off x="5441948"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pitchFamily="2" typeface="字魂58号-创中黑"/>
              <a:ea charset="-122" panose="00000500000000000000" pitchFamily="2" typeface="字魂58号-创中黑"/>
            </a:endParaRPr>
          </a:p>
        </p:txBody>
      </p:sp>
      <p:sp>
        <p:nvSpPr>
          <p:cNvPr id="16" name="Rectangle 25">
            <a:extLst>
              <a:ext uri="{FF2B5EF4-FFF2-40B4-BE49-F238E27FC236}">
                <a16:creationId xmlns:a16="http://schemas.microsoft.com/office/drawing/2014/main" id="{53DD5570-F039-4A09-AC1A-0930408D09BC}"/>
              </a:ext>
            </a:extLst>
          </p:cNvPr>
          <p:cNvSpPr/>
          <p:nvPr/>
        </p:nvSpPr>
        <p:spPr>
          <a:xfrm>
            <a:off x="8362423" y="264003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pitchFamily="2" typeface="字魂58号-创中黑"/>
              <a:ea charset="-122" panose="00000500000000000000" pitchFamily="2" typeface="字魂58号-创中黑"/>
            </a:endParaRPr>
          </a:p>
        </p:txBody>
      </p:sp>
      <p:sp>
        <p:nvSpPr>
          <p:cNvPr id="17" name="Rectangle 26">
            <a:extLst>
              <a:ext uri="{FF2B5EF4-FFF2-40B4-BE49-F238E27FC236}">
                <a16:creationId xmlns:a16="http://schemas.microsoft.com/office/drawing/2014/main" id="{5F0955D5-04A3-4AB9-A4AF-B8467EFB26AA}"/>
              </a:ext>
            </a:extLst>
          </p:cNvPr>
          <p:cNvSpPr/>
          <p:nvPr/>
        </p:nvSpPr>
        <p:spPr>
          <a:xfrm>
            <a:off x="5441948" y="2648285"/>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pitchFamily="2" typeface="字魂58号-创中黑"/>
              <a:ea charset="-122" panose="00000500000000000000" pitchFamily="2" typeface="字魂58号-创中黑"/>
            </a:endParaRPr>
          </a:p>
        </p:txBody>
      </p:sp>
      <p:sp>
        <p:nvSpPr>
          <p:cNvPr id="18" name="Freeform 135">
            <a:extLst>
              <a:ext uri="{FF2B5EF4-FFF2-40B4-BE49-F238E27FC236}">
                <a16:creationId xmlns:a16="http://schemas.microsoft.com/office/drawing/2014/main" id="{2389830F-3E17-4764-BAD7-FEC4C498BDB2}"/>
              </a:ext>
            </a:extLst>
          </p:cNvPr>
          <p:cNvSpPr>
            <a:spLocks noEditPoints="1"/>
          </p:cNvSpPr>
          <p:nvPr/>
        </p:nvSpPr>
        <p:spPr bwMode="auto">
          <a:xfrm>
            <a:off x="2394549" y="2644140"/>
            <a:ext cx="637751" cy="597386"/>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BCA890"/>
          </a:solidFill>
          <a:ln w="9525">
            <a:noFill/>
            <a:round/>
          </a:ln>
        </p:spPr>
        <p:txBody>
          <a:bodyPr anchor="t" anchorCtr="0" bIns="60960" compatLnSpc="1" lIns="121920" numCol="1" rIns="121920" tIns="60960" vert="horz" wrap="square">
            <a:prstTxWarp prst="textNoShape">
              <a:avLst/>
            </a:prstTxWarp>
          </a:bodyPr>
          <a:lstStyle/>
          <a:p>
            <a:endParaRPr lang="en-US" sz="2400">
              <a:latin charset="-122" panose="00000500000000000000" pitchFamily="2" typeface="字魂58号-创中黑"/>
              <a:ea charset="-122" panose="00000500000000000000" pitchFamily="2" typeface="字魂58号-创中黑"/>
            </a:endParaRPr>
          </a:p>
        </p:txBody>
      </p:sp>
      <p:sp>
        <p:nvSpPr>
          <p:cNvPr id="19" name="文本框 18">
            <a:extLst>
              <a:ext uri="{FF2B5EF4-FFF2-40B4-BE49-F238E27FC236}">
                <a16:creationId xmlns:a16="http://schemas.microsoft.com/office/drawing/2014/main" id="{D13800E7-6AF8-4974-B118-A4AEA2869AA3}"/>
              </a:ext>
            </a:extLst>
          </p:cNvPr>
          <p:cNvSpPr txBox="1"/>
          <p:nvPr/>
        </p:nvSpPr>
        <p:spPr>
          <a:xfrm>
            <a:off x="1466424" y="4051079"/>
            <a:ext cx="2558772" cy="1158240"/>
          </a:xfrm>
          <a:prstGeom prst="rect">
            <a:avLst/>
          </a:prstGeom>
          <a:noFill/>
          <a:extLst>
            <a:ext uri="{909E8E84-426E-40DD-AFC4-6F175D3DCCD1}">
              <a14:hiddenFill>
                <a:solidFill>
                  <a:srgbClr val="E84C53"/>
                </a:solidFill>
              </a14:hiddenFill>
            </a:ext>
          </a:extLst>
        </p:spPr>
        <p:txBody>
          <a:bodyPr rtlCol="0" wrap="square">
            <a:spAutoFit/>
          </a:bodyPr>
          <a:lstStyle/>
          <a:p>
            <a:pPr algn="ctr"/>
            <a:r>
              <a:rPr lang="en-US" sz="14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 </a:t>
            </a:r>
          </a:p>
        </p:txBody>
      </p:sp>
      <p:sp>
        <p:nvSpPr>
          <p:cNvPr id="20" name="文本框 19">
            <a:extLst>
              <a:ext uri="{FF2B5EF4-FFF2-40B4-BE49-F238E27FC236}">
                <a16:creationId xmlns:a16="http://schemas.microsoft.com/office/drawing/2014/main" id="{9144F866-AAC4-4005-8A70-F5D020E123A7}"/>
              </a:ext>
            </a:extLst>
          </p:cNvPr>
          <p:cNvSpPr txBox="1"/>
          <p:nvPr/>
        </p:nvSpPr>
        <p:spPr>
          <a:xfrm>
            <a:off x="1821604" y="3633885"/>
            <a:ext cx="1783642"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Tree>
    <p:extLst>
      <p:ext uri="{BB962C8B-B14F-4D97-AF65-F5344CB8AC3E}">
        <p14:creationId val="808461029"/>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4">
                                  <p:stCondLst>
                                    <p:cond delay="0"/>
                                  </p:stCondLst>
                                  <p:childTnLst>
                                    <p:set>
                                      <p:cBhvr>
                                        <p:cTn dur="1" fill="hold" id="12">
                                          <p:stCondLst>
                                            <p:cond delay="0"/>
                                          </p:stCondLst>
                                        </p:cTn>
                                        <p:tgtEl>
                                          <p:spTgt spid="19"/>
                                        </p:tgtEl>
                                        <p:attrNameLst>
                                          <p:attrName>style.visibility</p:attrName>
                                        </p:attrNameLst>
                                      </p:cBhvr>
                                      <p:to>
                                        <p:strVal val="visible"/>
                                      </p:to>
                                    </p:set>
                                    <p:anim calcmode="lin" valueType="num">
                                      <p:cBhvr additive="base">
                                        <p:cTn dur="500" id="13"/>
                                        <p:tgtEl>
                                          <p:spTgt spid="19"/>
                                        </p:tgtEl>
                                        <p:attrNameLst>
                                          <p:attrName>ppt_y</p:attrName>
                                        </p:attrNameLst>
                                      </p:cBhvr>
                                      <p:tavLst>
                                        <p:tav tm="0">
                                          <p:val>
                                            <p:strVal val="#ppt_y+#ppt_h*1.125000"/>
                                          </p:val>
                                        </p:tav>
                                        <p:tav tm="100000">
                                          <p:val>
                                            <p:strVal val="#ppt_y"/>
                                          </p:val>
                                        </p:tav>
                                      </p:tavLst>
                                    </p:anim>
                                    <p:animEffect filter="wipe(up)" transition="in">
                                      <p:cBhvr>
                                        <p:cTn dur="500" id="14"/>
                                        <p:tgtEl>
                                          <p:spTgt spid="19"/>
                                        </p:tgtEl>
                                      </p:cBhvr>
                                    </p:animEffect>
                                  </p:childTnLst>
                                </p:cTn>
                              </p:par>
                            </p:childTnLst>
                          </p:cTn>
                        </p:par>
                        <p:par>
                          <p:cTn fill="hold" id="15" nodeType="afterGroup">
                            <p:stCondLst>
                              <p:cond delay="1500"/>
                            </p:stCondLst>
                            <p:childTnLst>
                              <p:par>
                                <p:cTn fill="hold" grpId="0" id="16" nodeType="afterEffect" presetClass="entr" presetID="12" presetSubtype="4">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500" id="18"/>
                                        <p:tgtEl>
                                          <p:spTgt spid="20"/>
                                        </p:tgtEl>
                                        <p:attrNameLst>
                                          <p:attrName>ppt_y</p:attrName>
                                        </p:attrNameLst>
                                      </p:cBhvr>
                                      <p:tavLst>
                                        <p:tav tm="0">
                                          <p:val>
                                            <p:strVal val="#ppt_y+#ppt_h*1.125000"/>
                                          </p:val>
                                        </p:tav>
                                        <p:tav tm="100000">
                                          <p:val>
                                            <p:strVal val="#ppt_y"/>
                                          </p:val>
                                        </p:tav>
                                      </p:tavLst>
                                    </p:anim>
                                    <p:animEffect filter="wipe(up)" transition="in">
                                      <p:cBhvr>
                                        <p:cTn dur="500" id="1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2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E8FC3D48-0677-48CC-A2FC-72E62D8D1049}"/>
              </a:ext>
            </a:extLst>
          </p:cNvPr>
          <p:cNvSpPr/>
          <p:nvPr/>
        </p:nvSpPr>
        <p:spPr>
          <a:xfrm>
            <a:off x="5372100" y="0"/>
            <a:ext cx="5867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a:extLst>
              <a:ext uri="{FF2B5EF4-FFF2-40B4-BE49-F238E27FC236}">
                <a16:creationId xmlns:a16="http://schemas.microsoft.com/office/drawing/2014/main" id="{FCC4A1C7-D7AE-4F60-ADB8-63983C419C92}"/>
              </a:ext>
            </a:extLst>
          </p:cNvPr>
          <p:cNvSpPr/>
          <p:nvPr/>
        </p:nvSpPr>
        <p:spPr>
          <a:xfrm>
            <a:off x="787401" y="2120900"/>
            <a:ext cx="4584700" cy="3505767"/>
          </a:xfrm>
          <a:prstGeom prst="parallelogram">
            <a:avLst>
              <a:gd fmla="val 0" name="adj"/>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DC1E0D89-4C06-4877-967A-75988165870E}"/>
              </a:ext>
            </a:extLst>
          </p:cNvPr>
          <p:cNvPicPr>
            <a:picLocks noChangeAspect="1"/>
          </p:cNvPicPr>
          <p:nvPr/>
        </p:nvPicPr>
        <p:blipFill>
          <a:blip r:embed="rId3">
            <a:extLst>
              <a:ext uri="{28A0092B-C50C-407E-A947-70E740481C1C}">
                <a14:useLocalDpi val="0"/>
              </a:ext>
            </a:extLst>
          </a:blip>
          <a:stretch>
            <a:fillRect/>
          </a:stretch>
        </p:blipFill>
        <p:spPr>
          <a:xfrm>
            <a:off x="966723" y="1721132"/>
            <a:ext cx="5597655" cy="3733801"/>
          </a:xfrm>
          <a:prstGeom prst="rect">
            <a:avLst/>
          </a:prstGeom>
        </p:spPr>
      </p:pic>
      <p:sp>
        <p:nvSpPr>
          <p:cNvPr id="8" name="Freeform 45">
            <a:extLst>
              <a:ext uri="{FF2B5EF4-FFF2-40B4-BE49-F238E27FC236}">
                <a16:creationId xmlns:a16="http://schemas.microsoft.com/office/drawing/2014/main" id="{E9F01644-86BC-47F8-A2CA-DFFA27A6E2BC}"/>
              </a:ext>
            </a:extLst>
          </p:cNvPr>
          <p:cNvSpPr>
            <a:spLocks noEditPoints="1"/>
          </p:cNvSpPr>
          <p:nvPr/>
        </p:nvSpPr>
        <p:spPr bwMode="auto">
          <a:xfrm>
            <a:off x="7029350" y="1796094"/>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anchor="t" anchorCtr="0" bIns="60960" compatLnSpc="1" lIns="121920" numCol="1" rIns="121920" tIns="60960" vert="horz" wrap="square">
            <a:prstTxWarp prst="textNoShape">
              <a:avLst/>
            </a:prstTxWarp>
          </a:bodyPr>
          <a:lstStyle/>
          <a:p>
            <a:endParaRPr lang="en-US" sz="2400">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9" name="Freeform 45">
            <a:extLst>
              <a:ext uri="{FF2B5EF4-FFF2-40B4-BE49-F238E27FC236}">
                <a16:creationId xmlns:a16="http://schemas.microsoft.com/office/drawing/2014/main" id="{D39B8ABB-A1C1-40DE-8BE9-B774413E5C81}"/>
              </a:ext>
            </a:extLst>
          </p:cNvPr>
          <p:cNvSpPr>
            <a:spLocks noEditPoints="1"/>
          </p:cNvSpPr>
          <p:nvPr/>
        </p:nvSpPr>
        <p:spPr bwMode="auto">
          <a:xfrm>
            <a:off x="7029350" y="3175105"/>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anchor="t" anchorCtr="0" bIns="60960" compatLnSpc="1" lIns="121920" numCol="1" rIns="121920" tIns="60960" vert="horz" wrap="square">
            <a:prstTxWarp prst="textNoShape">
              <a:avLst/>
            </a:prstTxWarp>
          </a:bodyPr>
          <a:lstStyle/>
          <a:p>
            <a:endParaRPr lang="en-US" sz="2400">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0" name="Freeform 45">
            <a:extLst>
              <a:ext uri="{FF2B5EF4-FFF2-40B4-BE49-F238E27FC236}">
                <a16:creationId xmlns:a16="http://schemas.microsoft.com/office/drawing/2014/main" id="{812930E9-5D75-4079-A3D2-392872175AF0}"/>
              </a:ext>
            </a:extLst>
          </p:cNvPr>
          <p:cNvSpPr>
            <a:spLocks noEditPoints="1"/>
          </p:cNvSpPr>
          <p:nvPr/>
        </p:nvSpPr>
        <p:spPr bwMode="auto">
          <a:xfrm>
            <a:off x="7029350" y="4505198"/>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anchor="t" anchorCtr="0" bIns="60960" compatLnSpc="1" lIns="121920" numCol="1" rIns="121920" tIns="60960" vert="horz" wrap="square">
            <a:prstTxWarp prst="textNoShape">
              <a:avLst/>
            </a:prstTxWarp>
          </a:bodyPr>
          <a:lstStyle/>
          <a:p>
            <a:endParaRPr lang="en-US" sz="2400">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1" name="文本框 10">
            <a:extLst>
              <a:ext uri="{FF2B5EF4-FFF2-40B4-BE49-F238E27FC236}">
                <a16:creationId xmlns:a16="http://schemas.microsoft.com/office/drawing/2014/main" id="{D50B3BBE-50BE-4EA3-8741-6A1403F54929}"/>
              </a:ext>
            </a:extLst>
          </p:cNvPr>
          <p:cNvSpPr txBox="1"/>
          <p:nvPr/>
        </p:nvSpPr>
        <p:spPr>
          <a:xfrm>
            <a:off x="7700276" y="2077893"/>
            <a:ext cx="3094726"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a:t>
            </a:r>
          </a:p>
        </p:txBody>
      </p:sp>
      <p:sp>
        <p:nvSpPr>
          <p:cNvPr id="12" name="文本框 11">
            <a:extLst>
              <a:ext uri="{FF2B5EF4-FFF2-40B4-BE49-F238E27FC236}">
                <a16:creationId xmlns:a16="http://schemas.microsoft.com/office/drawing/2014/main" id="{D87342BC-6933-4525-BECB-EDC43935303B}"/>
              </a:ext>
            </a:extLst>
          </p:cNvPr>
          <p:cNvSpPr txBox="1"/>
          <p:nvPr/>
        </p:nvSpPr>
        <p:spPr>
          <a:xfrm>
            <a:off x="7667889" y="1660698"/>
            <a:ext cx="4222222"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3" name="文本框 12">
            <a:extLst>
              <a:ext uri="{FF2B5EF4-FFF2-40B4-BE49-F238E27FC236}">
                <a16:creationId xmlns:a16="http://schemas.microsoft.com/office/drawing/2014/main" id="{39B6652D-1C73-492E-9888-A1D788049805}"/>
              </a:ext>
            </a:extLst>
          </p:cNvPr>
          <p:cNvSpPr txBox="1"/>
          <p:nvPr/>
        </p:nvSpPr>
        <p:spPr>
          <a:xfrm>
            <a:off x="7700276" y="3456091"/>
            <a:ext cx="2904226"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a:t>
            </a:r>
          </a:p>
        </p:txBody>
      </p:sp>
      <p:sp>
        <p:nvSpPr>
          <p:cNvPr id="14" name="文本框 13">
            <a:extLst>
              <a:ext uri="{FF2B5EF4-FFF2-40B4-BE49-F238E27FC236}">
                <a16:creationId xmlns:a16="http://schemas.microsoft.com/office/drawing/2014/main" id="{C965C47F-DB6D-4CE9-81A2-83F9A7CA73A4}"/>
              </a:ext>
            </a:extLst>
          </p:cNvPr>
          <p:cNvSpPr txBox="1"/>
          <p:nvPr/>
        </p:nvSpPr>
        <p:spPr>
          <a:xfrm>
            <a:off x="7667889" y="3038896"/>
            <a:ext cx="4222222"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5" name="文本框 14">
            <a:extLst>
              <a:ext uri="{FF2B5EF4-FFF2-40B4-BE49-F238E27FC236}">
                <a16:creationId xmlns:a16="http://schemas.microsoft.com/office/drawing/2014/main" id="{12B7FC55-D2FD-482E-B1C1-73BE2551EBE1}"/>
              </a:ext>
            </a:extLst>
          </p:cNvPr>
          <p:cNvSpPr txBox="1"/>
          <p:nvPr/>
        </p:nvSpPr>
        <p:spPr>
          <a:xfrm>
            <a:off x="7732657" y="4834290"/>
            <a:ext cx="3062343"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a:t>
            </a:r>
          </a:p>
        </p:txBody>
      </p:sp>
      <p:sp>
        <p:nvSpPr>
          <p:cNvPr id="16" name="文本框 15">
            <a:extLst>
              <a:ext uri="{FF2B5EF4-FFF2-40B4-BE49-F238E27FC236}">
                <a16:creationId xmlns:a16="http://schemas.microsoft.com/office/drawing/2014/main" id="{0E7AB01D-695B-4566-B0A1-BC481AB30D12}"/>
              </a:ext>
            </a:extLst>
          </p:cNvPr>
          <p:cNvSpPr txBox="1"/>
          <p:nvPr/>
        </p:nvSpPr>
        <p:spPr>
          <a:xfrm>
            <a:off x="7827273" y="4417096"/>
            <a:ext cx="4222222"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Tree>
    <p:extLst>
      <p:ext uri="{BB962C8B-B14F-4D97-AF65-F5344CB8AC3E}">
        <p14:creationId val="1786079184"/>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fltVal val="0"/>
                                          </p:val>
                                        </p:tav>
                                        <p:tav tm="100000">
                                          <p:val>
                                            <p:strVal val="#ppt_h"/>
                                          </p:val>
                                        </p:tav>
                                      </p:tavLst>
                                    </p:anim>
                                    <p:animEffect filter="fade"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fltVal val="0"/>
                                          </p:val>
                                        </p:tav>
                                        <p:tav tm="100000">
                                          <p:val>
                                            <p:strVal val="#ppt_w"/>
                                          </p:val>
                                        </p:tav>
                                      </p:tavLst>
                                    </p:anim>
                                    <p:anim calcmode="lin" valueType="num">
                                      <p:cBhvr>
                                        <p:cTn dur="500" fill="hold" id="24"/>
                                        <p:tgtEl>
                                          <p:spTgt spid="10"/>
                                        </p:tgtEl>
                                        <p:attrNameLst>
                                          <p:attrName>ppt_h</p:attrName>
                                        </p:attrNameLst>
                                      </p:cBhvr>
                                      <p:tavLst>
                                        <p:tav tm="0">
                                          <p:val>
                                            <p:fltVal val="0"/>
                                          </p:val>
                                        </p:tav>
                                        <p:tav tm="100000">
                                          <p:val>
                                            <p:strVal val="#ppt_h"/>
                                          </p:val>
                                        </p:tav>
                                      </p:tavLst>
                                    </p:anim>
                                    <p:animEffect filter="fade" transition="in">
                                      <p:cBhvr>
                                        <p:cTn dur="500" id="25"/>
                                        <p:tgtEl>
                                          <p:spTgt spid="10"/>
                                        </p:tgtEl>
                                      </p:cBhvr>
                                    </p:animEffect>
                                  </p:childTnLst>
                                </p:cTn>
                              </p:par>
                            </p:childTnLst>
                          </p:cTn>
                        </p:par>
                        <p:par>
                          <p:cTn fill="hold" id="26" nodeType="afterGroup">
                            <p:stCondLst>
                              <p:cond delay="2000"/>
                            </p:stCondLst>
                            <p:childTnLst>
                              <p:par>
                                <p:cTn fill="hold" grpId="0" id="27" nodeType="afterEffect" presetClass="entr" presetID="12" presetSubtype="4">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id="29"/>
                                        <p:tgtEl>
                                          <p:spTgt spid="11"/>
                                        </p:tgtEl>
                                        <p:attrNameLst>
                                          <p:attrName>ppt_y</p:attrName>
                                        </p:attrNameLst>
                                      </p:cBhvr>
                                      <p:tavLst>
                                        <p:tav tm="0">
                                          <p:val>
                                            <p:strVal val="#ppt_y+#ppt_h*1.125000"/>
                                          </p:val>
                                        </p:tav>
                                        <p:tav tm="100000">
                                          <p:val>
                                            <p:strVal val="#ppt_y"/>
                                          </p:val>
                                        </p:tav>
                                      </p:tavLst>
                                    </p:anim>
                                    <p:animEffect filter="wipe(up)" transition="in">
                                      <p:cBhvr>
                                        <p:cTn dur="500" id="30"/>
                                        <p:tgtEl>
                                          <p:spTgt spid="11"/>
                                        </p:tgtEl>
                                      </p:cBhvr>
                                    </p:animEffect>
                                  </p:childTnLst>
                                </p:cTn>
                              </p:par>
                            </p:childTnLst>
                          </p:cTn>
                        </p:par>
                        <p:par>
                          <p:cTn fill="hold" id="31" nodeType="afterGroup">
                            <p:stCondLst>
                              <p:cond delay="2500"/>
                            </p:stCondLst>
                            <p:childTnLst>
                              <p:par>
                                <p:cTn fill="hold" grpId="0" id="32" nodeType="afterEffect" presetClass="entr" presetID="12" presetSubtype="4">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id="34"/>
                                        <p:tgtEl>
                                          <p:spTgt spid="12"/>
                                        </p:tgtEl>
                                        <p:attrNameLst>
                                          <p:attrName>ppt_y</p:attrName>
                                        </p:attrNameLst>
                                      </p:cBhvr>
                                      <p:tavLst>
                                        <p:tav tm="0">
                                          <p:val>
                                            <p:strVal val="#ppt_y+#ppt_h*1.125000"/>
                                          </p:val>
                                        </p:tav>
                                        <p:tav tm="100000">
                                          <p:val>
                                            <p:strVal val="#ppt_y"/>
                                          </p:val>
                                        </p:tav>
                                      </p:tavLst>
                                    </p:anim>
                                    <p:animEffect filter="wipe(up)" transition="in">
                                      <p:cBhvr>
                                        <p:cTn dur="500" id="35"/>
                                        <p:tgtEl>
                                          <p:spTgt spid="12"/>
                                        </p:tgtEl>
                                      </p:cBhvr>
                                    </p:animEffect>
                                  </p:childTnLst>
                                </p:cTn>
                              </p:par>
                            </p:childTnLst>
                          </p:cTn>
                        </p:par>
                        <p:par>
                          <p:cTn fill="hold" id="36" nodeType="afterGroup">
                            <p:stCondLst>
                              <p:cond delay="3000"/>
                            </p:stCondLst>
                            <p:childTnLst>
                              <p:par>
                                <p:cTn fill="hold" grpId="0" id="37" nodeType="afterEffect" presetClass="entr" presetID="12" presetSubtype="4">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id="39"/>
                                        <p:tgtEl>
                                          <p:spTgt spid="13"/>
                                        </p:tgtEl>
                                        <p:attrNameLst>
                                          <p:attrName>ppt_y</p:attrName>
                                        </p:attrNameLst>
                                      </p:cBhvr>
                                      <p:tavLst>
                                        <p:tav tm="0">
                                          <p:val>
                                            <p:strVal val="#ppt_y+#ppt_h*1.125000"/>
                                          </p:val>
                                        </p:tav>
                                        <p:tav tm="100000">
                                          <p:val>
                                            <p:strVal val="#ppt_y"/>
                                          </p:val>
                                        </p:tav>
                                      </p:tavLst>
                                    </p:anim>
                                    <p:animEffect filter="wipe(up)" transition="in">
                                      <p:cBhvr>
                                        <p:cTn dur="500" id="40"/>
                                        <p:tgtEl>
                                          <p:spTgt spid="13"/>
                                        </p:tgtEl>
                                      </p:cBhvr>
                                    </p:animEffect>
                                  </p:childTnLst>
                                </p:cTn>
                              </p:par>
                            </p:childTnLst>
                          </p:cTn>
                        </p:par>
                        <p:par>
                          <p:cTn fill="hold" id="41" nodeType="afterGroup">
                            <p:stCondLst>
                              <p:cond delay="3500"/>
                            </p:stCondLst>
                            <p:childTnLst>
                              <p:par>
                                <p:cTn fill="hold" grpId="0" id="42" nodeType="afterEffect" presetClass="entr" presetID="12" presetSubtype="4">
                                  <p:stCondLst>
                                    <p:cond delay="0"/>
                                  </p:stCondLst>
                                  <p:childTnLst>
                                    <p:set>
                                      <p:cBhvr>
                                        <p:cTn dur="1" fill="hold" id="43">
                                          <p:stCondLst>
                                            <p:cond delay="0"/>
                                          </p:stCondLst>
                                        </p:cTn>
                                        <p:tgtEl>
                                          <p:spTgt spid="14"/>
                                        </p:tgtEl>
                                        <p:attrNameLst>
                                          <p:attrName>style.visibility</p:attrName>
                                        </p:attrNameLst>
                                      </p:cBhvr>
                                      <p:to>
                                        <p:strVal val="visible"/>
                                      </p:to>
                                    </p:set>
                                    <p:anim calcmode="lin" valueType="num">
                                      <p:cBhvr additive="base">
                                        <p:cTn dur="500" id="44"/>
                                        <p:tgtEl>
                                          <p:spTgt spid="14"/>
                                        </p:tgtEl>
                                        <p:attrNameLst>
                                          <p:attrName>ppt_y</p:attrName>
                                        </p:attrNameLst>
                                      </p:cBhvr>
                                      <p:tavLst>
                                        <p:tav tm="0">
                                          <p:val>
                                            <p:strVal val="#ppt_y+#ppt_h*1.125000"/>
                                          </p:val>
                                        </p:tav>
                                        <p:tav tm="100000">
                                          <p:val>
                                            <p:strVal val="#ppt_y"/>
                                          </p:val>
                                        </p:tav>
                                      </p:tavLst>
                                    </p:anim>
                                    <p:animEffect filter="wipe(up)" transition="in">
                                      <p:cBhvr>
                                        <p:cTn dur="500" id="45"/>
                                        <p:tgtEl>
                                          <p:spTgt spid="14"/>
                                        </p:tgtEl>
                                      </p:cBhvr>
                                    </p:animEffect>
                                  </p:childTnLst>
                                </p:cTn>
                              </p:par>
                            </p:childTnLst>
                          </p:cTn>
                        </p:par>
                        <p:par>
                          <p:cTn fill="hold" id="46" nodeType="afterGroup">
                            <p:stCondLst>
                              <p:cond delay="4000"/>
                            </p:stCondLst>
                            <p:childTnLst>
                              <p:par>
                                <p:cTn fill="hold" grpId="0" id="47" nodeType="afterEffect" presetClass="entr" presetID="12" presetSubtype="4">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additive="base">
                                        <p:cTn dur="500" id="49"/>
                                        <p:tgtEl>
                                          <p:spTgt spid="15"/>
                                        </p:tgtEl>
                                        <p:attrNameLst>
                                          <p:attrName>ppt_y</p:attrName>
                                        </p:attrNameLst>
                                      </p:cBhvr>
                                      <p:tavLst>
                                        <p:tav tm="0">
                                          <p:val>
                                            <p:strVal val="#ppt_y+#ppt_h*1.125000"/>
                                          </p:val>
                                        </p:tav>
                                        <p:tav tm="100000">
                                          <p:val>
                                            <p:strVal val="#ppt_y"/>
                                          </p:val>
                                        </p:tav>
                                      </p:tavLst>
                                    </p:anim>
                                    <p:animEffect filter="wipe(up)" transition="in">
                                      <p:cBhvr>
                                        <p:cTn dur="500" id="50"/>
                                        <p:tgtEl>
                                          <p:spTgt spid="15"/>
                                        </p:tgtEl>
                                      </p:cBhvr>
                                    </p:animEffect>
                                  </p:childTnLst>
                                </p:cTn>
                              </p:par>
                            </p:childTnLst>
                          </p:cTn>
                        </p:par>
                        <p:par>
                          <p:cTn fill="hold" id="51" nodeType="afterGroup">
                            <p:stCondLst>
                              <p:cond delay="4500"/>
                            </p:stCondLst>
                            <p:childTnLst>
                              <p:par>
                                <p:cTn fill="hold" grpId="0" id="52" nodeType="afterEffect" presetClass="entr" presetID="12" presetSubtype="4">
                                  <p:stCondLst>
                                    <p:cond delay="0"/>
                                  </p:stCondLst>
                                  <p:childTnLst>
                                    <p:set>
                                      <p:cBhvr>
                                        <p:cTn dur="1" fill="hold" id="53">
                                          <p:stCondLst>
                                            <p:cond delay="0"/>
                                          </p:stCondLst>
                                        </p:cTn>
                                        <p:tgtEl>
                                          <p:spTgt spid="16"/>
                                        </p:tgtEl>
                                        <p:attrNameLst>
                                          <p:attrName>style.visibility</p:attrName>
                                        </p:attrNameLst>
                                      </p:cBhvr>
                                      <p:to>
                                        <p:strVal val="visible"/>
                                      </p:to>
                                    </p:set>
                                    <p:anim calcmode="lin" valueType="num">
                                      <p:cBhvr additive="base">
                                        <p:cTn dur="500" id="54"/>
                                        <p:tgtEl>
                                          <p:spTgt spid="16"/>
                                        </p:tgtEl>
                                        <p:attrNameLst>
                                          <p:attrName>ppt_y</p:attrName>
                                        </p:attrNameLst>
                                      </p:cBhvr>
                                      <p:tavLst>
                                        <p:tav tm="0">
                                          <p:val>
                                            <p:strVal val="#ppt_y+#ppt_h*1.125000"/>
                                          </p:val>
                                        </p:tav>
                                        <p:tav tm="100000">
                                          <p:val>
                                            <p:strVal val="#ppt_y"/>
                                          </p:val>
                                        </p:tav>
                                      </p:tavLst>
                                    </p:anim>
                                    <p:animEffect filter="wipe(up)" transition="in">
                                      <p:cBhvr>
                                        <p:cTn dur="500" id="5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2"/>
      <p:bldP grpId="0" spid="13"/>
      <p:bldP grpId="0" spid="14"/>
      <p:bldP grpId="0" spid="15"/>
      <p:bldP grpId="0" spid="1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C866479B-B15A-4E2C-9D08-8BB340721CF6}"/>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经验与总结</a:t>
            </a:r>
          </a:p>
        </p:txBody>
      </p:sp>
      <p:cxnSp>
        <p:nvCxnSpPr>
          <p:cNvPr id="5" name="直接连接符 4">
            <a:extLst>
              <a:ext uri="{FF2B5EF4-FFF2-40B4-BE49-F238E27FC236}">
                <a16:creationId xmlns:a16="http://schemas.microsoft.com/office/drawing/2014/main" id="{A0FEB712-AA69-4A1D-BD12-92CAB1454E4D}"/>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Freeform 6">
            <a:extLst>
              <a:ext uri="{FF2B5EF4-FFF2-40B4-BE49-F238E27FC236}">
                <a16:creationId xmlns:a16="http://schemas.microsoft.com/office/drawing/2014/main" id="{2A3F07F5-3568-454D-8644-4F4A5E99FF9F}"/>
              </a:ext>
            </a:extLst>
          </p:cNvPr>
          <p:cNvSpPr/>
          <p:nvPr/>
        </p:nvSpPr>
        <p:spPr bwMode="auto">
          <a:xfrm>
            <a:off x="6489298" y="3260571"/>
            <a:ext cx="1032048" cy="1190993"/>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6" name="Freeform 7">
            <a:extLst>
              <a:ext uri="{FF2B5EF4-FFF2-40B4-BE49-F238E27FC236}">
                <a16:creationId xmlns:a16="http://schemas.microsoft.com/office/drawing/2014/main" id="{6A059F12-45BB-414F-A470-7857CDC394E2}"/>
              </a:ext>
            </a:extLst>
          </p:cNvPr>
          <p:cNvSpPr/>
          <p:nvPr/>
        </p:nvSpPr>
        <p:spPr bwMode="auto">
          <a:xfrm>
            <a:off x="4349019" y="3260571"/>
            <a:ext cx="1030858" cy="1190993"/>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8" name="Freeform 8">
            <a:extLst>
              <a:ext uri="{FF2B5EF4-FFF2-40B4-BE49-F238E27FC236}">
                <a16:creationId xmlns:a16="http://schemas.microsoft.com/office/drawing/2014/main" id="{9B015636-6257-41E4-A9D0-B53E5740B950}"/>
              </a:ext>
            </a:extLst>
          </p:cNvPr>
          <p:cNvSpPr/>
          <p:nvPr/>
        </p:nvSpPr>
        <p:spPr bwMode="auto">
          <a:xfrm>
            <a:off x="4883494" y="2330405"/>
            <a:ext cx="1030858" cy="1192184"/>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9" name="Freeform 9">
            <a:extLst>
              <a:ext uri="{FF2B5EF4-FFF2-40B4-BE49-F238E27FC236}">
                <a16:creationId xmlns:a16="http://schemas.microsoft.com/office/drawing/2014/main" id="{31DB7162-0C18-4543-BAAB-ED2CA942A86C}"/>
              </a:ext>
            </a:extLst>
          </p:cNvPr>
          <p:cNvSpPr/>
          <p:nvPr/>
        </p:nvSpPr>
        <p:spPr bwMode="auto">
          <a:xfrm>
            <a:off x="5956014" y="2330405"/>
            <a:ext cx="1030858" cy="1192184"/>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0" name="Freeform 10">
            <a:extLst>
              <a:ext uri="{FF2B5EF4-FFF2-40B4-BE49-F238E27FC236}">
                <a16:creationId xmlns:a16="http://schemas.microsoft.com/office/drawing/2014/main" id="{D69B1A9E-8AA1-4435-9D1C-815F4DE20106}"/>
              </a:ext>
            </a:extLst>
          </p:cNvPr>
          <p:cNvSpPr/>
          <p:nvPr/>
        </p:nvSpPr>
        <p:spPr bwMode="auto">
          <a:xfrm>
            <a:off x="4883494" y="4184781"/>
            <a:ext cx="1030858" cy="1192184"/>
          </a:xfrm>
          <a:custGeom>
            <a:gdLst>
              <a:gd fmla="*/ 1130 w 2260" name="T0"/>
              <a:gd fmla="*/ 0 h 2609" name="T1"/>
              <a:gd fmla="*/ 1695 w 2260" name="T2"/>
              <a:gd fmla="*/ 326 h 2609" name="T3"/>
              <a:gd fmla="*/ 2260 w 2260" name="T4"/>
              <a:gd fmla="*/ 652 h 2609" name="T5"/>
              <a:gd fmla="*/ 2260 w 2260" name="T6"/>
              <a:gd fmla="*/ 1305 h 2609" name="T7"/>
              <a:gd fmla="*/ 2260 w 2260" name="T8"/>
              <a:gd fmla="*/ 1957 h 2609" name="T9"/>
              <a:gd fmla="*/ 1695 w 2260" name="T10"/>
              <a:gd fmla="*/ 2283 h 2609" name="T11"/>
              <a:gd fmla="*/ 1130 w 2260" name="T12"/>
              <a:gd fmla="*/ 2609 h 2609" name="T13"/>
              <a:gd fmla="*/ 565 w 2260" name="T14"/>
              <a:gd fmla="*/ 2283 h 2609" name="T15"/>
              <a:gd fmla="*/ 0 w 2260" name="T16"/>
              <a:gd fmla="*/ 1957 h 2609" name="T17"/>
              <a:gd fmla="*/ 0 w 2260" name="T18"/>
              <a:gd fmla="*/ 1305 h 2609" name="T19"/>
              <a:gd fmla="*/ 0 w 2260" name="T20"/>
              <a:gd fmla="*/ 652 h 2609" name="T21"/>
              <a:gd fmla="*/ 565 w 2260" name="T22"/>
              <a:gd fmla="*/ 326 h 2609" name="T23"/>
              <a:gd fmla="*/ 1130 w 2260" name="T24"/>
              <a:gd fmla="*/ 0 h 26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1" name="Freeform 11">
            <a:extLst>
              <a:ext uri="{FF2B5EF4-FFF2-40B4-BE49-F238E27FC236}">
                <a16:creationId xmlns:a16="http://schemas.microsoft.com/office/drawing/2014/main" id="{C5E88673-CDB8-4EDD-B74F-1C42193EC2BC}"/>
              </a:ext>
            </a:extLst>
          </p:cNvPr>
          <p:cNvSpPr/>
          <p:nvPr/>
        </p:nvSpPr>
        <p:spPr bwMode="auto">
          <a:xfrm>
            <a:off x="5956014" y="4184781"/>
            <a:ext cx="1030858" cy="1192184"/>
          </a:xfrm>
          <a:custGeom>
            <a:gdLst>
              <a:gd fmla="*/ 1130 w 2260" name="T0"/>
              <a:gd fmla="*/ 0 h 2609" name="T1"/>
              <a:gd fmla="*/ 1695 w 2260" name="T2"/>
              <a:gd fmla="*/ 326 h 2609" name="T3"/>
              <a:gd fmla="*/ 2260 w 2260" name="T4"/>
              <a:gd fmla="*/ 652 h 2609" name="T5"/>
              <a:gd fmla="*/ 2260 w 2260" name="T6"/>
              <a:gd fmla="*/ 1305 h 2609" name="T7"/>
              <a:gd fmla="*/ 2260 w 2260" name="T8"/>
              <a:gd fmla="*/ 1957 h 2609" name="T9"/>
              <a:gd fmla="*/ 1695 w 2260" name="T10"/>
              <a:gd fmla="*/ 2283 h 2609" name="T11"/>
              <a:gd fmla="*/ 1130 w 2260" name="T12"/>
              <a:gd fmla="*/ 2609 h 2609" name="T13"/>
              <a:gd fmla="*/ 565 w 2260" name="T14"/>
              <a:gd fmla="*/ 2283 h 2609" name="T15"/>
              <a:gd fmla="*/ 0 w 2260" name="T16"/>
              <a:gd fmla="*/ 1957 h 2609" name="T17"/>
              <a:gd fmla="*/ 0 w 2260" name="T18"/>
              <a:gd fmla="*/ 1305 h 2609" name="T19"/>
              <a:gd fmla="*/ 0 w 2260" name="T20"/>
              <a:gd fmla="*/ 652 h 2609" name="T21"/>
              <a:gd fmla="*/ 565 w 2260" name="T22"/>
              <a:gd fmla="*/ 326 h 2609" name="T23"/>
              <a:gd fmla="*/ 1130 w 2260" name="T24"/>
              <a:gd fmla="*/ 0 h 26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2" name="Freeform 13">
            <a:extLst>
              <a:ext uri="{FF2B5EF4-FFF2-40B4-BE49-F238E27FC236}">
                <a16:creationId xmlns:a16="http://schemas.microsoft.com/office/drawing/2014/main" id="{E11B2061-01F3-43DE-BE7E-1A86B73308B7}"/>
              </a:ext>
            </a:extLst>
          </p:cNvPr>
          <p:cNvSpPr>
            <a:spLocks noEditPoints="1"/>
          </p:cNvSpPr>
          <p:nvPr/>
        </p:nvSpPr>
        <p:spPr bwMode="auto">
          <a:xfrm>
            <a:off x="4653753" y="3630969"/>
            <a:ext cx="459482" cy="453769"/>
          </a:xfrm>
          <a:custGeom>
            <a:gdLst>
              <a:gd fmla="*/ 909 w 1006" name="T0"/>
              <a:gd fmla="*/ 858 h 995" name="T1"/>
              <a:gd fmla="*/ 805 w 1006" name="T2"/>
              <a:gd fmla="*/ 858 h 995" name="T3"/>
              <a:gd fmla="*/ 969 w 1006" name="T4"/>
              <a:gd fmla="*/ 97 h 995" name="T5"/>
              <a:gd fmla="*/ 834 w 1006" name="T6"/>
              <a:gd fmla="*/ 0 h 995" name="T7"/>
              <a:gd fmla="*/ 472 w 1006" name="T8"/>
              <a:gd fmla="*/ 323 h 995" name="T9"/>
              <a:gd fmla="*/ 421 w 1006" name="T10"/>
              <a:gd fmla="*/ 397 h 995" name="T11"/>
              <a:gd fmla="*/ 376 w 1006" name="T12"/>
              <a:gd fmla="*/ 419 h 995" name="T13"/>
              <a:gd fmla="*/ 381 w 1006" name="T14"/>
              <a:gd fmla="*/ 556 h 995" name="T15"/>
              <a:gd fmla="*/ 89 w 1006" name="T16"/>
              <a:gd fmla="*/ 810 h 995" name="T17"/>
              <a:gd fmla="*/ 57 w 1006" name="T18"/>
              <a:gd fmla="*/ 995 h 995" name="T19"/>
              <a:gd fmla="*/ 208 w 1006" name="T20"/>
              <a:gd fmla="*/ 844 h 995" name="T21"/>
              <a:gd fmla="*/ 445 w 1006" name="T22"/>
              <a:gd fmla="*/ 621 h 995" name="T23"/>
              <a:gd fmla="*/ 578 w 1006" name="T24"/>
              <a:gd fmla="*/ 621 h 995" name="T25"/>
              <a:gd fmla="*/ 616 w 1006" name="T26"/>
              <a:gd fmla="*/ 537 h 995" name="T27"/>
              <a:gd fmla="*/ 674 w 1006" name="T28"/>
              <a:gd fmla="*/ 525 h 995" name="T29"/>
              <a:gd fmla="*/ 969 w 1006" name="T30"/>
              <a:gd fmla="*/ 97 h 995" name="T31"/>
              <a:gd fmla="*/ 392 w 1006" name="T32"/>
              <a:gd fmla="*/ 325 h 995" name="T33"/>
              <a:gd fmla="*/ 404 w 1006" name="T34"/>
              <a:gd fmla="*/ 312 h 995" name="T35"/>
              <a:gd fmla="*/ 436 w 1006" name="T36"/>
              <a:gd fmla="*/ 281 h 995" name="T37"/>
              <a:gd fmla="*/ 215 w 1006" name="T38"/>
              <a:gd fmla="*/ 1 h 995" name="T39"/>
              <a:gd fmla="*/ 280 w 1006" name="T40"/>
              <a:gd fmla="*/ 160 h 995" name="T41"/>
              <a:gd fmla="*/ 21 w 1006" name="T42"/>
              <a:gd fmla="*/ 195 h 995" name="T43"/>
              <a:gd fmla="*/ 232 w 1006" name="T44"/>
              <a:gd fmla="*/ 447 h 995" name="T45"/>
              <a:gd fmla="*/ 303 w 1006" name="T46"/>
              <a:gd fmla="*/ 433 h 995" name="T47"/>
              <a:gd fmla="*/ 363 w 1006" name="T48"/>
              <a:gd fmla="*/ 354 h 995" name="T49"/>
              <a:gd fmla="*/ 672 w 1006" name="T50"/>
              <a:gd fmla="*/ 606 h 995" name="T51"/>
              <a:gd fmla="*/ 617 w 1006" name="T52"/>
              <a:gd fmla="*/ 660 h 995" name="T53"/>
              <a:gd fmla="*/ 741 w 1006" name="T54"/>
              <a:gd fmla="*/ 871 h 995" name="T55"/>
              <a:gd fmla="*/ 869 w 1006" name="T56"/>
              <a:gd fmla="*/ 995 h 995" name="T57"/>
              <a:gd fmla="*/ 980 w 1006" name="T58"/>
              <a:gd fmla="*/ 825 h 995" name="T59"/>
              <a:gd fmla="*/ 702 w 1006" name="T60"/>
              <a:gd fmla="*/ 576 h 995" name="T61"/>
              <a:gd fmla="*/ 658 w 1006" name="T62"/>
              <a:gd fmla="*/ 579 h 99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95" w="100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3" name="Freeform 14">
            <a:extLst>
              <a:ext uri="{FF2B5EF4-FFF2-40B4-BE49-F238E27FC236}">
                <a16:creationId xmlns:a16="http://schemas.microsoft.com/office/drawing/2014/main" id="{E8B6B9A2-B144-4DCC-8D0C-2C2221D859B0}"/>
              </a:ext>
            </a:extLst>
          </p:cNvPr>
          <p:cNvSpPr>
            <a:spLocks noEditPoints="1"/>
          </p:cNvSpPr>
          <p:nvPr/>
        </p:nvSpPr>
        <p:spPr bwMode="auto">
          <a:xfrm>
            <a:off x="5250126" y="2653165"/>
            <a:ext cx="329732" cy="450195"/>
          </a:xfrm>
          <a:custGeom>
            <a:gdLst>
              <a:gd fmla="*/ 95 w 723" name="T0"/>
              <a:gd fmla="*/ 160 h 986" name="T1"/>
              <a:gd fmla="*/ 80 w 723" name="T2"/>
              <a:gd fmla="*/ 986 h 986" name="T3"/>
              <a:gd fmla="*/ 723 w 723" name="T4"/>
              <a:gd fmla="*/ 242 h 986" name="T5"/>
              <a:gd fmla="*/ 668 w 723" name="T6"/>
              <a:gd fmla="*/ 260 h 986" name="T7"/>
              <a:gd fmla="*/ 83 w 723" name="T8"/>
              <a:gd fmla="*/ 929 h 986" name="T9"/>
              <a:gd fmla="*/ 313 w 723" name="T10"/>
              <a:gd fmla="*/ 105 h 986" name="T11"/>
              <a:gd fmla="*/ 410 w 723" name="T12"/>
              <a:gd fmla="*/ 105 h 986" name="T13"/>
              <a:gd fmla="*/ 360 w 723" name="T14"/>
              <a:gd fmla="*/ 157 h 986" name="T15"/>
              <a:gd fmla="*/ 253 w 723" name="T16"/>
              <a:gd fmla="*/ 107 h 986" name="T17"/>
              <a:gd fmla="*/ 133 w 723" name="T18"/>
              <a:gd fmla="*/ 250 h 986" name="T19"/>
              <a:gd fmla="*/ 590 w 723" name="T20"/>
              <a:gd fmla="*/ 250 h 986" name="T21"/>
              <a:gd fmla="*/ 470 w 723" name="T22"/>
              <a:gd fmla="*/ 107 h 986" name="T23"/>
              <a:gd fmla="*/ 253 w 723" name="T24"/>
              <a:gd fmla="*/ 107 h 986" name="T25"/>
              <a:gd fmla="*/ 255 w 723" name="T26"/>
              <a:gd fmla="*/ 749 h 986" name="T27"/>
              <a:gd fmla="*/ 175 w 723" name="T28"/>
              <a:gd fmla="*/ 771 h 986" name="T29"/>
              <a:gd fmla="*/ 158 w 723" name="T30"/>
              <a:gd fmla="*/ 789 h 986" name="T31"/>
              <a:gd fmla="*/ 255 w 723" name="T32"/>
              <a:gd fmla="*/ 796 h 986" name="T33"/>
              <a:gd fmla="*/ 153 w 723" name="T34"/>
              <a:gd fmla="*/ 846 h 986" name="T35"/>
              <a:gd fmla="*/ 280 w 723" name="T36"/>
              <a:gd fmla="*/ 784 h 986" name="T37"/>
              <a:gd fmla="*/ 280 w 723" name="T38"/>
              <a:gd fmla="*/ 744 h 986" name="T39"/>
              <a:gd fmla="*/ 128 w 723" name="T40"/>
              <a:gd fmla="*/ 751 h 986" name="T41"/>
              <a:gd fmla="*/ 248 w 723" name="T42"/>
              <a:gd fmla="*/ 879 h 986" name="T43"/>
              <a:gd fmla="*/ 248 w 723" name="T44"/>
              <a:gd fmla="*/ 387 h 986" name="T45"/>
              <a:gd fmla="*/ 175 w 723" name="T46"/>
              <a:gd fmla="*/ 409 h 986" name="T47"/>
              <a:gd fmla="*/ 200 w 723" name="T48"/>
              <a:gd fmla="*/ 474 h 986" name="T49"/>
              <a:gd fmla="*/ 153 w 723" name="T50"/>
              <a:gd fmla="*/ 492 h 986" name="T51"/>
              <a:gd fmla="*/ 248 w 723" name="T52"/>
              <a:gd fmla="*/ 362 h 986" name="T53"/>
              <a:gd fmla="*/ 128 w 723" name="T54"/>
              <a:gd fmla="*/ 489 h 986" name="T55"/>
              <a:gd fmla="*/ 279 w 723" name="T56"/>
              <a:gd fmla="*/ 416 h 986" name="T57"/>
              <a:gd fmla="*/ 278 w 723" name="T58"/>
              <a:gd fmla="*/ 382 h 986" name="T59"/>
              <a:gd fmla="*/ 255 w 723" name="T60"/>
              <a:gd fmla="*/ 582 h 986" name="T61"/>
              <a:gd fmla="*/ 158 w 723" name="T62"/>
              <a:gd fmla="*/ 607 h 986" name="T63"/>
              <a:gd fmla="*/ 255 w 723" name="T64"/>
              <a:gd fmla="*/ 672 h 986" name="T65"/>
              <a:gd fmla="*/ 280 w 723" name="T66"/>
              <a:gd fmla="*/ 563 h 986" name="T67"/>
              <a:gd fmla="*/ 128 w 723" name="T68"/>
              <a:gd fmla="*/ 569 h 986" name="T69"/>
              <a:gd fmla="*/ 255 w 723" name="T70"/>
              <a:gd fmla="*/ 696 h 986" name="T71"/>
              <a:gd fmla="*/ 334 w 723" name="T72"/>
              <a:gd fmla="*/ 538 h 986" name="T73"/>
              <a:gd fmla="*/ 378 w 723" name="T74"/>
              <a:gd fmla="*/ 836 h 986" name="T75"/>
              <a:gd fmla="*/ 580 w 723" name="T76"/>
              <a:gd fmla="*/ 774 h 986" name="T77"/>
              <a:gd fmla="*/ 370 w 723" name="T78"/>
              <a:gd fmla="*/ 829 h 986" name="T79"/>
              <a:gd fmla="*/ 580 w 723" name="T80"/>
              <a:gd fmla="*/ 587 h 986" name="T81"/>
              <a:gd fmla="*/ 370 w 723" name="T82"/>
              <a:gd fmla="*/ 474 h 986" name="T83"/>
              <a:gd fmla="*/ 370 w 723" name="T84"/>
              <a:gd fmla="*/ 407 h 98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85" w="723">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4" name="Freeform 15">
            <a:extLst>
              <a:ext uri="{FF2B5EF4-FFF2-40B4-BE49-F238E27FC236}">
                <a16:creationId xmlns:a16="http://schemas.microsoft.com/office/drawing/2014/main" id="{EEBD55A1-CAB1-4647-B41B-800658F4BA78}"/>
              </a:ext>
            </a:extLst>
          </p:cNvPr>
          <p:cNvSpPr>
            <a:spLocks noEditPoints="1"/>
          </p:cNvSpPr>
          <p:nvPr/>
        </p:nvSpPr>
        <p:spPr bwMode="auto">
          <a:xfrm>
            <a:off x="6210752" y="2703186"/>
            <a:ext cx="523761" cy="449005"/>
          </a:xfrm>
          <a:custGeom>
            <a:gdLst>
              <a:gd fmla="*/ 737 w 1149" name="T0"/>
              <a:gd fmla="*/ 427 h 983" name="T1"/>
              <a:gd fmla="*/ 640 w 1149" name="T2"/>
              <a:gd fmla="*/ 427 h 983" name="T3"/>
              <a:gd fmla="*/ 616 w 1149" name="T4"/>
              <a:gd fmla="*/ 502 h 983" name="T5"/>
              <a:gd fmla="*/ 640 w 1149" name="T6"/>
              <a:gd fmla="*/ 810 h 983" name="T7"/>
              <a:gd fmla="*/ 575 w 1149" name="T8"/>
              <a:gd fmla="*/ 921 h 983" name="T9"/>
              <a:gd fmla="*/ 514 w 1149" name="T10"/>
              <a:gd fmla="*/ 810 h 983" name="T11"/>
              <a:gd fmla="*/ 549 w 1149" name="T12"/>
              <a:gd fmla="*/ 503 h 983" name="T13"/>
              <a:gd fmla="*/ 524 w 1149" name="T14"/>
              <a:gd fmla="*/ 427 h 983" name="T15"/>
              <a:gd fmla="*/ 417 w 1149" name="T16"/>
              <a:gd fmla="*/ 427 h 983" name="T17"/>
              <a:gd fmla="*/ 417 w 1149" name="T18"/>
              <a:gd fmla="*/ 427 h 983" name="T19"/>
              <a:gd fmla="*/ 241 w 1149" name="T20"/>
              <a:gd fmla="*/ 612 h 983" name="T21"/>
              <a:gd fmla="*/ 266 w 1149" name="T22"/>
              <a:gd fmla="*/ 801 h 983" name="T23"/>
              <a:gd fmla="*/ 443 w 1149" name="T24"/>
              <a:gd fmla="*/ 983 h 983" name="T25"/>
              <a:gd fmla="*/ 711 w 1149" name="T26"/>
              <a:gd fmla="*/ 983 h 983" name="T27"/>
              <a:gd fmla="*/ 888 w 1149" name="T28"/>
              <a:gd fmla="*/ 799 h 983" name="T29"/>
              <a:gd fmla="*/ 913 w 1149" name="T30"/>
              <a:gd fmla="*/ 609 h 983" name="T31"/>
              <a:gd fmla="*/ 737 w 1149" name="T32"/>
              <a:gd fmla="*/ 427 h 983" name="T33"/>
              <a:gd fmla="*/ 218 w 1149" name="T34"/>
              <a:gd fmla="*/ 308 h 983" name="T35"/>
              <a:gd fmla="*/ 330 w 1149" name="T36"/>
              <a:gd fmla="*/ 196 h 983" name="T37"/>
              <a:gd fmla="*/ 218 w 1149" name="T38"/>
              <a:gd fmla="*/ 83 h 983" name="T39"/>
              <a:gd fmla="*/ 105 w 1149" name="T40"/>
              <a:gd fmla="*/ 196 h 983" name="T41"/>
              <a:gd fmla="*/ 218 w 1149" name="T42"/>
              <a:gd fmla="*/ 308 h 983" name="T43"/>
              <a:gd fmla="*/ 318 w 1149" name="T44"/>
              <a:gd fmla="*/ 344 h 983" name="T45"/>
              <a:gd fmla="*/ 118 w 1149" name="T46"/>
              <a:gd fmla="*/ 344 h 983" name="T47"/>
              <a:gd fmla="*/ 118 w 1149" name="T48"/>
              <a:gd fmla="*/ 343 h 983" name="T49"/>
              <a:gd fmla="*/ 7 w 1149" name="T50"/>
              <a:gd fmla="*/ 458 h 983" name="T51"/>
              <a:gd fmla="*/ 23 w 1149" name="T52"/>
              <a:gd fmla="*/ 577 h 983" name="T53"/>
              <a:gd fmla="*/ 134 w 1149" name="T54"/>
              <a:gd fmla="*/ 689 h 983" name="T55"/>
              <a:gd fmla="*/ 191 w 1149" name="T56"/>
              <a:gd fmla="*/ 689 h 983" name="T57"/>
              <a:gd fmla="*/ 180 w 1149" name="T58"/>
              <a:gd fmla="*/ 606 h 983" name="T59"/>
              <a:gd fmla="*/ 180 w 1149" name="T60"/>
              <a:gd fmla="*/ 606 h 983" name="T61"/>
              <a:gd fmla="*/ 180 w 1149" name="T62"/>
              <a:gd fmla="*/ 606 h 983" name="T63"/>
              <a:gd fmla="*/ 231 w 1149" name="T64"/>
              <a:gd fmla="*/ 449 h 983" name="T65"/>
              <a:gd fmla="*/ 308 w 1149" name="T66"/>
              <a:gd fmla="*/ 393 h 983" name="T67"/>
              <a:gd fmla="*/ 387 w 1149" name="T68"/>
              <a:gd fmla="*/ 367 h 983" name="T69"/>
              <a:gd fmla="*/ 318 w 1149" name="T70"/>
              <a:gd fmla="*/ 344 h 983" name="T71"/>
              <a:gd fmla="*/ 931 w 1149" name="T72"/>
              <a:gd fmla="*/ 308 h 983" name="T73"/>
              <a:gd fmla="*/ 1043 w 1149" name="T74"/>
              <a:gd fmla="*/ 196 h 983" name="T75"/>
              <a:gd fmla="*/ 931 w 1149" name="T76"/>
              <a:gd fmla="*/ 83 h 983" name="T77"/>
              <a:gd fmla="*/ 819 w 1149" name="T78"/>
              <a:gd fmla="*/ 196 h 983" name="T79"/>
              <a:gd fmla="*/ 931 w 1149" name="T80"/>
              <a:gd fmla="*/ 308 h 983" name="T81"/>
              <a:gd fmla="*/ 1031 w 1149" name="T82"/>
              <a:gd fmla="*/ 344 h 983" name="T83"/>
              <a:gd fmla="*/ 831 w 1149" name="T84"/>
              <a:gd fmla="*/ 344 h 983" name="T85"/>
              <a:gd fmla="*/ 831 w 1149" name="T86"/>
              <a:gd fmla="*/ 343 h 983" name="T87"/>
              <a:gd fmla="*/ 763 w 1149" name="T88"/>
              <a:gd fmla="*/ 366 h 983" name="T89"/>
              <a:gd fmla="*/ 847 w 1149" name="T90"/>
              <a:gd fmla="*/ 393 h 983" name="T91"/>
              <a:gd fmla="*/ 925 w 1149" name="T92"/>
              <a:gd fmla="*/ 450 h 983" name="T93"/>
              <a:gd fmla="*/ 974 w 1149" name="T94"/>
              <a:gd fmla="*/ 603 h 983" name="T95"/>
              <a:gd fmla="*/ 974 w 1149" name="T96"/>
              <a:gd fmla="*/ 603 h 983" name="T97"/>
              <a:gd fmla="*/ 974 w 1149" name="T98"/>
              <a:gd fmla="*/ 603 h 983" name="T99"/>
              <a:gd fmla="*/ 962 w 1149" name="T100"/>
              <a:gd fmla="*/ 689 h 983" name="T101"/>
              <a:gd fmla="*/ 1015 w 1149" name="T102"/>
              <a:gd fmla="*/ 689 h 983" name="T103"/>
              <a:gd fmla="*/ 1126 w 1149" name="T104"/>
              <a:gd fmla="*/ 575 h 983" name="T105"/>
              <a:gd fmla="*/ 1142 w 1149" name="T106"/>
              <a:gd fmla="*/ 456 h 983" name="T107"/>
              <a:gd fmla="*/ 1031 w 1149" name="T108"/>
              <a:gd fmla="*/ 344 h 983" name="T109"/>
              <a:gd fmla="*/ 756 w 1149" name="T110"/>
              <a:gd fmla="*/ 184 h 983" name="T111"/>
              <a:gd fmla="*/ 577 w 1149" name="T112"/>
              <a:gd fmla="*/ 369 h 983" name="T113"/>
              <a:gd fmla="*/ 398 w 1149" name="T114"/>
              <a:gd fmla="*/ 184 h 983" name="T115"/>
              <a:gd fmla="*/ 577 w 1149" name="T116"/>
              <a:gd fmla="*/ 0 h 983" name="T117"/>
              <a:gd fmla="*/ 756 w 1149" name="T118"/>
              <a:gd fmla="*/ 184 h 98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83" w="1149">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5" name="Freeform 17">
            <a:extLst>
              <a:ext uri="{FF2B5EF4-FFF2-40B4-BE49-F238E27FC236}">
                <a16:creationId xmlns:a16="http://schemas.microsoft.com/office/drawing/2014/main" id="{98B4E8A8-90C3-48E1-B6C3-637E843AD17E}"/>
              </a:ext>
            </a:extLst>
          </p:cNvPr>
          <p:cNvSpPr>
            <a:spLocks noEditPoints="1"/>
          </p:cNvSpPr>
          <p:nvPr/>
        </p:nvSpPr>
        <p:spPr bwMode="auto">
          <a:xfrm>
            <a:off x="6762636" y="3628587"/>
            <a:ext cx="459482" cy="460915"/>
          </a:xfrm>
          <a:custGeom>
            <a:gdLst>
              <a:gd fmla="*/ 504 w 1008" name="T0"/>
              <a:gd fmla="*/ 1009 h 1009" name="T1"/>
              <a:gd fmla="*/ 0 w 1008" name="T2"/>
              <a:gd fmla="*/ 504 h 1009" name="T3"/>
              <a:gd fmla="*/ 504 w 1008" name="T4"/>
              <a:gd fmla="*/ 0 h 1009" name="T5"/>
              <a:gd fmla="*/ 1008 w 1008" name="T6"/>
              <a:gd fmla="*/ 504 h 1009" name="T7"/>
              <a:gd fmla="*/ 504 w 1008" name="T8"/>
              <a:gd fmla="*/ 1009 h 1009" name="T9"/>
              <a:gd fmla="*/ 725 w 1008" name="T10"/>
              <a:gd fmla="*/ 769 h 1009" name="T11"/>
              <a:gd fmla="*/ 725 w 1008" name="T12"/>
              <a:gd fmla="*/ 769 h 1009" name="T13"/>
              <a:gd fmla="*/ 538 w 1008" name="T14"/>
              <a:gd fmla="*/ 586 h 1009" name="T15"/>
              <a:gd fmla="*/ 504 w 1008" name="T16"/>
              <a:gd fmla="*/ 592 h 1009" name="T17"/>
              <a:gd fmla="*/ 416 w 1008" name="T18"/>
              <a:gd fmla="*/ 504 h 1009" name="T19"/>
              <a:gd fmla="*/ 456 w 1008" name="T20"/>
              <a:gd fmla="*/ 431 h 1009" name="T21"/>
              <a:gd fmla="*/ 456 w 1008" name="T22"/>
              <a:gd fmla="*/ 179 h 1009" name="T23"/>
              <a:gd fmla="*/ 553 w 1008" name="T24"/>
              <a:gd fmla="*/ 179 h 1009" name="T25"/>
              <a:gd fmla="*/ 553 w 1008" name="T26"/>
              <a:gd fmla="*/ 431 h 1009" name="T27"/>
              <a:gd fmla="*/ 592 w 1008" name="T28"/>
              <a:gd fmla="*/ 504 h 1009" name="T29"/>
              <a:gd fmla="*/ 586 w 1008" name="T30"/>
              <a:gd fmla="*/ 536 h 1009" name="T31"/>
              <a:gd fmla="*/ 774 w 1008" name="T32"/>
              <a:gd fmla="*/ 719 h 1009" name="T33"/>
              <a:gd fmla="*/ 725 w 1008" name="T34"/>
              <a:gd fmla="*/ 769 h 1009" name="T35"/>
              <a:gd fmla="*/ 168 w 1008" name="T36"/>
              <a:gd fmla="*/ 471 h 1009" name="T37"/>
              <a:gd fmla="*/ 168 w 1008" name="T38"/>
              <a:gd fmla="*/ 471 h 1009" name="T39"/>
              <a:gd fmla="*/ 234 w 1008" name="T40"/>
              <a:gd fmla="*/ 471 h 1009" name="T41"/>
              <a:gd fmla="*/ 234 w 1008" name="T42"/>
              <a:gd fmla="*/ 538 h 1009" name="T43"/>
              <a:gd fmla="*/ 168 w 1008" name="T44"/>
              <a:gd fmla="*/ 538 h 1009" name="T45"/>
              <a:gd fmla="*/ 168 w 1008" name="T46"/>
              <a:gd fmla="*/ 471 h 1009" name="T47"/>
              <a:gd fmla="*/ 774 w 1008" name="T48"/>
              <a:gd fmla="*/ 471 h 1009" name="T49"/>
              <a:gd fmla="*/ 774 w 1008" name="T50"/>
              <a:gd fmla="*/ 471 h 1009" name="T51"/>
              <a:gd fmla="*/ 840 w 1008" name="T52"/>
              <a:gd fmla="*/ 471 h 1009" name="T53"/>
              <a:gd fmla="*/ 840 w 1008" name="T54"/>
              <a:gd fmla="*/ 538 h 1009" name="T55"/>
              <a:gd fmla="*/ 774 w 1008" name="T56"/>
              <a:gd fmla="*/ 538 h 1009" name="T57"/>
              <a:gd fmla="*/ 774 w 1008" name="T58"/>
              <a:gd fmla="*/ 471 h 1009" name="T59"/>
              <a:gd fmla="*/ 470 w 1008" name="T60"/>
              <a:gd fmla="*/ 840 h 1009" name="T61"/>
              <a:gd fmla="*/ 470 w 1008" name="T62"/>
              <a:gd fmla="*/ 840 h 1009" name="T63"/>
              <a:gd fmla="*/ 470 w 1008" name="T64"/>
              <a:gd fmla="*/ 775 h 1009" name="T65"/>
              <a:gd fmla="*/ 538 w 1008" name="T66"/>
              <a:gd fmla="*/ 775 h 1009" name="T67"/>
              <a:gd fmla="*/ 538 w 1008" name="T68"/>
              <a:gd fmla="*/ 840 h 1009" name="T69"/>
              <a:gd fmla="*/ 470 w 1008" name="T70"/>
              <a:gd fmla="*/ 840 h 1009" name="T71"/>
              <a:gd fmla="*/ 504 w 1008" name="T72"/>
              <a:gd fmla="*/ 912 h 1009" name="T73"/>
              <a:gd fmla="*/ 504 w 1008" name="T74"/>
              <a:gd fmla="*/ 912 h 1009" name="T75"/>
              <a:gd fmla="*/ 912 w 1008" name="T76"/>
              <a:gd fmla="*/ 504 h 1009" name="T77"/>
              <a:gd fmla="*/ 504 w 1008" name="T78"/>
              <a:gd fmla="*/ 97 h 1009" name="T79"/>
              <a:gd fmla="*/ 96 w 1008" name="T80"/>
              <a:gd fmla="*/ 504 h 1009" name="T81"/>
              <a:gd fmla="*/ 504 w 1008" name="T82"/>
              <a:gd fmla="*/ 912 h 100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09" w="1007">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grpSp>
        <p:nvGrpSpPr>
          <p:cNvPr id="16" name="组合 15">
            <a:extLst>
              <a:ext uri="{FF2B5EF4-FFF2-40B4-BE49-F238E27FC236}">
                <a16:creationId xmlns:a16="http://schemas.microsoft.com/office/drawing/2014/main" id="{7F91F4A3-495D-4980-B0D0-1E34906D2885}"/>
              </a:ext>
            </a:extLst>
          </p:cNvPr>
          <p:cNvGrpSpPr/>
          <p:nvPr/>
        </p:nvGrpSpPr>
        <p:grpSpPr>
          <a:xfrm>
            <a:off x="6219410" y="4545864"/>
            <a:ext cx="506444" cy="470018"/>
            <a:chOff x="5928340" y="670992"/>
            <a:chExt cx="506444" cy="470018"/>
          </a:xfrm>
          <a:solidFill>
            <a:schemeClr val="bg1"/>
          </a:solidFill>
        </p:grpSpPr>
        <p:sp>
          <p:nvSpPr>
            <p:cNvPr id="17" name="Freeform 36">
              <a:extLst>
                <a:ext uri="{FF2B5EF4-FFF2-40B4-BE49-F238E27FC236}">
                  <a16:creationId xmlns:a16="http://schemas.microsoft.com/office/drawing/2014/main" id="{AA0152F5-846D-4A74-ADAE-937F323783F0}"/>
                </a:ext>
              </a:extLst>
            </p:cNvPr>
            <p:cNvSpPr>
              <a:spLocks noEditPoints="1"/>
            </p:cNvSpPr>
            <p:nvPr/>
          </p:nvSpPr>
          <p:spPr bwMode="auto">
            <a:xfrm>
              <a:off x="5993909" y="670992"/>
              <a:ext cx="241151" cy="160240"/>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14:hiddenLine>
              </a:ext>
            </a:extLst>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8" name="Freeform 37">
              <a:extLst>
                <a:ext uri="{FF2B5EF4-FFF2-40B4-BE49-F238E27FC236}">
                  <a16:creationId xmlns:a16="http://schemas.microsoft.com/office/drawing/2014/main" id="{E12F4DC7-F410-4C6E-9980-CBF3A2908241}"/>
                </a:ext>
              </a:extLst>
            </p:cNvPr>
            <p:cNvSpPr>
              <a:spLocks noEditPoints="1"/>
            </p:cNvSpPr>
            <p:nvPr/>
          </p:nvSpPr>
          <p:spPr bwMode="auto">
            <a:xfrm>
              <a:off x="6183208" y="766203"/>
              <a:ext cx="251576" cy="263409"/>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14:hiddenLine>
              </a:ext>
            </a:extLst>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9" name="Freeform 38">
              <a:extLst>
                <a:ext uri="{FF2B5EF4-FFF2-40B4-BE49-F238E27FC236}">
                  <a16:creationId xmlns:a16="http://schemas.microsoft.com/office/drawing/2014/main" id="{1E33B4E0-C201-4FC8-ABD7-9E72276475B2}"/>
                </a:ext>
              </a:extLst>
            </p:cNvPr>
            <p:cNvSpPr>
              <a:spLocks noEditPoints="1"/>
            </p:cNvSpPr>
            <p:nvPr/>
          </p:nvSpPr>
          <p:spPr bwMode="auto">
            <a:xfrm>
              <a:off x="5928340" y="836444"/>
              <a:ext cx="304799" cy="304566"/>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14:hiddenLine>
              </a:ext>
            </a:extLst>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grpSp>
      <p:grpSp>
        <p:nvGrpSpPr>
          <p:cNvPr id="20" name="组合 19">
            <a:extLst>
              <a:ext uri="{FF2B5EF4-FFF2-40B4-BE49-F238E27FC236}">
                <a16:creationId xmlns:a16="http://schemas.microsoft.com/office/drawing/2014/main" id="{A99BDA43-9200-4AFF-9D6F-F968418F906C}"/>
              </a:ext>
            </a:extLst>
          </p:cNvPr>
          <p:cNvGrpSpPr/>
          <p:nvPr/>
        </p:nvGrpSpPr>
        <p:grpSpPr>
          <a:xfrm>
            <a:off x="5152769" y="4538765"/>
            <a:ext cx="428365" cy="468379"/>
            <a:chOff x="697828" y="4453123"/>
            <a:chExt cx="229831" cy="251300"/>
          </a:xfrm>
        </p:grpSpPr>
        <p:sp>
          <p:nvSpPr>
            <p:cNvPr id="21" name="Freeform 665">
              <a:extLst>
                <a:ext uri="{FF2B5EF4-FFF2-40B4-BE49-F238E27FC236}">
                  <a16:creationId xmlns:a16="http://schemas.microsoft.com/office/drawing/2014/main" id="{888F381D-D0A9-4422-B4AF-4EFD4A27187B}"/>
                </a:ext>
              </a:extLst>
            </p:cNvPr>
            <p:cNvSpPr/>
            <p:nvPr/>
          </p:nvSpPr>
          <p:spPr bwMode="auto">
            <a:xfrm>
              <a:off x="697828" y="4453123"/>
              <a:ext cx="229831" cy="17745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2" name="Rectangle 666">
              <a:extLst>
                <a:ext uri="{FF2B5EF4-FFF2-40B4-BE49-F238E27FC236}">
                  <a16:creationId xmlns:a16="http://schemas.microsoft.com/office/drawing/2014/main" id="{A60A2BC8-17C1-4531-A42F-1076E8E5A863}"/>
                </a:ext>
              </a:extLst>
            </p:cNvPr>
            <p:cNvSpPr>
              <a:spLocks noChangeArrowheads="1"/>
            </p:cNvSpPr>
            <p:nvPr/>
          </p:nvSpPr>
          <p:spPr bwMode="auto">
            <a:xfrm>
              <a:off x="718073" y="4643682"/>
              <a:ext cx="33343" cy="60741"/>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3" name="Rectangle 667">
              <a:extLst>
                <a:ext uri="{FF2B5EF4-FFF2-40B4-BE49-F238E27FC236}">
                  <a16:creationId xmlns:a16="http://schemas.microsoft.com/office/drawing/2014/main" id="{803E565C-2754-45C1-9609-E0779F333480}"/>
                </a:ext>
              </a:extLst>
            </p:cNvPr>
            <p:cNvSpPr>
              <a:spLocks noChangeArrowheads="1"/>
            </p:cNvSpPr>
            <p:nvPr/>
          </p:nvSpPr>
          <p:spPr bwMode="auto">
            <a:xfrm>
              <a:off x="772851" y="4613906"/>
              <a:ext cx="33343" cy="90515"/>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4" name="Rectangle 668">
              <a:extLst>
                <a:ext uri="{FF2B5EF4-FFF2-40B4-BE49-F238E27FC236}">
                  <a16:creationId xmlns:a16="http://schemas.microsoft.com/office/drawing/2014/main" id="{AFB9AC22-BC78-425B-9441-569BB387F0BC}"/>
                </a:ext>
              </a:extLst>
            </p:cNvPr>
            <p:cNvSpPr>
              <a:spLocks noChangeArrowheads="1"/>
            </p:cNvSpPr>
            <p:nvPr/>
          </p:nvSpPr>
          <p:spPr bwMode="auto">
            <a:xfrm>
              <a:off x="828820" y="4584131"/>
              <a:ext cx="33343" cy="120291"/>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5" name="Rectangle 669">
              <a:extLst>
                <a:ext uri="{FF2B5EF4-FFF2-40B4-BE49-F238E27FC236}">
                  <a16:creationId xmlns:a16="http://schemas.microsoft.com/office/drawing/2014/main" id="{2AFB7370-4271-4CEE-B9A5-D27F852E5141}"/>
                </a:ext>
              </a:extLst>
            </p:cNvPr>
            <p:cNvSpPr>
              <a:spLocks noChangeArrowheads="1"/>
            </p:cNvSpPr>
            <p:nvPr/>
          </p:nvSpPr>
          <p:spPr bwMode="auto">
            <a:xfrm>
              <a:off x="883598" y="4554357"/>
              <a:ext cx="33343" cy="150065"/>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grpSp>
      <p:sp>
        <p:nvSpPr>
          <p:cNvPr id="26" name="文本框 25">
            <a:extLst>
              <a:ext uri="{FF2B5EF4-FFF2-40B4-BE49-F238E27FC236}">
                <a16:creationId xmlns:a16="http://schemas.microsoft.com/office/drawing/2014/main" id="{3810935A-F381-49F5-9ED4-DF59C9A70812}"/>
              </a:ext>
            </a:extLst>
          </p:cNvPr>
          <p:cNvSpPr txBox="1"/>
          <p:nvPr/>
        </p:nvSpPr>
        <p:spPr>
          <a:xfrm>
            <a:off x="7373015" y="2486140"/>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7" name="文本框 26">
            <a:extLst>
              <a:ext uri="{FF2B5EF4-FFF2-40B4-BE49-F238E27FC236}">
                <a16:creationId xmlns:a16="http://schemas.microsoft.com/office/drawing/2014/main" id="{B937A29E-02CD-48DA-AA9C-DD7FC303A14E}"/>
              </a:ext>
            </a:extLst>
          </p:cNvPr>
          <p:cNvSpPr txBox="1"/>
          <p:nvPr/>
        </p:nvSpPr>
        <p:spPr>
          <a:xfrm>
            <a:off x="7328555" y="2149483"/>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28" name="文本框 27">
            <a:extLst>
              <a:ext uri="{FF2B5EF4-FFF2-40B4-BE49-F238E27FC236}">
                <a16:creationId xmlns:a16="http://schemas.microsoft.com/office/drawing/2014/main" id="{48D3AEE2-436C-42FA-9544-BBA88C1244D2}"/>
              </a:ext>
            </a:extLst>
          </p:cNvPr>
          <p:cNvSpPr txBox="1"/>
          <p:nvPr/>
        </p:nvSpPr>
        <p:spPr>
          <a:xfrm>
            <a:off x="8002679" y="3834344"/>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9" name="文本框 28">
            <a:extLst>
              <a:ext uri="{FF2B5EF4-FFF2-40B4-BE49-F238E27FC236}">
                <a16:creationId xmlns:a16="http://schemas.microsoft.com/office/drawing/2014/main" id="{9DAF530B-C056-49EF-B425-4DCF739CAAA3}"/>
              </a:ext>
            </a:extLst>
          </p:cNvPr>
          <p:cNvSpPr txBox="1"/>
          <p:nvPr/>
        </p:nvSpPr>
        <p:spPr>
          <a:xfrm>
            <a:off x="7958219" y="3497687"/>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0" name="文本框 29">
            <a:extLst>
              <a:ext uri="{FF2B5EF4-FFF2-40B4-BE49-F238E27FC236}">
                <a16:creationId xmlns:a16="http://schemas.microsoft.com/office/drawing/2014/main" id="{476B8AE9-3727-471E-854C-B776F923BDC2}"/>
              </a:ext>
            </a:extLst>
          </p:cNvPr>
          <p:cNvSpPr txBox="1"/>
          <p:nvPr/>
        </p:nvSpPr>
        <p:spPr>
          <a:xfrm>
            <a:off x="7412033" y="5113610"/>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31" name="文本框 30">
            <a:extLst>
              <a:ext uri="{FF2B5EF4-FFF2-40B4-BE49-F238E27FC236}">
                <a16:creationId xmlns:a16="http://schemas.microsoft.com/office/drawing/2014/main" id="{521D4AE1-DF16-494E-BBB3-2B206D5F0B32}"/>
              </a:ext>
            </a:extLst>
          </p:cNvPr>
          <p:cNvSpPr txBox="1"/>
          <p:nvPr/>
        </p:nvSpPr>
        <p:spPr>
          <a:xfrm>
            <a:off x="7367575" y="4776951"/>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2" name="文本框 31">
            <a:extLst>
              <a:ext uri="{FF2B5EF4-FFF2-40B4-BE49-F238E27FC236}">
                <a16:creationId xmlns:a16="http://schemas.microsoft.com/office/drawing/2014/main" id="{826F4825-DDCB-4453-B78F-5BD3056D1907}"/>
              </a:ext>
            </a:extLst>
          </p:cNvPr>
          <p:cNvSpPr txBox="1"/>
          <p:nvPr/>
        </p:nvSpPr>
        <p:spPr>
          <a:xfrm>
            <a:off x="1808189" y="5115273"/>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33" name="文本框 32">
            <a:extLst>
              <a:ext uri="{FF2B5EF4-FFF2-40B4-BE49-F238E27FC236}">
                <a16:creationId xmlns:a16="http://schemas.microsoft.com/office/drawing/2014/main" id="{F04073CF-6376-452B-9B0C-F4A5878B8511}"/>
              </a:ext>
            </a:extLst>
          </p:cNvPr>
          <p:cNvSpPr txBox="1"/>
          <p:nvPr/>
        </p:nvSpPr>
        <p:spPr>
          <a:xfrm>
            <a:off x="2427146" y="4775569"/>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r"/>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4" name="文本框 33">
            <a:extLst>
              <a:ext uri="{FF2B5EF4-FFF2-40B4-BE49-F238E27FC236}">
                <a16:creationId xmlns:a16="http://schemas.microsoft.com/office/drawing/2014/main" id="{D85C2F6D-8A87-4AA9-BE1D-F7AA465E314F}"/>
              </a:ext>
            </a:extLst>
          </p:cNvPr>
          <p:cNvSpPr txBox="1"/>
          <p:nvPr/>
        </p:nvSpPr>
        <p:spPr>
          <a:xfrm>
            <a:off x="1912462" y="3481392"/>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r"/>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5" name="文本框 34">
            <a:extLst>
              <a:ext uri="{FF2B5EF4-FFF2-40B4-BE49-F238E27FC236}">
                <a16:creationId xmlns:a16="http://schemas.microsoft.com/office/drawing/2014/main" id="{1918C6CE-CE0D-4622-9FDE-35EF7863BE6B}"/>
              </a:ext>
            </a:extLst>
          </p:cNvPr>
          <p:cNvSpPr txBox="1"/>
          <p:nvPr/>
        </p:nvSpPr>
        <p:spPr>
          <a:xfrm>
            <a:off x="1898615" y="2397917"/>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36" name="文本框 35">
            <a:extLst>
              <a:ext uri="{FF2B5EF4-FFF2-40B4-BE49-F238E27FC236}">
                <a16:creationId xmlns:a16="http://schemas.microsoft.com/office/drawing/2014/main" id="{1B8C8467-746C-447B-8B93-7379A901DBE2}"/>
              </a:ext>
            </a:extLst>
          </p:cNvPr>
          <p:cNvSpPr txBox="1"/>
          <p:nvPr/>
        </p:nvSpPr>
        <p:spPr>
          <a:xfrm>
            <a:off x="2517572" y="2058213"/>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r"/>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7" name="文本框 36">
            <a:extLst>
              <a:ext uri="{FF2B5EF4-FFF2-40B4-BE49-F238E27FC236}">
                <a16:creationId xmlns:a16="http://schemas.microsoft.com/office/drawing/2014/main" id="{98730E61-AE4F-46AC-8E64-8A27355836FB}"/>
              </a:ext>
            </a:extLst>
          </p:cNvPr>
          <p:cNvSpPr txBox="1"/>
          <p:nvPr/>
        </p:nvSpPr>
        <p:spPr>
          <a:xfrm>
            <a:off x="1302985" y="3834923"/>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Tree>
    <p:extLst>
      <p:ext uri="{BB962C8B-B14F-4D97-AF65-F5344CB8AC3E}">
        <p14:creationId val="2628116487"/>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3" presetSubtype="10">
                                  <p:stCondLst>
                                    <p:cond delay="0"/>
                                  </p:stCondLst>
                                  <p:childTnLst>
                                    <p:set>
                                      <p:cBhvr>
                                        <p:cTn dur="1" fill="hold" id="12">
                                          <p:stCondLst>
                                            <p:cond delay="0"/>
                                          </p:stCondLst>
                                        </p:cTn>
                                        <p:tgtEl>
                                          <p:spTgt spid="4"/>
                                        </p:tgtEl>
                                        <p:attrNameLst>
                                          <p:attrName>style.visibility</p:attrName>
                                        </p:attrNameLst>
                                      </p:cBhvr>
                                      <p:to>
                                        <p:strVal val="visible"/>
                                      </p:to>
                                    </p:set>
                                    <p:animEffect filter="blinds(horizontal)" transition="in">
                                      <p:cBhvr>
                                        <p:cTn dur="500" id="13"/>
                                        <p:tgtEl>
                                          <p:spTgt spid="4"/>
                                        </p:tgtEl>
                                      </p:cBhvr>
                                    </p:animEffect>
                                  </p:childTnLst>
                                </p:cTn>
                              </p:par>
                            </p:childTnLst>
                          </p:cTn>
                        </p:par>
                        <p:par>
                          <p:cTn fill="hold" id="14" nodeType="afterGroup">
                            <p:stCondLst>
                              <p:cond delay="1500"/>
                            </p:stCondLst>
                            <p:childTnLst>
                              <p:par>
                                <p:cTn fill="hold" grpId="0" id="15" nodeType="afterEffect" presetClass="entr" presetID="3" presetSubtype="10">
                                  <p:stCondLst>
                                    <p:cond delay="0"/>
                                  </p:stCondLst>
                                  <p:childTnLst>
                                    <p:set>
                                      <p:cBhvr>
                                        <p:cTn dur="1" fill="hold" id="16">
                                          <p:stCondLst>
                                            <p:cond delay="0"/>
                                          </p:stCondLst>
                                        </p:cTn>
                                        <p:tgtEl>
                                          <p:spTgt spid="6"/>
                                        </p:tgtEl>
                                        <p:attrNameLst>
                                          <p:attrName>style.visibility</p:attrName>
                                        </p:attrNameLst>
                                      </p:cBhvr>
                                      <p:to>
                                        <p:strVal val="visible"/>
                                      </p:to>
                                    </p:set>
                                    <p:animEffect filter="blinds(horizontal)" transition="in">
                                      <p:cBhvr>
                                        <p:cTn dur="500" id="17"/>
                                        <p:tgtEl>
                                          <p:spTgt spid="6"/>
                                        </p:tgtEl>
                                      </p:cBhvr>
                                    </p:animEffect>
                                  </p:childTnLst>
                                </p:cTn>
                              </p:par>
                            </p:childTnLst>
                          </p:cTn>
                        </p:par>
                        <p:par>
                          <p:cTn fill="hold" id="18" nodeType="afterGroup">
                            <p:stCondLst>
                              <p:cond delay="2000"/>
                            </p:stCondLst>
                            <p:childTnLst>
                              <p:par>
                                <p:cTn fill="hold" grpId="0" id="19" nodeType="afterEffect" presetClass="entr" presetID="3" presetSubtype="10">
                                  <p:stCondLst>
                                    <p:cond delay="0"/>
                                  </p:stCondLst>
                                  <p:childTnLst>
                                    <p:set>
                                      <p:cBhvr>
                                        <p:cTn dur="1" fill="hold" id="20">
                                          <p:stCondLst>
                                            <p:cond delay="0"/>
                                          </p:stCondLst>
                                        </p:cTn>
                                        <p:tgtEl>
                                          <p:spTgt spid="8"/>
                                        </p:tgtEl>
                                        <p:attrNameLst>
                                          <p:attrName>style.visibility</p:attrName>
                                        </p:attrNameLst>
                                      </p:cBhvr>
                                      <p:to>
                                        <p:strVal val="visible"/>
                                      </p:to>
                                    </p:set>
                                    <p:animEffect filter="blinds(horizontal)" transition="in">
                                      <p:cBhvr>
                                        <p:cTn dur="500" id="21"/>
                                        <p:tgtEl>
                                          <p:spTgt spid="8"/>
                                        </p:tgtEl>
                                      </p:cBhvr>
                                    </p:animEffect>
                                  </p:childTnLst>
                                </p:cTn>
                              </p:par>
                            </p:childTnLst>
                          </p:cTn>
                        </p:par>
                        <p:par>
                          <p:cTn fill="hold" id="22" nodeType="afterGroup">
                            <p:stCondLst>
                              <p:cond delay="2500"/>
                            </p:stCondLst>
                            <p:childTnLst>
                              <p:par>
                                <p:cTn fill="hold" grpId="0" id="23" nodeType="afterEffect" presetClass="entr" presetID="3" presetSubtype="10">
                                  <p:stCondLst>
                                    <p:cond delay="0"/>
                                  </p:stCondLst>
                                  <p:childTnLst>
                                    <p:set>
                                      <p:cBhvr>
                                        <p:cTn dur="1" fill="hold" id="24">
                                          <p:stCondLst>
                                            <p:cond delay="0"/>
                                          </p:stCondLst>
                                        </p:cTn>
                                        <p:tgtEl>
                                          <p:spTgt spid="9"/>
                                        </p:tgtEl>
                                        <p:attrNameLst>
                                          <p:attrName>style.visibility</p:attrName>
                                        </p:attrNameLst>
                                      </p:cBhvr>
                                      <p:to>
                                        <p:strVal val="visible"/>
                                      </p:to>
                                    </p:set>
                                    <p:animEffect filter="blinds(horizontal)" transition="in">
                                      <p:cBhvr>
                                        <p:cTn dur="500" id="25"/>
                                        <p:tgtEl>
                                          <p:spTgt spid="9"/>
                                        </p:tgtEl>
                                      </p:cBhvr>
                                    </p:animEffect>
                                  </p:childTnLst>
                                </p:cTn>
                              </p:par>
                            </p:childTnLst>
                          </p:cTn>
                        </p:par>
                        <p:par>
                          <p:cTn fill="hold" id="26" nodeType="afterGroup">
                            <p:stCondLst>
                              <p:cond delay="3000"/>
                            </p:stCondLst>
                            <p:childTnLst>
                              <p:par>
                                <p:cTn fill="hold" grpId="0" id="27" nodeType="afterEffect" presetClass="entr" presetID="3" presetSubtype="10">
                                  <p:stCondLst>
                                    <p:cond delay="0"/>
                                  </p:stCondLst>
                                  <p:childTnLst>
                                    <p:set>
                                      <p:cBhvr>
                                        <p:cTn dur="1" fill="hold" id="28">
                                          <p:stCondLst>
                                            <p:cond delay="0"/>
                                          </p:stCondLst>
                                        </p:cTn>
                                        <p:tgtEl>
                                          <p:spTgt spid="10"/>
                                        </p:tgtEl>
                                        <p:attrNameLst>
                                          <p:attrName>style.visibility</p:attrName>
                                        </p:attrNameLst>
                                      </p:cBhvr>
                                      <p:to>
                                        <p:strVal val="visible"/>
                                      </p:to>
                                    </p:set>
                                    <p:animEffect filter="blinds(horizontal)" transition="in">
                                      <p:cBhvr>
                                        <p:cTn dur="500" id="29"/>
                                        <p:tgtEl>
                                          <p:spTgt spid="10"/>
                                        </p:tgtEl>
                                      </p:cBhvr>
                                    </p:animEffect>
                                  </p:childTnLst>
                                </p:cTn>
                              </p:par>
                            </p:childTnLst>
                          </p:cTn>
                        </p:par>
                        <p:par>
                          <p:cTn fill="hold" id="30" nodeType="afterGroup">
                            <p:stCondLst>
                              <p:cond delay="3500"/>
                            </p:stCondLst>
                            <p:childTnLst>
                              <p:par>
                                <p:cTn fill="hold" grpId="0" id="31" nodeType="afterEffect" presetClass="entr" presetID="3" presetSubtype="10">
                                  <p:stCondLst>
                                    <p:cond delay="0"/>
                                  </p:stCondLst>
                                  <p:childTnLst>
                                    <p:set>
                                      <p:cBhvr>
                                        <p:cTn dur="1" fill="hold" id="32">
                                          <p:stCondLst>
                                            <p:cond delay="0"/>
                                          </p:stCondLst>
                                        </p:cTn>
                                        <p:tgtEl>
                                          <p:spTgt spid="11"/>
                                        </p:tgtEl>
                                        <p:attrNameLst>
                                          <p:attrName>style.visibility</p:attrName>
                                        </p:attrNameLst>
                                      </p:cBhvr>
                                      <p:to>
                                        <p:strVal val="visible"/>
                                      </p:to>
                                    </p:set>
                                    <p:animEffect filter="blinds(horizontal)" transition="in">
                                      <p:cBhvr>
                                        <p:cTn dur="500" id="33"/>
                                        <p:tgtEl>
                                          <p:spTgt spid="11"/>
                                        </p:tgtEl>
                                      </p:cBhvr>
                                    </p:animEffect>
                                  </p:childTnLst>
                                </p:cTn>
                              </p:par>
                            </p:childTnLst>
                          </p:cTn>
                        </p:par>
                        <p:par>
                          <p:cTn fill="hold" id="34" nodeType="afterGroup">
                            <p:stCondLst>
                              <p:cond delay="4000"/>
                            </p:stCondLst>
                            <p:childTnLst>
                              <p:par>
                                <p:cTn fill="hold" grpId="0" id="35" nodeType="afterEffect" presetClass="entr" presetID="3" presetSubtype="10">
                                  <p:stCondLst>
                                    <p:cond delay="0"/>
                                  </p:stCondLst>
                                  <p:childTnLst>
                                    <p:set>
                                      <p:cBhvr>
                                        <p:cTn dur="1" fill="hold" id="36">
                                          <p:stCondLst>
                                            <p:cond delay="0"/>
                                          </p:stCondLst>
                                        </p:cTn>
                                        <p:tgtEl>
                                          <p:spTgt spid="12"/>
                                        </p:tgtEl>
                                        <p:attrNameLst>
                                          <p:attrName>style.visibility</p:attrName>
                                        </p:attrNameLst>
                                      </p:cBhvr>
                                      <p:to>
                                        <p:strVal val="visible"/>
                                      </p:to>
                                    </p:set>
                                    <p:animEffect filter="blinds(horizontal)" transition="in">
                                      <p:cBhvr>
                                        <p:cTn dur="500" id="37"/>
                                        <p:tgtEl>
                                          <p:spTgt spid="12"/>
                                        </p:tgtEl>
                                      </p:cBhvr>
                                    </p:animEffect>
                                  </p:childTnLst>
                                </p:cTn>
                              </p:par>
                            </p:childTnLst>
                          </p:cTn>
                        </p:par>
                        <p:par>
                          <p:cTn fill="hold" id="38" nodeType="afterGroup">
                            <p:stCondLst>
                              <p:cond delay="4500"/>
                            </p:stCondLst>
                            <p:childTnLst>
                              <p:par>
                                <p:cTn fill="hold" grpId="0" id="39" nodeType="afterEffect" presetClass="entr" presetID="3" presetSubtype="10">
                                  <p:stCondLst>
                                    <p:cond delay="0"/>
                                  </p:stCondLst>
                                  <p:childTnLst>
                                    <p:set>
                                      <p:cBhvr>
                                        <p:cTn dur="1" fill="hold" id="40">
                                          <p:stCondLst>
                                            <p:cond delay="0"/>
                                          </p:stCondLst>
                                        </p:cTn>
                                        <p:tgtEl>
                                          <p:spTgt spid="13"/>
                                        </p:tgtEl>
                                        <p:attrNameLst>
                                          <p:attrName>style.visibility</p:attrName>
                                        </p:attrNameLst>
                                      </p:cBhvr>
                                      <p:to>
                                        <p:strVal val="visible"/>
                                      </p:to>
                                    </p:set>
                                    <p:animEffect filter="blinds(horizontal)" transition="in">
                                      <p:cBhvr>
                                        <p:cTn dur="500" id="41"/>
                                        <p:tgtEl>
                                          <p:spTgt spid="13"/>
                                        </p:tgtEl>
                                      </p:cBhvr>
                                    </p:animEffect>
                                  </p:childTnLst>
                                </p:cTn>
                              </p:par>
                            </p:childTnLst>
                          </p:cTn>
                        </p:par>
                        <p:par>
                          <p:cTn fill="hold" id="42" nodeType="afterGroup">
                            <p:stCondLst>
                              <p:cond delay="5000"/>
                            </p:stCondLst>
                            <p:childTnLst>
                              <p:par>
                                <p:cTn fill="hold" grpId="0" id="43" nodeType="afterEffect" presetClass="entr" presetID="3" presetSubtype="10">
                                  <p:stCondLst>
                                    <p:cond delay="0"/>
                                  </p:stCondLst>
                                  <p:childTnLst>
                                    <p:set>
                                      <p:cBhvr>
                                        <p:cTn dur="1" fill="hold" id="44">
                                          <p:stCondLst>
                                            <p:cond delay="0"/>
                                          </p:stCondLst>
                                        </p:cTn>
                                        <p:tgtEl>
                                          <p:spTgt spid="14"/>
                                        </p:tgtEl>
                                        <p:attrNameLst>
                                          <p:attrName>style.visibility</p:attrName>
                                        </p:attrNameLst>
                                      </p:cBhvr>
                                      <p:to>
                                        <p:strVal val="visible"/>
                                      </p:to>
                                    </p:set>
                                    <p:animEffect filter="blinds(horizontal)" transition="in">
                                      <p:cBhvr>
                                        <p:cTn dur="500" id="45"/>
                                        <p:tgtEl>
                                          <p:spTgt spid="14"/>
                                        </p:tgtEl>
                                      </p:cBhvr>
                                    </p:animEffect>
                                  </p:childTnLst>
                                </p:cTn>
                              </p:par>
                            </p:childTnLst>
                          </p:cTn>
                        </p:par>
                        <p:par>
                          <p:cTn fill="hold" id="46" nodeType="afterGroup">
                            <p:stCondLst>
                              <p:cond delay="5500"/>
                            </p:stCondLst>
                            <p:childTnLst>
                              <p:par>
                                <p:cTn fill="hold" grpId="0" id="47" nodeType="afterEffect" presetClass="entr" presetID="3" presetSubtype="10">
                                  <p:stCondLst>
                                    <p:cond delay="0"/>
                                  </p:stCondLst>
                                  <p:childTnLst>
                                    <p:set>
                                      <p:cBhvr>
                                        <p:cTn dur="1" fill="hold" id="48">
                                          <p:stCondLst>
                                            <p:cond delay="0"/>
                                          </p:stCondLst>
                                        </p:cTn>
                                        <p:tgtEl>
                                          <p:spTgt spid="15"/>
                                        </p:tgtEl>
                                        <p:attrNameLst>
                                          <p:attrName>style.visibility</p:attrName>
                                        </p:attrNameLst>
                                      </p:cBhvr>
                                      <p:to>
                                        <p:strVal val="visible"/>
                                      </p:to>
                                    </p:set>
                                    <p:animEffect filter="blinds(horizontal)" transition="in">
                                      <p:cBhvr>
                                        <p:cTn dur="500" id="49"/>
                                        <p:tgtEl>
                                          <p:spTgt spid="15"/>
                                        </p:tgtEl>
                                      </p:cBhvr>
                                    </p:animEffect>
                                  </p:childTnLst>
                                </p:cTn>
                              </p:par>
                            </p:childTnLst>
                          </p:cTn>
                        </p:par>
                        <p:par>
                          <p:cTn fill="hold" id="50" nodeType="afterGroup">
                            <p:stCondLst>
                              <p:cond delay="6000"/>
                            </p:stCondLst>
                            <p:childTnLst>
                              <p:par>
                                <p:cTn fill="hold" id="51" nodeType="afterEffect" presetClass="entr" presetID="3" presetSubtype="10">
                                  <p:stCondLst>
                                    <p:cond delay="0"/>
                                  </p:stCondLst>
                                  <p:childTnLst>
                                    <p:set>
                                      <p:cBhvr>
                                        <p:cTn dur="1" fill="hold" id="52">
                                          <p:stCondLst>
                                            <p:cond delay="0"/>
                                          </p:stCondLst>
                                        </p:cTn>
                                        <p:tgtEl>
                                          <p:spTgt spid="16"/>
                                        </p:tgtEl>
                                        <p:attrNameLst>
                                          <p:attrName>style.visibility</p:attrName>
                                        </p:attrNameLst>
                                      </p:cBhvr>
                                      <p:to>
                                        <p:strVal val="visible"/>
                                      </p:to>
                                    </p:set>
                                    <p:animEffect filter="blinds(horizontal)" transition="in">
                                      <p:cBhvr>
                                        <p:cTn dur="500" id="53"/>
                                        <p:tgtEl>
                                          <p:spTgt spid="16"/>
                                        </p:tgtEl>
                                      </p:cBhvr>
                                    </p:animEffect>
                                  </p:childTnLst>
                                </p:cTn>
                              </p:par>
                            </p:childTnLst>
                          </p:cTn>
                        </p:par>
                        <p:par>
                          <p:cTn fill="hold" id="54" nodeType="afterGroup">
                            <p:stCondLst>
                              <p:cond delay="6500"/>
                            </p:stCondLst>
                            <p:childTnLst>
                              <p:par>
                                <p:cTn fill="hold" id="55" nodeType="afterEffect" presetClass="entr" presetID="3" presetSubtype="10">
                                  <p:stCondLst>
                                    <p:cond delay="0"/>
                                  </p:stCondLst>
                                  <p:childTnLst>
                                    <p:set>
                                      <p:cBhvr>
                                        <p:cTn dur="1" fill="hold" id="56">
                                          <p:stCondLst>
                                            <p:cond delay="0"/>
                                          </p:stCondLst>
                                        </p:cTn>
                                        <p:tgtEl>
                                          <p:spTgt spid="20"/>
                                        </p:tgtEl>
                                        <p:attrNameLst>
                                          <p:attrName>style.visibility</p:attrName>
                                        </p:attrNameLst>
                                      </p:cBhvr>
                                      <p:to>
                                        <p:strVal val="visible"/>
                                      </p:to>
                                    </p:set>
                                    <p:animEffect filter="blinds(horizontal)" transition="in">
                                      <p:cBhvr>
                                        <p:cTn dur="500" id="57"/>
                                        <p:tgtEl>
                                          <p:spTgt spid="20"/>
                                        </p:tgtEl>
                                      </p:cBhvr>
                                    </p:animEffect>
                                  </p:childTnLst>
                                </p:cTn>
                              </p:par>
                            </p:childTnLst>
                          </p:cTn>
                        </p:par>
                        <p:par>
                          <p:cTn fill="hold" id="58" nodeType="afterGroup">
                            <p:stCondLst>
                              <p:cond delay="7000"/>
                            </p:stCondLst>
                            <p:childTnLst>
                              <p:par>
                                <p:cTn fill="hold" grpId="0" id="59" nodeType="afterEffect" presetClass="entr" presetID="12" presetSubtype="4">
                                  <p:stCondLst>
                                    <p:cond delay="0"/>
                                  </p:stCondLst>
                                  <p:childTnLst>
                                    <p:set>
                                      <p:cBhvr>
                                        <p:cTn dur="1" fill="hold" id="60">
                                          <p:stCondLst>
                                            <p:cond delay="0"/>
                                          </p:stCondLst>
                                        </p:cTn>
                                        <p:tgtEl>
                                          <p:spTgt spid="26"/>
                                        </p:tgtEl>
                                        <p:attrNameLst>
                                          <p:attrName>style.visibility</p:attrName>
                                        </p:attrNameLst>
                                      </p:cBhvr>
                                      <p:to>
                                        <p:strVal val="visible"/>
                                      </p:to>
                                    </p:set>
                                    <p:anim calcmode="lin" valueType="num">
                                      <p:cBhvr additive="base">
                                        <p:cTn dur="500" id="61"/>
                                        <p:tgtEl>
                                          <p:spTgt spid="26"/>
                                        </p:tgtEl>
                                        <p:attrNameLst>
                                          <p:attrName>ppt_y</p:attrName>
                                        </p:attrNameLst>
                                      </p:cBhvr>
                                      <p:tavLst>
                                        <p:tav tm="0">
                                          <p:val>
                                            <p:strVal val="#ppt_y+#ppt_h*1.125000"/>
                                          </p:val>
                                        </p:tav>
                                        <p:tav tm="100000">
                                          <p:val>
                                            <p:strVal val="#ppt_y"/>
                                          </p:val>
                                        </p:tav>
                                      </p:tavLst>
                                    </p:anim>
                                    <p:animEffect filter="wipe(up)" transition="in">
                                      <p:cBhvr>
                                        <p:cTn dur="500" id="62"/>
                                        <p:tgtEl>
                                          <p:spTgt spid="26"/>
                                        </p:tgtEl>
                                      </p:cBhvr>
                                    </p:animEffect>
                                  </p:childTnLst>
                                </p:cTn>
                              </p:par>
                            </p:childTnLst>
                          </p:cTn>
                        </p:par>
                        <p:par>
                          <p:cTn fill="hold" id="63" nodeType="afterGroup">
                            <p:stCondLst>
                              <p:cond delay="7500"/>
                            </p:stCondLst>
                            <p:childTnLst>
                              <p:par>
                                <p:cTn fill="hold" grpId="0" id="64" nodeType="afterEffect" presetClass="entr" presetID="12" presetSubtype="4">
                                  <p:stCondLst>
                                    <p:cond delay="0"/>
                                  </p:stCondLst>
                                  <p:childTnLst>
                                    <p:set>
                                      <p:cBhvr>
                                        <p:cTn dur="1" fill="hold" id="65">
                                          <p:stCondLst>
                                            <p:cond delay="0"/>
                                          </p:stCondLst>
                                        </p:cTn>
                                        <p:tgtEl>
                                          <p:spTgt spid="27"/>
                                        </p:tgtEl>
                                        <p:attrNameLst>
                                          <p:attrName>style.visibility</p:attrName>
                                        </p:attrNameLst>
                                      </p:cBhvr>
                                      <p:to>
                                        <p:strVal val="visible"/>
                                      </p:to>
                                    </p:set>
                                    <p:anim calcmode="lin" valueType="num">
                                      <p:cBhvr additive="base">
                                        <p:cTn dur="500" id="66"/>
                                        <p:tgtEl>
                                          <p:spTgt spid="27"/>
                                        </p:tgtEl>
                                        <p:attrNameLst>
                                          <p:attrName>ppt_y</p:attrName>
                                        </p:attrNameLst>
                                      </p:cBhvr>
                                      <p:tavLst>
                                        <p:tav tm="0">
                                          <p:val>
                                            <p:strVal val="#ppt_y+#ppt_h*1.125000"/>
                                          </p:val>
                                        </p:tav>
                                        <p:tav tm="100000">
                                          <p:val>
                                            <p:strVal val="#ppt_y"/>
                                          </p:val>
                                        </p:tav>
                                      </p:tavLst>
                                    </p:anim>
                                    <p:animEffect filter="wipe(up)" transition="in">
                                      <p:cBhvr>
                                        <p:cTn dur="500" id="67"/>
                                        <p:tgtEl>
                                          <p:spTgt spid="27"/>
                                        </p:tgtEl>
                                      </p:cBhvr>
                                    </p:animEffect>
                                  </p:childTnLst>
                                </p:cTn>
                              </p:par>
                            </p:childTnLst>
                          </p:cTn>
                        </p:par>
                        <p:par>
                          <p:cTn fill="hold" id="68" nodeType="afterGroup">
                            <p:stCondLst>
                              <p:cond delay="8000"/>
                            </p:stCondLst>
                            <p:childTnLst>
                              <p:par>
                                <p:cTn fill="hold" grpId="0" id="69" nodeType="afterEffect" presetClass="entr" presetID="12" presetSubtype="4">
                                  <p:stCondLst>
                                    <p:cond delay="0"/>
                                  </p:stCondLst>
                                  <p:childTnLst>
                                    <p:set>
                                      <p:cBhvr>
                                        <p:cTn dur="1" fill="hold" id="70">
                                          <p:stCondLst>
                                            <p:cond delay="0"/>
                                          </p:stCondLst>
                                        </p:cTn>
                                        <p:tgtEl>
                                          <p:spTgt spid="28"/>
                                        </p:tgtEl>
                                        <p:attrNameLst>
                                          <p:attrName>style.visibility</p:attrName>
                                        </p:attrNameLst>
                                      </p:cBhvr>
                                      <p:to>
                                        <p:strVal val="visible"/>
                                      </p:to>
                                    </p:set>
                                    <p:anim calcmode="lin" valueType="num">
                                      <p:cBhvr additive="base">
                                        <p:cTn dur="500" id="71"/>
                                        <p:tgtEl>
                                          <p:spTgt spid="28"/>
                                        </p:tgtEl>
                                        <p:attrNameLst>
                                          <p:attrName>ppt_y</p:attrName>
                                        </p:attrNameLst>
                                      </p:cBhvr>
                                      <p:tavLst>
                                        <p:tav tm="0">
                                          <p:val>
                                            <p:strVal val="#ppt_y+#ppt_h*1.125000"/>
                                          </p:val>
                                        </p:tav>
                                        <p:tav tm="100000">
                                          <p:val>
                                            <p:strVal val="#ppt_y"/>
                                          </p:val>
                                        </p:tav>
                                      </p:tavLst>
                                    </p:anim>
                                    <p:animEffect filter="wipe(up)" transition="in">
                                      <p:cBhvr>
                                        <p:cTn dur="500" id="72"/>
                                        <p:tgtEl>
                                          <p:spTgt spid="28"/>
                                        </p:tgtEl>
                                      </p:cBhvr>
                                    </p:animEffect>
                                  </p:childTnLst>
                                </p:cTn>
                              </p:par>
                            </p:childTnLst>
                          </p:cTn>
                        </p:par>
                        <p:par>
                          <p:cTn fill="hold" id="73" nodeType="afterGroup">
                            <p:stCondLst>
                              <p:cond delay="8500"/>
                            </p:stCondLst>
                            <p:childTnLst>
                              <p:par>
                                <p:cTn fill="hold" grpId="0" id="74" nodeType="afterEffect" presetClass="entr" presetID="12" presetSubtype="4">
                                  <p:stCondLst>
                                    <p:cond delay="0"/>
                                  </p:stCondLst>
                                  <p:childTnLst>
                                    <p:set>
                                      <p:cBhvr>
                                        <p:cTn dur="1" fill="hold" id="75">
                                          <p:stCondLst>
                                            <p:cond delay="0"/>
                                          </p:stCondLst>
                                        </p:cTn>
                                        <p:tgtEl>
                                          <p:spTgt spid="29"/>
                                        </p:tgtEl>
                                        <p:attrNameLst>
                                          <p:attrName>style.visibility</p:attrName>
                                        </p:attrNameLst>
                                      </p:cBhvr>
                                      <p:to>
                                        <p:strVal val="visible"/>
                                      </p:to>
                                    </p:set>
                                    <p:anim calcmode="lin" valueType="num">
                                      <p:cBhvr additive="base">
                                        <p:cTn dur="500" id="76"/>
                                        <p:tgtEl>
                                          <p:spTgt spid="29"/>
                                        </p:tgtEl>
                                        <p:attrNameLst>
                                          <p:attrName>ppt_y</p:attrName>
                                        </p:attrNameLst>
                                      </p:cBhvr>
                                      <p:tavLst>
                                        <p:tav tm="0">
                                          <p:val>
                                            <p:strVal val="#ppt_y+#ppt_h*1.125000"/>
                                          </p:val>
                                        </p:tav>
                                        <p:tav tm="100000">
                                          <p:val>
                                            <p:strVal val="#ppt_y"/>
                                          </p:val>
                                        </p:tav>
                                      </p:tavLst>
                                    </p:anim>
                                    <p:animEffect filter="wipe(up)" transition="in">
                                      <p:cBhvr>
                                        <p:cTn dur="500" id="77"/>
                                        <p:tgtEl>
                                          <p:spTgt spid="29"/>
                                        </p:tgtEl>
                                      </p:cBhvr>
                                    </p:animEffect>
                                  </p:childTnLst>
                                </p:cTn>
                              </p:par>
                            </p:childTnLst>
                          </p:cTn>
                        </p:par>
                        <p:par>
                          <p:cTn fill="hold" id="78" nodeType="afterGroup">
                            <p:stCondLst>
                              <p:cond delay="9000"/>
                            </p:stCondLst>
                            <p:childTnLst>
                              <p:par>
                                <p:cTn fill="hold" grpId="0" id="79" nodeType="afterEffect" presetClass="entr" presetID="12" presetSubtype="4">
                                  <p:stCondLst>
                                    <p:cond delay="0"/>
                                  </p:stCondLst>
                                  <p:childTnLst>
                                    <p:set>
                                      <p:cBhvr>
                                        <p:cTn dur="1" fill="hold" id="80">
                                          <p:stCondLst>
                                            <p:cond delay="0"/>
                                          </p:stCondLst>
                                        </p:cTn>
                                        <p:tgtEl>
                                          <p:spTgt spid="30"/>
                                        </p:tgtEl>
                                        <p:attrNameLst>
                                          <p:attrName>style.visibility</p:attrName>
                                        </p:attrNameLst>
                                      </p:cBhvr>
                                      <p:to>
                                        <p:strVal val="visible"/>
                                      </p:to>
                                    </p:set>
                                    <p:anim calcmode="lin" valueType="num">
                                      <p:cBhvr additive="base">
                                        <p:cTn dur="500" id="81"/>
                                        <p:tgtEl>
                                          <p:spTgt spid="30"/>
                                        </p:tgtEl>
                                        <p:attrNameLst>
                                          <p:attrName>ppt_y</p:attrName>
                                        </p:attrNameLst>
                                      </p:cBhvr>
                                      <p:tavLst>
                                        <p:tav tm="0">
                                          <p:val>
                                            <p:strVal val="#ppt_y+#ppt_h*1.125000"/>
                                          </p:val>
                                        </p:tav>
                                        <p:tav tm="100000">
                                          <p:val>
                                            <p:strVal val="#ppt_y"/>
                                          </p:val>
                                        </p:tav>
                                      </p:tavLst>
                                    </p:anim>
                                    <p:animEffect filter="wipe(up)" transition="in">
                                      <p:cBhvr>
                                        <p:cTn dur="500" id="82"/>
                                        <p:tgtEl>
                                          <p:spTgt spid="30"/>
                                        </p:tgtEl>
                                      </p:cBhvr>
                                    </p:animEffect>
                                  </p:childTnLst>
                                </p:cTn>
                              </p:par>
                            </p:childTnLst>
                          </p:cTn>
                        </p:par>
                        <p:par>
                          <p:cTn fill="hold" id="83" nodeType="afterGroup">
                            <p:stCondLst>
                              <p:cond delay="9500"/>
                            </p:stCondLst>
                            <p:childTnLst>
                              <p:par>
                                <p:cTn fill="hold" grpId="0" id="84" nodeType="afterEffect" presetClass="entr" presetID="12" presetSubtype="4">
                                  <p:stCondLst>
                                    <p:cond delay="0"/>
                                  </p:stCondLst>
                                  <p:childTnLst>
                                    <p:set>
                                      <p:cBhvr>
                                        <p:cTn dur="1" fill="hold" id="85">
                                          <p:stCondLst>
                                            <p:cond delay="0"/>
                                          </p:stCondLst>
                                        </p:cTn>
                                        <p:tgtEl>
                                          <p:spTgt spid="31"/>
                                        </p:tgtEl>
                                        <p:attrNameLst>
                                          <p:attrName>style.visibility</p:attrName>
                                        </p:attrNameLst>
                                      </p:cBhvr>
                                      <p:to>
                                        <p:strVal val="visible"/>
                                      </p:to>
                                    </p:set>
                                    <p:anim calcmode="lin" valueType="num">
                                      <p:cBhvr additive="base">
                                        <p:cTn dur="500" id="86"/>
                                        <p:tgtEl>
                                          <p:spTgt spid="31"/>
                                        </p:tgtEl>
                                        <p:attrNameLst>
                                          <p:attrName>ppt_y</p:attrName>
                                        </p:attrNameLst>
                                      </p:cBhvr>
                                      <p:tavLst>
                                        <p:tav tm="0">
                                          <p:val>
                                            <p:strVal val="#ppt_y+#ppt_h*1.125000"/>
                                          </p:val>
                                        </p:tav>
                                        <p:tav tm="100000">
                                          <p:val>
                                            <p:strVal val="#ppt_y"/>
                                          </p:val>
                                        </p:tav>
                                      </p:tavLst>
                                    </p:anim>
                                    <p:animEffect filter="wipe(up)" transition="in">
                                      <p:cBhvr>
                                        <p:cTn dur="500" id="87"/>
                                        <p:tgtEl>
                                          <p:spTgt spid="31"/>
                                        </p:tgtEl>
                                      </p:cBhvr>
                                    </p:animEffect>
                                  </p:childTnLst>
                                </p:cTn>
                              </p:par>
                            </p:childTnLst>
                          </p:cTn>
                        </p:par>
                        <p:par>
                          <p:cTn fill="hold" id="88" nodeType="afterGroup">
                            <p:stCondLst>
                              <p:cond delay="10000"/>
                            </p:stCondLst>
                            <p:childTnLst>
                              <p:par>
                                <p:cTn fill="hold" grpId="0" id="89" nodeType="afterEffect" presetClass="entr" presetID="12" presetSubtype="4">
                                  <p:stCondLst>
                                    <p:cond delay="0"/>
                                  </p:stCondLst>
                                  <p:childTnLst>
                                    <p:set>
                                      <p:cBhvr>
                                        <p:cTn dur="1" fill="hold" id="90">
                                          <p:stCondLst>
                                            <p:cond delay="0"/>
                                          </p:stCondLst>
                                        </p:cTn>
                                        <p:tgtEl>
                                          <p:spTgt spid="32"/>
                                        </p:tgtEl>
                                        <p:attrNameLst>
                                          <p:attrName>style.visibility</p:attrName>
                                        </p:attrNameLst>
                                      </p:cBhvr>
                                      <p:to>
                                        <p:strVal val="visible"/>
                                      </p:to>
                                    </p:set>
                                    <p:anim calcmode="lin" valueType="num">
                                      <p:cBhvr additive="base">
                                        <p:cTn dur="500" id="91"/>
                                        <p:tgtEl>
                                          <p:spTgt spid="32"/>
                                        </p:tgtEl>
                                        <p:attrNameLst>
                                          <p:attrName>ppt_y</p:attrName>
                                        </p:attrNameLst>
                                      </p:cBhvr>
                                      <p:tavLst>
                                        <p:tav tm="0">
                                          <p:val>
                                            <p:strVal val="#ppt_y+#ppt_h*1.125000"/>
                                          </p:val>
                                        </p:tav>
                                        <p:tav tm="100000">
                                          <p:val>
                                            <p:strVal val="#ppt_y"/>
                                          </p:val>
                                        </p:tav>
                                      </p:tavLst>
                                    </p:anim>
                                    <p:animEffect filter="wipe(up)" transition="in">
                                      <p:cBhvr>
                                        <p:cTn dur="500" id="92"/>
                                        <p:tgtEl>
                                          <p:spTgt spid="32"/>
                                        </p:tgtEl>
                                      </p:cBhvr>
                                    </p:animEffect>
                                  </p:childTnLst>
                                </p:cTn>
                              </p:par>
                            </p:childTnLst>
                          </p:cTn>
                        </p:par>
                        <p:par>
                          <p:cTn fill="hold" id="93" nodeType="afterGroup">
                            <p:stCondLst>
                              <p:cond delay="10500"/>
                            </p:stCondLst>
                            <p:childTnLst>
                              <p:par>
                                <p:cTn fill="hold" grpId="0" id="94" nodeType="afterEffect" presetClass="entr" presetID="12" presetSubtype="4">
                                  <p:stCondLst>
                                    <p:cond delay="0"/>
                                  </p:stCondLst>
                                  <p:childTnLst>
                                    <p:set>
                                      <p:cBhvr>
                                        <p:cTn dur="1" fill="hold" id="95">
                                          <p:stCondLst>
                                            <p:cond delay="0"/>
                                          </p:stCondLst>
                                        </p:cTn>
                                        <p:tgtEl>
                                          <p:spTgt spid="33"/>
                                        </p:tgtEl>
                                        <p:attrNameLst>
                                          <p:attrName>style.visibility</p:attrName>
                                        </p:attrNameLst>
                                      </p:cBhvr>
                                      <p:to>
                                        <p:strVal val="visible"/>
                                      </p:to>
                                    </p:set>
                                    <p:anim calcmode="lin" valueType="num">
                                      <p:cBhvr additive="base">
                                        <p:cTn dur="500" id="96"/>
                                        <p:tgtEl>
                                          <p:spTgt spid="33"/>
                                        </p:tgtEl>
                                        <p:attrNameLst>
                                          <p:attrName>ppt_y</p:attrName>
                                        </p:attrNameLst>
                                      </p:cBhvr>
                                      <p:tavLst>
                                        <p:tav tm="0">
                                          <p:val>
                                            <p:strVal val="#ppt_y+#ppt_h*1.125000"/>
                                          </p:val>
                                        </p:tav>
                                        <p:tav tm="100000">
                                          <p:val>
                                            <p:strVal val="#ppt_y"/>
                                          </p:val>
                                        </p:tav>
                                      </p:tavLst>
                                    </p:anim>
                                    <p:animEffect filter="wipe(up)" transition="in">
                                      <p:cBhvr>
                                        <p:cTn dur="500" id="97"/>
                                        <p:tgtEl>
                                          <p:spTgt spid="33"/>
                                        </p:tgtEl>
                                      </p:cBhvr>
                                    </p:animEffect>
                                  </p:childTnLst>
                                </p:cTn>
                              </p:par>
                            </p:childTnLst>
                          </p:cTn>
                        </p:par>
                        <p:par>
                          <p:cTn fill="hold" id="98" nodeType="afterGroup">
                            <p:stCondLst>
                              <p:cond delay="11000"/>
                            </p:stCondLst>
                            <p:childTnLst>
                              <p:par>
                                <p:cTn fill="hold" grpId="0" id="99" nodeType="afterEffect" presetClass="entr" presetID="12" presetSubtype="4">
                                  <p:stCondLst>
                                    <p:cond delay="0"/>
                                  </p:stCondLst>
                                  <p:childTnLst>
                                    <p:set>
                                      <p:cBhvr>
                                        <p:cTn dur="1" fill="hold" id="100">
                                          <p:stCondLst>
                                            <p:cond delay="0"/>
                                          </p:stCondLst>
                                        </p:cTn>
                                        <p:tgtEl>
                                          <p:spTgt spid="34"/>
                                        </p:tgtEl>
                                        <p:attrNameLst>
                                          <p:attrName>style.visibility</p:attrName>
                                        </p:attrNameLst>
                                      </p:cBhvr>
                                      <p:to>
                                        <p:strVal val="visible"/>
                                      </p:to>
                                    </p:set>
                                    <p:anim calcmode="lin" valueType="num">
                                      <p:cBhvr additive="base">
                                        <p:cTn dur="500" id="101"/>
                                        <p:tgtEl>
                                          <p:spTgt spid="34"/>
                                        </p:tgtEl>
                                        <p:attrNameLst>
                                          <p:attrName>ppt_y</p:attrName>
                                        </p:attrNameLst>
                                      </p:cBhvr>
                                      <p:tavLst>
                                        <p:tav tm="0">
                                          <p:val>
                                            <p:strVal val="#ppt_y+#ppt_h*1.125000"/>
                                          </p:val>
                                        </p:tav>
                                        <p:tav tm="100000">
                                          <p:val>
                                            <p:strVal val="#ppt_y"/>
                                          </p:val>
                                        </p:tav>
                                      </p:tavLst>
                                    </p:anim>
                                    <p:animEffect filter="wipe(up)" transition="in">
                                      <p:cBhvr>
                                        <p:cTn dur="500" id="102"/>
                                        <p:tgtEl>
                                          <p:spTgt spid="34"/>
                                        </p:tgtEl>
                                      </p:cBhvr>
                                    </p:animEffect>
                                  </p:childTnLst>
                                </p:cTn>
                              </p:par>
                            </p:childTnLst>
                          </p:cTn>
                        </p:par>
                        <p:par>
                          <p:cTn fill="hold" id="103" nodeType="afterGroup">
                            <p:stCondLst>
                              <p:cond delay="11500"/>
                            </p:stCondLst>
                            <p:childTnLst>
                              <p:par>
                                <p:cTn fill="hold" grpId="0" id="104" nodeType="afterEffect" presetClass="entr" presetID="12" presetSubtype="4">
                                  <p:stCondLst>
                                    <p:cond delay="0"/>
                                  </p:stCondLst>
                                  <p:childTnLst>
                                    <p:set>
                                      <p:cBhvr>
                                        <p:cTn dur="1" fill="hold" id="105">
                                          <p:stCondLst>
                                            <p:cond delay="0"/>
                                          </p:stCondLst>
                                        </p:cTn>
                                        <p:tgtEl>
                                          <p:spTgt spid="35"/>
                                        </p:tgtEl>
                                        <p:attrNameLst>
                                          <p:attrName>style.visibility</p:attrName>
                                        </p:attrNameLst>
                                      </p:cBhvr>
                                      <p:to>
                                        <p:strVal val="visible"/>
                                      </p:to>
                                    </p:set>
                                    <p:anim calcmode="lin" valueType="num">
                                      <p:cBhvr additive="base">
                                        <p:cTn dur="500" id="106"/>
                                        <p:tgtEl>
                                          <p:spTgt spid="35"/>
                                        </p:tgtEl>
                                        <p:attrNameLst>
                                          <p:attrName>ppt_y</p:attrName>
                                        </p:attrNameLst>
                                      </p:cBhvr>
                                      <p:tavLst>
                                        <p:tav tm="0">
                                          <p:val>
                                            <p:strVal val="#ppt_y+#ppt_h*1.125000"/>
                                          </p:val>
                                        </p:tav>
                                        <p:tav tm="100000">
                                          <p:val>
                                            <p:strVal val="#ppt_y"/>
                                          </p:val>
                                        </p:tav>
                                      </p:tavLst>
                                    </p:anim>
                                    <p:animEffect filter="wipe(up)" transition="in">
                                      <p:cBhvr>
                                        <p:cTn dur="500" id="107"/>
                                        <p:tgtEl>
                                          <p:spTgt spid="35"/>
                                        </p:tgtEl>
                                      </p:cBhvr>
                                    </p:animEffect>
                                  </p:childTnLst>
                                </p:cTn>
                              </p:par>
                            </p:childTnLst>
                          </p:cTn>
                        </p:par>
                        <p:par>
                          <p:cTn fill="hold" id="108" nodeType="afterGroup">
                            <p:stCondLst>
                              <p:cond delay="12000"/>
                            </p:stCondLst>
                            <p:childTnLst>
                              <p:par>
                                <p:cTn fill="hold" grpId="0" id="109" nodeType="afterEffect" presetClass="entr" presetID="12" presetSubtype="4">
                                  <p:stCondLst>
                                    <p:cond delay="0"/>
                                  </p:stCondLst>
                                  <p:childTnLst>
                                    <p:set>
                                      <p:cBhvr>
                                        <p:cTn dur="1" fill="hold" id="110">
                                          <p:stCondLst>
                                            <p:cond delay="0"/>
                                          </p:stCondLst>
                                        </p:cTn>
                                        <p:tgtEl>
                                          <p:spTgt spid="36"/>
                                        </p:tgtEl>
                                        <p:attrNameLst>
                                          <p:attrName>style.visibility</p:attrName>
                                        </p:attrNameLst>
                                      </p:cBhvr>
                                      <p:to>
                                        <p:strVal val="visible"/>
                                      </p:to>
                                    </p:set>
                                    <p:anim calcmode="lin" valueType="num">
                                      <p:cBhvr additive="base">
                                        <p:cTn dur="500" id="111"/>
                                        <p:tgtEl>
                                          <p:spTgt spid="36"/>
                                        </p:tgtEl>
                                        <p:attrNameLst>
                                          <p:attrName>ppt_y</p:attrName>
                                        </p:attrNameLst>
                                      </p:cBhvr>
                                      <p:tavLst>
                                        <p:tav tm="0">
                                          <p:val>
                                            <p:strVal val="#ppt_y+#ppt_h*1.125000"/>
                                          </p:val>
                                        </p:tav>
                                        <p:tav tm="100000">
                                          <p:val>
                                            <p:strVal val="#ppt_y"/>
                                          </p:val>
                                        </p:tav>
                                      </p:tavLst>
                                    </p:anim>
                                    <p:animEffect filter="wipe(up)" transition="in">
                                      <p:cBhvr>
                                        <p:cTn dur="500" id="112"/>
                                        <p:tgtEl>
                                          <p:spTgt spid="36"/>
                                        </p:tgtEl>
                                      </p:cBhvr>
                                    </p:animEffect>
                                  </p:childTnLst>
                                </p:cTn>
                              </p:par>
                            </p:childTnLst>
                          </p:cTn>
                        </p:par>
                        <p:par>
                          <p:cTn fill="hold" id="113" nodeType="afterGroup">
                            <p:stCondLst>
                              <p:cond delay="12500"/>
                            </p:stCondLst>
                            <p:childTnLst>
                              <p:par>
                                <p:cTn fill="hold" grpId="0" id="114" nodeType="afterEffect" presetClass="entr" presetID="12" presetSubtype="4">
                                  <p:stCondLst>
                                    <p:cond delay="0"/>
                                  </p:stCondLst>
                                  <p:childTnLst>
                                    <p:set>
                                      <p:cBhvr>
                                        <p:cTn dur="1" fill="hold" id="115">
                                          <p:stCondLst>
                                            <p:cond delay="0"/>
                                          </p:stCondLst>
                                        </p:cTn>
                                        <p:tgtEl>
                                          <p:spTgt spid="37"/>
                                        </p:tgtEl>
                                        <p:attrNameLst>
                                          <p:attrName>style.visibility</p:attrName>
                                        </p:attrNameLst>
                                      </p:cBhvr>
                                      <p:to>
                                        <p:strVal val="visible"/>
                                      </p:to>
                                    </p:set>
                                    <p:anim calcmode="lin" valueType="num">
                                      <p:cBhvr additive="base">
                                        <p:cTn dur="500" id="116"/>
                                        <p:tgtEl>
                                          <p:spTgt spid="37"/>
                                        </p:tgtEl>
                                        <p:attrNameLst>
                                          <p:attrName>ppt_y</p:attrName>
                                        </p:attrNameLst>
                                      </p:cBhvr>
                                      <p:tavLst>
                                        <p:tav tm="0">
                                          <p:val>
                                            <p:strVal val="#ppt_y+#ppt_h*1.125000"/>
                                          </p:val>
                                        </p:tav>
                                        <p:tav tm="100000">
                                          <p:val>
                                            <p:strVal val="#ppt_y"/>
                                          </p:val>
                                        </p:tav>
                                      </p:tavLst>
                                    </p:anim>
                                    <p:animEffect filter="wipe(up)" transition="in">
                                      <p:cBhvr>
                                        <p:cTn dur="500" id="11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6"/>
      <p:bldP grpId="0" spid="8"/>
      <p:bldP grpId="0" spid="9"/>
      <p:bldP grpId="0" spid="10"/>
      <p:bldP grpId="0" spid="11"/>
      <p:bldP grpId="0" spid="12"/>
      <p:bldP grpId="0" spid="13"/>
      <p:bldP grpId="0" spid="14"/>
      <p:bldP grpId="0" spid="15"/>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C866479B-B15A-4E2C-9D08-8BB340721CF6}"/>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经验与总结</a:t>
            </a:r>
          </a:p>
        </p:txBody>
      </p:sp>
      <p:cxnSp>
        <p:nvCxnSpPr>
          <p:cNvPr id="5" name="直接连接符 4">
            <a:extLst>
              <a:ext uri="{FF2B5EF4-FFF2-40B4-BE49-F238E27FC236}">
                <a16:creationId xmlns:a16="http://schemas.microsoft.com/office/drawing/2014/main" id="{A0FEB712-AA69-4A1D-BD12-92CAB1454E4D}"/>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a:extLst>
              <a:ext uri="{FF2B5EF4-FFF2-40B4-BE49-F238E27FC236}">
                <a16:creationId xmlns:a16="http://schemas.microsoft.com/office/drawing/2014/main" id="{41D23E90-E3EA-4C68-A1BE-E9C7A8C93398}"/>
              </a:ext>
            </a:extLst>
          </p:cNvPr>
          <p:cNvSpPr/>
          <p:nvPr/>
        </p:nvSpPr>
        <p:spPr>
          <a:xfrm>
            <a:off x="7862947" y="1625600"/>
            <a:ext cx="3097154" cy="4775199"/>
          </a:xfrm>
          <a:prstGeom prst="parallelogram">
            <a:avLst>
              <a:gd fmla="val 0" name="adj"/>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pic>
        <p:nvPicPr>
          <p:cNvPr id="6" name="图片 5">
            <a:extLst>
              <a:ext uri="{FF2B5EF4-FFF2-40B4-BE49-F238E27FC236}">
                <a16:creationId xmlns:a16="http://schemas.microsoft.com/office/drawing/2014/main" id="{0018C2F0-C5B4-463E-A9AB-D75FD6542BAB}"/>
              </a:ext>
            </a:extLst>
          </p:cNvPr>
          <p:cNvPicPr>
            <a:picLocks noChangeAspect="1"/>
          </p:cNvPicPr>
          <p:nvPr/>
        </p:nvPicPr>
        <p:blipFill>
          <a:blip r:embed="rId3">
            <a:extLst>
              <a:ext uri="{28A0092B-C50C-407E-A947-70E740481C1C}">
                <a14:useLocalDpi val="0"/>
              </a:ext>
            </a:extLst>
          </a:blip>
          <a:stretch>
            <a:fillRect/>
          </a:stretch>
        </p:blipFill>
        <p:spPr>
          <a:xfrm>
            <a:off x="7645400" y="1781008"/>
            <a:ext cx="3097154" cy="5075552"/>
          </a:xfrm>
          <a:prstGeom prst="rect">
            <a:avLst/>
          </a:prstGeom>
        </p:spPr>
      </p:pic>
      <p:sp>
        <p:nvSpPr>
          <p:cNvPr id="8" name="Rectangle 27">
            <a:extLst>
              <a:ext uri="{FF2B5EF4-FFF2-40B4-BE49-F238E27FC236}">
                <a16:creationId xmlns:a16="http://schemas.microsoft.com/office/drawing/2014/main" id="{235FA284-FC7C-40FE-87C9-598B49DD8915}"/>
              </a:ext>
            </a:extLst>
          </p:cNvPr>
          <p:cNvSpPr/>
          <p:nvPr/>
        </p:nvSpPr>
        <p:spPr>
          <a:xfrm>
            <a:off x="1449446" y="2191529"/>
            <a:ext cx="5952273"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9" name="Rectangle 28">
            <a:extLst>
              <a:ext uri="{FF2B5EF4-FFF2-40B4-BE49-F238E27FC236}">
                <a16:creationId xmlns:a16="http://schemas.microsoft.com/office/drawing/2014/main" id="{B18B45B3-E18E-477E-94D4-A289D8BDCDF7}"/>
              </a:ext>
            </a:extLst>
          </p:cNvPr>
          <p:cNvSpPr/>
          <p:nvPr/>
        </p:nvSpPr>
        <p:spPr>
          <a:xfrm>
            <a:off x="1449447" y="2656350"/>
            <a:ext cx="5789554"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
        <p:nvSpPr>
          <p:cNvPr id="10" name="Rectangle 27">
            <a:extLst>
              <a:ext uri="{FF2B5EF4-FFF2-40B4-BE49-F238E27FC236}">
                <a16:creationId xmlns:a16="http://schemas.microsoft.com/office/drawing/2014/main" id="{488B3E21-9E10-4FF2-B706-81D3D91DA445}"/>
              </a:ext>
            </a:extLst>
          </p:cNvPr>
          <p:cNvSpPr/>
          <p:nvPr/>
        </p:nvSpPr>
        <p:spPr>
          <a:xfrm>
            <a:off x="1449446" y="3289267"/>
            <a:ext cx="5952273"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11" name="Rectangle 28">
            <a:extLst>
              <a:ext uri="{FF2B5EF4-FFF2-40B4-BE49-F238E27FC236}">
                <a16:creationId xmlns:a16="http://schemas.microsoft.com/office/drawing/2014/main" id="{B42B5C59-8ED4-49D5-A484-B11968971ED5}"/>
              </a:ext>
            </a:extLst>
          </p:cNvPr>
          <p:cNvSpPr/>
          <p:nvPr/>
        </p:nvSpPr>
        <p:spPr>
          <a:xfrm>
            <a:off x="1449447" y="3754089"/>
            <a:ext cx="5789554"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
        <p:nvSpPr>
          <p:cNvPr id="12" name="Rectangle 27">
            <a:extLst>
              <a:ext uri="{FF2B5EF4-FFF2-40B4-BE49-F238E27FC236}">
                <a16:creationId xmlns:a16="http://schemas.microsoft.com/office/drawing/2014/main" id="{51CAF1F6-BE9D-4789-B5DA-9FB16BF6308E}"/>
              </a:ext>
            </a:extLst>
          </p:cNvPr>
          <p:cNvSpPr/>
          <p:nvPr/>
        </p:nvSpPr>
        <p:spPr>
          <a:xfrm>
            <a:off x="1449446" y="4387008"/>
            <a:ext cx="5952273"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13" name="Rectangle 28">
            <a:extLst>
              <a:ext uri="{FF2B5EF4-FFF2-40B4-BE49-F238E27FC236}">
                <a16:creationId xmlns:a16="http://schemas.microsoft.com/office/drawing/2014/main" id="{F8733FFE-4E83-489C-ADA4-3BC948C752FA}"/>
              </a:ext>
            </a:extLst>
          </p:cNvPr>
          <p:cNvSpPr/>
          <p:nvPr/>
        </p:nvSpPr>
        <p:spPr>
          <a:xfrm>
            <a:off x="1449447" y="4851829"/>
            <a:ext cx="5789554"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cxnSp>
        <p:nvCxnSpPr>
          <p:cNvPr id="14" name="直接连接符 13">
            <a:extLst>
              <a:ext uri="{FF2B5EF4-FFF2-40B4-BE49-F238E27FC236}">
                <a16:creationId xmlns:a16="http://schemas.microsoft.com/office/drawing/2014/main" id="{7FD1C1C4-A677-46BE-8AEC-A0DD0E483116}"/>
              </a:ext>
            </a:extLst>
          </p:cNvPr>
          <p:cNvCxnSpPr/>
          <p:nvPr/>
        </p:nvCxnSpPr>
        <p:spPr>
          <a:xfrm flipH="1">
            <a:off x="1327148" y="2397674"/>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B26873C-90BA-4C3D-B473-B4B451818FF4}"/>
              </a:ext>
            </a:extLst>
          </p:cNvPr>
          <p:cNvCxnSpPr/>
          <p:nvPr/>
        </p:nvCxnSpPr>
        <p:spPr>
          <a:xfrm flipH="1">
            <a:off x="1327148" y="349541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CCA9261-AFFA-44ED-9A9A-22D7A1658EDC}"/>
              </a:ext>
            </a:extLst>
          </p:cNvPr>
          <p:cNvCxnSpPr/>
          <p:nvPr/>
        </p:nvCxnSpPr>
        <p:spPr>
          <a:xfrm flipH="1">
            <a:off x="1327148" y="459315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578503980"/>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4">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additive="base">
                                        <p:cTn dur="500" fill="hold" id="13"/>
                                        <p:tgtEl>
                                          <p:spTgt spid="8"/>
                                        </p:tgtEl>
                                        <p:attrNameLst>
                                          <p:attrName>ppt_x</p:attrName>
                                        </p:attrNameLst>
                                      </p:cBhvr>
                                      <p:tavLst>
                                        <p:tav tm="0">
                                          <p:val>
                                            <p:strVal val="#ppt_x"/>
                                          </p:val>
                                        </p:tav>
                                        <p:tav tm="100000">
                                          <p:val>
                                            <p:strVal val="#ppt_x"/>
                                          </p:val>
                                        </p:tav>
                                      </p:tavLst>
                                    </p:anim>
                                    <p:anim calcmode="lin" valueType="num">
                                      <p:cBhvr additive="base">
                                        <p:cTn dur="500" fill="hold" id="14"/>
                                        <p:tgtEl>
                                          <p:spTgt spid="8"/>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ppt_x"/>
                                          </p:val>
                                        </p:tav>
                                        <p:tav tm="100000">
                                          <p:val>
                                            <p:strVal val="#ppt_x"/>
                                          </p:val>
                                        </p:tav>
                                      </p:tavLst>
                                    </p:anim>
                                    <p:anim calcmode="lin" valueType="num">
                                      <p:cBhvr additive="base">
                                        <p:cTn dur="500" fill="hold" id="18"/>
                                        <p:tgtEl>
                                          <p:spTgt spid="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ppt_x"/>
                                          </p:val>
                                        </p:tav>
                                        <p:tav tm="100000">
                                          <p:val>
                                            <p:strVal val="#ppt_x"/>
                                          </p:val>
                                        </p:tav>
                                      </p:tavLst>
                                    </p:anim>
                                    <p:anim calcmode="lin" valueType="num">
                                      <p:cBhvr additive="base">
                                        <p:cTn dur="500" fill="hold" id="27"/>
                                        <p:tgtEl>
                                          <p:spTgt spid="11"/>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 presetSubtype="4">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500" fill="hold" id="31"/>
                                        <p:tgtEl>
                                          <p:spTgt spid="12"/>
                                        </p:tgtEl>
                                        <p:attrNameLst>
                                          <p:attrName>ppt_x</p:attrName>
                                        </p:attrNameLst>
                                      </p:cBhvr>
                                      <p:tavLst>
                                        <p:tav tm="0">
                                          <p:val>
                                            <p:strVal val="#ppt_x"/>
                                          </p:val>
                                        </p:tav>
                                        <p:tav tm="100000">
                                          <p:val>
                                            <p:strVal val="#ppt_x"/>
                                          </p:val>
                                        </p:tav>
                                      </p:tavLst>
                                    </p:anim>
                                    <p:anim calcmode="lin" valueType="num">
                                      <p:cBhvr additive="base">
                                        <p:cTn dur="500" fill="hold" id="32"/>
                                        <p:tgtEl>
                                          <p:spTgt spid="12"/>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500" fill="hold" id="35"/>
                                        <p:tgtEl>
                                          <p:spTgt spid="13"/>
                                        </p:tgtEl>
                                        <p:attrNameLst>
                                          <p:attrName>ppt_x</p:attrName>
                                        </p:attrNameLst>
                                      </p:cBhvr>
                                      <p:tavLst>
                                        <p:tav tm="0">
                                          <p:val>
                                            <p:strVal val="#ppt_x"/>
                                          </p:val>
                                        </p:tav>
                                        <p:tav tm="100000">
                                          <p:val>
                                            <p:strVal val="#ppt_x"/>
                                          </p:val>
                                        </p:tav>
                                      </p:tavLst>
                                    </p:anim>
                                    <p:anim calcmode="lin" valueType="num">
                                      <p:cBhvr additive="base">
                                        <p:cTn dur="500" fill="hold" id="36"/>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8BBF29D2-CE9F-4CC1-B00B-6361D8F730F1}"/>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9DB328E2-B371-4F6C-A84F-3EA08E4994D5}"/>
              </a:ext>
            </a:extLst>
          </p:cNvPr>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平行四边形 1">
            <a:extLst>
              <a:ext uri="{FF2B5EF4-FFF2-40B4-BE49-F238E27FC236}">
                <a16:creationId xmlns:a16="http://schemas.microsoft.com/office/drawing/2014/main" id="{6922DCA0-1D99-42A5-A5DB-5AB7C1F9D057}"/>
              </a:ext>
            </a:extLst>
          </p:cNvPr>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C32C7B03-B002-46BF-89EE-3893706E6206}"/>
              </a:ext>
            </a:extLst>
          </p:cNvPr>
          <p:cNvSpPr/>
          <p:nvPr/>
        </p:nvSpPr>
        <p:spPr>
          <a:xfrm>
            <a:off x="1976695" y="2049510"/>
            <a:ext cx="2464455" cy="2171700"/>
          </a:xfrm>
          <a:prstGeom prst="rect">
            <a:avLst/>
          </a:prstGeom>
        </p:spPr>
        <p:txBody>
          <a:bodyPr bIns="34290" lIns="68580" rIns="68580" tIns="34290" wrap="square">
            <a:spAutoFit/>
          </a:bodyPr>
          <a:lstStyle/>
          <a:p>
            <a:pPr algn="ctr">
              <a:defRPr/>
            </a:pPr>
            <a:r>
              <a:rPr altLang="zh-CN" lang="en-US" spc="225" sz="13800">
                <a:solidFill>
                  <a:schemeClr val="bg1"/>
                </a:solidFill>
                <a:latin charset="-122" panose="02000000000000000000" pitchFamily="2" typeface="包图粗朗体"/>
                <a:ea charset="-122" panose="02000000000000000000" pitchFamily="2" typeface="包图粗朗体"/>
                <a:cs typeface="+mn-ea"/>
                <a:sym typeface="+mn-lt"/>
              </a:rPr>
              <a:t>4</a:t>
            </a:r>
          </a:p>
        </p:txBody>
      </p:sp>
      <p:sp>
        <p:nvSpPr>
          <p:cNvPr id="17" name="矩形 16">
            <a:extLst>
              <a:ext uri="{FF2B5EF4-FFF2-40B4-BE49-F238E27FC236}">
                <a16:creationId xmlns:a16="http://schemas.microsoft.com/office/drawing/2014/main" id="{229CA21C-4690-466E-A8A0-A301E122288B}"/>
              </a:ext>
            </a:extLst>
          </p:cNvPr>
          <p:cNvSpPr/>
          <p:nvPr/>
        </p:nvSpPr>
        <p:spPr>
          <a:xfrm>
            <a:off x="4912340" y="2564838"/>
            <a:ext cx="5651888" cy="982980"/>
          </a:xfrm>
          <a:prstGeom prst="rect">
            <a:avLst/>
          </a:prstGeom>
        </p:spPr>
        <p:txBody>
          <a:bodyPr bIns="34290" lIns="68580" rIns="68580" tIns="34290" wrap="square">
            <a:spAutoFit/>
          </a:bodyPr>
          <a:lstStyle/>
          <a:p>
            <a:pPr>
              <a:defRPr/>
            </a:pPr>
            <a:r>
              <a:rPr altLang="en-US" lang="zh-CN" spc="225" sz="6000">
                <a:solidFill>
                  <a:schemeClr val="bg1"/>
                </a:solidFill>
                <a:latin charset="-122" panose="00000500000000000000" pitchFamily="2" typeface="字魂59号-创粗黑"/>
                <a:ea charset="-122" panose="00000500000000000000" pitchFamily="2" typeface="字魂59号-创粗黑"/>
                <a:cs typeface="+mn-ea"/>
                <a:sym typeface="+mn-lt"/>
              </a:rPr>
              <a:t>明年工作计划</a:t>
            </a:r>
          </a:p>
        </p:txBody>
      </p:sp>
      <p:sp>
        <p:nvSpPr>
          <p:cNvPr id="19" name="文本框 18">
            <a:extLst>
              <a:ext uri="{FF2B5EF4-FFF2-40B4-BE49-F238E27FC236}">
                <a16:creationId xmlns:a16="http://schemas.microsoft.com/office/drawing/2014/main" id="{06EF48CA-9170-4584-8251-A4A04BFC30AC}"/>
              </a:ext>
            </a:extLst>
          </p:cNvPr>
          <p:cNvSpPr txBox="1"/>
          <p:nvPr/>
        </p:nvSpPr>
        <p:spPr>
          <a:xfrm>
            <a:off x="4912339" y="3568702"/>
            <a:ext cx="4959443" cy="822960"/>
          </a:xfrm>
          <a:prstGeom prst="rect">
            <a:avLst/>
          </a:prstGeom>
          <a:noFill/>
        </p:spPr>
        <p:txBody>
          <a:bodyPr rtlCol="0" wrap="square">
            <a:spAutoFit/>
          </a:bodyPr>
          <a:lstStyle/>
          <a:p>
            <a:r>
              <a:rPr altLang="zh-CN" lang="en-US" sz="16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Tree>
    <p:extLst>
      <p:ext uri="{BB962C8B-B14F-4D97-AF65-F5344CB8AC3E}">
        <p14:creationId val="2768681957"/>
      </p:ext>
    </p:extLst>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6"/>
                                        </p:tgtEl>
                                        <p:attrNameLst>
                                          <p:attrName>style.visibility</p:attrName>
                                        </p:attrNameLst>
                                      </p:cBhvr>
                                      <p:to>
                                        <p:strVal val="visible"/>
                                      </p:to>
                                    </p:set>
                                    <p:animEffect filter="wipe(righ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17"/>
                                        </p:tgtEl>
                                        <p:attrNameLst>
                                          <p:attrName>style.visibility</p:attrName>
                                        </p:attrNameLst>
                                      </p:cBhvr>
                                      <p:to>
                                        <p:strVal val="visible"/>
                                      </p:to>
                                    </p:set>
                                    <p:animEffect filter="wipe(right)"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9"/>
                                        </p:tgtEl>
                                        <p:attrNameLst>
                                          <p:attrName>style.visibility</p:attrName>
                                        </p:attrNameLst>
                                      </p:cBhvr>
                                      <p:to>
                                        <p:strVal val="visible"/>
                                      </p:to>
                                    </p:set>
                                    <p:animEffect filter="wipe(left)"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6"/>
      <p:bldP grpId="0" spid="17"/>
      <p:bldP grpId="0" spid="1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6" name="图片 45">
            <a:extLst>
              <a:ext uri="{FF2B5EF4-FFF2-40B4-BE49-F238E27FC236}">
                <a16:creationId xmlns:a16="http://schemas.microsoft.com/office/drawing/2014/main" id="{6B95524E-1A53-425C-81EF-C0CF457AAF86}"/>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id="{B2E1F3D1-1D55-45D1-BAD9-F47E79F1C02B}"/>
              </a:ext>
            </a:extLst>
          </p:cNvPr>
          <p:cNvGrpSpPr/>
          <p:nvPr/>
        </p:nvGrpSpPr>
        <p:grpSpPr>
          <a:xfrm flipH="1" flipV="1" rot="16200000">
            <a:off x="-507711" y="1384409"/>
            <a:ext cx="6845122" cy="4076300"/>
            <a:chOff x="0" y="889780"/>
            <a:chExt cx="12192000" cy="5049480"/>
          </a:xfrm>
        </p:grpSpPr>
        <p:grpSp>
          <p:nvGrpSpPr>
            <p:cNvPr id="8" name="组合 7">
              <a:extLst>
                <a:ext uri="{FF2B5EF4-FFF2-40B4-BE49-F238E27FC236}">
                  <a16:creationId xmlns:a16="http://schemas.microsoft.com/office/drawing/2014/main" id="{9B47FC7D-B29A-4982-ACBE-B9BA4950977D}"/>
                </a:ext>
              </a:extLst>
            </p:cNvPr>
            <p:cNvGrpSpPr/>
            <p:nvPr/>
          </p:nvGrpSpPr>
          <p:grpSpPr>
            <a:xfrm>
              <a:off x="2586037" y="1695067"/>
              <a:ext cx="5657851" cy="4244193"/>
              <a:chOff x="5572123" y="1172330"/>
              <a:chExt cx="4638737" cy="3479714"/>
            </a:xfrm>
          </p:grpSpPr>
          <p:sp>
            <p:nvSpPr>
              <p:cNvPr id="6" name="矩形 5">
                <a:extLst>
                  <a:ext uri="{FF2B5EF4-FFF2-40B4-BE49-F238E27FC236}">
                    <a16:creationId xmlns:a16="http://schemas.microsoft.com/office/drawing/2014/main" id="{D3CC2F9D-F11C-407A-AB65-E0EE6CC94360}"/>
                  </a:ext>
                </a:extLst>
              </p:cNvPr>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3935316C-EB4E-4BA5-850F-621F0581A3B2}"/>
                  </a:ext>
                </a:extLst>
              </p:cNvPr>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矩形 8">
              <a:extLst>
                <a:ext uri="{FF2B5EF4-FFF2-40B4-BE49-F238E27FC236}">
                  <a16:creationId xmlns:a16="http://schemas.microsoft.com/office/drawing/2014/main" id="{9DB328E2-B371-4F6C-A84F-3EA08E4994D5}"/>
                </a:ext>
              </a:extLst>
            </p:cNvPr>
            <p:cNvSpPr/>
            <p:nvPr/>
          </p:nvSpPr>
          <p:spPr>
            <a:xfrm>
              <a:off x="0" y="1914525"/>
              <a:ext cx="12192000" cy="302895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a:extLst>
                <a:ext uri="{FF2B5EF4-FFF2-40B4-BE49-F238E27FC236}">
                  <a16:creationId xmlns:a16="http://schemas.microsoft.com/office/drawing/2014/main" id="{021A0774-3A16-4166-BF89-89278E723A25}"/>
                </a:ext>
              </a:extLst>
            </p:cNvPr>
            <p:cNvGrpSpPr/>
            <p:nvPr/>
          </p:nvGrpSpPr>
          <p:grpSpPr>
            <a:xfrm flipH="1" flipV="1">
              <a:off x="2586037" y="889780"/>
              <a:ext cx="6635093" cy="5038387"/>
              <a:chOff x="5261388" y="519244"/>
              <a:chExt cx="5439954" cy="4130853"/>
            </a:xfrm>
          </p:grpSpPr>
          <p:sp>
            <p:nvSpPr>
              <p:cNvPr id="11" name="矩形 10">
                <a:extLst>
                  <a:ext uri="{FF2B5EF4-FFF2-40B4-BE49-F238E27FC236}">
                    <a16:creationId xmlns:a16="http://schemas.microsoft.com/office/drawing/2014/main" id="{E6978693-838A-4100-B55D-559C3D4D1A33}"/>
                  </a:ext>
                </a:extLst>
              </p:cNvPr>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4443F323-C7F1-4DC4-B8E8-A82189DF9853}"/>
                  </a:ext>
                </a:extLst>
              </p:cNvPr>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4902EE91-1744-4201-86D8-9345BC3AA367}"/>
                  </a:ext>
                </a:extLst>
              </p:cNvPr>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69C0512E-848F-4EC5-8A5C-4CB0D5698118}"/>
                  </a:ext>
                </a:extLst>
              </p:cNvPr>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7" name="矩形 26">
            <a:extLst>
              <a:ext uri="{FF2B5EF4-FFF2-40B4-BE49-F238E27FC236}">
                <a16:creationId xmlns:a16="http://schemas.microsoft.com/office/drawing/2014/main" id="{DE9B0D44-700A-4D24-93C5-0D550FA96C40}"/>
              </a:ext>
            </a:extLst>
          </p:cNvPr>
          <p:cNvSpPr/>
          <p:nvPr/>
        </p:nvSpPr>
        <p:spPr>
          <a:xfrm>
            <a:off x="1951160" y="2705123"/>
            <a:ext cx="1945945" cy="1714500"/>
          </a:xfrm>
          <a:prstGeom prst="rect">
            <a:avLst/>
          </a:prstGeom>
        </p:spPr>
        <p:txBody>
          <a:bodyPr bIns="34290" lIns="68580" rIns="68580" tIns="34290" wrap="square">
            <a:spAutoFit/>
          </a:bodyPr>
          <a:lstStyle/>
          <a:p>
            <a:pPr algn="ctr">
              <a:defRPr/>
            </a:pPr>
            <a:r>
              <a:rPr altLang="en-US" lang="zh-CN" spc="225" sz="3600">
                <a:solidFill>
                  <a:schemeClr val="bg1"/>
                </a:solidFill>
                <a:latin charset="-122" panose="00000500000000000000" pitchFamily="2" typeface="字魂59号-创粗黑"/>
                <a:ea charset="-122" panose="00000500000000000000" pitchFamily="2" typeface="字魂59号-创粗黑"/>
                <a:cs typeface="+mn-ea"/>
                <a:sym typeface="+mn-lt"/>
              </a:rPr>
              <a:t>目录</a:t>
            </a:r>
          </a:p>
          <a:p>
            <a:pPr algn="ctr">
              <a:defRPr/>
            </a:pPr>
            <a:r>
              <a:rPr altLang="en-US" lang="zh-CN" spc="225" sz="3600">
                <a:solidFill>
                  <a:schemeClr val="bg1"/>
                </a:solidFill>
                <a:latin charset="-122" panose="00000500000000000000" pitchFamily="2" typeface="字魂59号-创粗黑"/>
                <a:ea charset="-122" panose="00000500000000000000" pitchFamily="2" typeface="字魂59号-创粗黑"/>
                <a:cs typeface="+mn-ea"/>
                <a:sym typeface="+mn-lt"/>
              </a:rPr>
              <a:t>content</a:t>
            </a:r>
          </a:p>
        </p:txBody>
      </p:sp>
      <p:sp>
        <p:nvSpPr>
          <p:cNvPr id="31" name="矩形 30">
            <a:extLst>
              <a:ext uri="{FF2B5EF4-FFF2-40B4-BE49-F238E27FC236}">
                <a16:creationId xmlns:a16="http://schemas.microsoft.com/office/drawing/2014/main" id="{FB9FE6F3-BA09-400B-8F69-9FA19D1E03EE}"/>
              </a:ext>
            </a:extLst>
          </p:cNvPr>
          <p:cNvSpPr/>
          <p:nvPr/>
        </p:nvSpPr>
        <p:spPr>
          <a:xfrm>
            <a:off x="708461" y="1526218"/>
            <a:ext cx="2061391" cy="1821180"/>
          </a:xfrm>
          <a:prstGeom prst="rect">
            <a:avLst/>
          </a:prstGeom>
        </p:spPr>
        <p:txBody>
          <a:bodyPr bIns="34290" lIns="68580" rIns="68580" tIns="34290" wrap="square">
            <a:spAutoFit/>
          </a:bodyPr>
          <a:lstStyle/>
          <a:p>
            <a:pPr algn="ctr">
              <a:defRPr/>
            </a:pPr>
            <a:r>
              <a:rPr altLang="en-US" lang="zh-CN" spc="225" sz="11500">
                <a:solidFill>
                  <a:srgbClr val="BCA890"/>
                </a:solidFill>
                <a:latin charset="-122" panose="00000500000000000000" pitchFamily="2" typeface="字魂59号-创粗黑"/>
                <a:ea charset="-122" panose="00000500000000000000" pitchFamily="2" typeface="字魂59号-创粗黑"/>
                <a:cs typeface="+mn-ea"/>
                <a:sym typeface="+mn-lt"/>
              </a:rPr>
              <a:t>“</a:t>
            </a:r>
          </a:p>
        </p:txBody>
      </p:sp>
      <p:sp>
        <p:nvSpPr>
          <p:cNvPr id="32" name="矩形 31">
            <a:extLst>
              <a:ext uri="{FF2B5EF4-FFF2-40B4-BE49-F238E27FC236}">
                <a16:creationId xmlns:a16="http://schemas.microsoft.com/office/drawing/2014/main" id="{FE0770BC-DE75-4F7C-B0BC-35EE12557DA5}"/>
              </a:ext>
            </a:extLst>
          </p:cNvPr>
          <p:cNvSpPr/>
          <p:nvPr/>
        </p:nvSpPr>
        <p:spPr>
          <a:xfrm>
            <a:off x="3095058" y="3971784"/>
            <a:ext cx="2061391" cy="1821180"/>
          </a:xfrm>
          <a:prstGeom prst="rect">
            <a:avLst/>
          </a:prstGeom>
        </p:spPr>
        <p:txBody>
          <a:bodyPr bIns="34290" lIns="68580" rIns="68580" tIns="34290" wrap="square">
            <a:spAutoFit/>
          </a:bodyPr>
          <a:lstStyle/>
          <a:p>
            <a:pPr algn="ctr">
              <a:defRPr/>
            </a:pPr>
            <a:r>
              <a:rPr altLang="en-US" lang="zh-CN" spc="225" sz="11500">
                <a:solidFill>
                  <a:srgbClr val="BCA890"/>
                </a:solidFill>
                <a:latin charset="-122" panose="00000500000000000000" pitchFamily="2" typeface="字魂59号-创粗黑"/>
                <a:ea charset="-122" panose="00000500000000000000" pitchFamily="2" typeface="字魂59号-创粗黑"/>
                <a:cs typeface="+mn-ea"/>
                <a:sym typeface="+mn-lt"/>
              </a:rPr>
              <a:t>”</a:t>
            </a:r>
          </a:p>
        </p:txBody>
      </p:sp>
      <p:sp>
        <p:nvSpPr>
          <p:cNvPr id="34" name="矩形 33">
            <a:extLst>
              <a:ext uri="{FF2B5EF4-FFF2-40B4-BE49-F238E27FC236}">
                <a16:creationId xmlns:a16="http://schemas.microsoft.com/office/drawing/2014/main" id="{64B8B168-B497-4E1A-A980-1224BEBE07E9}"/>
              </a:ext>
            </a:extLst>
          </p:cNvPr>
          <p:cNvSpPr/>
          <p:nvPr/>
        </p:nvSpPr>
        <p:spPr>
          <a:xfrm>
            <a:off x="7091244" y="818767"/>
            <a:ext cx="1713623" cy="1043940"/>
          </a:xfrm>
          <a:prstGeom prst="rect">
            <a:avLst/>
          </a:prstGeom>
        </p:spPr>
        <p:txBody>
          <a:bodyPr bIns="34290" lIns="68580" rIns="68580" tIns="34290" wrap="square">
            <a:spAutoFit/>
          </a:bodyPr>
          <a:lstStyle/>
          <a:p>
            <a:pPr>
              <a:defRPr/>
            </a:pPr>
            <a:r>
              <a:rPr altLang="zh-CN" lang="en-US" spc="225" sz="3200">
                <a:solidFill>
                  <a:srgbClr val="BCA890"/>
                </a:solidFill>
                <a:latin charset="-122" panose="02000000000000000000" pitchFamily="2" typeface="包图粗朗体"/>
                <a:ea charset="-122" panose="02000000000000000000" pitchFamily="2" typeface="包图粗朗体"/>
                <a:cs typeface="+mn-ea"/>
                <a:sym typeface="+mn-lt"/>
              </a:rPr>
              <a:t>Part 01</a:t>
            </a:r>
          </a:p>
        </p:txBody>
      </p:sp>
      <p:sp>
        <p:nvSpPr>
          <p:cNvPr id="35" name="矩形 34">
            <a:extLst>
              <a:ext uri="{FF2B5EF4-FFF2-40B4-BE49-F238E27FC236}">
                <a16:creationId xmlns:a16="http://schemas.microsoft.com/office/drawing/2014/main" id="{10D2BE31-F82E-43B5-8F14-1822DD399DD3}"/>
              </a:ext>
            </a:extLst>
          </p:cNvPr>
          <p:cNvSpPr/>
          <p:nvPr/>
        </p:nvSpPr>
        <p:spPr>
          <a:xfrm>
            <a:off x="7037546" y="1313135"/>
            <a:ext cx="3441057" cy="617220"/>
          </a:xfrm>
          <a:prstGeom prst="rect">
            <a:avLst/>
          </a:prstGeom>
        </p:spPr>
        <p:txBody>
          <a:bodyPr bIns="34290" lIns="68580" rIns="68580" tIns="34290" wrap="square">
            <a:spAutoFit/>
          </a:bodyPr>
          <a:lstStyle/>
          <a:p>
            <a:pPr>
              <a:defRPr/>
            </a:pPr>
            <a:r>
              <a:rPr altLang="en-US" lang="zh-CN" spc="225" sz="3600">
                <a:solidFill>
                  <a:schemeClr val="tx1">
                    <a:lumMod val="75000"/>
                    <a:lumOff val="25000"/>
                  </a:schemeClr>
                </a:solidFill>
                <a:latin charset="-122" panose="00000500000000000000" pitchFamily="2" typeface="字魂59号-创粗黑"/>
                <a:ea charset="-122" panose="00000500000000000000" pitchFamily="2" typeface="字魂59号-创粗黑"/>
                <a:cs typeface="+mn-ea"/>
                <a:sym typeface="+mn-lt"/>
              </a:rPr>
              <a:t>工作完成情况</a:t>
            </a:r>
          </a:p>
        </p:txBody>
      </p:sp>
      <p:sp>
        <p:nvSpPr>
          <p:cNvPr id="36" name="Freeform 96">
            <a:extLst>
              <a:ext uri="{FF2B5EF4-FFF2-40B4-BE49-F238E27FC236}">
                <a16:creationId xmlns:a16="http://schemas.microsoft.com/office/drawing/2014/main" id="{0286A656-5CE7-4B4B-871C-CB8A8A4E0AC5}"/>
              </a:ext>
            </a:extLst>
          </p:cNvPr>
          <p:cNvSpPr>
            <a:spLocks noEditPoints="1"/>
          </p:cNvSpPr>
          <p:nvPr/>
        </p:nvSpPr>
        <p:spPr bwMode="auto">
          <a:xfrm>
            <a:off x="6178589" y="3882368"/>
            <a:ext cx="602055" cy="602055"/>
          </a:xfrm>
          <a:custGeom>
            <a:gdLst>
              <a:gd fmla="*/ 658 w 1017" name="T0"/>
              <a:gd fmla="*/ 2 h 1017" name="T1"/>
              <a:gd fmla="*/ 600 w 1017" name="T2"/>
              <a:gd fmla="*/ 16 h 1017" name="T3"/>
              <a:gd fmla="*/ 551 w 1017" name="T4"/>
              <a:gd fmla="*/ 36 h 1017" name="T5"/>
              <a:gd fmla="*/ 513 w 1017" name="T6"/>
              <a:gd fmla="*/ 61 h 1017" name="T7"/>
              <a:gd fmla="*/ 393 w 1017" name="T8"/>
              <a:gd fmla="*/ 10 h 1017" name="T9"/>
              <a:gd fmla="*/ 269 w 1017" name="T10"/>
              <a:gd fmla="*/ 3 h 1017" name="T11"/>
              <a:gd fmla="*/ 166 w 1017" name="T12"/>
              <a:gd fmla="*/ 39 h 1017" name="T13"/>
              <a:gd fmla="*/ 82 w 1017" name="T14"/>
              <a:gd fmla="*/ 104 h 1017" name="T15"/>
              <a:gd fmla="*/ 24 w 1017" name="T16"/>
              <a:gd fmla="*/ 194 h 1017" name="T17"/>
              <a:gd fmla="*/ 0 w 1017" name="T18"/>
              <a:gd fmla="*/ 301 h 1017" name="T19"/>
              <a:gd fmla="*/ 13 w 1017" name="T20"/>
              <a:gd fmla="*/ 451 h 1017" name="T21"/>
              <a:gd fmla="*/ 74 w 1017" name="T22"/>
              <a:gd fmla="*/ 625 h 1017" name="T23"/>
              <a:gd fmla="*/ 182 w 1017" name="T24"/>
              <a:gd fmla="*/ 784 h 1017" name="T25"/>
              <a:gd fmla="*/ 333 w 1017" name="T26"/>
              <a:gd fmla="*/ 919 h 1017" name="T27"/>
              <a:gd fmla="*/ 494 w 1017" name="T28"/>
              <a:gd fmla="*/ 1014 h 1017" name="T29"/>
              <a:gd fmla="*/ 550 w 1017" name="T30"/>
              <a:gd fmla="*/ 1000 h 1017" name="T31"/>
              <a:gd fmla="*/ 730 w 1017" name="T32"/>
              <a:gd fmla="*/ 883 h 1017" name="T33"/>
              <a:gd fmla="*/ 869 w 1017" name="T34"/>
              <a:gd fmla="*/ 740 h 1017" name="T35"/>
              <a:gd fmla="*/ 964 w 1017" name="T36"/>
              <a:gd fmla="*/ 577 h 1017" name="T37"/>
              <a:gd fmla="*/ 1013 w 1017" name="T38"/>
              <a:gd fmla="*/ 398 h 1017" name="T39"/>
              <a:gd fmla="*/ 1014 w 1017" name="T40"/>
              <a:gd fmla="*/ 269 h 1017" name="T41"/>
              <a:gd fmla="*/ 978 w 1017" name="T42"/>
              <a:gd fmla="*/ 166 h 1017" name="T43"/>
              <a:gd fmla="*/ 913 w 1017" name="T44"/>
              <a:gd fmla="*/ 82 h 1017" name="T45"/>
              <a:gd fmla="*/ 823 w 1017" name="T46"/>
              <a:gd fmla="*/ 25 h 1017" name="T47"/>
              <a:gd fmla="*/ 715 w 1017" name="T48"/>
              <a:gd fmla="*/ 0 h 1017" name="T49"/>
              <a:gd fmla="*/ 433 w 1017" name="T50"/>
              <a:gd fmla="*/ 909 h 1017" name="T51"/>
              <a:gd fmla="*/ 281 w 1017" name="T52"/>
              <a:gd fmla="*/ 794 h 1017" name="T53"/>
              <a:gd fmla="*/ 167 w 1017" name="T54"/>
              <a:gd fmla="*/ 659 h 1017" name="T55"/>
              <a:gd fmla="*/ 93 w 1017" name="T56"/>
              <a:gd fmla="*/ 506 h 1017" name="T57"/>
              <a:gd fmla="*/ 63 w 1017" name="T58"/>
              <a:gd fmla="*/ 342 h 1017" name="T59"/>
              <a:gd fmla="*/ 75 w 1017" name="T60"/>
              <a:gd fmla="*/ 242 h 1017" name="T61"/>
              <a:gd fmla="*/ 176 w 1017" name="T62"/>
              <a:gd fmla="*/ 107 h 1017" name="T63"/>
              <a:gd fmla="*/ 304 w 1017" name="T64"/>
              <a:gd fmla="*/ 63 h 1017" name="T65"/>
              <a:gd fmla="*/ 411 w 1017" name="T66"/>
              <a:gd fmla="*/ 81 h 1017" name="T67"/>
              <a:gd fmla="*/ 414 w 1017" name="T68"/>
              <a:gd fmla="*/ 178 h 1017" name="T69"/>
              <a:gd fmla="*/ 383 w 1017" name="T70"/>
              <a:gd fmla="*/ 288 h 1017" name="T71"/>
              <a:gd fmla="*/ 390 w 1017" name="T72"/>
              <a:gd fmla="*/ 340 h 1017" name="T73"/>
              <a:gd fmla="*/ 425 w 1017" name="T74"/>
              <a:gd fmla="*/ 348 h 1017" name="T75"/>
              <a:gd fmla="*/ 445 w 1017" name="T76"/>
              <a:gd fmla="*/ 317 h 1017" name="T77"/>
              <a:gd fmla="*/ 462 w 1017" name="T78"/>
              <a:gd fmla="*/ 224 h 1017" name="T79"/>
              <a:gd fmla="*/ 511 w 1017" name="T80"/>
              <a:gd fmla="*/ 146 h 1017" name="T81"/>
              <a:gd fmla="*/ 549 w 1017" name="T82"/>
              <a:gd fmla="*/ 113 h 1017" name="T83"/>
              <a:gd fmla="*/ 591 w 1017" name="T84"/>
              <a:gd fmla="*/ 88 h 1017" name="T85"/>
              <a:gd fmla="*/ 628 w 1017" name="T86"/>
              <a:gd fmla="*/ 74 h 1017" name="T87"/>
              <a:gd fmla="*/ 675 w 1017" name="T88"/>
              <a:gd fmla="*/ 64 h 1017" name="T89"/>
              <a:gd fmla="*/ 750 w 1017" name="T90"/>
              <a:gd fmla="*/ 69 h 1017" name="T91"/>
              <a:gd fmla="*/ 896 w 1017" name="T92"/>
              <a:gd fmla="*/ 157 h 1017" name="T93"/>
              <a:gd fmla="*/ 952 w 1017" name="T94"/>
              <a:gd fmla="*/ 292 h 1017" name="T95"/>
              <a:gd fmla="*/ 946 w 1017" name="T96"/>
              <a:gd fmla="*/ 413 h 1017" name="T97"/>
              <a:gd fmla="*/ 897 w 1017" name="T98"/>
              <a:gd fmla="*/ 573 h 1017" name="T99"/>
              <a:gd fmla="*/ 805 w 1017" name="T100"/>
              <a:gd fmla="*/ 719 h 1017" name="T101"/>
              <a:gd fmla="*/ 675 w 1017" name="T102"/>
              <a:gd fmla="*/ 846 h 1017" name="T103"/>
              <a:gd fmla="*/ 508 w 1017" name="T104"/>
              <a:gd fmla="*/ 950 h 1017" name="T105"/>
              <a:gd fmla="*/ 677 w 1017" name="T106"/>
              <a:gd fmla="*/ 136 h 1017" name="T107"/>
              <a:gd fmla="*/ 669 w 1017" name="T108"/>
              <a:gd fmla="*/ 172 h 1017" name="T109"/>
              <a:gd fmla="*/ 699 w 1017" name="T110"/>
              <a:gd fmla="*/ 191 h 1017" name="T111"/>
              <a:gd fmla="*/ 780 w 1017" name="T112"/>
              <a:gd fmla="*/ 220 h 1017" name="T113"/>
              <a:gd fmla="*/ 824 w 1017" name="T114"/>
              <a:gd fmla="*/ 292 h 1017" name="T115"/>
              <a:gd fmla="*/ 835 w 1017" name="T116"/>
              <a:gd fmla="*/ 340 h 1017" name="T117"/>
              <a:gd fmla="*/ 870 w 1017" name="T118"/>
              <a:gd fmla="*/ 348 h 1017" name="T119"/>
              <a:gd fmla="*/ 890 w 1017" name="T120"/>
              <a:gd fmla="*/ 317 h 1017" name="T121"/>
              <a:gd fmla="*/ 846 w 1017" name="T122"/>
              <a:gd fmla="*/ 196 h 1017" name="T123"/>
              <a:gd fmla="*/ 738 w 1017" name="T124"/>
              <a:gd fmla="*/ 13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BCA890"/>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7" name="Freeform 112">
            <a:extLst>
              <a:ext uri="{FF2B5EF4-FFF2-40B4-BE49-F238E27FC236}">
                <a16:creationId xmlns:a16="http://schemas.microsoft.com/office/drawing/2014/main" id="{EEB24E84-1065-4401-A88E-5C55AD509D41}"/>
              </a:ext>
            </a:extLst>
          </p:cNvPr>
          <p:cNvSpPr>
            <a:spLocks noEditPoints="1"/>
          </p:cNvSpPr>
          <p:nvPr/>
        </p:nvSpPr>
        <p:spPr bwMode="auto">
          <a:xfrm>
            <a:off x="6176302" y="1253214"/>
            <a:ext cx="602055" cy="602055"/>
          </a:xfrm>
          <a:custGeom>
            <a:gdLst>
              <a:gd fmla="*/ 1016 w 1017" name="T0"/>
              <a:gd fmla="*/ 371 h 1017" name="T1"/>
              <a:gd fmla="*/ 1011 w 1017" name="T2"/>
              <a:gd fmla="*/ 363 h 1017" name="T3"/>
              <a:gd fmla="*/ 1004 w 1017" name="T4"/>
              <a:gd fmla="*/ 355 h 1017" name="T5"/>
              <a:gd fmla="*/ 996 w 1017" name="T6"/>
              <a:gd fmla="*/ 351 h 1017" name="T7"/>
              <a:gd fmla="*/ 986 w 1017" name="T8"/>
              <a:gd fmla="*/ 350 h 1017" name="T9"/>
              <a:gd fmla="*/ 539 w 1017" name="T10"/>
              <a:gd fmla="*/ 21 h 1017" name="T11"/>
              <a:gd fmla="*/ 537 w 1017" name="T12"/>
              <a:gd fmla="*/ 17 h 1017" name="T13"/>
              <a:gd fmla="*/ 531 w 1017" name="T14"/>
              <a:gd fmla="*/ 8 h 1017" name="T15"/>
              <a:gd fmla="*/ 523 w 1017" name="T16"/>
              <a:gd fmla="*/ 3 h 1017" name="T17"/>
              <a:gd fmla="*/ 514 w 1017" name="T18"/>
              <a:gd fmla="*/ 0 h 1017" name="T19"/>
              <a:gd fmla="*/ 509 w 1017" name="T20"/>
              <a:gd fmla="*/ 0 h 1017" name="T21"/>
              <a:gd fmla="*/ 499 w 1017" name="T22"/>
              <a:gd fmla="*/ 1 h 1017" name="T23"/>
              <a:gd fmla="*/ 490 w 1017" name="T24"/>
              <a:gd fmla="*/ 5 h 1017" name="T25"/>
              <a:gd fmla="*/ 483 w 1017" name="T26"/>
              <a:gd fmla="*/ 13 h 1017" name="T27"/>
              <a:gd fmla="*/ 479 w 1017" name="T28"/>
              <a:gd fmla="*/ 21 h 1017" name="T29"/>
              <a:gd fmla="*/ 31 w 1017" name="T30"/>
              <a:gd fmla="*/ 350 h 1017" name="T31"/>
              <a:gd fmla="*/ 27 w 1017" name="T32"/>
              <a:gd fmla="*/ 350 h 1017" name="T33"/>
              <a:gd fmla="*/ 17 w 1017" name="T34"/>
              <a:gd fmla="*/ 353 h 1017" name="T35"/>
              <a:gd fmla="*/ 10 w 1017" name="T36"/>
              <a:gd fmla="*/ 358 h 1017" name="T37"/>
              <a:gd fmla="*/ 3 w 1017" name="T38"/>
              <a:gd fmla="*/ 367 h 1017" name="T39"/>
              <a:gd fmla="*/ 1 w 1017" name="T40"/>
              <a:gd fmla="*/ 371 h 1017" name="T41"/>
              <a:gd fmla="*/ 0 w 1017" name="T42"/>
              <a:gd fmla="*/ 381 h 1017" name="T43"/>
              <a:gd fmla="*/ 1 w 1017" name="T44"/>
              <a:gd fmla="*/ 390 h 1017" name="T45"/>
              <a:gd fmla="*/ 5 w 1017" name="T46"/>
              <a:gd fmla="*/ 399 h 1017" name="T47"/>
              <a:gd fmla="*/ 12 w 1017" name="T48"/>
              <a:gd fmla="*/ 407 h 1017" name="T49"/>
              <a:gd fmla="*/ 160 w 1017" name="T50"/>
              <a:gd fmla="*/ 975 h 1017" name="T51"/>
              <a:gd fmla="*/ 159 w 1017" name="T52"/>
              <a:gd fmla="*/ 981 h 1017" name="T53"/>
              <a:gd fmla="*/ 159 w 1017" name="T54"/>
              <a:gd fmla="*/ 990 h 1017" name="T55"/>
              <a:gd fmla="*/ 162 w 1017" name="T56"/>
              <a:gd fmla="*/ 1000 h 1017" name="T57"/>
              <a:gd fmla="*/ 167 w 1017" name="T58"/>
              <a:gd fmla="*/ 1007 h 1017" name="T59"/>
              <a:gd fmla="*/ 172 w 1017" name="T60"/>
              <a:gd fmla="*/ 1012 h 1017" name="T61"/>
              <a:gd fmla="*/ 180 w 1017" name="T62"/>
              <a:gd fmla="*/ 1016 h 1017" name="T63"/>
              <a:gd fmla="*/ 190 w 1017" name="T64"/>
              <a:gd fmla="*/ 1017 h 1017" name="T65"/>
              <a:gd fmla="*/ 200 w 1017" name="T66"/>
              <a:gd fmla="*/ 1016 h 1017" name="T67"/>
              <a:gd fmla="*/ 209 w 1017" name="T68"/>
              <a:gd fmla="*/ 1012 h 1017" name="T69"/>
              <a:gd fmla="*/ 808 w 1017" name="T70"/>
              <a:gd fmla="*/ 1012 h 1017" name="T71"/>
              <a:gd fmla="*/ 812 w 1017" name="T72"/>
              <a:gd fmla="*/ 1014 h 1017" name="T73"/>
              <a:gd fmla="*/ 822 w 1017" name="T74"/>
              <a:gd fmla="*/ 1017 h 1017" name="T75"/>
              <a:gd fmla="*/ 826 w 1017" name="T76"/>
              <a:gd fmla="*/ 1017 h 1017" name="T77"/>
              <a:gd fmla="*/ 837 w 1017" name="T78"/>
              <a:gd fmla="*/ 1016 h 1017" name="T79"/>
              <a:gd fmla="*/ 846 w 1017" name="T80"/>
              <a:gd fmla="*/ 1012 h 1017" name="T81"/>
              <a:gd fmla="*/ 850 w 1017" name="T82"/>
              <a:gd fmla="*/ 1007 h 1017" name="T83"/>
              <a:gd fmla="*/ 855 w 1017" name="T84"/>
              <a:gd fmla="*/ 1000 h 1017" name="T85"/>
              <a:gd fmla="*/ 858 w 1017" name="T86"/>
              <a:gd fmla="*/ 990 h 1017" name="T87"/>
              <a:gd fmla="*/ 858 w 1017" name="T88"/>
              <a:gd fmla="*/ 981 h 1017" name="T89"/>
              <a:gd fmla="*/ 737 w 1017" name="T90"/>
              <a:gd fmla="*/ 616 h 1017" name="T91"/>
              <a:gd fmla="*/ 1005 w 1017" name="T92"/>
              <a:gd fmla="*/ 407 h 1017" name="T93"/>
              <a:gd fmla="*/ 1012 w 1017" name="T94"/>
              <a:gd fmla="*/ 399 h 1017" name="T95"/>
              <a:gd fmla="*/ 1016 w 1017" name="T96"/>
              <a:gd fmla="*/ 390 h 1017" name="T97"/>
              <a:gd fmla="*/ 1017 w 1017" name="T98"/>
              <a:gd fmla="*/ 381 h 1017" name="T99"/>
              <a:gd fmla="*/ 1016 w 1017" name="T100"/>
              <a:gd fmla="*/ 371 h 1017" name="T101"/>
              <a:gd fmla="*/ 124 w 1017" name="T102"/>
              <a:gd fmla="*/ 413 h 1017" name="T103"/>
              <a:gd fmla="*/ 302 w 1017" name="T104"/>
              <a:gd fmla="*/ 551 h 1017" name="T105"/>
              <a:gd fmla="*/ 766 w 1017" name="T106"/>
              <a:gd fmla="*/ 904 h 1017" name="T107"/>
              <a:gd fmla="*/ 527 w 1017" name="T108"/>
              <a:gd fmla="*/ 737 h 1017" name="T109"/>
              <a:gd fmla="*/ 518 w 1017" name="T110"/>
              <a:gd fmla="*/ 733 h 1017" name="T111"/>
              <a:gd fmla="*/ 509 w 1017" name="T112"/>
              <a:gd fmla="*/ 732 h 1017" name="T113"/>
              <a:gd fmla="*/ 504 w 1017" name="T114"/>
              <a:gd fmla="*/ 732 h 1017" name="T115"/>
              <a:gd fmla="*/ 495 w 1017" name="T116"/>
              <a:gd fmla="*/ 735 h 1017" name="T117"/>
              <a:gd fmla="*/ 251 w 1017" name="T118"/>
              <a:gd fmla="*/ 904 h 1017" name="T119"/>
              <a:gd fmla="*/ 766 w 1017" name="T120"/>
              <a:gd fmla="*/ 904 h 1017" name="T121"/>
              <a:gd fmla="*/ 670 w 1017" name="T122"/>
              <a:gd fmla="*/ 413 h 1017" name="T123"/>
              <a:gd fmla="*/ 716 w 1017" name="T124"/>
              <a:gd fmla="*/ 55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BCA890"/>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8" name="Freeform 84">
            <a:extLst>
              <a:ext uri="{FF2B5EF4-FFF2-40B4-BE49-F238E27FC236}">
                <a16:creationId xmlns:a16="http://schemas.microsoft.com/office/drawing/2014/main" id="{BB819247-73CA-483A-B487-70355E43CC70}"/>
              </a:ext>
            </a:extLst>
          </p:cNvPr>
          <p:cNvSpPr>
            <a:spLocks noEditPoints="1"/>
          </p:cNvSpPr>
          <p:nvPr/>
        </p:nvSpPr>
        <p:spPr bwMode="auto">
          <a:xfrm>
            <a:off x="6178588" y="5267305"/>
            <a:ext cx="602055" cy="602055"/>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BCA890"/>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9" name="Freeform 61">
            <a:extLst>
              <a:ext uri="{FF2B5EF4-FFF2-40B4-BE49-F238E27FC236}">
                <a16:creationId xmlns:a16="http://schemas.microsoft.com/office/drawing/2014/main" id="{4D868187-5A58-4822-8577-F1D9EA206873}"/>
              </a:ext>
            </a:extLst>
          </p:cNvPr>
          <p:cNvSpPr>
            <a:spLocks noEditPoints="1"/>
          </p:cNvSpPr>
          <p:nvPr/>
        </p:nvSpPr>
        <p:spPr bwMode="auto">
          <a:xfrm>
            <a:off x="6176303" y="2513264"/>
            <a:ext cx="602055" cy="602055"/>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BCA890"/>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0" name="矩形 39">
            <a:extLst>
              <a:ext uri="{FF2B5EF4-FFF2-40B4-BE49-F238E27FC236}">
                <a16:creationId xmlns:a16="http://schemas.microsoft.com/office/drawing/2014/main" id="{BEDCCB3C-A1B6-42B0-A2BC-8D48462941CC}"/>
              </a:ext>
            </a:extLst>
          </p:cNvPr>
          <p:cNvSpPr/>
          <p:nvPr/>
        </p:nvSpPr>
        <p:spPr>
          <a:xfrm>
            <a:off x="7098394" y="2149905"/>
            <a:ext cx="1713623" cy="1043940"/>
          </a:xfrm>
          <a:prstGeom prst="rect">
            <a:avLst/>
          </a:prstGeom>
        </p:spPr>
        <p:txBody>
          <a:bodyPr bIns="34290" lIns="68580" rIns="68580" tIns="34290" wrap="square">
            <a:spAutoFit/>
          </a:bodyPr>
          <a:lstStyle/>
          <a:p>
            <a:pPr>
              <a:defRPr/>
            </a:pPr>
            <a:r>
              <a:rPr altLang="zh-CN" lang="en-US" spc="225" sz="3200">
                <a:solidFill>
                  <a:srgbClr val="BCA890"/>
                </a:solidFill>
                <a:latin charset="-122" panose="02000000000000000000" pitchFamily="2" typeface="包图粗朗体"/>
                <a:ea charset="-122" panose="02000000000000000000" pitchFamily="2" typeface="包图粗朗体"/>
                <a:cs typeface="+mn-ea"/>
                <a:sym typeface="+mn-lt"/>
              </a:rPr>
              <a:t>Part 02</a:t>
            </a:r>
          </a:p>
        </p:txBody>
      </p:sp>
      <p:sp>
        <p:nvSpPr>
          <p:cNvPr id="41" name="矩形 40">
            <a:extLst>
              <a:ext uri="{FF2B5EF4-FFF2-40B4-BE49-F238E27FC236}">
                <a16:creationId xmlns:a16="http://schemas.microsoft.com/office/drawing/2014/main" id="{D0A17CB2-2536-469B-B72A-A0A6187C32F3}"/>
              </a:ext>
            </a:extLst>
          </p:cNvPr>
          <p:cNvSpPr/>
          <p:nvPr/>
        </p:nvSpPr>
        <p:spPr>
          <a:xfrm>
            <a:off x="7044696" y="2644273"/>
            <a:ext cx="3441057" cy="617220"/>
          </a:xfrm>
          <a:prstGeom prst="rect">
            <a:avLst/>
          </a:prstGeom>
        </p:spPr>
        <p:txBody>
          <a:bodyPr bIns="34290" lIns="68580" rIns="68580" tIns="34290" wrap="square">
            <a:spAutoFit/>
          </a:bodyPr>
          <a:lstStyle/>
          <a:p>
            <a:pPr>
              <a:defRPr/>
            </a:pPr>
            <a:r>
              <a:rPr altLang="en-US" lang="zh-CN" spc="225" sz="3600">
                <a:solidFill>
                  <a:schemeClr val="tx1">
                    <a:lumMod val="75000"/>
                    <a:lumOff val="25000"/>
                  </a:schemeClr>
                </a:solidFill>
                <a:latin charset="-122" panose="00000500000000000000" pitchFamily="2" typeface="字魂59号-创粗黑"/>
                <a:ea charset="-122" panose="00000500000000000000" pitchFamily="2" typeface="字魂59号-创粗黑"/>
                <a:cs typeface="+mn-ea"/>
                <a:sym typeface="+mn-lt"/>
              </a:rPr>
              <a:t>项目成果展示</a:t>
            </a:r>
          </a:p>
        </p:txBody>
      </p:sp>
      <p:sp>
        <p:nvSpPr>
          <p:cNvPr id="42" name="矩形 41">
            <a:extLst>
              <a:ext uri="{FF2B5EF4-FFF2-40B4-BE49-F238E27FC236}">
                <a16:creationId xmlns:a16="http://schemas.microsoft.com/office/drawing/2014/main" id="{978F80F1-0080-42DE-AE1A-2AC80DA2290D}"/>
              </a:ext>
            </a:extLst>
          </p:cNvPr>
          <p:cNvSpPr/>
          <p:nvPr/>
        </p:nvSpPr>
        <p:spPr>
          <a:xfrm>
            <a:off x="7144943" y="3570419"/>
            <a:ext cx="1713623" cy="1043940"/>
          </a:xfrm>
          <a:prstGeom prst="rect">
            <a:avLst/>
          </a:prstGeom>
        </p:spPr>
        <p:txBody>
          <a:bodyPr bIns="34290" lIns="68580" rIns="68580" tIns="34290" wrap="square">
            <a:spAutoFit/>
          </a:bodyPr>
          <a:lstStyle/>
          <a:p>
            <a:pPr>
              <a:defRPr/>
            </a:pPr>
            <a:r>
              <a:rPr altLang="zh-CN" lang="en-US" spc="225" sz="3200">
                <a:solidFill>
                  <a:srgbClr val="BCA890"/>
                </a:solidFill>
                <a:latin charset="-122" panose="02000000000000000000" pitchFamily="2" typeface="包图粗朗体"/>
                <a:ea charset="-122" panose="02000000000000000000" pitchFamily="2" typeface="包图粗朗体"/>
                <a:cs typeface="+mn-ea"/>
                <a:sym typeface="+mn-lt"/>
              </a:rPr>
              <a:t>Part 03</a:t>
            </a:r>
          </a:p>
        </p:txBody>
      </p:sp>
      <p:sp>
        <p:nvSpPr>
          <p:cNvPr id="43" name="矩形 42">
            <a:extLst>
              <a:ext uri="{FF2B5EF4-FFF2-40B4-BE49-F238E27FC236}">
                <a16:creationId xmlns:a16="http://schemas.microsoft.com/office/drawing/2014/main" id="{EC612D2F-C0F6-4988-98B7-ADF7FF8530E9}"/>
              </a:ext>
            </a:extLst>
          </p:cNvPr>
          <p:cNvSpPr/>
          <p:nvPr/>
        </p:nvSpPr>
        <p:spPr>
          <a:xfrm>
            <a:off x="7091245" y="4064787"/>
            <a:ext cx="3441057" cy="617220"/>
          </a:xfrm>
          <a:prstGeom prst="rect">
            <a:avLst/>
          </a:prstGeom>
        </p:spPr>
        <p:txBody>
          <a:bodyPr bIns="34290" lIns="68580" rIns="68580" tIns="34290" wrap="square">
            <a:spAutoFit/>
          </a:bodyPr>
          <a:lstStyle/>
          <a:p>
            <a:pPr>
              <a:defRPr/>
            </a:pPr>
            <a:r>
              <a:rPr altLang="en-US" lang="zh-CN" spc="225" sz="3600">
                <a:solidFill>
                  <a:schemeClr val="tx1">
                    <a:lumMod val="75000"/>
                    <a:lumOff val="25000"/>
                  </a:schemeClr>
                </a:solidFill>
                <a:latin charset="-122" panose="00000500000000000000" pitchFamily="2" typeface="字魂59号-创粗黑"/>
                <a:ea charset="-122" panose="00000500000000000000" pitchFamily="2" typeface="字魂59号-创粗黑"/>
                <a:cs typeface="+mn-ea"/>
                <a:sym typeface="+mn-lt"/>
              </a:rPr>
              <a:t>经验与总结</a:t>
            </a:r>
          </a:p>
        </p:txBody>
      </p:sp>
      <p:sp>
        <p:nvSpPr>
          <p:cNvPr id="44" name="矩形 43">
            <a:extLst>
              <a:ext uri="{FF2B5EF4-FFF2-40B4-BE49-F238E27FC236}">
                <a16:creationId xmlns:a16="http://schemas.microsoft.com/office/drawing/2014/main" id="{752AA0E2-4285-4309-B981-AC27A5CF2237}"/>
              </a:ext>
            </a:extLst>
          </p:cNvPr>
          <p:cNvSpPr/>
          <p:nvPr/>
        </p:nvSpPr>
        <p:spPr>
          <a:xfrm>
            <a:off x="7152092" y="4901557"/>
            <a:ext cx="1814487" cy="556260"/>
          </a:xfrm>
          <a:prstGeom prst="rect">
            <a:avLst/>
          </a:prstGeom>
        </p:spPr>
        <p:txBody>
          <a:bodyPr bIns="34290" lIns="68580" rIns="68580" tIns="34290" wrap="square">
            <a:spAutoFit/>
          </a:bodyPr>
          <a:lstStyle/>
          <a:p>
            <a:pPr>
              <a:defRPr/>
            </a:pPr>
            <a:r>
              <a:rPr altLang="zh-CN" lang="en-US" spc="225" sz="3200">
                <a:solidFill>
                  <a:srgbClr val="BCA890"/>
                </a:solidFill>
                <a:latin charset="-122" panose="02000000000000000000" pitchFamily="2" typeface="包图粗朗体"/>
                <a:ea charset="-122" panose="02000000000000000000" pitchFamily="2" typeface="包图粗朗体"/>
                <a:cs typeface="+mn-ea"/>
                <a:sym typeface="+mn-lt"/>
              </a:rPr>
              <a:t>Part 04</a:t>
            </a:r>
          </a:p>
        </p:txBody>
      </p:sp>
      <p:sp>
        <p:nvSpPr>
          <p:cNvPr id="45" name="矩形 44">
            <a:extLst>
              <a:ext uri="{FF2B5EF4-FFF2-40B4-BE49-F238E27FC236}">
                <a16:creationId xmlns:a16="http://schemas.microsoft.com/office/drawing/2014/main" id="{CAE61DC5-5699-4FC2-B2DC-442618E8D121}"/>
              </a:ext>
            </a:extLst>
          </p:cNvPr>
          <p:cNvSpPr/>
          <p:nvPr/>
        </p:nvSpPr>
        <p:spPr>
          <a:xfrm>
            <a:off x="7098395" y="5395925"/>
            <a:ext cx="3441057" cy="617220"/>
          </a:xfrm>
          <a:prstGeom prst="rect">
            <a:avLst/>
          </a:prstGeom>
        </p:spPr>
        <p:txBody>
          <a:bodyPr bIns="34290" lIns="68580" rIns="68580" tIns="34290" wrap="square">
            <a:spAutoFit/>
          </a:bodyPr>
          <a:lstStyle/>
          <a:p>
            <a:pPr>
              <a:defRPr/>
            </a:pPr>
            <a:r>
              <a:rPr altLang="en-US" lang="zh-CN" spc="225" sz="3600">
                <a:solidFill>
                  <a:schemeClr val="tx1">
                    <a:lumMod val="75000"/>
                    <a:lumOff val="25000"/>
                  </a:schemeClr>
                </a:solidFill>
                <a:latin charset="-122" panose="00000500000000000000" pitchFamily="2" typeface="字魂59号-创粗黑"/>
                <a:ea charset="-122" panose="00000500000000000000" pitchFamily="2" typeface="字魂59号-创粗黑"/>
                <a:cs typeface="+mn-ea"/>
                <a:sym typeface="+mn-lt"/>
              </a:rPr>
              <a:t>明年工作计划</a:t>
            </a:r>
          </a:p>
        </p:txBody>
      </p:sp>
    </p:spTree>
    <p:extLst>
      <p:ext uri="{BB962C8B-B14F-4D97-AF65-F5344CB8AC3E}">
        <p14:creationId val="37389644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42">
                                  <p:stCondLst>
                                    <p:cond delay="0"/>
                                  </p:stCondLst>
                                  <p:childTnLst>
                                    <p:set>
                                      <p:cBhvr>
                                        <p:cTn dur="1" fill="hold" id="6">
                                          <p:stCondLst>
                                            <p:cond delay="0"/>
                                          </p:stCondLst>
                                        </p:cTn>
                                        <p:tgtEl>
                                          <p:spTgt spid="3"/>
                                        </p:tgtEl>
                                        <p:attrNameLst>
                                          <p:attrName>style.visibility</p:attrName>
                                        </p:attrNameLst>
                                      </p:cBhvr>
                                      <p:to>
                                        <p:strVal val="visible"/>
                                      </p:to>
                                    </p:set>
                                    <p:animEffect filter="barn(outHorizontal)"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7"/>
                                        </p:tgtEl>
                                        <p:attrNameLst>
                                          <p:attrName>style.visibility</p:attrName>
                                        </p:attrNameLst>
                                      </p:cBhvr>
                                      <p:to>
                                        <p:strVal val="visible"/>
                                      </p:to>
                                    </p:set>
                                    <p:animEffect filter="wipe(left)" transition="in">
                                      <p:cBhvr>
                                        <p:cTn dur="500" id="11"/>
                                        <p:tgtEl>
                                          <p:spTgt spid="27"/>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1"/>
                                        </p:tgtEl>
                                        <p:attrNameLst>
                                          <p:attrName>style.visibility</p:attrName>
                                        </p:attrNameLst>
                                      </p:cBhvr>
                                      <p:to>
                                        <p:strVal val="visible"/>
                                      </p:to>
                                    </p:set>
                                    <p:animEffect filter="wipe(left)" transition="in">
                                      <p:cBhvr>
                                        <p:cTn dur="500" id="15"/>
                                        <p:tgtEl>
                                          <p:spTgt spid="31"/>
                                        </p:tgtEl>
                                      </p:cBhvr>
                                    </p:animEffect>
                                  </p:childTnLst>
                                </p:cTn>
                              </p:par>
                            </p:childTnLst>
                          </p:cTn>
                        </p:par>
                        <p:par>
                          <p:cTn fill="hold" id="16" nodeType="afterGroup">
                            <p:stCondLst>
                              <p:cond delay="1500"/>
                            </p:stCondLst>
                            <p:childTnLst>
                              <p:par>
                                <p:cTn fill="hold" grpId="0" id="17" nodeType="afterEffect" presetClass="entr" presetID="22" presetSubtype="2">
                                  <p:stCondLst>
                                    <p:cond delay="0"/>
                                  </p:stCondLst>
                                  <p:childTnLst>
                                    <p:set>
                                      <p:cBhvr>
                                        <p:cTn dur="1" fill="hold" id="18">
                                          <p:stCondLst>
                                            <p:cond delay="0"/>
                                          </p:stCondLst>
                                        </p:cTn>
                                        <p:tgtEl>
                                          <p:spTgt spid="32"/>
                                        </p:tgtEl>
                                        <p:attrNameLst>
                                          <p:attrName>style.visibility</p:attrName>
                                        </p:attrNameLst>
                                      </p:cBhvr>
                                      <p:to>
                                        <p:strVal val="visible"/>
                                      </p:to>
                                    </p:set>
                                    <p:animEffect filter="wipe(right)" transition="in">
                                      <p:cBhvr>
                                        <p:cTn dur="500" id="19"/>
                                        <p:tgtEl>
                                          <p:spTgt spid="3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34"/>
                                        </p:tgtEl>
                                        <p:attrNameLst>
                                          <p:attrName>style.visibility</p:attrName>
                                        </p:attrNameLst>
                                      </p:cBhvr>
                                      <p:to>
                                        <p:strVal val="visible"/>
                                      </p:to>
                                    </p:set>
                                    <p:animEffect filter="fade" transition="in">
                                      <p:cBhvr>
                                        <p:cTn dur="1000" id="24"/>
                                        <p:tgtEl>
                                          <p:spTgt spid="34"/>
                                        </p:tgtEl>
                                      </p:cBhvr>
                                    </p:animEffect>
                                    <p:anim calcmode="lin" valueType="num">
                                      <p:cBhvr>
                                        <p:cTn dur="1000" fill="hold" id="25"/>
                                        <p:tgtEl>
                                          <p:spTgt spid="34"/>
                                        </p:tgtEl>
                                        <p:attrNameLst>
                                          <p:attrName>ppt_x</p:attrName>
                                        </p:attrNameLst>
                                      </p:cBhvr>
                                      <p:tavLst>
                                        <p:tav tm="0">
                                          <p:val>
                                            <p:strVal val="#ppt_x"/>
                                          </p:val>
                                        </p:tav>
                                        <p:tav tm="100000">
                                          <p:val>
                                            <p:strVal val="#ppt_x"/>
                                          </p:val>
                                        </p:tav>
                                      </p:tavLst>
                                    </p:anim>
                                    <p:anim calcmode="lin" valueType="num">
                                      <p:cBhvr>
                                        <p:cTn dur="1000" fill="hold" id="26"/>
                                        <p:tgtEl>
                                          <p:spTgt spid="34"/>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35"/>
                                        </p:tgtEl>
                                        <p:attrNameLst>
                                          <p:attrName>style.visibility</p:attrName>
                                        </p:attrNameLst>
                                      </p:cBhvr>
                                      <p:to>
                                        <p:strVal val="visible"/>
                                      </p:to>
                                    </p:set>
                                    <p:animEffect filter="fade" transition="in">
                                      <p:cBhvr>
                                        <p:cTn dur="1000" id="29"/>
                                        <p:tgtEl>
                                          <p:spTgt spid="35"/>
                                        </p:tgtEl>
                                      </p:cBhvr>
                                    </p:animEffect>
                                    <p:anim calcmode="lin" valueType="num">
                                      <p:cBhvr>
                                        <p:cTn dur="1000" fill="hold" id="30"/>
                                        <p:tgtEl>
                                          <p:spTgt spid="35"/>
                                        </p:tgtEl>
                                        <p:attrNameLst>
                                          <p:attrName>ppt_x</p:attrName>
                                        </p:attrNameLst>
                                      </p:cBhvr>
                                      <p:tavLst>
                                        <p:tav tm="0">
                                          <p:val>
                                            <p:strVal val="#ppt_x"/>
                                          </p:val>
                                        </p:tav>
                                        <p:tav tm="100000">
                                          <p:val>
                                            <p:strVal val="#ppt_x"/>
                                          </p:val>
                                        </p:tav>
                                      </p:tavLst>
                                    </p:anim>
                                    <p:anim calcmode="lin" valueType="num">
                                      <p:cBhvr>
                                        <p:cTn dur="1000" fill="hold" id="31"/>
                                        <p:tgtEl>
                                          <p:spTgt spid="35"/>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37"/>
                                        </p:tgtEl>
                                        <p:attrNameLst>
                                          <p:attrName>style.visibility</p:attrName>
                                        </p:attrNameLst>
                                      </p:cBhvr>
                                      <p:to>
                                        <p:strVal val="visible"/>
                                      </p:to>
                                    </p:set>
                                    <p:animEffect filter="fade" transition="in">
                                      <p:cBhvr>
                                        <p:cTn dur="1000" id="34"/>
                                        <p:tgtEl>
                                          <p:spTgt spid="37"/>
                                        </p:tgtEl>
                                      </p:cBhvr>
                                    </p:animEffect>
                                    <p:anim calcmode="lin" valueType="num">
                                      <p:cBhvr>
                                        <p:cTn dur="1000" fill="hold" id="35"/>
                                        <p:tgtEl>
                                          <p:spTgt spid="37"/>
                                        </p:tgtEl>
                                        <p:attrNameLst>
                                          <p:attrName>ppt_x</p:attrName>
                                        </p:attrNameLst>
                                      </p:cBhvr>
                                      <p:tavLst>
                                        <p:tav tm="0">
                                          <p:val>
                                            <p:strVal val="#ppt_x"/>
                                          </p:val>
                                        </p:tav>
                                        <p:tav tm="100000">
                                          <p:val>
                                            <p:strVal val="#ppt_x"/>
                                          </p:val>
                                        </p:tav>
                                      </p:tavLst>
                                    </p:anim>
                                    <p:anim calcmode="lin" valueType="num">
                                      <p:cBhvr>
                                        <p:cTn dur="1000" fill="hold" id="36"/>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42" presetSubtype="0">
                                  <p:stCondLst>
                                    <p:cond delay="0"/>
                                  </p:stCondLst>
                                  <p:childTnLst>
                                    <p:set>
                                      <p:cBhvr>
                                        <p:cTn dur="1" fill="hold" id="40">
                                          <p:stCondLst>
                                            <p:cond delay="0"/>
                                          </p:stCondLst>
                                        </p:cTn>
                                        <p:tgtEl>
                                          <p:spTgt spid="39"/>
                                        </p:tgtEl>
                                        <p:attrNameLst>
                                          <p:attrName>style.visibility</p:attrName>
                                        </p:attrNameLst>
                                      </p:cBhvr>
                                      <p:to>
                                        <p:strVal val="visible"/>
                                      </p:to>
                                    </p:set>
                                    <p:animEffect filter="fade" transition="in">
                                      <p:cBhvr>
                                        <p:cTn dur="1000" id="41"/>
                                        <p:tgtEl>
                                          <p:spTgt spid="39"/>
                                        </p:tgtEl>
                                      </p:cBhvr>
                                    </p:animEffect>
                                    <p:anim calcmode="lin" valueType="num">
                                      <p:cBhvr>
                                        <p:cTn dur="1000" fill="hold" id="42"/>
                                        <p:tgtEl>
                                          <p:spTgt spid="39"/>
                                        </p:tgtEl>
                                        <p:attrNameLst>
                                          <p:attrName>ppt_x</p:attrName>
                                        </p:attrNameLst>
                                      </p:cBhvr>
                                      <p:tavLst>
                                        <p:tav tm="0">
                                          <p:val>
                                            <p:strVal val="#ppt_x"/>
                                          </p:val>
                                        </p:tav>
                                        <p:tav tm="100000">
                                          <p:val>
                                            <p:strVal val="#ppt_x"/>
                                          </p:val>
                                        </p:tav>
                                      </p:tavLst>
                                    </p:anim>
                                    <p:anim calcmode="lin" valueType="num">
                                      <p:cBhvr>
                                        <p:cTn dur="1000" fill="hold" id="43"/>
                                        <p:tgtEl>
                                          <p:spTgt spid="39"/>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40"/>
                                        </p:tgtEl>
                                        <p:attrNameLst>
                                          <p:attrName>style.visibility</p:attrName>
                                        </p:attrNameLst>
                                      </p:cBhvr>
                                      <p:to>
                                        <p:strVal val="visible"/>
                                      </p:to>
                                    </p:set>
                                    <p:animEffect filter="fade" transition="in">
                                      <p:cBhvr>
                                        <p:cTn dur="1000" id="46"/>
                                        <p:tgtEl>
                                          <p:spTgt spid="40"/>
                                        </p:tgtEl>
                                      </p:cBhvr>
                                    </p:animEffect>
                                    <p:anim calcmode="lin" valueType="num">
                                      <p:cBhvr>
                                        <p:cTn dur="1000" fill="hold" id="47"/>
                                        <p:tgtEl>
                                          <p:spTgt spid="40"/>
                                        </p:tgtEl>
                                        <p:attrNameLst>
                                          <p:attrName>ppt_x</p:attrName>
                                        </p:attrNameLst>
                                      </p:cBhvr>
                                      <p:tavLst>
                                        <p:tav tm="0">
                                          <p:val>
                                            <p:strVal val="#ppt_x"/>
                                          </p:val>
                                        </p:tav>
                                        <p:tav tm="100000">
                                          <p:val>
                                            <p:strVal val="#ppt_x"/>
                                          </p:val>
                                        </p:tav>
                                      </p:tavLst>
                                    </p:anim>
                                    <p:anim calcmode="lin" valueType="num">
                                      <p:cBhvr>
                                        <p:cTn dur="1000" fill="hold" id="48"/>
                                        <p:tgtEl>
                                          <p:spTgt spid="40"/>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41"/>
                                        </p:tgtEl>
                                        <p:attrNameLst>
                                          <p:attrName>style.visibility</p:attrName>
                                        </p:attrNameLst>
                                      </p:cBhvr>
                                      <p:to>
                                        <p:strVal val="visible"/>
                                      </p:to>
                                    </p:set>
                                    <p:animEffect filter="fade" transition="in">
                                      <p:cBhvr>
                                        <p:cTn dur="1000" id="51"/>
                                        <p:tgtEl>
                                          <p:spTgt spid="41"/>
                                        </p:tgtEl>
                                      </p:cBhvr>
                                    </p:animEffect>
                                    <p:anim calcmode="lin" valueType="num">
                                      <p:cBhvr>
                                        <p:cTn dur="1000" fill="hold" id="52"/>
                                        <p:tgtEl>
                                          <p:spTgt spid="41"/>
                                        </p:tgtEl>
                                        <p:attrNameLst>
                                          <p:attrName>ppt_x</p:attrName>
                                        </p:attrNameLst>
                                      </p:cBhvr>
                                      <p:tavLst>
                                        <p:tav tm="0">
                                          <p:val>
                                            <p:strVal val="#ppt_x"/>
                                          </p:val>
                                        </p:tav>
                                        <p:tav tm="100000">
                                          <p:val>
                                            <p:strVal val="#ppt_x"/>
                                          </p:val>
                                        </p:tav>
                                      </p:tavLst>
                                    </p:anim>
                                    <p:anim calcmode="lin" valueType="num">
                                      <p:cBhvr>
                                        <p:cTn dur="1000" fill="hold" id="53"/>
                                        <p:tgtEl>
                                          <p:spTgt spid="41"/>
                                        </p:tgtEl>
                                        <p:attrNameLst>
                                          <p:attrName>ppt_y</p:attrName>
                                        </p:attrNameLst>
                                      </p:cBhvr>
                                      <p:tavLst>
                                        <p:tav tm="0">
                                          <p:val>
                                            <p:strVal val="#ppt_y+.1"/>
                                          </p:val>
                                        </p:tav>
                                        <p:tav tm="100000">
                                          <p:val>
                                            <p:strVal val="#ppt_y"/>
                                          </p:val>
                                        </p:tav>
                                      </p:tavLst>
                                    </p:anim>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42" presetSubtype="0">
                                  <p:stCondLst>
                                    <p:cond delay="0"/>
                                  </p:stCondLst>
                                  <p:childTnLst>
                                    <p:set>
                                      <p:cBhvr>
                                        <p:cTn dur="1" fill="hold" id="57">
                                          <p:stCondLst>
                                            <p:cond delay="0"/>
                                          </p:stCondLst>
                                        </p:cTn>
                                        <p:tgtEl>
                                          <p:spTgt spid="36"/>
                                        </p:tgtEl>
                                        <p:attrNameLst>
                                          <p:attrName>style.visibility</p:attrName>
                                        </p:attrNameLst>
                                      </p:cBhvr>
                                      <p:to>
                                        <p:strVal val="visible"/>
                                      </p:to>
                                    </p:set>
                                    <p:animEffect filter="fade" transition="in">
                                      <p:cBhvr>
                                        <p:cTn dur="1000" id="58"/>
                                        <p:tgtEl>
                                          <p:spTgt spid="36"/>
                                        </p:tgtEl>
                                      </p:cBhvr>
                                    </p:animEffect>
                                    <p:anim calcmode="lin" valueType="num">
                                      <p:cBhvr>
                                        <p:cTn dur="1000" fill="hold" id="59"/>
                                        <p:tgtEl>
                                          <p:spTgt spid="36"/>
                                        </p:tgtEl>
                                        <p:attrNameLst>
                                          <p:attrName>ppt_x</p:attrName>
                                        </p:attrNameLst>
                                      </p:cBhvr>
                                      <p:tavLst>
                                        <p:tav tm="0">
                                          <p:val>
                                            <p:strVal val="#ppt_x"/>
                                          </p:val>
                                        </p:tav>
                                        <p:tav tm="100000">
                                          <p:val>
                                            <p:strVal val="#ppt_x"/>
                                          </p:val>
                                        </p:tav>
                                      </p:tavLst>
                                    </p:anim>
                                    <p:anim calcmode="lin" valueType="num">
                                      <p:cBhvr>
                                        <p:cTn dur="1000" fill="hold" id="60"/>
                                        <p:tgtEl>
                                          <p:spTgt spid="36"/>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42"/>
                                        </p:tgtEl>
                                        <p:attrNameLst>
                                          <p:attrName>style.visibility</p:attrName>
                                        </p:attrNameLst>
                                      </p:cBhvr>
                                      <p:to>
                                        <p:strVal val="visible"/>
                                      </p:to>
                                    </p:set>
                                    <p:animEffect filter="fade" transition="in">
                                      <p:cBhvr>
                                        <p:cTn dur="1000" id="63"/>
                                        <p:tgtEl>
                                          <p:spTgt spid="42"/>
                                        </p:tgtEl>
                                      </p:cBhvr>
                                    </p:animEffect>
                                    <p:anim calcmode="lin" valueType="num">
                                      <p:cBhvr>
                                        <p:cTn dur="1000" fill="hold" id="64"/>
                                        <p:tgtEl>
                                          <p:spTgt spid="42"/>
                                        </p:tgtEl>
                                        <p:attrNameLst>
                                          <p:attrName>ppt_x</p:attrName>
                                        </p:attrNameLst>
                                      </p:cBhvr>
                                      <p:tavLst>
                                        <p:tav tm="0">
                                          <p:val>
                                            <p:strVal val="#ppt_x"/>
                                          </p:val>
                                        </p:tav>
                                        <p:tav tm="100000">
                                          <p:val>
                                            <p:strVal val="#ppt_x"/>
                                          </p:val>
                                        </p:tav>
                                      </p:tavLst>
                                    </p:anim>
                                    <p:anim calcmode="lin" valueType="num">
                                      <p:cBhvr>
                                        <p:cTn dur="1000" fill="hold" id="65"/>
                                        <p:tgtEl>
                                          <p:spTgt spid="42"/>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43"/>
                                        </p:tgtEl>
                                        <p:attrNameLst>
                                          <p:attrName>style.visibility</p:attrName>
                                        </p:attrNameLst>
                                      </p:cBhvr>
                                      <p:to>
                                        <p:strVal val="visible"/>
                                      </p:to>
                                    </p:set>
                                    <p:animEffect filter="fade" transition="in">
                                      <p:cBhvr>
                                        <p:cTn dur="1000" id="68"/>
                                        <p:tgtEl>
                                          <p:spTgt spid="43"/>
                                        </p:tgtEl>
                                      </p:cBhvr>
                                    </p:animEffect>
                                    <p:anim calcmode="lin" valueType="num">
                                      <p:cBhvr>
                                        <p:cTn dur="1000" fill="hold" id="69"/>
                                        <p:tgtEl>
                                          <p:spTgt spid="43"/>
                                        </p:tgtEl>
                                        <p:attrNameLst>
                                          <p:attrName>ppt_x</p:attrName>
                                        </p:attrNameLst>
                                      </p:cBhvr>
                                      <p:tavLst>
                                        <p:tav tm="0">
                                          <p:val>
                                            <p:strVal val="#ppt_x"/>
                                          </p:val>
                                        </p:tav>
                                        <p:tav tm="100000">
                                          <p:val>
                                            <p:strVal val="#ppt_x"/>
                                          </p:val>
                                        </p:tav>
                                      </p:tavLst>
                                    </p:anim>
                                    <p:anim calcmode="lin" valueType="num">
                                      <p:cBhvr>
                                        <p:cTn dur="1000" fill="hold" id="70"/>
                                        <p:tgtEl>
                                          <p:spTgt spid="43"/>
                                        </p:tgtEl>
                                        <p:attrNameLst>
                                          <p:attrName>ppt_y</p:attrName>
                                        </p:attrNameLst>
                                      </p:cBhvr>
                                      <p:tavLst>
                                        <p:tav tm="0">
                                          <p:val>
                                            <p:strVal val="#ppt_y+.1"/>
                                          </p:val>
                                        </p:tav>
                                        <p:tav tm="100000">
                                          <p:val>
                                            <p:strVal val="#ppt_y"/>
                                          </p:val>
                                        </p:tav>
                                      </p:tavLst>
                                    </p:anim>
                                  </p:childTnLst>
                                </p:cTn>
                              </p:par>
                            </p:childTnLst>
                          </p:cTn>
                        </p:par>
                      </p:childTnLst>
                    </p:cTn>
                  </p:par>
                  <p:par>
                    <p:cTn fill="hold" id="71" nodeType="clickPar">
                      <p:stCondLst>
                        <p:cond delay="indefinite"/>
                      </p:stCondLst>
                      <p:childTnLst>
                        <p:par>
                          <p:cTn fill="hold" id="72" nodeType="afterGroup">
                            <p:stCondLst>
                              <p:cond delay="0"/>
                            </p:stCondLst>
                            <p:childTnLst>
                              <p:par>
                                <p:cTn fill="hold" grpId="0" id="73" nodeType="clickEffect" presetClass="entr" presetID="42" presetSubtype="0">
                                  <p:stCondLst>
                                    <p:cond delay="0"/>
                                  </p:stCondLst>
                                  <p:childTnLst>
                                    <p:set>
                                      <p:cBhvr>
                                        <p:cTn dur="1" fill="hold" id="74">
                                          <p:stCondLst>
                                            <p:cond delay="0"/>
                                          </p:stCondLst>
                                        </p:cTn>
                                        <p:tgtEl>
                                          <p:spTgt spid="38"/>
                                        </p:tgtEl>
                                        <p:attrNameLst>
                                          <p:attrName>style.visibility</p:attrName>
                                        </p:attrNameLst>
                                      </p:cBhvr>
                                      <p:to>
                                        <p:strVal val="visible"/>
                                      </p:to>
                                    </p:set>
                                    <p:animEffect filter="fade" transition="in">
                                      <p:cBhvr>
                                        <p:cTn dur="1000" id="75"/>
                                        <p:tgtEl>
                                          <p:spTgt spid="38"/>
                                        </p:tgtEl>
                                      </p:cBhvr>
                                    </p:animEffect>
                                    <p:anim calcmode="lin" valueType="num">
                                      <p:cBhvr>
                                        <p:cTn dur="1000" fill="hold" id="76"/>
                                        <p:tgtEl>
                                          <p:spTgt spid="38"/>
                                        </p:tgtEl>
                                        <p:attrNameLst>
                                          <p:attrName>ppt_x</p:attrName>
                                        </p:attrNameLst>
                                      </p:cBhvr>
                                      <p:tavLst>
                                        <p:tav tm="0">
                                          <p:val>
                                            <p:strVal val="#ppt_x"/>
                                          </p:val>
                                        </p:tav>
                                        <p:tav tm="100000">
                                          <p:val>
                                            <p:strVal val="#ppt_x"/>
                                          </p:val>
                                        </p:tav>
                                      </p:tavLst>
                                    </p:anim>
                                    <p:anim calcmode="lin" valueType="num">
                                      <p:cBhvr>
                                        <p:cTn dur="1000" fill="hold" id="77"/>
                                        <p:tgtEl>
                                          <p:spTgt spid="38"/>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44"/>
                                        </p:tgtEl>
                                        <p:attrNameLst>
                                          <p:attrName>style.visibility</p:attrName>
                                        </p:attrNameLst>
                                      </p:cBhvr>
                                      <p:to>
                                        <p:strVal val="visible"/>
                                      </p:to>
                                    </p:set>
                                    <p:animEffect filter="fade" transition="in">
                                      <p:cBhvr>
                                        <p:cTn dur="1000" id="80"/>
                                        <p:tgtEl>
                                          <p:spTgt spid="44"/>
                                        </p:tgtEl>
                                      </p:cBhvr>
                                    </p:animEffect>
                                    <p:anim calcmode="lin" valueType="num">
                                      <p:cBhvr>
                                        <p:cTn dur="1000" fill="hold" id="81"/>
                                        <p:tgtEl>
                                          <p:spTgt spid="44"/>
                                        </p:tgtEl>
                                        <p:attrNameLst>
                                          <p:attrName>ppt_x</p:attrName>
                                        </p:attrNameLst>
                                      </p:cBhvr>
                                      <p:tavLst>
                                        <p:tav tm="0">
                                          <p:val>
                                            <p:strVal val="#ppt_x"/>
                                          </p:val>
                                        </p:tav>
                                        <p:tav tm="100000">
                                          <p:val>
                                            <p:strVal val="#ppt_x"/>
                                          </p:val>
                                        </p:tav>
                                      </p:tavLst>
                                    </p:anim>
                                    <p:anim calcmode="lin" valueType="num">
                                      <p:cBhvr>
                                        <p:cTn dur="1000" fill="hold" id="82"/>
                                        <p:tgtEl>
                                          <p:spTgt spid="44"/>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45"/>
                                        </p:tgtEl>
                                        <p:attrNameLst>
                                          <p:attrName>style.visibility</p:attrName>
                                        </p:attrNameLst>
                                      </p:cBhvr>
                                      <p:to>
                                        <p:strVal val="visible"/>
                                      </p:to>
                                    </p:set>
                                    <p:animEffect filter="fade" transition="in">
                                      <p:cBhvr>
                                        <p:cTn dur="1000" id="85"/>
                                        <p:tgtEl>
                                          <p:spTgt spid="45"/>
                                        </p:tgtEl>
                                      </p:cBhvr>
                                    </p:animEffect>
                                    <p:anim calcmode="lin" valueType="num">
                                      <p:cBhvr>
                                        <p:cTn dur="1000" fill="hold" id="86"/>
                                        <p:tgtEl>
                                          <p:spTgt spid="45"/>
                                        </p:tgtEl>
                                        <p:attrNameLst>
                                          <p:attrName>ppt_x</p:attrName>
                                        </p:attrNameLst>
                                      </p:cBhvr>
                                      <p:tavLst>
                                        <p:tav tm="0">
                                          <p:val>
                                            <p:strVal val="#ppt_x"/>
                                          </p:val>
                                        </p:tav>
                                        <p:tav tm="100000">
                                          <p:val>
                                            <p:strVal val="#ppt_x"/>
                                          </p:val>
                                        </p:tav>
                                      </p:tavLst>
                                    </p:anim>
                                    <p:anim calcmode="lin" valueType="num">
                                      <p:cBhvr>
                                        <p:cTn dur="1000" fill="hold" id="87"/>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1"/>
      <p:bldP grpId="0" spid="32"/>
      <p:bldP grpId="0" spid="34"/>
      <p:bldP grpId="0" spid="35"/>
      <p:bldP grpId="0" spid="36"/>
      <p:bldP grpId="0" spid="37"/>
      <p:bldP grpId="0" spid="38"/>
      <p:bldP grpId="0" spid="39"/>
      <p:bldP grpId="0" spid="40"/>
      <p:bldP grpId="0" spid="41"/>
      <p:bldP grpId="0" spid="42"/>
      <p:bldP grpId="0" spid="43"/>
      <p:bldP grpId="0" spid="44"/>
      <p:bldP grpId="0" spid="4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C866479B-B15A-4E2C-9D08-8BB340721CF6}"/>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明年工作计划</a:t>
            </a:r>
          </a:p>
        </p:txBody>
      </p:sp>
      <p:cxnSp>
        <p:nvCxnSpPr>
          <p:cNvPr id="5" name="直接连接符 4">
            <a:extLst>
              <a:ext uri="{FF2B5EF4-FFF2-40B4-BE49-F238E27FC236}">
                <a16:creationId xmlns:a16="http://schemas.microsoft.com/office/drawing/2014/main" id="{A0FEB712-AA69-4A1D-BD12-92CAB1454E4D}"/>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圆角 3">
            <a:extLst>
              <a:ext uri="{FF2B5EF4-FFF2-40B4-BE49-F238E27FC236}">
                <a16:creationId xmlns:a16="http://schemas.microsoft.com/office/drawing/2014/main" id="{EF2E903C-D491-4B66-B0A2-D0E145EB556C}"/>
              </a:ext>
            </a:extLst>
          </p:cNvPr>
          <p:cNvSpPr/>
          <p:nvPr/>
        </p:nvSpPr>
        <p:spPr>
          <a:xfrm>
            <a:off x="1574372" y="1803041"/>
            <a:ext cx="2655336" cy="1625959"/>
          </a:xfrm>
          <a:prstGeom prst="roundRect">
            <a:avLst>
              <a:gd fmla="val 0" name="adj"/>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a:extLst>
              <a:ext uri="{FF2B5EF4-FFF2-40B4-BE49-F238E27FC236}">
                <a16:creationId xmlns:a16="http://schemas.microsoft.com/office/drawing/2014/main" id="{D8E362AD-6788-4C14-9621-F17E73E50D60}"/>
              </a:ext>
            </a:extLst>
          </p:cNvPr>
          <p:cNvSpPr/>
          <p:nvPr/>
        </p:nvSpPr>
        <p:spPr>
          <a:xfrm>
            <a:off x="4768332" y="1803041"/>
            <a:ext cx="2655336" cy="1625959"/>
          </a:xfrm>
          <a:prstGeom prst="roundRect">
            <a:avLst>
              <a:gd fmla="val 0" name="adj"/>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a:extLst>
              <a:ext uri="{FF2B5EF4-FFF2-40B4-BE49-F238E27FC236}">
                <a16:creationId xmlns:a16="http://schemas.microsoft.com/office/drawing/2014/main" id="{BCC537AD-AB58-436A-8F6F-DC8CC002FEC2}"/>
              </a:ext>
            </a:extLst>
          </p:cNvPr>
          <p:cNvSpPr/>
          <p:nvPr/>
        </p:nvSpPr>
        <p:spPr>
          <a:xfrm>
            <a:off x="7962292" y="1803041"/>
            <a:ext cx="2655336" cy="1625959"/>
          </a:xfrm>
          <a:prstGeom prst="roundRect">
            <a:avLst>
              <a:gd fmla="val 0" name="adj"/>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C7FD48B2-05E4-473E-8D53-304E9BEF53AB}"/>
              </a:ext>
            </a:extLst>
          </p:cNvPr>
          <p:cNvSpPr/>
          <p:nvPr/>
        </p:nvSpPr>
        <p:spPr>
          <a:xfrm>
            <a:off x="157437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53D96109-B324-4DE0-8198-2DA6B4A2F464}"/>
              </a:ext>
            </a:extLst>
          </p:cNvPr>
          <p:cNvSpPr/>
          <p:nvPr/>
        </p:nvSpPr>
        <p:spPr>
          <a:xfrm>
            <a:off x="476833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a:extLst>
              <a:ext uri="{FF2B5EF4-FFF2-40B4-BE49-F238E27FC236}">
                <a16:creationId xmlns:a16="http://schemas.microsoft.com/office/drawing/2014/main" id="{8B7A38BF-3ED1-4BFD-AB67-BF38CB8E956A}"/>
              </a:ext>
            </a:extLst>
          </p:cNvPr>
          <p:cNvSpPr/>
          <p:nvPr/>
        </p:nvSpPr>
        <p:spPr>
          <a:xfrm>
            <a:off x="796229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5">
            <a:extLst>
              <a:ext uri="{FF2B5EF4-FFF2-40B4-BE49-F238E27FC236}">
                <a16:creationId xmlns:a16="http://schemas.microsoft.com/office/drawing/2014/main" id="{5C14D250-03AC-4F55-9294-48820A34B366}"/>
              </a:ext>
            </a:extLst>
          </p:cNvPr>
          <p:cNvSpPr txBox="1"/>
          <p:nvPr/>
        </p:nvSpPr>
        <p:spPr>
          <a:xfrm>
            <a:off x="2068213" y="1946633"/>
            <a:ext cx="2268667" cy="914400"/>
          </a:xfrm>
          <a:prstGeom prst="rect">
            <a:avLst/>
          </a:prstGeom>
          <a:noFill/>
        </p:spPr>
        <p:txBody>
          <a:bodyPr rtlCol="0" wrap="square">
            <a:spAutoFit/>
          </a:bodyPr>
          <a:lstStyle/>
          <a:p>
            <a:r>
              <a:rPr b="1" lang="en-US" sz="5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48.</a:t>
            </a:r>
          </a:p>
        </p:txBody>
      </p:sp>
      <p:sp>
        <p:nvSpPr>
          <p:cNvPr id="13" name="Rectangle 6">
            <a:extLst>
              <a:ext uri="{FF2B5EF4-FFF2-40B4-BE49-F238E27FC236}">
                <a16:creationId xmlns:a16="http://schemas.microsoft.com/office/drawing/2014/main" id="{38757F69-D6B3-45EB-BA11-F35236EAF1A3}"/>
              </a:ext>
            </a:extLst>
          </p:cNvPr>
          <p:cNvSpPr/>
          <p:nvPr/>
        </p:nvSpPr>
        <p:spPr>
          <a:xfrm>
            <a:off x="2068213" y="2889608"/>
            <a:ext cx="2122795" cy="640080"/>
          </a:xfrm>
          <a:prstGeom prst="rect">
            <a:avLst/>
          </a:prstGeom>
        </p:spPr>
        <p:txBody>
          <a:bodyPr wrap="square">
            <a:spAutoFit/>
          </a:bodyPr>
          <a:lstStyle/>
          <a:p>
            <a:r>
              <a:rPr b="1" lang="en-US">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14" name="TextBox 5">
            <a:extLst>
              <a:ext uri="{FF2B5EF4-FFF2-40B4-BE49-F238E27FC236}">
                <a16:creationId xmlns:a16="http://schemas.microsoft.com/office/drawing/2014/main" id="{27F79ED6-7124-49F3-989E-3B2B3DBA3BD1}"/>
              </a:ext>
            </a:extLst>
          </p:cNvPr>
          <p:cNvSpPr txBox="1"/>
          <p:nvPr/>
        </p:nvSpPr>
        <p:spPr>
          <a:xfrm>
            <a:off x="5213958" y="1966278"/>
            <a:ext cx="2268667" cy="914400"/>
          </a:xfrm>
          <a:prstGeom prst="rect">
            <a:avLst/>
          </a:prstGeom>
          <a:noFill/>
        </p:spPr>
        <p:txBody>
          <a:bodyPr rtlCol="0" wrap="square">
            <a:spAutoFit/>
          </a:bodyPr>
          <a:lstStyle/>
          <a:p>
            <a:r>
              <a:rPr b="1" lang="en-US" sz="5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52.</a:t>
            </a:r>
          </a:p>
        </p:txBody>
      </p:sp>
      <p:sp>
        <p:nvSpPr>
          <p:cNvPr id="15" name="Rectangle 6">
            <a:extLst>
              <a:ext uri="{FF2B5EF4-FFF2-40B4-BE49-F238E27FC236}">
                <a16:creationId xmlns:a16="http://schemas.microsoft.com/office/drawing/2014/main" id="{75538439-5F1C-4C5C-A556-013074E6ACC0}"/>
              </a:ext>
            </a:extLst>
          </p:cNvPr>
          <p:cNvSpPr/>
          <p:nvPr/>
        </p:nvSpPr>
        <p:spPr>
          <a:xfrm>
            <a:off x="5213958" y="2909253"/>
            <a:ext cx="2122795" cy="640080"/>
          </a:xfrm>
          <a:prstGeom prst="rect">
            <a:avLst/>
          </a:prstGeom>
        </p:spPr>
        <p:txBody>
          <a:bodyPr wrap="square">
            <a:spAutoFit/>
          </a:bodyPr>
          <a:lstStyle/>
          <a:p>
            <a:r>
              <a:rPr b="1" lang="en-US">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16" name="TextBox 5">
            <a:extLst>
              <a:ext uri="{FF2B5EF4-FFF2-40B4-BE49-F238E27FC236}">
                <a16:creationId xmlns:a16="http://schemas.microsoft.com/office/drawing/2014/main" id="{4CEE651D-6479-4E2D-9B77-31F64D0D33DE}"/>
              </a:ext>
            </a:extLst>
          </p:cNvPr>
          <p:cNvSpPr txBox="1"/>
          <p:nvPr/>
        </p:nvSpPr>
        <p:spPr>
          <a:xfrm>
            <a:off x="8348959" y="1966278"/>
            <a:ext cx="2268667" cy="914400"/>
          </a:xfrm>
          <a:prstGeom prst="rect">
            <a:avLst/>
          </a:prstGeom>
          <a:noFill/>
        </p:spPr>
        <p:txBody>
          <a:bodyPr rtlCol="0" wrap="square">
            <a:spAutoFit/>
          </a:bodyPr>
          <a:lstStyle/>
          <a:p>
            <a:r>
              <a:rPr b="1" lang="en-US" sz="5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76.</a:t>
            </a:r>
          </a:p>
        </p:txBody>
      </p:sp>
      <p:sp>
        <p:nvSpPr>
          <p:cNvPr id="17" name="Rectangle 6">
            <a:extLst>
              <a:ext uri="{FF2B5EF4-FFF2-40B4-BE49-F238E27FC236}">
                <a16:creationId xmlns:a16="http://schemas.microsoft.com/office/drawing/2014/main" id="{364BE5E4-72BE-4338-9198-763977805859}"/>
              </a:ext>
            </a:extLst>
          </p:cNvPr>
          <p:cNvSpPr/>
          <p:nvPr/>
        </p:nvSpPr>
        <p:spPr>
          <a:xfrm>
            <a:off x="8348962" y="2909253"/>
            <a:ext cx="2122795" cy="640080"/>
          </a:xfrm>
          <a:prstGeom prst="rect">
            <a:avLst/>
          </a:prstGeom>
        </p:spPr>
        <p:txBody>
          <a:bodyPr wrap="square">
            <a:spAutoFit/>
          </a:bodyPr>
          <a:lstStyle/>
          <a:p>
            <a:r>
              <a:rPr b="1" lang="en-US">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18" name="矩形 17">
            <a:extLst>
              <a:ext uri="{FF2B5EF4-FFF2-40B4-BE49-F238E27FC236}">
                <a16:creationId xmlns:a16="http://schemas.microsoft.com/office/drawing/2014/main" id="{37E92612-76AA-4101-B74B-D476ACB5212A}"/>
              </a:ext>
            </a:extLst>
          </p:cNvPr>
          <p:cNvSpPr/>
          <p:nvPr/>
        </p:nvSpPr>
        <p:spPr>
          <a:xfrm>
            <a:off x="1790663" y="3572592"/>
            <a:ext cx="2222754" cy="222275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D746A708-27F9-4049-B961-4DA58F7EF36E}"/>
              </a:ext>
            </a:extLst>
          </p:cNvPr>
          <p:cNvSpPr/>
          <p:nvPr/>
        </p:nvSpPr>
        <p:spPr>
          <a:xfrm>
            <a:off x="4984623" y="3572592"/>
            <a:ext cx="2222754" cy="222275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C55F2BB7-0D74-477C-83B9-A9139FCEFC65}"/>
              </a:ext>
            </a:extLst>
          </p:cNvPr>
          <p:cNvSpPr/>
          <p:nvPr/>
        </p:nvSpPr>
        <p:spPr>
          <a:xfrm>
            <a:off x="8178583" y="3534855"/>
            <a:ext cx="2222754" cy="222275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3324981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47"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fade" transition="in">
                                      <p:cBhvr>
                                        <p:cTn dur="1000" id="14"/>
                                        <p:tgtEl>
                                          <p:spTgt spid="4"/>
                                        </p:tgtEl>
                                      </p:cBhvr>
                                    </p:animEffect>
                                    <p:anim calcmode="lin" valueType="num">
                                      <p:cBhvr>
                                        <p:cTn dur="1000" fill="hold" id="15"/>
                                        <p:tgtEl>
                                          <p:spTgt spid="4"/>
                                        </p:tgtEl>
                                        <p:attrNameLst>
                                          <p:attrName>ppt_x</p:attrName>
                                        </p:attrNameLst>
                                      </p:cBhvr>
                                      <p:tavLst>
                                        <p:tav tm="0">
                                          <p:val>
                                            <p:strVal val="#ppt_x"/>
                                          </p:val>
                                        </p:tav>
                                        <p:tav tm="100000">
                                          <p:val>
                                            <p:strVal val="#ppt_x"/>
                                          </p:val>
                                        </p:tav>
                                      </p:tavLst>
                                    </p:anim>
                                    <p:anim calcmode="lin" valueType="num">
                                      <p:cBhvr>
                                        <p:cTn dur="1000" fill="hold" id="16"/>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47"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47"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6"/>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C866479B-B15A-4E2C-9D08-8BB340721CF6}"/>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明年工作计划</a:t>
            </a:r>
          </a:p>
        </p:txBody>
      </p:sp>
      <p:cxnSp>
        <p:nvCxnSpPr>
          <p:cNvPr id="5" name="直接连接符 4">
            <a:extLst>
              <a:ext uri="{FF2B5EF4-FFF2-40B4-BE49-F238E27FC236}">
                <a16:creationId xmlns:a16="http://schemas.microsoft.com/office/drawing/2014/main" id="{A0FEB712-AA69-4A1D-BD12-92CAB1454E4D}"/>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AutoShape 4">
            <a:extLst>
              <a:ext uri="{FF2B5EF4-FFF2-40B4-BE49-F238E27FC236}">
                <a16:creationId xmlns:a16="http://schemas.microsoft.com/office/drawing/2014/main" id="{CA165434-5DF4-484B-97A0-D0A2BF13BB2C}"/>
              </a:ext>
            </a:extLst>
          </p:cNvPr>
          <p:cNvSpPr>
            <a:spLocks noChangeArrowheads="1" noChangeAspect="1" noTextEdit="1"/>
          </p:cNvSpPr>
          <p:nvPr/>
        </p:nvSpPr>
        <p:spPr bwMode="auto">
          <a:xfrm>
            <a:off x="1067362" y="1984375"/>
            <a:ext cx="6075363" cy="4206875"/>
          </a:xfrm>
          <a:prstGeom prst="rect">
            <a:avLst/>
          </a:prstGeom>
          <a:noFill/>
          <a:ln w="9525">
            <a:noFill/>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6" name="Line 6">
            <a:extLst>
              <a:ext uri="{FF2B5EF4-FFF2-40B4-BE49-F238E27FC236}">
                <a16:creationId xmlns:a16="http://schemas.microsoft.com/office/drawing/2014/main" id="{4F8EF581-458B-4307-BB77-E922DB904780}"/>
              </a:ext>
            </a:extLst>
          </p:cNvPr>
          <p:cNvSpPr>
            <a:spLocks noChangeShapeType="1"/>
          </p:cNvSpPr>
          <p:nvPr/>
        </p:nvSpPr>
        <p:spPr bwMode="auto">
          <a:xfrm>
            <a:off x="1243575" y="2292350"/>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8" name="Line 7">
            <a:extLst>
              <a:ext uri="{FF2B5EF4-FFF2-40B4-BE49-F238E27FC236}">
                <a16:creationId xmlns:a16="http://schemas.microsoft.com/office/drawing/2014/main" id="{8FD403DD-D095-485F-B52F-B2C2AEA7A62D}"/>
              </a:ext>
            </a:extLst>
          </p:cNvPr>
          <p:cNvSpPr>
            <a:spLocks noChangeShapeType="1"/>
          </p:cNvSpPr>
          <p:nvPr/>
        </p:nvSpPr>
        <p:spPr bwMode="auto">
          <a:xfrm>
            <a:off x="1243575" y="2749550"/>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9" name="Line 8">
            <a:extLst>
              <a:ext uri="{FF2B5EF4-FFF2-40B4-BE49-F238E27FC236}">
                <a16:creationId xmlns:a16="http://schemas.microsoft.com/office/drawing/2014/main" id="{9A25B52D-BE7E-4965-B499-1C2A89B9D49D}"/>
              </a:ext>
            </a:extLst>
          </p:cNvPr>
          <p:cNvSpPr>
            <a:spLocks noChangeShapeType="1"/>
          </p:cNvSpPr>
          <p:nvPr/>
        </p:nvSpPr>
        <p:spPr bwMode="auto">
          <a:xfrm>
            <a:off x="1243575" y="3206750"/>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0" name="Line 9">
            <a:extLst>
              <a:ext uri="{FF2B5EF4-FFF2-40B4-BE49-F238E27FC236}">
                <a16:creationId xmlns:a16="http://schemas.microsoft.com/office/drawing/2014/main" id="{B64A6A61-71D5-46F5-99C1-82AA8D593F24}"/>
              </a:ext>
            </a:extLst>
          </p:cNvPr>
          <p:cNvSpPr>
            <a:spLocks noChangeShapeType="1"/>
          </p:cNvSpPr>
          <p:nvPr/>
        </p:nvSpPr>
        <p:spPr bwMode="auto">
          <a:xfrm>
            <a:off x="1243575" y="36607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1" name="Line 10">
            <a:extLst>
              <a:ext uri="{FF2B5EF4-FFF2-40B4-BE49-F238E27FC236}">
                <a16:creationId xmlns:a16="http://schemas.microsoft.com/office/drawing/2014/main" id="{6B713CD5-F6E8-4B64-9794-1CAC18466421}"/>
              </a:ext>
            </a:extLst>
          </p:cNvPr>
          <p:cNvSpPr>
            <a:spLocks noChangeShapeType="1"/>
          </p:cNvSpPr>
          <p:nvPr/>
        </p:nvSpPr>
        <p:spPr bwMode="auto">
          <a:xfrm>
            <a:off x="1243575" y="41179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2" name="Line 11">
            <a:extLst>
              <a:ext uri="{FF2B5EF4-FFF2-40B4-BE49-F238E27FC236}">
                <a16:creationId xmlns:a16="http://schemas.microsoft.com/office/drawing/2014/main" id="{B71A983B-51E9-4201-9F83-120C593E77BD}"/>
              </a:ext>
            </a:extLst>
          </p:cNvPr>
          <p:cNvSpPr>
            <a:spLocks noChangeShapeType="1"/>
          </p:cNvSpPr>
          <p:nvPr/>
        </p:nvSpPr>
        <p:spPr bwMode="auto">
          <a:xfrm>
            <a:off x="1243575" y="45751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3" name="Line 12">
            <a:extLst>
              <a:ext uri="{FF2B5EF4-FFF2-40B4-BE49-F238E27FC236}">
                <a16:creationId xmlns:a16="http://schemas.microsoft.com/office/drawing/2014/main" id="{11537811-E25E-41BD-8CE1-3CBA012302BA}"/>
              </a:ext>
            </a:extLst>
          </p:cNvPr>
          <p:cNvSpPr>
            <a:spLocks noChangeShapeType="1"/>
          </p:cNvSpPr>
          <p:nvPr/>
        </p:nvSpPr>
        <p:spPr bwMode="auto">
          <a:xfrm>
            <a:off x="1243575" y="50323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4" name="Freeform 13">
            <a:extLst>
              <a:ext uri="{FF2B5EF4-FFF2-40B4-BE49-F238E27FC236}">
                <a16:creationId xmlns:a16="http://schemas.microsoft.com/office/drawing/2014/main" id="{E8117D8B-0ECE-4D6E-80C8-A47846F6BDFC}"/>
              </a:ext>
            </a:extLst>
          </p:cNvPr>
          <p:cNvSpPr/>
          <p:nvPr/>
        </p:nvSpPr>
        <p:spPr bwMode="auto">
          <a:xfrm>
            <a:off x="1926200" y="2771775"/>
            <a:ext cx="1406525" cy="2260600"/>
          </a:xfrm>
          <a:custGeom>
            <a:cxnLst>
              <a:cxn ang="0">
                <a:pos x="444" y="0"/>
              </a:cxn>
              <a:cxn ang="0">
                <a:pos x="0" y="1424"/>
              </a:cxn>
              <a:cxn ang="0">
                <a:pos x="886" y="1424"/>
              </a:cxn>
              <a:cxn ang="0">
                <a:pos x="444" y="0"/>
              </a:cxn>
            </a:cxnLst>
            <a:rect b="b" l="0" r="r" t="0"/>
            <a:pathLst>
              <a:path h="1424" w="885">
                <a:moveTo>
                  <a:pt x="444" y="0"/>
                </a:moveTo>
                <a:lnTo>
                  <a:pt x="0" y="1424"/>
                </a:lnTo>
                <a:lnTo>
                  <a:pt x="886" y="1424"/>
                </a:lnTo>
                <a:lnTo>
                  <a:pt x="444" y="0"/>
                </a:lnTo>
                <a:close/>
              </a:path>
            </a:pathLst>
          </a:custGeom>
          <a:solidFill>
            <a:srgbClr val="BCA890"/>
          </a:solidFill>
          <a:ln w="9525">
            <a:no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5" name="Freeform 14">
            <a:extLst>
              <a:ext uri="{FF2B5EF4-FFF2-40B4-BE49-F238E27FC236}">
                <a16:creationId xmlns:a16="http://schemas.microsoft.com/office/drawing/2014/main" id="{08BA3B73-9721-48E2-B880-61461199BBF4}"/>
              </a:ext>
            </a:extLst>
          </p:cNvPr>
          <p:cNvSpPr/>
          <p:nvPr/>
        </p:nvSpPr>
        <p:spPr bwMode="auto">
          <a:xfrm>
            <a:off x="2983475" y="1987550"/>
            <a:ext cx="1406525" cy="3044825"/>
          </a:xfrm>
          <a:custGeom>
            <a:cxnLst>
              <a:cxn ang="0">
                <a:pos x="442" y="0"/>
              </a:cxn>
              <a:cxn ang="0">
                <a:pos x="0" y="1918"/>
              </a:cxn>
              <a:cxn ang="0">
                <a:pos x="886" y="1918"/>
              </a:cxn>
              <a:cxn ang="0">
                <a:pos x="442" y="0"/>
              </a:cxn>
            </a:cxnLst>
            <a:rect b="b" l="0" r="r" t="0"/>
            <a:pathLst>
              <a:path h="1918" w="885">
                <a:moveTo>
                  <a:pt x="442" y="0"/>
                </a:moveTo>
                <a:lnTo>
                  <a:pt x="0" y="1918"/>
                </a:lnTo>
                <a:lnTo>
                  <a:pt x="886" y="1918"/>
                </a:lnTo>
                <a:lnTo>
                  <a:pt x="442" y="0"/>
                </a:lnTo>
                <a:close/>
              </a:path>
            </a:pathLst>
          </a:custGeom>
          <a:solidFill>
            <a:srgbClr val="66676C"/>
          </a:solidFill>
          <a:ln w="9525">
            <a:solidFill>
              <a:srgbClr val="66676C"/>
            </a:solid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6" name="Freeform 15">
            <a:extLst>
              <a:ext uri="{FF2B5EF4-FFF2-40B4-BE49-F238E27FC236}">
                <a16:creationId xmlns:a16="http://schemas.microsoft.com/office/drawing/2014/main" id="{C80B4170-BF78-4006-A00B-2E1EAAB9155A}"/>
              </a:ext>
            </a:extLst>
          </p:cNvPr>
          <p:cNvSpPr/>
          <p:nvPr/>
        </p:nvSpPr>
        <p:spPr bwMode="auto">
          <a:xfrm>
            <a:off x="4093137" y="2771775"/>
            <a:ext cx="1406525" cy="2260600"/>
          </a:xfrm>
          <a:custGeom>
            <a:cxnLst>
              <a:cxn ang="0">
                <a:pos x="445" y="0"/>
              </a:cxn>
              <a:cxn ang="0">
                <a:pos x="0" y="1424"/>
              </a:cxn>
              <a:cxn ang="0">
                <a:pos x="886" y="1424"/>
              </a:cxn>
              <a:cxn ang="0">
                <a:pos x="445" y="0"/>
              </a:cxn>
            </a:cxnLst>
            <a:rect b="b" l="0" r="r" t="0"/>
            <a:pathLst>
              <a:path h="1424" w="885">
                <a:moveTo>
                  <a:pt x="445" y="0"/>
                </a:moveTo>
                <a:lnTo>
                  <a:pt x="0" y="1424"/>
                </a:lnTo>
                <a:lnTo>
                  <a:pt x="886" y="1424"/>
                </a:lnTo>
                <a:lnTo>
                  <a:pt x="445" y="0"/>
                </a:lnTo>
                <a:close/>
              </a:path>
            </a:pathLst>
          </a:custGeom>
          <a:solidFill>
            <a:srgbClr val="BCA890"/>
          </a:solidFill>
          <a:ln w="9525">
            <a:no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7" name="Freeform 16">
            <a:extLst>
              <a:ext uri="{FF2B5EF4-FFF2-40B4-BE49-F238E27FC236}">
                <a16:creationId xmlns:a16="http://schemas.microsoft.com/office/drawing/2014/main" id="{7DEF8934-F14C-4400-ADE0-C6278BB75106}"/>
              </a:ext>
            </a:extLst>
          </p:cNvPr>
          <p:cNvSpPr/>
          <p:nvPr/>
        </p:nvSpPr>
        <p:spPr bwMode="auto">
          <a:xfrm>
            <a:off x="5279000" y="3735388"/>
            <a:ext cx="1090613" cy="1296988"/>
          </a:xfrm>
          <a:custGeom>
            <a:cxnLst>
              <a:cxn ang="0">
                <a:pos x="342" y="0"/>
              </a:cxn>
              <a:cxn ang="0">
                <a:pos x="0" y="817"/>
              </a:cxn>
              <a:cxn ang="0">
                <a:pos x="687" y="817"/>
              </a:cxn>
              <a:cxn ang="0">
                <a:pos x="342" y="0"/>
              </a:cxn>
            </a:cxnLst>
            <a:rect b="b" l="0" r="r" t="0"/>
            <a:pathLst>
              <a:path h="817" w="687">
                <a:moveTo>
                  <a:pt x="342" y="0"/>
                </a:moveTo>
                <a:lnTo>
                  <a:pt x="0" y="817"/>
                </a:lnTo>
                <a:lnTo>
                  <a:pt x="687" y="817"/>
                </a:lnTo>
                <a:lnTo>
                  <a:pt x="342" y="0"/>
                </a:lnTo>
                <a:close/>
              </a:path>
            </a:pathLst>
          </a:custGeom>
          <a:solidFill>
            <a:srgbClr val="66676C"/>
          </a:solidFill>
          <a:ln w="9525">
            <a:solidFill>
              <a:srgbClr val="66676C"/>
            </a:solid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8" name="Freeform 17">
            <a:extLst>
              <a:ext uri="{FF2B5EF4-FFF2-40B4-BE49-F238E27FC236}">
                <a16:creationId xmlns:a16="http://schemas.microsoft.com/office/drawing/2014/main" id="{7600A419-4595-455E-965D-89173CBF5A7B}"/>
              </a:ext>
            </a:extLst>
          </p:cNvPr>
          <p:cNvSpPr/>
          <p:nvPr/>
        </p:nvSpPr>
        <p:spPr bwMode="auto">
          <a:xfrm>
            <a:off x="1529325" y="2047875"/>
            <a:ext cx="5613400" cy="3371850"/>
          </a:xfrm>
          <a:custGeom>
            <a:cxnLst>
              <a:cxn ang="0">
                <a:pos x="0" y="0"/>
              </a:cxn>
              <a:cxn ang="0">
                <a:pos x="0" y="2124"/>
              </a:cxn>
              <a:cxn ang="0">
                <a:pos x="3536" y="2124"/>
              </a:cxn>
            </a:cxnLst>
            <a:rect b="b" l="0" r="r" t="0"/>
            <a:pathLst>
              <a:path h="2124" w="3536">
                <a:moveTo>
                  <a:pt x="0" y="0"/>
                </a:moveTo>
                <a:lnTo>
                  <a:pt x="0" y="2124"/>
                </a:lnTo>
                <a:lnTo>
                  <a:pt x="3536" y="2124"/>
                </a:lnTo>
              </a:path>
            </a:pathLst>
          </a:custGeom>
          <a:noFill/>
          <a:ln cap="flat" w="30163">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9" name="Freeform 18">
            <a:extLst>
              <a:ext uri="{FF2B5EF4-FFF2-40B4-BE49-F238E27FC236}">
                <a16:creationId xmlns:a16="http://schemas.microsoft.com/office/drawing/2014/main" id="{EF77369F-A550-48D7-B07B-A9FD29B622D4}"/>
              </a:ext>
            </a:extLst>
          </p:cNvPr>
          <p:cNvSpPr/>
          <p:nvPr/>
        </p:nvSpPr>
        <p:spPr bwMode="auto">
          <a:xfrm>
            <a:off x="1081650" y="4203700"/>
            <a:ext cx="731838" cy="1797050"/>
          </a:xfrm>
          <a:custGeom>
            <a:cxnLst>
              <a:cxn ang="0">
                <a:pos x="0" y="0"/>
              </a:cxn>
              <a:cxn ang="0">
                <a:pos x="0" y="1132"/>
              </a:cxn>
              <a:cxn ang="0">
                <a:pos x="461" y="1132"/>
              </a:cxn>
            </a:cxnLst>
            <a:rect b="b" l="0" r="r" t="0"/>
            <a:pathLst>
              <a:path h="1132" w="461">
                <a:moveTo>
                  <a:pt x="0" y="0"/>
                </a:moveTo>
                <a:lnTo>
                  <a:pt x="0" y="1132"/>
                </a:lnTo>
                <a:lnTo>
                  <a:pt x="461" y="1132"/>
                </a:lnTo>
              </a:path>
            </a:pathLst>
          </a:custGeom>
          <a:noFill/>
          <a:ln cap="flat" w="26988">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0" name="Rectangle 19">
            <a:extLst>
              <a:ext uri="{FF2B5EF4-FFF2-40B4-BE49-F238E27FC236}">
                <a16:creationId xmlns:a16="http://schemas.microsoft.com/office/drawing/2014/main" id="{F44E190F-EB86-49D6-B82D-58436A118B29}"/>
              </a:ext>
            </a:extLst>
          </p:cNvPr>
          <p:cNvSpPr>
            <a:spLocks noChangeArrowheads="1"/>
          </p:cNvSpPr>
          <p:nvPr/>
        </p:nvSpPr>
        <p:spPr bwMode="auto">
          <a:xfrm>
            <a:off x="1948425" y="5786898"/>
            <a:ext cx="1219200" cy="36576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en-US" b="1" lang="zh-CN" sz="2400">
                <a:solidFill>
                  <a:schemeClr val="tx1">
                    <a:lumMod val="75000"/>
                    <a:lumOff val="25000"/>
                  </a:schemeClr>
                </a:solidFill>
                <a:latin charset="-122" panose="00000500000000000000" pitchFamily="2" typeface="字魂58号-创中黑"/>
                <a:ea charset="-122" panose="00000500000000000000" pitchFamily="2" typeface="字魂58号-创中黑"/>
                <a:cs charset="-122" panose="02010600030101010101" pitchFamily="2" typeface="宋体"/>
              </a:rPr>
              <a:t>输入标题</a:t>
            </a:r>
          </a:p>
        </p:txBody>
      </p:sp>
      <p:sp>
        <p:nvSpPr>
          <p:cNvPr id="21" name="Rectangle 24">
            <a:extLst>
              <a:ext uri="{FF2B5EF4-FFF2-40B4-BE49-F238E27FC236}">
                <a16:creationId xmlns:a16="http://schemas.microsoft.com/office/drawing/2014/main" id="{AD103F69-BB0C-4186-95C2-F4651A0FBF25}"/>
              </a:ext>
            </a:extLst>
          </p:cNvPr>
          <p:cNvSpPr>
            <a:spLocks noChangeArrowheads="1"/>
          </p:cNvSpPr>
          <p:nvPr/>
        </p:nvSpPr>
        <p:spPr bwMode="auto">
          <a:xfrm flipH="1">
            <a:off x="2818375" y="5772150"/>
            <a:ext cx="0" cy="27432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endParaRPr altLang="zh-CN" b="0" baseline="0" cap="none" i="0" kumimoji="0" lang="zh-CN" normalizeH="0" strike="noStrike" sz="18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endParaRPr>
          </a:p>
        </p:txBody>
      </p:sp>
      <p:sp>
        <p:nvSpPr>
          <p:cNvPr id="22" name="矩形: 圆角 21">
            <a:extLst>
              <a:ext uri="{FF2B5EF4-FFF2-40B4-BE49-F238E27FC236}">
                <a16:creationId xmlns:a16="http://schemas.microsoft.com/office/drawing/2014/main" id="{FE53C95C-CB6A-48E3-82F1-F3320E13DB51}"/>
              </a:ext>
            </a:extLst>
          </p:cNvPr>
          <p:cNvSpPr/>
          <p:nvPr/>
        </p:nvSpPr>
        <p:spPr>
          <a:xfrm>
            <a:off x="7944135" y="2262310"/>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rPr>
              <a:t>01</a:t>
            </a:r>
          </a:p>
        </p:txBody>
      </p:sp>
      <p:sp>
        <p:nvSpPr>
          <p:cNvPr id="23" name="文本框 22">
            <a:extLst>
              <a:ext uri="{FF2B5EF4-FFF2-40B4-BE49-F238E27FC236}">
                <a16:creationId xmlns:a16="http://schemas.microsoft.com/office/drawing/2014/main" id="{D757B7D0-8021-4121-A5F0-3508EF16BE48}"/>
              </a:ext>
            </a:extLst>
          </p:cNvPr>
          <p:cNvSpPr txBox="1"/>
          <p:nvPr/>
        </p:nvSpPr>
        <p:spPr>
          <a:xfrm>
            <a:off x="8540276" y="2154555"/>
            <a:ext cx="2517817"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4" name="矩形: 圆角 23">
            <a:extLst>
              <a:ext uri="{FF2B5EF4-FFF2-40B4-BE49-F238E27FC236}">
                <a16:creationId xmlns:a16="http://schemas.microsoft.com/office/drawing/2014/main" id="{BE3081AD-9AF8-4E48-90AA-ADF4F82BA613}"/>
              </a:ext>
            </a:extLst>
          </p:cNvPr>
          <p:cNvSpPr/>
          <p:nvPr/>
        </p:nvSpPr>
        <p:spPr>
          <a:xfrm>
            <a:off x="7956040" y="324738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rPr>
              <a:t>02</a:t>
            </a:r>
          </a:p>
        </p:txBody>
      </p:sp>
      <p:sp>
        <p:nvSpPr>
          <p:cNvPr id="25" name="文本框 24">
            <a:extLst>
              <a:ext uri="{FF2B5EF4-FFF2-40B4-BE49-F238E27FC236}">
                <a16:creationId xmlns:a16="http://schemas.microsoft.com/office/drawing/2014/main" id="{4A84AD88-35E7-4977-B468-E29FAD7A68F4}"/>
              </a:ext>
            </a:extLst>
          </p:cNvPr>
          <p:cNvSpPr txBox="1"/>
          <p:nvPr/>
        </p:nvSpPr>
        <p:spPr>
          <a:xfrm>
            <a:off x="8552180" y="3139627"/>
            <a:ext cx="2517817"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6" name="矩形: 圆角 25">
            <a:extLst>
              <a:ext uri="{FF2B5EF4-FFF2-40B4-BE49-F238E27FC236}">
                <a16:creationId xmlns:a16="http://schemas.microsoft.com/office/drawing/2014/main" id="{CDBA64C6-14AD-490B-83FB-FDD538A1EEF1}"/>
              </a:ext>
            </a:extLst>
          </p:cNvPr>
          <p:cNvSpPr/>
          <p:nvPr/>
        </p:nvSpPr>
        <p:spPr>
          <a:xfrm>
            <a:off x="7967231" y="4186361"/>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rPr>
              <a:t>03</a:t>
            </a:r>
          </a:p>
        </p:txBody>
      </p:sp>
      <p:sp>
        <p:nvSpPr>
          <p:cNvPr id="27" name="文本框 26">
            <a:extLst>
              <a:ext uri="{FF2B5EF4-FFF2-40B4-BE49-F238E27FC236}">
                <a16:creationId xmlns:a16="http://schemas.microsoft.com/office/drawing/2014/main" id="{38231CDE-1D04-485D-BB08-1C65CE7F3438}"/>
              </a:ext>
            </a:extLst>
          </p:cNvPr>
          <p:cNvSpPr txBox="1"/>
          <p:nvPr/>
        </p:nvSpPr>
        <p:spPr>
          <a:xfrm>
            <a:off x="8563372" y="4078606"/>
            <a:ext cx="2517817"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8" name="矩形: 圆角 27">
            <a:extLst>
              <a:ext uri="{FF2B5EF4-FFF2-40B4-BE49-F238E27FC236}">
                <a16:creationId xmlns:a16="http://schemas.microsoft.com/office/drawing/2014/main" id="{8D26ABA3-9FB1-4FC3-8840-673E88F259D5}"/>
              </a:ext>
            </a:extLst>
          </p:cNvPr>
          <p:cNvSpPr/>
          <p:nvPr/>
        </p:nvSpPr>
        <p:spPr>
          <a:xfrm>
            <a:off x="7980540" y="508620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rPr>
              <a:t>04</a:t>
            </a:r>
          </a:p>
        </p:txBody>
      </p:sp>
      <p:sp>
        <p:nvSpPr>
          <p:cNvPr id="29" name="文本框 28">
            <a:extLst>
              <a:ext uri="{FF2B5EF4-FFF2-40B4-BE49-F238E27FC236}">
                <a16:creationId xmlns:a16="http://schemas.microsoft.com/office/drawing/2014/main" id="{987EC57D-6C6F-4BE3-B851-115C055C5457}"/>
              </a:ext>
            </a:extLst>
          </p:cNvPr>
          <p:cNvSpPr txBox="1"/>
          <p:nvPr/>
        </p:nvSpPr>
        <p:spPr>
          <a:xfrm>
            <a:off x="8576681" y="4978447"/>
            <a:ext cx="2517817"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Tree>
    <p:extLst>
      <p:ext uri="{BB962C8B-B14F-4D97-AF65-F5344CB8AC3E}">
        <p14:creationId val="3892554721"/>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4">
                                  <p:stCondLst>
                                    <p:cond delay="0"/>
                                  </p:stCondLst>
                                  <p:childTnLst>
                                    <p:set>
                                      <p:cBhvr>
                                        <p:cTn dur="1" fill="hold" id="12">
                                          <p:stCondLst>
                                            <p:cond delay="0"/>
                                          </p:stCondLst>
                                        </p:cTn>
                                        <p:tgtEl>
                                          <p:spTgt spid="23"/>
                                        </p:tgtEl>
                                        <p:attrNameLst>
                                          <p:attrName>style.visibility</p:attrName>
                                        </p:attrNameLst>
                                      </p:cBhvr>
                                      <p:to>
                                        <p:strVal val="visible"/>
                                      </p:to>
                                    </p:set>
                                    <p:anim calcmode="lin" valueType="num">
                                      <p:cBhvr additive="base">
                                        <p:cTn dur="500" id="13"/>
                                        <p:tgtEl>
                                          <p:spTgt spid="23"/>
                                        </p:tgtEl>
                                        <p:attrNameLst>
                                          <p:attrName>ppt_y</p:attrName>
                                        </p:attrNameLst>
                                      </p:cBhvr>
                                      <p:tavLst>
                                        <p:tav tm="0">
                                          <p:val>
                                            <p:strVal val="#ppt_y+#ppt_h*1.125000"/>
                                          </p:val>
                                        </p:tav>
                                        <p:tav tm="100000">
                                          <p:val>
                                            <p:strVal val="#ppt_y"/>
                                          </p:val>
                                        </p:tav>
                                      </p:tavLst>
                                    </p:anim>
                                    <p:animEffect filter="wipe(up)" transition="in">
                                      <p:cBhvr>
                                        <p:cTn dur="500" id="14"/>
                                        <p:tgtEl>
                                          <p:spTgt spid="23"/>
                                        </p:tgtEl>
                                      </p:cBhvr>
                                    </p:animEffect>
                                  </p:childTnLst>
                                </p:cTn>
                              </p:par>
                            </p:childTnLst>
                          </p:cTn>
                        </p:par>
                        <p:par>
                          <p:cTn fill="hold" id="15" nodeType="afterGroup">
                            <p:stCondLst>
                              <p:cond delay="1500"/>
                            </p:stCondLst>
                            <p:childTnLst>
                              <p:par>
                                <p:cTn fill="hold" grpId="0" id="16" nodeType="afterEffect" presetClass="entr" presetID="12" presetSubtype="4">
                                  <p:stCondLst>
                                    <p:cond delay="0"/>
                                  </p:stCondLst>
                                  <p:childTnLst>
                                    <p:set>
                                      <p:cBhvr>
                                        <p:cTn dur="1" fill="hold" id="17">
                                          <p:stCondLst>
                                            <p:cond delay="0"/>
                                          </p:stCondLst>
                                        </p:cTn>
                                        <p:tgtEl>
                                          <p:spTgt spid="25"/>
                                        </p:tgtEl>
                                        <p:attrNameLst>
                                          <p:attrName>style.visibility</p:attrName>
                                        </p:attrNameLst>
                                      </p:cBhvr>
                                      <p:to>
                                        <p:strVal val="visible"/>
                                      </p:to>
                                    </p:set>
                                    <p:anim calcmode="lin" valueType="num">
                                      <p:cBhvr additive="base">
                                        <p:cTn dur="500" id="18"/>
                                        <p:tgtEl>
                                          <p:spTgt spid="25"/>
                                        </p:tgtEl>
                                        <p:attrNameLst>
                                          <p:attrName>ppt_y</p:attrName>
                                        </p:attrNameLst>
                                      </p:cBhvr>
                                      <p:tavLst>
                                        <p:tav tm="0">
                                          <p:val>
                                            <p:strVal val="#ppt_y+#ppt_h*1.125000"/>
                                          </p:val>
                                        </p:tav>
                                        <p:tav tm="100000">
                                          <p:val>
                                            <p:strVal val="#ppt_y"/>
                                          </p:val>
                                        </p:tav>
                                      </p:tavLst>
                                    </p:anim>
                                    <p:animEffect filter="wipe(up)" transition="in">
                                      <p:cBhvr>
                                        <p:cTn dur="500" id="19"/>
                                        <p:tgtEl>
                                          <p:spTgt spid="25"/>
                                        </p:tgtEl>
                                      </p:cBhvr>
                                    </p:animEffect>
                                  </p:childTnLst>
                                </p:cTn>
                              </p:par>
                            </p:childTnLst>
                          </p:cTn>
                        </p:par>
                        <p:par>
                          <p:cTn fill="hold" id="20" nodeType="afterGroup">
                            <p:stCondLst>
                              <p:cond delay="2000"/>
                            </p:stCondLst>
                            <p:childTnLst>
                              <p:par>
                                <p:cTn fill="hold" grpId="0" id="21" nodeType="afterEffect" presetClass="entr" presetID="12" presetSubtype="4">
                                  <p:stCondLst>
                                    <p:cond delay="0"/>
                                  </p:stCondLst>
                                  <p:childTnLst>
                                    <p:set>
                                      <p:cBhvr>
                                        <p:cTn dur="1" fill="hold" id="22">
                                          <p:stCondLst>
                                            <p:cond delay="0"/>
                                          </p:stCondLst>
                                        </p:cTn>
                                        <p:tgtEl>
                                          <p:spTgt spid="27"/>
                                        </p:tgtEl>
                                        <p:attrNameLst>
                                          <p:attrName>style.visibility</p:attrName>
                                        </p:attrNameLst>
                                      </p:cBhvr>
                                      <p:to>
                                        <p:strVal val="visible"/>
                                      </p:to>
                                    </p:set>
                                    <p:anim calcmode="lin" valueType="num">
                                      <p:cBhvr additive="base">
                                        <p:cTn dur="500" id="23"/>
                                        <p:tgtEl>
                                          <p:spTgt spid="27"/>
                                        </p:tgtEl>
                                        <p:attrNameLst>
                                          <p:attrName>ppt_y</p:attrName>
                                        </p:attrNameLst>
                                      </p:cBhvr>
                                      <p:tavLst>
                                        <p:tav tm="0">
                                          <p:val>
                                            <p:strVal val="#ppt_y+#ppt_h*1.125000"/>
                                          </p:val>
                                        </p:tav>
                                        <p:tav tm="100000">
                                          <p:val>
                                            <p:strVal val="#ppt_y"/>
                                          </p:val>
                                        </p:tav>
                                      </p:tavLst>
                                    </p:anim>
                                    <p:animEffect filter="wipe(up)" transition="in">
                                      <p:cBhvr>
                                        <p:cTn dur="500" id="24"/>
                                        <p:tgtEl>
                                          <p:spTgt spid="27"/>
                                        </p:tgtEl>
                                      </p:cBhvr>
                                    </p:animEffect>
                                  </p:childTnLst>
                                </p:cTn>
                              </p:par>
                            </p:childTnLst>
                          </p:cTn>
                        </p:par>
                        <p:par>
                          <p:cTn fill="hold" id="25" nodeType="afterGroup">
                            <p:stCondLst>
                              <p:cond delay="2500"/>
                            </p:stCondLst>
                            <p:childTnLst>
                              <p:par>
                                <p:cTn fill="hold" grpId="0" id="26" nodeType="afterEffect" presetClass="entr" presetID="12" presetSubtype="4">
                                  <p:stCondLst>
                                    <p:cond delay="0"/>
                                  </p:stCondLst>
                                  <p:childTnLst>
                                    <p:set>
                                      <p:cBhvr>
                                        <p:cTn dur="1" fill="hold" id="27">
                                          <p:stCondLst>
                                            <p:cond delay="0"/>
                                          </p:stCondLst>
                                        </p:cTn>
                                        <p:tgtEl>
                                          <p:spTgt spid="29"/>
                                        </p:tgtEl>
                                        <p:attrNameLst>
                                          <p:attrName>style.visibility</p:attrName>
                                        </p:attrNameLst>
                                      </p:cBhvr>
                                      <p:to>
                                        <p:strVal val="visible"/>
                                      </p:to>
                                    </p:set>
                                    <p:anim calcmode="lin" valueType="num">
                                      <p:cBhvr additive="base">
                                        <p:cTn dur="500" id="28"/>
                                        <p:tgtEl>
                                          <p:spTgt spid="29"/>
                                        </p:tgtEl>
                                        <p:attrNameLst>
                                          <p:attrName>ppt_y</p:attrName>
                                        </p:attrNameLst>
                                      </p:cBhvr>
                                      <p:tavLst>
                                        <p:tav tm="0">
                                          <p:val>
                                            <p:strVal val="#ppt_y+#ppt_h*1.125000"/>
                                          </p:val>
                                        </p:tav>
                                        <p:tav tm="100000">
                                          <p:val>
                                            <p:strVal val="#ppt_y"/>
                                          </p:val>
                                        </p:tav>
                                      </p:tavLst>
                                    </p:anim>
                                    <p:animEffect filter="wipe(up)" transition="in">
                                      <p:cBhvr>
                                        <p:cTn dur="500" id="2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3"/>
      <p:bldP grpId="0" spid="25"/>
      <p:bldP grpId="0" spid="27"/>
      <p:bldP grpId="0" spid="2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1A673462-6C90-4477-8175-A9CE0AABD889}"/>
              </a:ext>
            </a:extLst>
          </p:cNvPr>
          <p:cNvSpPr/>
          <p:nvPr/>
        </p:nvSpPr>
        <p:spPr>
          <a:xfrm>
            <a:off x="0" y="909724"/>
            <a:ext cx="12192000" cy="502920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96">
            <a:extLst>
              <a:ext uri="{FF2B5EF4-FFF2-40B4-BE49-F238E27FC236}">
                <a16:creationId xmlns:a16="http://schemas.microsoft.com/office/drawing/2014/main" id="{1156E24B-44AE-4C7B-98D3-87A6CAFE7B96}"/>
              </a:ext>
            </a:extLst>
          </p:cNvPr>
          <p:cNvSpPr>
            <a:spLocks noEditPoints="1"/>
          </p:cNvSpPr>
          <p:nvPr/>
        </p:nvSpPr>
        <p:spPr bwMode="auto">
          <a:xfrm>
            <a:off x="1453388" y="1841478"/>
            <a:ext cx="611874" cy="611874"/>
          </a:xfrm>
          <a:custGeom>
            <a:gdLst>
              <a:gd fmla="*/ 658 w 1017" name="T0"/>
              <a:gd fmla="*/ 2 h 1017" name="T1"/>
              <a:gd fmla="*/ 600 w 1017" name="T2"/>
              <a:gd fmla="*/ 16 h 1017" name="T3"/>
              <a:gd fmla="*/ 551 w 1017" name="T4"/>
              <a:gd fmla="*/ 36 h 1017" name="T5"/>
              <a:gd fmla="*/ 513 w 1017" name="T6"/>
              <a:gd fmla="*/ 61 h 1017" name="T7"/>
              <a:gd fmla="*/ 393 w 1017" name="T8"/>
              <a:gd fmla="*/ 10 h 1017" name="T9"/>
              <a:gd fmla="*/ 269 w 1017" name="T10"/>
              <a:gd fmla="*/ 3 h 1017" name="T11"/>
              <a:gd fmla="*/ 166 w 1017" name="T12"/>
              <a:gd fmla="*/ 39 h 1017" name="T13"/>
              <a:gd fmla="*/ 82 w 1017" name="T14"/>
              <a:gd fmla="*/ 104 h 1017" name="T15"/>
              <a:gd fmla="*/ 24 w 1017" name="T16"/>
              <a:gd fmla="*/ 194 h 1017" name="T17"/>
              <a:gd fmla="*/ 0 w 1017" name="T18"/>
              <a:gd fmla="*/ 301 h 1017" name="T19"/>
              <a:gd fmla="*/ 13 w 1017" name="T20"/>
              <a:gd fmla="*/ 451 h 1017" name="T21"/>
              <a:gd fmla="*/ 74 w 1017" name="T22"/>
              <a:gd fmla="*/ 625 h 1017" name="T23"/>
              <a:gd fmla="*/ 182 w 1017" name="T24"/>
              <a:gd fmla="*/ 784 h 1017" name="T25"/>
              <a:gd fmla="*/ 333 w 1017" name="T26"/>
              <a:gd fmla="*/ 919 h 1017" name="T27"/>
              <a:gd fmla="*/ 494 w 1017" name="T28"/>
              <a:gd fmla="*/ 1014 h 1017" name="T29"/>
              <a:gd fmla="*/ 550 w 1017" name="T30"/>
              <a:gd fmla="*/ 1000 h 1017" name="T31"/>
              <a:gd fmla="*/ 730 w 1017" name="T32"/>
              <a:gd fmla="*/ 883 h 1017" name="T33"/>
              <a:gd fmla="*/ 869 w 1017" name="T34"/>
              <a:gd fmla="*/ 740 h 1017" name="T35"/>
              <a:gd fmla="*/ 964 w 1017" name="T36"/>
              <a:gd fmla="*/ 577 h 1017" name="T37"/>
              <a:gd fmla="*/ 1013 w 1017" name="T38"/>
              <a:gd fmla="*/ 398 h 1017" name="T39"/>
              <a:gd fmla="*/ 1014 w 1017" name="T40"/>
              <a:gd fmla="*/ 269 h 1017" name="T41"/>
              <a:gd fmla="*/ 978 w 1017" name="T42"/>
              <a:gd fmla="*/ 166 h 1017" name="T43"/>
              <a:gd fmla="*/ 913 w 1017" name="T44"/>
              <a:gd fmla="*/ 82 h 1017" name="T45"/>
              <a:gd fmla="*/ 823 w 1017" name="T46"/>
              <a:gd fmla="*/ 25 h 1017" name="T47"/>
              <a:gd fmla="*/ 715 w 1017" name="T48"/>
              <a:gd fmla="*/ 0 h 1017" name="T49"/>
              <a:gd fmla="*/ 433 w 1017" name="T50"/>
              <a:gd fmla="*/ 909 h 1017" name="T51"/>
              <a:gd fmla="*/ 281 w 1017" name="T52"/>
              <a:gd fmla="*/ 794 h 1017" name="T53"/>
              <a:gd fmla="*/ 167 w 1017" name="T54"/>
              <a:gd fmla="*/ 659 h 1017" name="T55"/>
              <a:gd fmla="*/ 93 w 1017" name="T56"/>
              <a:gd fmla="*/ 506 h 1017" name="T57"/>
              <a:gd fmla="*/ 63 w 1017" name="T58"/>
              <a:gd fmla="*/ 342 h 1017" name="T59"/>
              <a:gd fmla="*/ 75 w 1017" name="T60"/>
              <a:gd fmla="*/ 242 h 1017" name="T61"/>
              <a:gd fmla="*/ 176 w 1017" name="T62"/>
              <a:gd fmla="*/ 107 h 1017" name="T63"/>
              <a:gd fmla="*/ 304 w 1017" name="T64"/>
              <a:gd fmla="*/ 63 h 1017" name="T65"/>
              <a:gd fmla="*/ 411 w 1017" name="T66"/>
              <a:gd fmla="*/ 81 h 1017" name="T67"/>
              <a:gd fmla="*/ 414 w 1017" name="T68"/>
              <a:gd fmla="*/ 178 h 1017" name="T69"/>
              <a:gd fmla="*/ 383 w 1017" name="T70"/>
              <a:gd fmla="*/ 288 h 1017" name="T71"/>
              <a:gd fmla="*/ 390 w 1017" name="T72"/>
              <a:gd fmla="*/ 340 h 1017" name="T73"/>
              <a:gd fmla="*/ 425 w 1017" name="T74"/>
              <a:gd fmla="*/ 348 h 1017" name="T75"/>
              <a:gd fmla="*/ 445 w 1017" name="T76"/>
              <a:gd fmla="*/ 317 h 1017" name="T77"/>
              <a:gd fmla="*/ 462 w 1017" name="T78"/>
              <a:gd fmla="*/ 224 h 1017" name="T79"/>
              <a:gd fmla="*/ 511 w 1017" name="T80"/>
              <a:gd fmla="*/ 146 h 1017" name="T81"/>
              <a:gd fmla="*/ 549 w 1017" name="T82"/>
              <a:gd fmla="*/ 113 h 1017" name="T83"/>
              <a:gd fmla="*/ 591 w 1017" name="T84"/>
              <a:gd fmla="*/ 88 h 1017" name="T85"/>
              <a:gd fmla="*/ 628 w 1017" name="T86"/>
              <a:gd fmla="*/ 74 h 1017" name="T87"/>
              <a:gd fmla="*/ 675 w 1017" name="T88"/>
              <a:gd fmla="*/ 64 h 1017" name="T89"/>
              <a:gd fmla="*/ 750 w 1017" name="T90"/>
              <a:gd fmla="*/ 69 h 1017" name="T91"/>
              <a:gd fmla="*/ 896 w 1017" name="T92"/>
              <a:gd fmla="*/ 157 h 1017" name="T93"/>
              <a:gd fmla="*/ 952 w 1017" name="T94"/>
              <a:gd fmla="*/ 292 h 1017" name="T95"/>
              <a:gd fmla="*/ 946 w 1017" name="T96"/>
              <a:gd fmla="*/ 413 h 1017" name="T97"/>
              <a:gd fmla="*/ 897 w 1017" name="T98"/>
              <a:gd fmla="*/ 573 h 1017" name="T99"/>
              <a:gd fmla="*/ 805 w 1017" name="T100"/>
              <a:gd fmla="*/ 719 h 1017" name="T101"/>
              <a:gd fmla="*/ 675 w 1017" name="T102"/>
              <a:gd fmla="*/ 846 h 1017" name="T103"/>
              <a:gd fmla="*/ 508 w 1017" name="T104"/>
              <a:gd fmla="*/ 950 h 1017" name="T105"/>
              <a:gd fmla="*/ 677 w 1017" name="T106"/>
              <a:gd fmla="*/ 136 h 1017" name="T107"/>
              <a:gd fmla="*/ 669 w 1017" name="T108"/>
              <a:gd fmla="*/ 172 h 1017" name="T109"/>
              <a:gd fmla="*/ 699 w 1017" name="T110"/>
              <a:gd fmla="*/ 191 h 1017" name="T111"/>
              <a:gd fmla="*/ 780 w 1017" name="T112"/>
              <a:gd fmla="*/ 220 h 1017" name="T113"/>
              <a:gd fmla="*/ 824 w 1017" name="T114"/>
              <a:gd fmla="*/ 292 h 1017" name="T115"/>
              <a:gd fmla="*/ 835 w 1017" name="T116"/>
              <a:gd fmla="*/ 340 h 1017" name="T117"/>
              <a:gd fmla="*/ 870 w 1017" name="T118"/>
              <a:gd fmla="*/ 348 h 1017" name="T119"/>
              <a:gd fmla="*/ 890 w 1017" name="T120"/>
              <a:gd fmla="*/ 317 h 1017" name="T121"/>
              <a:gd fmla="*/ 846 w 1017" name="T122"/>
              <a:gd fmla="*/ 196 h 1017" name="T123"/>
              <a:gd fmla="*/ 738 w 1017" name="T124"/>
              <a:gd fmla="*/ 13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 name="Freeform 84">
            <a:extLst>
              <a:ext uri="{FF2B5EF4-FFF2-40B4-BE49-F238E27FC236}">
                <a16:creationId xmlns:a16="http://schemas.microsoft.com/office/drawing/2014/main" id="{25D14ABF-0C72-46AA-A83B-7CD63EB2AE8D}"/>
              </a:ext>
            </a:extLst>
          </p:cNvPr>
          <p:cNvSpPr>
            <a:spLocks noEditPoints="1"/>
          </p:cNvSpPr>
          <p:nvPr/>
        </p:nvSpPr>
        <p:spPr bwMode="auto">
          <a:xfrm>
            <a:off x="4961542" y="1944425"/>
            <a:ext cx="611874" cy="611874"/>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 name="Freeform 61">
            <a:extLst>
              <a:ext uri="{FF2B5EF4-FFF2-40B4-BE49-F238E27FC236}">
                <a16:creationId xmlns:a16="http://schemas.microsoft.com/office/drawing/2014/main" id="{5BC097D3-73C6-4C8D-90EC-F772C3086F63}"/>
              </a:ext>
            </a:extLst>
          </p:cNvPr>
          <p:cNvSpPr>
            <a:spLocks noEditPoints="1"/>
          </p:cNvSpPr>
          <p:nvPr/>
        </p:nvSpPr>
        <p:spPr bwMode="auto">
          <a:xfrm>
            <a:off x="8270834" y="1974132"/>
            <a:ext cx="611874" cy="611874"/>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nvGrpSpPr>
          <p:cNvPr id="15" name="组合 14">
            <a:extLst>
              <a:ext uri="{FF2B5EF4-FFF2-40B4-BE49-F238E27FC236}">
                <a16:creationId xmlns:a16="http://schemas.microsoft.com/office/drawing/2014/main" id="{91BBAB2E-A577-4B41-AF33-0115D08D8BAB}"/>
              </a:ext>
            </a:extLst>
          </p:cNvPr>
          <p:cNvGrpSpPr/>
          <p:nvPr/>
        </p:nvGrpSpPr>
        <p:grpSpPr>
          <a:xfrm>
            <a:off x="1407693" y="2971176"/>
            <a:ext cx="1838668" cy="517351"/>
            <a:chOff x="1181101" y="3330748"/>
            <a:chExt cx="1612900" cy="517351"/>
          </a:xfrm>
        </p:grpSpPr>
        <p:cxnSp>
          <p:nvCxnSpPr>
            <p:cNvPr id="3" name="直接连接符 2">
              <a:extLst>
                <a:ext uri="{FF2B5EF4-FFF2-40B4-BE49-F238E27FC236}">
                  <a16:creationId xmlns:a16="http://schemas.microsoft.com/office/drawing/2014/main" id="{C3A4D41B-5318-415F-AB8A-2F2FB6D275CF}"/>
                </a:ext>
              </a:extLst>
            </p:cNvPr>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27">
              <a:extLst>
                <a:ext uri="{FF2B5EF4-FFF2-40B4-BE49-F238E27FC236}">
                  <a16:creationId xmlns:a16="http://schemas.microsoft.com/office/drawing/2014/main" id="{8B07B8DB-A347-4A0E-A62A-B2A5D16F0219}"/>
                </a:ext>
              </a:extLst>
            </p:cNvPr>
            <p:cNvSpPr/>
            <p:nvPr/>
          </p:nvSpPr>
          <p:spPr>
            <a:xfrm>
              <a:off x="1257301" y="3330748"/>
              <a:ext cx="1536700" cy="530352"/>
            </a:xfrm>
            <a:prstGeom prst="rect">
              <a:avLst/>
            </a:prstGeom>
          </p:spPr>
          <p:txBody>
            <a:bodyPr wrap="square">
              <a:spAutoFit/>
            </a:bodyPr>
            <a:lstStyle/>
            <a:p>
              <a:pPr defTabSz="1828800">
                <a:lnSpc>
                  <a:spcPct val="120000"/>
                </a:lnSpc>
              </a:pPr>
              <a:r>
                <a:rPr altLang="en-US" lang="zh-CN" sz="2400">
                  <a:solidFill>
                    <a:schemeClr val="bg1"/>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cxnSp>
          <p:nvCxnSpPr>
            <p:cNvPr id="14" name="直接连接符 13">
              <a:extLst>
                <a:ext uri="{FF2B5EF4-FFF2-40B4-BE49-F238E27FC236}">
                  <a16:creationId xmlns:a16="http://schemas.microsoft.com/office/drawing/2014/main" id="{17155669-1DAA-4408-B478-007F92EE4DA2}"/>
                </a:ext>
              </a:extLst>
            </p:cNvPr>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a:extLst>
              <a:ext uri="{FF2B5EF4-FFF2-40B4-BE49-F238E27FC236}">
                <a16:creationId xmlns:a16="http://schemas.microsoft.com/office/drawing/2014/main" id="{5E383D65-EF95-4EEA-9F4E-3B9D90B7C4D5}"/>
              </a:ext>
            </a:extLst>
          </p:cNvPr>
          <p:cNvSpPr txBox="1"/>
          <p:nvPr/>
        </p:nvSpPr>
        <p:spPr>
          <a:xfrm>
            <a:off x="1328421" y="3869062"/>
            <a:ext cx="2765794" cy="233172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a:t>
            </a:r>
          </a:p>
        </p:txBody>
      </p:sp>
      <p:grpSp>
        <p:nvGrpSpPr>
          <p:cNvPr id="27" name="组合 26">
            <a:extLst>
              <a:ext uri="{FF2B5EF4-FFF2-40B4-BE49-F238E27FC236}">
                <a16:creationId xmlns:a16="http://schemas.microsoft.com/office/drawing/2014/main" id="{4BA3EC57-FA61-4DA1-A7ED-15F4391905B1}"/>
              </a:ext>
            </a:extLst>
          </p:cNvPr>
          <p:cNvGrpSpPr/>
          <p:nvPr/>
        </p:nvGrpSpPr>
        <p:grpSpPr>
          <a:xfrm>
            <a:off x="4874676" y="2936834"/>
            <a:ext cx="1838668" cy="517351"/>
            <a:chOff x="1181101" y="3330748"/>
            <a:chExt cx="1612900" cy="517351"/>
          </a:xfrm>
        </p:grpSpPr>
        <p:cxnSp>
          <p:nvCxnSpPr>
            <p:cNvPr id="28" name="直接连接符 27">
              <a:extLst>
                <a:ext uri="{FF2B5EF4-FFF2-40B4-BE49-F238E27FC236}">
                  <a16:creationId xmlns:a16="http://schemas.microsoft.com/office/drawing/2014/main" id="{7AF4892C-6A47-4108-BF4E-8958D2D2D95F}"/>
                </a:ext>
              </a:extLst>
            </p:cNvPr>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7">
              <a:extLst>
                <a:ext uri="{FF2B5EF4-FFF2-40B4-BE49-F238E27FC236}">
                  <a16:creationId xmlns:a16="http://schemas.microsoft.com/office/drawing/2014/main" id="{E96E03FC-67B4-4165-86BE-B63DD08665C7}"/>
                </a:ext>
              </a:extLst>
            </p:cNvPr>
            <p:cNvSpPr/>
            <p:nvPr/>
          </p:nvSpPr>
          <p:spPr>
            <a:xfrm>
              <a:off x="1257301" y="3330748"/>
              <a:ext cx="1536700" cy="530352"/>
            </a:xfrm>
            <a:prstGeom prst="rect">
              <a:avLst/>
            </a:prstGeom>
          </p:spPr>
          <p:txBody>
            <a:bodyPr wrap="square">
              <a:spAutoFit/>
            </a:bodyPr>
            <a:lstStyle/>
            <a:p>
              <a:pPr defTabSz="1828800">
                <a:lnSpc>
                  <a:spcPct val="120000"/>
                </a:lnSpc>
              </a:pPr>
              <a:r>
                <a:rPr altLang="en-US" lang="zh-CN" sz="2400">
                  <a:solidFill>
                    <a:schemeClr val="bg1"/>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cxnSp>
          <p:nvCxnSpPr>
            <p:cNvPr id="30" name="直接连接符 29">
              <a:extLst>
                <a:ext uri="{FF2B5EF4-FFF2-40B4-BE49-F238E27FC236}">
                  <a16:creationId xmlns:a16="http://schemas.microsoft.com/office/drawing/2014/main" id="{3D4BD5A9-B529-4D29-965A-B2444B8C3162}"/>
                </a:ext>
              </a:extLst>
            </p:cNvPr>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a:extLst>
              <a:ext uri="{FF2B5EF4-FFF2-40B4-BE49-F238E27FC236}">
                <a16:creationId xmlns:a16="http://schemas.microsoft.com/office/drawing/2014/main" id="{2E2ACEE3-A525-4F0D-AFAB-BF6C8B36F3E5}"/>
              </a:ext>
            </a:extLst>
          </p:cNvPr>
          <p:cNvSpPr txBox="1"/>
          <p:nvPr/>
        </p:nvSpPr>
        <p:spPr>
          <a:xfrm>
            <a:off x="4795404" y="3834720"/>
            <a:ext cx="2765794" cy="233172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a:t>
            </a:r>
          </a:p>
        </p:txBody>
      </p:sp>
      <p:grpSp>
        <p:nvGrpSpPr>
          <p:cNvPr id="32" name="组合 31">
            <a:extLst>
              <a:ext uri="{FF2B5EF4-FFF2-40B4-BE49-F238E27FC236}">
                <a16:creationId xmlns:a16="http://schemas.microsoft.com/office/drawing/2014/main" id="{A3875C1C-A54E-4EED-B721-47B664EDCC5B}"/>
              </a:ext>
            </a:extLst>
          </p:cNvPr>
          <p:cNvGrpSpPr/>
          <p:nvPr/>
        </p:nvGrpSpPr>
        <p:grpSpPr>
          <a:xfrm>
            <a:off x="8341659" y="2919556"/>
            <a:ext cx="1838668" cy="517351"/>
            <a:chOff x="1181101" y="3330748"/>
            <a:chExt cx="1612900" cy="517351"/>
          </a:xfrm>
        </p:grpSpPr>
        <p:cxnSp>
          <p:nvCxnSpPr>
            <p:cNvPr id="33" name="直接连接符 32">
              <a:extLst>
                <a:ext uri="{FF2B5EF4-FFF2-40B4-BE49-F238E27FC236}">
                  <a16:creationId xmlns:a16="http://schemas.microsoft.com/office/drawing/2014/main" id="{98570F92-0CF7-4FD4-8B51-A1D000FF53CF}"/>
                </a:ext>
              </a:extLst>
            </p:cNvPr>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27">
              <a:extLst>
                <a:ext uri="{FF2B5EF4-FFF2-40B4-BE49-F238E27FC236}">
                  <a16:creationId xmlns:a16="http://schemas.microsoft.com/office/drawing/2014/main" id="{B00D8071-6326-4F72-B79D-84C2CFC2D743}"/>
                </a:ext>
              </a:extLst>
            </p:cNvPr>
            <p:cNvSpPr/>
            <p:nvPr/>
          </p:nvSpPr>
          <p:spPr>
            <a:xfrm>
              <a:off x="1257301" y="3330749"/>
              <a:ext cx="1536700" cy="530352"/>
            </a:xfrm>
            <a:prstGeom prst="rect">
              <a:avLst/>
            </a:prstGeom>
          </p:spPr>
          <p:txBody>
            <a:bodyPr wrap="square">
              <a:spAutoFit/>
            </a:bodyPr>
            <a:lstStyle/>
            <a:p>
              <a:pPr defTabSz="1828800">
                <a:lnSpc>
                  <a:spcPct val="120000"/>
                </a:lnSpc>
              </a:pPr>
              <a:r>
                <a:rPr altLang="en-US" lang="zh-CN" sz="2400">
                  <a:solidFill>
                    <a:schemeClr val="bg1"/>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cxnSp>
          <p:nvCxnSpPr>
            <p:cNvPr id="35" name="直接连接符 34">
              <a:extLst>
                <a:ext uri="{FF2B5EF4-FFF2-40B4-BE49-F238E27FC236}">
                  <a16:creationId xmlns:a16="http://schemas.microsoft.com/office/drawing/2014/main" id="{F8944CF8-3F9F-4CD4-8EDF-1069CCF4FC2E}"/>
                </a:ext>
              </a:extLst>
            </p:cNvPr>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a:extLst>
              <a:ext uri="{FF2B5EF4-FFF2-40B4-BE49-F238E27FC236}">
                <a16:creationId xmlns:a16="http://schemas.microsoft.com/office/drawing/2014/main" id="{B8BD7401-07F7-44D0-BD63-B6F3D33610DF}"/>
              </a:ext>
            </a:extLst>
          </p:cNvPr>
          <p:cNvSpPr txBox="1"/>
          <p:nvPr/>
        </p:nvSpPr>
        <p:spPr>
          <a:xfrm>
            <a:off x="8262386" y="3817442"/>
            <a:ext cx="2765794" cy="233172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a:t>
            </a:r>
          </a:p>
        </p:txBody>
      </p:sp>
    </p:spTree>
    <p:extLst>
      <p:ext uri="{BB962C8B-B14F-4D97-AF65-F5344CB8AC3E}">
        <p14:creationId val="298897407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grpId="0" id="8" nodeType="withEffect" presetClass="entr" presetID="2" presetSubtype="4">
                                  <p:stCondLst>
                                    <p:cond delay="0"/>
                                  </p:stCondLst>
                                  <p:childTnLst>
                                    <p:set>
                                      <p:cBhvr>
                                        <p:cTn dur="1" fill="hold" id="9">
                                          <p:stCondLst>
                                            <p:cond delay="0"/>
                                          </p:stCondLst>
                                        </p:cTn>
                                        <p:tgtEl>
                                          <p:spTgt spid="16"/>
                                        </p:tgtEl>
                                        <p:attrNameLst>
                                          <p:attrName>style.visibility</p:attrName>
                                        </p:attrNameLst>
                                      </p:cBhvr>
                                      <p:to>
                                        <p:strVal val="visible"/>
                                      </p:to>
                                    </p:set>
                                    <p:anim calcmode="lin" valueType="num">
                                      <p:cBhvr additive="base">
                                        <p:cTn dur="500" fill="hold" id="10"/>
                                        <p:tgtEl>
                                          <p:spTgt spid="16"/>
                                        </p:tgtEl>
                                        <p:attrNameLst>
                                          <p:attrName>ppt_x</p:attrName>
                                        </p:attrNameLst>
                                      </p:cBhvr>
                                      <p:tavLst>
                                        <p:tav tm="0">
                                          <p:val>
                                            <p:strVal val="#ppt_x"/>
                                          </p:val>
                                        </p:tav>
                                        <p:tav tm="100000">
                                          <p:val>
                                            <p:strVal val="#ppt_x"/>
                                          </p:val>
                                        </p:tav>
                                      </p:tavLst>
                                    </p:anim>
                                    <p:anim calcmode="lin" valueType="num">
                                      <p:cBhvr additive="base">
                                        <p:cTn dur="500" fill="hold" id="11"/>
                                        <p:tgtEl>
                                          <p:spTgt spid="16"/>
                                        </p:tgtEl>
                                        <p:attrNameLst>
                                          <p:attrName>ppt_y</p:attrName>
                                        </p:attrNameLst>
                                      </p:cBhvr>
                                      <p:tavLst>
                                        <p:tav tm="0">
                                          <p:val>
                                            <p:strVal val="1+#ppt_h/2"/>
                                          </p:val>
                                        </p:tav>
                                        <p:tav tm="100000">
                                          <p:val>
                                            <p:strVal val="#ppt_y"/>
                                          </p:val>
                                        </p:tav>
                                      </p:tavLst>
                                    </p:anim>
                                  </p:childTnLst>
                                </p:cTn>
                              </p:par>
                              <p:par>
                                <p:cTn fill="hold" grpId="0" id="12" nodeType="withEffect" presetClass="entr" presetID="2" presetSubtype="4">
                                  <p:stCondLst>
                                    <p:cond delay="0"/>
                                  </p:stCondLst>
                                  <p:childTnLst>
                                    <p:set>
                                      <p:cBhvr>
                                        <p:cTn dur="1" fill="hold" id="13">
                                          <p:stCondLst>
                                            <p:cond delay="0"/>
                                          </p:stCondLst>
                                        </p:cTn>
                                        <p:tgtEl>
                                          <p:spTgt spid="31"/>
                                        </p:tgtEl>
                                        <p:attrNameLst>
                                          <p:attrName>style.visibility</p:attrName>
                                        </p:attrNameLst>
                                      </p:cBhvr>
                                      <p:to>
                                        <p:strVal val="visible"/>
                                      </p:to>
                                    </p:set>
                                    <p:anim calcmode="lin" valueType="num">
                                      <p:cBhvr additive="base">
                                        <p:cTn dur="500" fill="hold" id="14"/>
                                        <p:tgtEl>
                                          <p:spTgt spid="31"/>
                                        </p:tgtEl>
                                        <p:attrNameLst>
                                          <p:attrName>ppt_x</p:attrName>
                                        </p:attrNameLst>
                                      </p:cBhvr>
                                      <p:tavLst>
                                        <p:tav tm="0">
                                          <p:val>
                                            <p:strVal val="#ppt_x"/>
                                          </p:val>
                                        </p:tav>
                                        <p:tav tm="100000">
                                          <p:val>
                                            <p:strVal val="#ppt_x"/>
                                          </p:val>
                                        </p:tav>
                                      </p:tavLst>
                                    </p:anim>
                                    <p:anim calcmode="lin" valueType="num">
                                      <p:cBhvr additive="base">
                                        <p:cTn dur="500" fill="hold" id="15"/>
                                        <p:tgtEl>
                                          <p:spTgt spid="31"/>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36"/>
                                        </p:tgtEl>
                                        <p:attrNameLst>
                                          <p:attrName>style.visibility</p:attrName>
                                        </p:attrNameLst>
                                      </p:cBhvr>
                                      <p:to>
                                        <p:strVal val="visible"/>
                                      </p:to>
                                    </p:set>
                                    <p:anim calcmode="lin" valueType="num">
                                      <p:cBhvr additive="base">
                                        <p:cTn dur="500" fill="hold" id="18"/>
                                        <p:tgtEl>
                                          <p:spTgt spid="36"/>
                                        </p:tgtEl>
                                        <p:attrNameLst>
                                          <p:attrName>ppt_x</p:attrName>
                                        </p:attrNameLst>
                                      </p:cBhvr>
                                      <p:tavLst>
                                        <p:tav tm="0">
                                          <p:val>
                                            <p:strVal val="#ppt_x"/>
                                          </p:val>
                                        </p:tav>
                                        <p:tav tm="100000">
                                          <p:val>
                                            <p:strVal val="#ppt_x"/>
                                          </p:val>
                                        </p:tav>
                                      </p:tavLst>
                                    </p:anim>
                                    <p:anim calcmode="lin" valueType="num">
                                      <p:cBhvr additive="base">
                                        <p:cTn dur="500" fill="hold" id="19"/>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6"/>
      <p:bldP grpId="0" spid="31"/>
      <p:bldP grpId="0" spid="3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F7170B64-7BED-4D77-A799-3B7BB2F6397F}"/>
              </a:ext>
            </a:extLst>
          </p:cNvPr>
          <p:cNvSpPr/>
          <p:nvPr/>
        </p:nvSpPr>
        <p:spPr>
          <a:xfrm flipH="1">
            <a:off x="10369550" y="-3810"/>
            <a:ext cx="573405" cy="489775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6" name="文本框 5">
            <a:extLst>
              <a:ext uri="{FF2B5EF4-FFF2-40B4-BE49-F238E27FC236}">
                <a16:creationId xmlns:a16="http://schemas.microsoft.com/office/drawing/2014/main" id="{898DFAE9-D6A5-4FAF-9981-2F454EE03E1C}"/>
              </a:ext>
            </a:extLst>
          </p:cNvPr>
          <p:cNvSpPr txBox="1"/>
          <p:nvPr/>
        </p:nvSpPr>
        <p:spPr>
          <a:xfrm>
            <a:off x="1249045" y="1773958"/>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8" name="文本框 7">
            <a:extLst>
              <a:ext uri="{FF2B5EF4-FFF2-40B4-BE49-F238E27FC236}">
                <a16:creationId xmlns:a16="http://schemas.microsoft.com/office/drawing/2014/main" id="{69C07075-D5C6-4442-B436-AD417B0D9BDA}"/>
              </a:ext>
            </a:extLst>
          </p:cNvPr>
          <p:cNvSpPr txBox="1"/>
          <p:nvPr/>
        </p:nvSpPr>
        <p:spPr>
          <a:xfrm>
            <a:off x="1249046" y="2608580"/>
            <a:ext cx="4307840" cy="1691640"/>
          </a:xfrm>
          <a:prstGeom prst="rect">
            <a:avLst/>
          </a:prstGeom>
          <a:noFill/>
        </p:spPr>
        <p:txBody>
          <a:bodyPr rtlCol="0" wrap="square">
            <a:spAutoFit/>
          </a:bodyPr>
          <a:lstStyle/>
          <a:p>
            <a:pPr algn="l">
              <a:lnSpc>
                <a:spcPct val="150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10" name="文本框 9">
            <a:extLst>
              <a:ext uri="{FF2B5EF4-FFF2-40B4-BE49-F238E27FC236}">
                <a16:creationId xmlns:a16="http://schemas.microsoft.com/office/drawing/2014/main" id="{A0941D6A-71D3-4171-B456-C0F7235D1371}"/>
              </a:ext>
            </a:extLst>
          </p:cNvPr>
          <p:cNvSpPr txBox="1"/>
          <p:nvPr/>
        </p:nvSpPr>
        <p:spPr>
          <a:xfrm>
            <a:off x="1249046" y="4137258"/>
            <a:ext cx="4025266" cy="2011680"/>
          </a:xfrm>
          <a:prstGeom prst="rect">
            <a:avLst/>
          </a:prstGeom>
          <a:noFill/>
        </p:spPr>
        <p:txBody>
          <a:bodyPr rtlCol="0" wrap="square">
            <a:spAutoFit/>
          </a:bodyPr>
          <a:lstStyle/>
          <a:p>
            <a:pPr algn="l">
              <a:lnSpc>
                <a:spcPct val="150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11" name="文本框 10">
            <a:extLst>
              <a:ext uri="{FF2B5EF4-FFF2-40B4-BE49-F238E27FC236}">
                <a16:creationId xmlns:a16="http://schemas.microsoft.com/office/drawing/2014/main" id="{658D8B06-81B8-4122-A049-502CB09C9208}"/>
              </a:ext>
            </a:extLst>
          </p:cNvPr>
          <p:cNvSpPr txBox="1"/>
          <p:nvPr/>
        </p:nvSpPr>
        <p:spPr>
          <a:xfrm>
            <a:off x="6917688" y="5140325"/>
            <a:ext cx="4131310" cy="1051560"/>
          </a:xfrm>
          <a:prstGeom prst="rect">
            <a:avLst/>
          </a:prstGeom>
          <a:noFill/>
        </p:spPr>
        <p:txBody>
          <a:bodyPr rtlCol="0" wrap="square">
            <a:spAutoFit/>
          </a:bodyPr>
          <a:lstStyle/>
          <a:p>
            <a:pPr algn="l">
              <a:lnSpc>
                <a:spcPct val="150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a:t>
            </a:r>
          </a:p>
        </p:txBody>
      </p:sp>
      <p:pic>
        <p:nvPicPr>
          <p:cNvPr id="3" name="图片 2">
            <a:extLst>
              <a:ext uri="{FF2B5EF4-FFF2-40B4-BE49-F238E27FC236}">
                <a16:creationId xmlns:a16="http://schemas.microsoft.com/office/drawing/2014/main" id="{22D449A6-0A7A-48D7-BB62-0D96FB500C04}"/>
              </a:ext>
            </a:extLst>
          </p:cNvPr>
          <p:cNvPicPr>
            <a:picLocks noChangeAspect="1"/>
          </p:cNvPicPr>
          <p:nvPr/>
        </p:nvPicPr>
        <p:blipFill>
          <a:blip r:embed="rId3">
            <a:extLst>
              <a:ext uri="{28A0092B-C50C-407E-A947-70E740481C1C}">
                <a14:useLocalDpi val="0"/>
              </a:ext>
            </a:extLst>
          </a:blip>
          <a:stretch>
            <a:fillRect/>
          </a:stretch>
        </p:blipFill>
        <p:spPr>
          <a:xfrm>
            <a:off x="6919287" y="-3810"/>
            <a:ext cx="3181330" cy="4875603"/>
          </a:xfrm>
          <a:prstGeom prst="rect">
            <a:avLst/>
          </a:prstGeom>
        </p:spPr>
      </p:pic>
    </p:spTree>
    <p:extLst>
      <p:ext uri="{BB962C8B-B14F-4D97-AF65-F5344CB8AC3E}">
        <p14:creationId val="3785360266"/>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ppt_x"/>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0"/>
      <p:bldP grpId="0" spid="1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C866479B-B15A-4E2C-9D08-8BB340721CF6}"/>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明年工作计划</a:t>
            </a:r>
          </a:p>
        </p:txBody>
      </p:sp>
      <p:cxnSp>
        <p:nvCxnSpPr>
          <p:cNvPr id="5" name="直接连接符 4">
            <a:extLst>
              <a:ext uri="{FF2B5EF4-FFF2-40B4-BE49-F238E27FC236}">
                <a16:creationId xmlns:a16="http://schemas.microsoft.com/office/drawing/2014/main" id="{A0FEB712-AA69-4A1D-BD12-92CAB1454E4D}"/>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27">
            <a:extLst>
              <a:ext uri="{FF2B5EF4-FFF2-40B4-BE49-F238E27FC236}">
                <a16:creationId xmlns:a16="http://schemas.microsoft.com/office/drawing/2014/main" id="{10B488C8-D0E8-4168-9F9F-205FDF4863BE}"/>
              </a:ext>
            </a:extLst>
          </p:cNvPr>
          <p:cNvSpPr/>
          <p:nvPr/>
        </p:nvSpPr>
        <p:spPr>
          <a:xfrm>
            <a:off x="1960398" y="2190715"/>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6" name="Rectangle 28">
            <a:extLst>
              <a:ext uri="{FF2B5EF4-FFF2-40B4-BE49-F238E27FC236}">
                <a16:creationId xmlns:a16="http://schemas.microsoft.com/office/drawing/2014/main" id="{E04BEE1F-D5CC-4ACE-B84B-83413B480DB8}"/>
              </a:ext>
            </a:extLst>
          </p:cNvPr>
          <p:cNvSpPr/>
          <p:nvPr/>
        </p:nvSpPr>
        <p:spPr>
          <a:xfrm>
            <a:off x="1960398" y="2655535"/>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
        <p:nvSpPr>
          <p:cNvPr id="8" name="Shape">
            <a:extLst>
              <a:ext uri="{FF2B5EF4-FFF2-40B4-BE49-F238E27FC236}">
                <a16:creationId xmlns:a16="http://schemas.microsoft.com/office/drawing/2014/main" id="{F7221845-6720-4E40-8BAB-56F8314F8AEA}"/>
              </a:ext>
            </a:extLst>
          </p:cNvPr>
          <p:cNvSpPr/>
          <p:nvPr/>
        </p:nvSpPr>
        <p:spPr>
          <a:xfrm>
            <a:off x="1122198" y="2523455"/>
            <a:ext cx="660400" cy="660400"/>
          </a:xfrm>
          <a:custGeom>
            <a:cxnLst>
              <a:cxn ang="0">
                <a:pos x="wd2" y="hd2"/>
              </a:cxn>
              <a:cxn ang="5400000">
                <a:pos x="wd2" y="hd2"/>
              </a:cxn>
              <a:cxn ang="10800000">
                <a:pos x="wd2" y="hd2"/>
              </a:cxn>
              <a:cxn ang="16200000">
                <a:pos x="wd2" y="hd2"/>
              </a:cxn>
            </a:cxnLst>
            <a:rect b="b" l="0" r="r" t="0"/>
            <a:pathLst>
              <a:path extrusionOk="0" h="21600" w="2160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BCA890"/>
          </a:soli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charset="-122" panose="00000500000000000000" pitchFamily="2" typeface="字魂58号-创中黑"/>
              <a:ea charset="-122" panose="00000500000000000000" pitchFamily="2" typeface="字魂58号-创中黑"/>
              <a:sym typeface="Gill Sans"/>
            </a:endParaRPr>
          </a:p>
        </p:txBody>
      </p:sp>
      <p:sp>
        <p:nvSpPr>
          <p:cNvPr id="9" name="Shape">
            <a:extLst>
              <a:ext uri="{FF2B5EF4-FFF2-40B4-BE49-F238E27FC236}">
                <a16:creationId xmlns:a16="http://schemas.microsoft.com/office/drawing/2014/main" id="{B4F062BC-A2DA-4552-A6FE-AB5ACD371B1B}"/>
              </a:ext>
            </a:extLst>
          </p:cNvPr>
          <p:cNvSpPr/>
          <p:nvPr/>
        </p:nvSpPr>
        <p:spPr>
          <a:xfrm>
            <a:off x="1122198" y="4408617"/>
            <a:ext cx="660400" cy="660400"/>
          </a:xfrm>
          <a:custGeom>
            <a:cxnLst>
              <a:cxn ang="0">
                <a:pos x="wd2" y="hd2"/>
              </a:cxn>
              <a:cxn ang="5400000">
                <a:pos x="wd2" y="hd2"/>
              </a:cxn>
              <a:cxn ang="10800000">
                <a:pos x="wd2" y="hd2"/>
              </a:cxn>
              <a:cxn ang="16200000">
                <a:pos x="wd2" y="hd2"/>
              </a:cxn>
            </a:cxnLst>
            <a:rect b="b" l="0" r="r" t="0"/>
            <a:pathLst>
              <a:path extrusionOk="0" h="21600" w="2160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charset="-122" panose="00000500000000000000" pitchFamily="2" typeface="字魂58号-创中黑"/>
              <a:ea charset="-122" panose="00000500000000000000" pitchFamily="2" typeface="字魂58号-创中黑"/>
              <a:sym typeface="Gill Sans"/>
            </a:endParaRPr>
          </a:p>
        </p:txBody>
      </p:sp>
      <p:sp>
        <p:nvSpPr>
          <p:cNvPr id="10" name="Rectangle 27">
            <a:extLst>
              <a:ext uri="{FF2B5EF4-FFF2-40B4-BE49-F238E27FC236}">
                <a16:creationId xmlns:a16="http://schemas.microsoft.com/office/drawing/2014/main" id="{ED6502AA-826A-4ED4-AB5F-40A2FE605717}"/>
              </a:ext>
            </a:extLst>
          </p:cNvPr>
          <p:cNvSpPr/>
          <p:nvPr/>
        </p:nvSpPr>
        <p:spPr>
          <a:xfrm>
            <a:off x="1960398" y="4131122"/>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11" name="Rectangle 28">
            <a:extLst>
              <a:ext uri="{FF2B5EF4-FFF2-40B4-BE49-F238E27FC236}">
                <a16:creationId xmlns:a16="http://schemas.microsoft.com/office/drawing/2014/main" id="{99F1841C-BBE8-414F-87A1-F5BE52790C17}"/>
              </a:ext>
            </a:extLst>
          </p:cNvPr>
          <p:cNvSpPr/>
          <p:nvPr/>
        </p:nvSpPr>
        <p:spPr>
          <a:xfrm>
            <a:off x="1960398" y="4595942"/>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
        <p:nvSpPr>
          <p:cNvPr id="12" name="Rectangle 27">
            <a:extLst>
              <a:ext uri="{FF2B5EF4-FFF2-40B4-BE49-F238E27FC236}">
                <a16:creationId xmlns:a16="http://schemas.microsoft.com/office/drawing/2014/main" id="{5E9F38C6-7208-41D2-A268-5E1CFC32E0C4}"/>
              </a:ext>
            </a:extLst>
          </p:cNvPr>
          <p:cNvSpPr/>
          <p:nvPr/>
        </p:nvSpPr>
        <p:spPr>
          <a:xfrm>
            <a:off x="7434726" y="2150525"/>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13" name="Rectangle 28">
            <a:extLst>
              <a:ext uri="{FF2B5EF4-FFF2-40B4-BE49-F238E27FC236}">
                <a16:creationId xmlns:a16="http://schemas.microsoft.com/office/drawing/2014/main" id="{D3D6DDC4-1C41-4324-B6D3-D9BFCD6FA0FB}"/>
              </a:ext>
            </a:extLst>
          </p:cNvPr>
          <p:cNvSpPr/>
          <p:nvPr/>
        </p:nvSpPr>
        <p:spPr>
          <a:xfrm>
            <a:off x="7434726" y="2615345"/>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
        <p:nvSpPr>
          <p:cNvPr id="14" name="Shape">
            <a:extLst>
              <a:ext uri="{FF2B5EF4-FFF2-40B4-BE49-F238E27FC236}">
                <a16:creationId xmlns:a16="http://schemas.microsoft.com/office/drawing/2014/main" id="{F19E7E05-DBF4-4C67-9BA9-769FC96F00A7}"/>
              </a:ext>
            </a:extLst>
          </p:cNvPr>
          <p:cNvSpPr/>
          <p:nvPr/>
        </p:nvSpPr>
        <p:spPr>
          <a:xfrm>
            <a:off x="6596528" y="2483265"/>
            <a:ext cx="660400" cy="660400"/>
          </a:xfrm>
          <a:custGeom>
            <a:cxnLst>
              <a:cxn ang="0">
                <a:pos x="wd2" y="hd2"/>
              </a:cxn>
              <a:cxn ang="5400000">
                <a:pos x="wd2" y="hd2"/>
              </a:cxn>
              <a:cxn ang="10800000">
                <a:pos x="wd2" y="hd2"/>
              </a:cxn>
              <a:cxn ang="16200000">
                <a:pos x="wd2" y="hd2"/>
              </a:cxn>
            </a:cxnLst>
            <a:rect b="b" l="0" r="r" t="0"/>
            <a:pathLst>
              <a:path extrusionOk="0" h="21600" w="2160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BCA890"/>
          </a:soli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charset="-122" panose="00000500000000000000" pitchFamily="2" typeface="字魂58号-创中黑"/>
              <a:ea charset="-122" panose="00000500000000000000" pitchFamily="2" typeface="字魂58号-创中黑"/>
              <a:sym typeface="Gill Sans"/>
            </a:endParaRPr>
          </a:p>
        </p:txBody>
      </p:sp>
      <p:sp>
        <p:nvSpPr>
          <p:cNvPr id="15" name="Shape">
            <a:extLst>
              <a:ext uri="{FF2B5EF4-FFF2-40B4-BE49-F238E27FC236}">
                <a16:creationId xmlns:a16="http://schemas.microsoft.com/office/drawing/2014/main" id="{60E11683-07BF-42D7-BCF0-797A07A88517}"/>
              </a:ext>
            </a:extLst>
          </p:cNvPr>
          <p:cNvSpPr/>
          <p:nvPr/>
        </p:nvSpPr>
        <p:spPr>
          <a:xfrm>
            <a:off x="6596528" y="4368427"/>
            <a:ext cx="660400" cy="660400"/>
          </a:xfrm>
          <a:custGeom>
            <a:cxnLst>
              <a:cxn ang="0">
                <a:pos x="wd2" y="hd2"/>
              </a:cxn>
              <a:cxn ang="5400000">
                <a:pos x="wd2" y="hd2"/>
              </a:cxn>
              <a:cxn ang="10800000">
                <a:pos x="wd2" y="hd2"/>
              </a:cxn>
              <a:cxn ang="16200000">
                <a:pos x="wd2" y="hd2"/>
              </a:cxn>
            </a:cxnLst>
            <a:rect b="b" l="0" r="r" t="0"/>
            <a:pathLst>
              <a:path extrusionOk="0" h="21600" w="2160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charset="-122" panose="00000500000000000000" pitchFamily="2" typeface="字魂58号-创中黑"/>
              <a:ea charset="-122" panose="00000500000000000000" pitchFamily="2" typeface="字魂58号-创中黑"/>
              <a:sym typeface="Gill Sans"/>
            </a:endParaRPr>
          </a:p>
        </p:txBody>
      </p:sp>
      <p:sp>
        <p:nvSpPr>
          <p:cNvPr id="16" name="Rectangle 27">
            <a:extLst>
              <a:ext uri="{FF2B5EF4-FFF2-40B4-BE49-F238E27FC236}">
                <a16:creationId xmlns:a16="http://schemas.microsoft.com/office/drawing/2014/main" id="{53AFAF3D-3BB5-4EC3-8A93-487D9BF2A954}"/>
              </a:ext>
            </a:extLst>
          </p:cNvPr>
          <p:cNvSpPr/>
          <p:nvPr/>
        </p:nvSpPr>
        <p:spPr>
          <a:xfrm>
            <a:off x="7434726" y="4090932"/>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17" name="Rectangle 28">
            <a:extLst>
              <a:ext uri="{FF2B5EF4-FFF2-40B4-BE49-F238E27FC236}">
                <a16:creationId xmlns:a16="http://schemas.microsoft.com/office/drawing/2014/main" id="{4AEDBBCD-4C29-4E79-A513-3A8B9860BDDB}"/>
              </a:ext>
            </a:extLst>
          </p:cNvPr>
          <p:cNvSpPr/>
          <p:nvPr/>
        </p:nvSpPr>
        <p:spPr>
          <a:xfrm>
            <a:off x="7434726" y="4555752"/>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Tree>
    <p:extLst>
      <p:ext uri="{BB962C8B-B14F-4D97-AF65-F5344CB8AC3E}">
        <p14:creationId val="73927961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4">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fill="hold" id="13"/>
                                        <p:tgtEl>
                                          <p:spTgt spid="4"/>
                                        </p:tgtEl>
                                        <p:attrNameLst>
                                          <p:attrName>ppt_x</p:attrName>
                                        </p:attrNameLst>
                                      </p:cBhvr>
                                      <p:tavLst>
                                        <p:tav tm="0">
                                          <p:val>
                                            <p:strVal val="#ppt_x"/>
                                          </p:val>
                                        </p:tav>
                                        <p:tav tm="100000">
                                          <p:val>
                                            <p:strVal val="#ppt_x"/>
                                          </p:val>
                                        </p:tav>
                                      </p:tavLst>
                                    </p:anim>
                                    <p:anim calcmode="lin" valueType="num">
                                      <p:cBhvr additive="base">
                                        <p:cTn dur="500" fill="hold" id="14"/>
                                        <p:tgtEl>
                                          <p:spTgt spid="4"/>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ppt_x"/>
                                          </p:val>
                                        </p:tav>
                                        <p:tav tm="100000">
                                          <p:val>
                                            <p:strVal val="#ppt_x"/>
                                          </p:val>
                                        </p:tav>
                                      </p:tavLst>
                                    </p:anim>
                                    <p:anim calcmode="lin" valueType="num">
                                      <p:cBhvr additive="base">
                                        <p:cTn dur="500" fill="hold" id="22"/>
                                        <p:tgtEl>
                                          <p:spTgt spid="8"/>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 presetSubtype="4">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ppt_x"/>
                                          </p:val>
                                        </p:tav>
                                        <p:tav tm="100000">
                                          <p:val>
                                            <p:strVal val="#ppt_x"/>
                                          </p:val>
                                        </p:tav>
                                      </p:tavLst>
                                    </p:anim>
                                    <p:anim calcmode="lin" valueType="num">
                                      <p:cBhvr additive="base">
                                        <p:cTn dur="500" fill="hold" id="27"/>
                                        <p:tgtEl>
                                          <p:spTgt spid="9"/>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fill="hold" id="30"/>
                                        <p:tgtEl>
                                          <p:spTgt spid="10"/>
                                        </p:tgtEl>
                                        <p:attrNameLst>
                                          <p:attrName>ppt_x</p:attrName>
                                        </p:attrNameLst>
                                      </p:cBhvr>
                                      <p:tavLst>
                                        <p:tav tm="0">
                                          <p:val>
                                            <p:strVal val="#ppt_x"/>
                                          </p:val>
                                        </p:tav>
                                        <p:tav tm="100000">
                                          <p:val>
                                            <p:strVal val="#ppt_x"/>
                                          </p:val>
                                        </p:tav>
                                      </p:tavLst>
                                    </p:anim>
                                    <p:anim calcmode="lin" valueType="num">
                                      <p:cBhvr additive="base">
                                        <p:cTn dur="500" fill="hold" id="31"/>
                                        <p:tgtEl>
                                          <p:spTgt spid="10"/>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additive="base">
                                        <p:cTn dur="500" fill="hold" id="34"/>
                                        <p:tgtEl>
                                          <p:spTgt spid="11"/>
                                        </p:tgtEl>
                                        <p:attrNameLst>
                                          <p:attrName>ppt_x</p:attrName>
                                        </p:attrNameLst>
                                      </p:cBhvr>
                                      <p:tavLst>
                                        <p:tav tm="0">
                                          <p:val>
                                            <p:strVal val="#ppt_x"/>
                                          </p:val>
                                        </p:tav>
                                        <p:tav tm="100000">
                                          <p:val>
                                            <p:strVal val="#ppt_x"/>
                                          </p:val>
                                        </p:tav>
                                      </p:tavLst>
                                    </p:anim>
                                    <p:anim calcmode="lin" valueType="num">
                                      <p:cBhvr additive="base">
                                        <p:cTn dur="500" fill="hold" id="35"/>
                                        <p:tgtEl>
                                          <p:spTgt spid="11"/>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2000"/>
                            </p:stCondLst>
                            <p:childTnLst>
                              <p:par>
                                <p:cTn fill="hold" grpId="0" id="37" nodeType="afterEffect" presetClass="entr" presetID="2" presetSubtype="4">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500" fill="hold" id="39"/>
                                        <p:tgtEl>
                                          <p:spTgt spid="12"/>
                                        </p:tgtEl>
                                        <p:attrNameLst>
                                          <p:attrName>ppt_x</p:attrName>
                                        </p:attrNameLst>
                                      </p:cBhvr>
                                      <p:tavLst>
                                        <p:tav tm="0">
                                          <p:val>
                                            <p:strVal val="#ppt_x"/>
                                          </p:val>
                                        </p:tav>
                                        <p:tav tm="100000">
                                          <p:val>
                                            <p:strVal val="#ppt_x"/>
                                          </p:val>
                                        </p:tav>
                                      </p:tavLst>
                                    </p:anim>
                                    <p:anim calcmode="lin" valueType="num">
                                      <p:cBhvr additive="base">
                                        <p:cTn dur="500" fill="hold" id="40"/>
                                        <p:tgtEl>
                                          <p:spTgt spid="12"/>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additive="base">
                                        <p:cTn dur="500" fill="hold" id="43"/>
                                        <p:tgtEl>
                                          <p:spTgt spid="13"/>
                                        </p:tgtEl>
                                        <p:attrNameLst>
                                          <p:attrName>ppt_x</p:attrName>
                                        </p:attrNameLst>
                                      </p:cBhvr>
                                      <p:tavLst>
                                        <p:tav tm="0">
                                          <p:val>
                                            <p:strVal val="#ppt_x"/>
                                          </p:val>
                                        </p:tav>
                                        <p:tav tm="100000">
                                          <p:val>
                                            <p:strVal val="#ppt_x"/>
                                          </p:val>
                                        </p:tav>
                                      </p:tavLst>
                                    </p:anim>
                                    <p:anim calcmode="lin" valueType="num">
                                      <p:cBhvr additive="base">
                                        <p:cTn dur="500" fill="hold" id="44"/>
                                        <p:tgtEl>
                                          <p:spTgt spid="13"/>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fill="hold" id="47"/>
                                        <p:tgtEl>
                                          <p:spTgt spid="14"/>
                                        </p:tgtEl>
                                        <p:attrNameLst>
                                          <p:attrName>ppt_x</p:attrName>
                                        </p:attrNameLst>
                                      </p:cBhvr>
                                      <p:tavLst>
                                        <p:tav tm="0">
                                          <p:val>
                                            <p:strVal val="#ppt_x"/>
                                          </p:val>
                                        </p:tav>
                                        <p:tav tm="100000">
                                          <p:val>
                                            <p:strVal val="#ppt_x"/>
                                          </p:val>
                                        </p:tav>
                                      </p:tavLst>
                                    </p:anim>
                                    <p:anim calcmode="lin" valueType="num">
                                      <p:cBhvr additive="base">
                                        <p:cTn dur="500" fill="hold" id="48"/>
                                        <p:tgtEl>
                                          <p:spTgt spid="14"/>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2500"/>
                            </p:stCondLst>
                            <p:childTnLst>
                              <p:par>
                                <p:cTn fill="hold" grpId="0" id="50" nodeType="afterEffect" presetClass="entr" presetID="2" presetSubtype="4">
                                  <p:stCondLst>
                                    <p:cond delay="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500" fill="hold" id="52"/>
                                        <p:tgtEl>
                                          <p:spTgt spid="15"/>
                                        </p:tgtEl>
                                        <p:attrNameLst>
                                          <p:attrName>ppt_x</p:attrName>
                                        </p:attrNameLst>
                                      </p:cBhvr>
                                      <p:tavLst>
                                        <p:tav tm="0">
                                          <p:val>
                                            <p:strVal val="#ppt_x"/>
                                          </p:val>
                                        </p:tav>
                                        <p:tav tm="100000">
                                          <p:val>
                                            <p:strVal val="#ppt_x"/>
                                          </p:val>
                                        </p:tav>
                                      </p:tavLst>
                                    </p:anim>
                                    <p:anim calcmode="lin" valueType="num">
                                      <p:cBhvr additive="base">
                                        <p:cTn dur="500" fill="hold" id="53"/>
                                        <p:tgtEl>
                                          <p:spTgt spid="15"/>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16"/>
                                        </p:tgtEl>
                                        <p:attrNameLst>
                                          <p:attrName>style.visibility</p:attrName>
                                        </p:attrNameLst>
                                      </p:cBhvr>
                                      <p:to>
                                        <p:strVal val="visible"/>
                                      </p:to>
                                    </p:set>
                                    <p:anim calcmode="lin" valueType="num">
                                      <p:cBhvr additive="base">
                                        <p:cTn dur="500" fill="hold" id="56"/>
                                        <p:tgtEl>
                                          <p:spTgt spid="16"/>
                                        </p:tgtEl>
                                        <p:attrNameLst>
                                          <p:attrName>ppt_x</p:attrName>
                                        </p:attrNameLst>
                                      </p:cBhvr>
                                      <p:tavLst>
                                        <p:tav tm="0">
                                          <p:val>
                                            <p:strVal val="#ppt_x"/>
                                          </p:val>
                                        </p:tav>
                                        <p:tav tm="100000">
                                          <p:val>
                                            <p:strVal val="#ppt_x"/>
                                          </p:val>
                                        </p:tav>
                                      </p:tavLst>
                                    </p:anim>
                                    <p:anim calcmode="lin" valueType="num">
                                      <p:cBhvr additive="base">
                                        <p:cTn dur="500" fill="hold" id="57"/>
                                        <p:tgtEl>
                                          <p:spTgt spid="16"/>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17"/>
                                        </p:tgtEl>
                                        <p:attrNameLst>
                                          <p:attrName>style.visibility</p:attrName>
                                        </p:attrNameLst>
                                      </p:cBhvr>
                                      <p:to>
                                        <p:strVal val="visible"/>
                                      </p:to>
                                    </p:set>
                                    <p:anim calcmode="lin" valueType="num">
                                      <p:cBhvr additive="base">
                                        <p:cTn dur="500" fill="hold" id="60"/>
                                        <p:tgtEl>
                                          <p:spTgt spid="17"/>
                                        </p:tgtEl>
                                        <p:attrNameLst>
                                          <p:attrName>ppt_x</p:attrName>
                                        </p:attrNameLst>
                                      </p:cBhvr>
                                      <p:tavLst>
                                        <p:tav tm="0">
                                          <p:val>
                                            <p:strVal val="#ppt_x"/>
                                          </p:val>
                                        </p:tav>
                                        <p:tav tm="100000">
                                          <p:val>
                                            <p:strVal val="#ppt_x"/>
                                          </p:val>
                                        </p:tav>
                                      </p:tavLst>
                                    </p:anim>
                                    <p:anim calcmode="lin" valueType="num">
                                      <p:cBhvr additive="base">
                                        <p:cTn dur="500" fill="hold" id="61"/>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6"/>
      <p:bldP grpId="0" spid="8"/>
      <p:bldP grpId="0" spid="9"/>
      <p:bldP grpId="0" spid="10"/>
      <p:bldP grpId="0" spid="11"/>
      <p:bldP grpId="0" spid="12"/>
      <p:bldP grpId="0" spid="13"/>
      <p:bldP grpId="0" spid="14"/>
      <p:bldP grpId="0" spid="15"/>
      <p:bldP grpId="0" spid="16"/>
      <p:bldP grpId="0" spid="1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a:extLst>
              <a:ext uri="{FF2B5EF4-FFF2-40B4-BE49-F238E27FC236}">
                <a16:creationId xmlns:a16="http://schemas.microsoft.com/office/drawing/2014/main" id="{9EAB5E59-C961-480F-923E-2E1C1071F15B}"/>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9B47FC7D-B29A-4982-ACBE-B9BA4950977D}"/>
              </a:ext>
            </a:extLst>
          </p:cNvPr>
          <p:cNvGrpSpPr/>
          <p:nvPr/>
        </p:nvGrpSpPr>
        <p:grpSpPr>
          <a:xfrm>
            <a:off x="2586037" y="1695067"/>
            <a:ext cx="5657851" cy="4244193"/>
            <a:chOff x="5572123" y="1172330"/>
            <a:chExt cx="4638737" cy="3479714"/>
          </a:xfrm>
        </p:grpSpPr>
        <p:sp>
          <p:nvSpPr>
            <p:cNvPr id="6" name="矩形 5">
              <a:extLst>
                <a:ext uri="{FF2B5EF4-FFF2-40B4-BE49-F238E27FC236}">
                  <a16:creationId xmlns:a16="http://schemas.microsoft.com/office/drawing/2014/main" id="{D3CC2F9D-F11C-407A-AB65-E0EE6CC94360}"/>
                </a:ext>
              </a:extLst>
            </p:cNvPr>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3935316C-EB4E-4BA5-850F-621F0581A3B2}"/>
                </a:ext>
              </a:extLst>
            </p:cNvPr>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矩形 8">
            <a:extLst>
              <a:ext uri="{FF2B5EF4-FFF2-40B4-BE49-F238E27FC236}">
                <a16:creationId xmlns:a16="http://schemas.microsoft.com/office/drawing/2014/main" id="{9DB328E2-B371-4F6C-A84F-3EA08E4994D5}"/>
              </a:ext>
            </a:extLst>
          </p:cNvPr>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a:extLst>
              <a:ext uri="{FF2B5EF4-FFF2-40B4-BE49-F238E27FC236}">
                <a16:creationId xmlns:a16="http://schemas.microsoft.com/office/drawing/2014/main" id="{021A0774-3A16-4166-BF89-89278E723A25}"/>
              </a:ext>
            </a:extLst>
          </p:cNvPr>
          <p:cNvGrpSpPr/>
          <p:nvPr/>
        </p:nvGrpSpPr>
        <p:grpSpPr>
          <a:xfrm flipH="1" flipV="1">
            <a:off x="2586037" y="889780"/>
            <a:ext cx="6635093" cy="5038387"/>
            <a:chOff x="5261388" y="519244"/>
            <a:chExt cx="5439954" cy="4130853"/>
          </a:xfrm>
        </p:grpSpPr>
        <p:sp>
          <p:nvSpPr>
            <p:cNvPr id="11" name="矩形 10">
              <a:extLst>
                <a:ext uri="{FF2B5EF4-FFF2-40B4-BE49-F238E27FC236}">
                  <a16:creationId xmlns:a16="http://schemas.microsoft.com/office/drawing/2014/main" id="{E6978693-838A-4100-B55D-559C3D4D1A33}"/>
                </a:ext>
              </a:extLst>
            </p:cNvPr>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4443F323-C7F1-4DC4-B8E8-A82189DF9853}"/>
                </a:ext>
              </a:extLst>
            </p:cNvPr>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4902EE91-1744-4201-86D8-9345BC3AA367}"/>
                </a:ext>
              </a:extLst>
            </p:cNvPr>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69C0512E-848F-4EC5-8A5C-4CB0D5698118}"/>
                </a:ext>
              </a:extLst>
            </p:cNvPr>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文本框 14">
            <a:extLst>
              <a:ext uri="{FF2B5EF4-FFF2-40B4-BE49-F238E27FC236}">
                <a16:creationId xmlns:a16="http://schemas.microsoft.com/office/drawing/2014/main" id="{75192641-668A-4D2E-A348-C88370C9A477}"/>
              </a:ext>
            </a:extLst>
          </p:cNvPr>
          <p:cNvSpPr txBox="1"/>
          <p:nvPr/>
        </p:nvSpPr>
        <p:spPr>
          <a:xfrm>
            <a:off x="357009" y="2501900"/>
            <a:ext cx="594360" cy="1854200"/>
          </a:xfrm>
          <a:prstGeom prst="rect">
            <a:avLst/>
          </a:prstGeom>
          <a:noFill/>
        </p:spPr>
        <p:txBody>
          <a:bodyPr rtlCol="0" vert="eaVert" wrap="square">
            <a:spAutoFit/>
          </a:bodyPr>
          <a:lstStyle/>
          <a:p>
            <a:pPr algn="dist">
              <a:lnSpc>
                <a:spcPct val="150000"/>
              </a:lnSpc>
            </a:pPr>
            <a:r>
              <a:rPr altLang="zh-CN" lang="en-US">
                <a:solidFill>
                  <a:schemeClr val="bg1"/>
                </a:solidFill>
                <a:latin charset="-122" panose="00000500000000000000" pitchFamily="2" typeface="字魂58号-创中黑"/>
                <a:ea charset="-122" panose="00000500000000000000" pitchFamily="2" typeface="字魂58号-创中黑"/>
                <a:cs charset="-122" panose="02010601030101010101" typeface="字体视界-简圆体"/>
              </a:rPr>
              <a:t>YOUR LOGO</a:t>
            </a:r>
          </a:p>
        </p:txBody>
      </p:sp>
      <p:sp>
        <p:nvSpPr>
          <p:cNvPr id="16" name="矩形 15">
            <a:extLst>
              <a:ext uri="{FF2B5EF4-FFF2-40B4-BE49-F238E27FC236}">
                <a16:creationId xmlns:a16="http://schemas.microsoft.com/office/drawing/2014/main" id="{C32C7B03-B002-46BF-89EE-3893706E6206}"/>
              </a:ext>
            </a:extLst>
          </p:cNvPr>
          <p:cNvSpPr/>
          <p:nvPr/>
        </p:nvSpPr>
        <p:spPr>
          <a:xfrm>
            <a:off x="2945745" y="2247521"/>
            <a:ext cx="5618045" cy="891540"/>
          </a:xfrm>
          <a:prstGeom prst="rect">
            <a:avLst/>
          </a:prstGeom>
        </p:spPr>
        <p:txBody>
          <a:bodyPr bIns="34290" lIns="68580" rIns="68580" tIns="34290" wrap="square">
            <a:spAutoFit/>
          </a:bodyPr>
          <a:lstStyle/>
          <a:p>
            <a:pPr algn="ctr">
              <a:defRPr/>
            </a:pPr>
            <a:r>
              <a:rPr altLang="zh-CN" lang="en-US" spc="225" sz="5400">
                <a:solidFill>
                  <a:srgbClr val="BCA890"/>
                </a:solidFill>
                <a:latin charset="-122" panose="02000000000000000000" pitchFamily="2" typeface="包图粗朗体"/>
                <a:ea charset="-122" panose="02000000000000000000" pitchFamily="2" typeface="包图粗朗体"/>
                <a:cs typeface="+mn-ea"/>
                <a:sym typeface="+mn-lt"/>
              </a:rPr>
              <a:t>THANKS</a:t>
            </a:r>
          </a:p>
        </p:txBody>
      </p:sp>
      <p:sp>
        <p:nvSpPr>
          <p:cNvPr id="17" name="矩形 16">
            <a:extLst>
              <a:ext uri="{FF2B5EF4-FFF2-40B4-BE49-F238E27FC236}">
                <a16:creationId xmlns:a16="http://schemas.microsoft.com/office/drawing/2014/main" id="{229CA21C-4690-466E-A8A0-A301E122288B}"/>
              </a:ext>
            </a:extLst>
          </p:cNvPr>
          <p:cNvSpPr/>
          <p:nvPr/>
        </p:nvSpPr>
        <p:spPr>
          <a:xfrm>
            <a:off x="2586037" y="3206363"/>
            <a:ext cx="6506508" cy="1074420"/>
          </a:xfrm>
          <a:prstGeom prst="rect">
            <a:avLst/>
          </a:prstGeom>
        </p:spPr>
        <p:txBody>
          <a:bodyPr bIns="34290" lIns="68580" rIns="68580" tIns="34290" wrap="square">
            <a:spAutoFit/>
          </a:bodyPr>
          <a:lstStyle/>
          <a:p>
            <a:pPr algn="ctr">
              <a:defRPr/>
            </a:pPr>
            <a:r>
              <a:rPr altLang="en-US" lang="zh-CN" spc="225" sz="6600">
                <a:solidFill>
                  <a:schemeClr val="bg1"/>
                </a:solidFill>
                <a:latin charset="-122" panose="00000500000000000000" pitchFamily="2" typeface="字魂59号-创粗黑"/>
                <a:ea charset="-122" panose="00000500000000000000" pitchFamily="2" typeface="字魂59号-创粗黑"/>
                <a:cs typeface="+mn-ea"/>
              </a:rPr>
              <a:t>请领导批评指正</a:t>
            </a:r>
          </a:p>
        </p:txBody>
      </p:sp>
    </p:spTree>
    <p:extLst>
      <p:ext uri="{BB962C8B-B14F-4D97-AF65-F5344CB8AC3E}">
        <p14:creationId val="113834007"/>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4" presetSubtype="10">
                                  <p:stCondLst>
                                    <p:cond delay="0"/>
                                  </p:stCondLst>
                                  <p:childTnLst>
                                    <p:set>
                                      <p:cBhvr>
                                        <p:cTn dur="1" fill="hold" id="11">
                                          <p:stCondLst>
                                            <p:cond delay="0"/>
                                          </p:stCondLst>
                                        </p:cTn>
                                        <p:tgtEl>
                                          <p:spTgt spid="10"/>
                                        </p:tgtEl>
                                        <p:attrNameLst>
                                          <p:attrName>style.visibility</p:attrName>
                                        </p:attrNameLst>
                                      </p:cBhvr>
                                      <p:to>
                                        <p:strVal val="visible"/>
                                      </p:to>
                                    </p:set>
                                    <p:animEffect filter="randombar(horizontal)" transition="in">
                                      <p:cBhvr>
                                        <p:cTn dur="500" id="12"/>
                                        <p:tgtEl>
                                          <p:spTgt spid="10"/>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9"/>
                                        </p:tgtEl>
                                        <p:attrNameLst>
                                          <p:attrName>style.visibility</p:attrName>
                                        </p:attrNameLst>
                                      </p:cBhvr>
                                      <p:to>
                                        <p:strVal val="visible"/>
                                      </p:to>
                                    </p:set>
                                    <p:animEffect filter="wipe(left)" transition="in">
                                      <p:cBhvr>
                                        <p:cTn dur="500" id="17"/>
                                        <p:tgtEl>
                                          <p:spTgt spid="9"/>
                                        </p:tgtEl>
                                      </p:cBhvr>
                                    </p:animEffect>
                                  </p:childTnLst>
                                </p:cTn>
                              </p:par>
                            </p:childTnLst>
                          </p:cTn>
                        </p:par>
                        <p:par>
                          <p:cTn fill="hold" id="18" nodeType="afterGroup">
                            <p:stCondLst>
                              <p:cond delay="500"/>
                            </p:stCondLst>
                            <p:childTnLst>
                              <p:par>
                                <p:cTn fill="hold" grpId="0" id="19" nodeType="afterEffect" presetClass="entr" presetID="22" presetSubtype="8">
                                  <p:stCondLst>
                                    <p:cond delay="0"/>
                                  </p:stCondLst>
                                  <p:childTnLst>
                                    <p:set>
                                      <p:cBhvr>
                                        <p:cTn dur="1" fill="hold" id="20">
                                          <p:stCondLst>
                                            <p:cond delay="0"/>
                                          </p:stCondLst>
                                        </p:cTn>
                                        <p:tgtEl>
                                          <p:spTgt spid="15"/>
                                        </p:tgtEl>
                                        <p:attrNameLst>
                                          <p:attrName>style.visibility</p:attrName>
                                        </p:attrNameLst>
                                      </p:cBhvr>
                                      <p:to>
                                        <p:strVal val="visible"/>
                                      </p:to>
                                    </p:set>
                                    <p:animEffect filter="wipe(left)" transition="in">
                                      <p:cBhvr>
                                        <p:cTn dur="750" id="21"/>
                                        <p:tgtEl>
                                          <p:spTgt spid="15"/>
                                        </p:tgtEl>
                                      </p:cBhvr>
                                    </p:animEffect>
                                  </p:childTnLst>
                                </p:cTn>
                              </p:par>
                            </p:childTnLst>
                          </p:cTn>
                        </p:par>
                        <p:par>
                          <p:cTn fill="hold" id="22" nodeType="afterGroup">
                            <p:stCondLst>
                              <p:cond delay="1250"/>
                            </p:stCondLst>
                            <p:childTnLst>
                              <p:par>
                                <p:cTn fill="hold" grpId="0" id="23" nodeType="afterEffect" presetClass="entr" presetID="22" presetSubtype="2">
                                  <p:stCondLst>
                                    <p:cond delay="0"/>
                                  </p:stCondLst>
                                  <p:childTnLst>
                                    <p:set>
                                      <p:cBhvr>
                                        <p:cTn dur="1" fill="hold" id="24">
                                          <p:stCondLst>
                                            <p:cond delay="0"/>
                                          </p:stCondLst>
                                        </p:cTn>
                                        <p:tgtEl>
                                          <p:spTgt spid="16"/>
                                        </p:tgtEl>
                                        <p:attrNameLst>
                                          <p:attrName>style.visibility</p:attrName>
                                        </p:attrNameLst>
                                      </p:cBhvr>
                                      <p:to>
                                        <p:strVal val="visible"/>
                                      </p:to>
                                    </p:set>
                                    <p:animEffect filter="wipe(right)" transition="in">
                                      <p:cBhvr>
                                        <p:cTn dur="500" id="25"/>
                                        <p:tgtEl>
                                          <p:spTgt spid="16"/>
                                        </p:tgtEl>
                                      </p:cBhvr>
                                    </p:animEffect>
                                  </p:childTnLst>
                                </p:cTn>
                              </p:par>
                            </p:childTnLst>
                          </p:cTn>
                        </p:par>
                        <p:par>
                          <p:cTn fill="hold" id="26" nodeType="afterGroup">
                            <p:stCondLst>
                              <p:cond delay="1750"/>
                            </p:stCondLst>
                            <p:childTnLst>
                              <p:par>
                                <p:cTn fill="hold" grpId="0" id="27" nodeType="afterEffect" presetClass="entr" presetID="22" presetSubtype="2">
                                  <p:stCondLst>
                                    <p:cond delay="0"/>
                                  </p:stCondLst>
                                  <p:childTnLst>
                                    <p:set>
                                      <p:cBhvr>
                                        <p:cTn dur="1" fill="hold" id="28">
                                          <p:stCondLst>
                                            <p:cond delay="0"/>
                                          </p:stCondLst>
                                        </p:cTn>
                                        <p:tgtEl>
                                          <p:spTgt spid="17"/>
                                        </p:tgtEl>
                                        <p:attrNameLst>
                                          <p:attrName>style.visibility</p:attrName>
                                        </p:attrNameLst>
                                      </p:cBhvr>
                                      <p:to>
                                        <p:strVal val="visible"/>
                                      </p:to>
                                    </p:set>
                                    <p:animEffect filter="wipe(right)" transition="in">
                                      <p:cBhvr>
                                        <p:cTn dur="500" id="2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5"/>
      <p:bldP grpId="0" spid="16"/>
      <p:bldP grpId="0" spid="1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038B0FE6-318C-444B-8361-DFB0397C80DB}"/>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9DB328E2-B371-4F6C-A84F-3EA08E4994D5}"/>
              </a:ext>
            </a:extLst>
          </p:cNvPr>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平行四边形 1">
            <a:extLst>
              <a:ext uri="{FF2B5EF4-FFF2-40B4-BE49-F238E27FC236}">
                <a16:creationId xmlns:a16="http://schemas.microsoft.com/office/drawing/2014/main" id="{6922DCA0-1D99-42A5-A5DB-5AB7C1F9D057}"/>
              </a:ext>
            </a:extLst>
          </p:cNvPr>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C32C7B03-B002-46BF-89EE-3893706E6206}"/>
              </a:ext>
            </a:extLst>
          </p:cNvPr>
          <p:cNvSpPr/>
          <p:nvPr/>
        </p:nvSpPr>
        <p:spPr>
          <a:xfrm>
            <a:off x="1976695" y="2049510"/>
            <a:ext cx="2464455" cy="2171700"/>
          </a:xfrm>
          <a:prstGeom prst="rect">
            <a:avLst/>
          </a:prstGeom>
        </p:spPr>
        <p:txBody>
          <a:bodyPr bIns="34290" lIns="68580" rIns="68580" tIns="34290" wrap="square">
            <a:spAutoFit/>
          </a:bodyPr>
          <a:lstStyle/>
          <a:p>
            <a:pPr algn="ctr">
              <a:defRPr/>
            </a:pPr>
            <a:r>
              <a:rPr altLang="zh-CN" lang="en-US" spc="225" sz="13800">
                <a:solidFill>
                  <a:schemeClr val="bg1"/>
                </a:solidFill>
                <a:latin charset="-122" panose="02000000000000000000" pitchFamily="2" typeface="包图粗朗体"/>
                <a:ea charset="-122" panose="02000000000000000000" pitchFamily="2" typeface="包图粗朗体"/>
                <a:cs typeface="+mn-ea"/>
                <a:sym typeface="+mn-lt"/>
              </a:rPr>
              <a:t>1</a:t>
            </a:r>
          </a:p>
        </p:txBody>
      </p:sp>
      <p:sp>
        <p:nvSpPr>
          <p:cNvPr id="17" name="矩形 16">
            <a:extLst>
              <a:ext uri="{FF2B5EF4-FFF2-40B4-BE49-F238E27FC236}">
                <a16:creationId xmlns:a16="http://schemas.microsoft.com/office/drawing/2014/main" id="{229CA21C-4690-466E-A8A0-A301E122288B}"/>
              </a:ext>
            </a:extLst>
          </p:cNvPr>
          <p:cNvSpPr/>
          <p:nvPr/>
        </p:nvSpPr>
        <p:spPr>
          <a:xfrm>
            <a:off x="4912340" y="2564838"/>
            <a:ext cx="5651888" cy="982980"/>
          </a:xfrm>
          <a:prstGeom prst="rect">
            <a:avLst/>
          </a:prstGeom>
        </p:spPr>
        <p:txBody>
          <a:bodyPr bIns="34290" lIns="68580" rIns="68580" tIns="34290" wrap="square">
            <a:spAutoFit/>
          </a:bodyPr>
          <a:lstStyle/>
          <a:p>
            <a:pPr>
              <a:defRPr/>
            </a:pPr>
            <a:r>
              <a:rPr altLang="en-US" lang="zh-CN" spc="225" sz="6000">
                <a:solidFill>
                  <a:schemeClr val="bg1"/>
                </a:solidFill>
                <a:latin charset="-122" panose="00000500000000000000" pitchFamily="2" typeface="字魂59号-创粗黑"/>
                <a:ea charset="-122" panose="00000500000000000000" pitchFamily="2" typeface="字魂59号-创粗黑"/>
                <a:cs typeface="+mn-ea"/>
                <a:sym typeface="+mn-lt"/>
              </a:rPr>
              <a:t>工作完成情况</a:t>
            </a:r>
          </a:p>
        </p:txBody>
      </p:sp>
      <p:sp>
        <p:nvSpPr>
          <p:cNvPr id="19" name="文本框 18">
            <a:extLst>
              <a:ext uri="{FF2B5EF4-FFF2-40B4-BE49-F238E27FC236}">
                <a16:creationId xmlns:a16="http://schemas.microsoft.com/office/drawing/2014/main" id="{06EF48CA-9170-4584-8251-A4A04BFC30AC}"/>
              </a:ext>
            </a:extLst>
          </p:cNvPr>
          <p:cNvSpPr txBox="1"/>
          <p:nvPr/>
        </p:nvSpPr>
        <p:spPr>
          <a:xfrm>
            <a:off x="4912339" y="3568702"/>
            <a:ext cx="4959443" cy="822960"/>
          </a:xfrm>
          <a:prstGeom prst="rect">
            <a:avLst/>
          </a:prstGeom>
          <a:noFill/>
        </p:spPr>
        <p:txBody>
          <a:bodyPr rtlCol="0" wrap="square">
            <a:spAutoFit/>
          </a:bodyPr>
          <a:lstStyle/>
          <a:p>
            <a:r>
              <a:rPr altLang="zh-CN" lang="en-US" sz="16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Tree>
    <p:extLst>
      <p:ext uri="{BB962C8B-B14F-4D97-AF65-F5344CB8AC3E}">
        <p14:creationId val="62863811"/>
      </p:ext>
    </p:extLst>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6"/>
                                        </p:tgtEl>
                                        <p:attrNameLst>
                                          <p:attrName>style.visibility</p:attrName>
                                        </p:attrNameLst>
                                      </p:cBhvr>
                                      <p:to>
                                        <p:strVal val="visible"/>
                                      </p:to>
                                    </p:set>
                                    <p:animEffect filter="wipe(righ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17"/>
                                        </p:tgtEl>
                                        <p:attrNameLst>
                                          <p:attrName>style.visibility</p:attrName>
                                        </p:attrNameLst>
                                      </p:cBhvr>
                                      <p:to>
                                        <p:strVal val="visible"/>
                                      </p:to>
                                    </p:set>
                                    <p:animEffect filter="wipe(right)"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9"/>
                                        </p:tgtEl>
                                        <p:attrNameLst>
                                          <p:attrName>style.visibility</p:attrName>
                                        </p:attrNameLst>
                                      </p:cBhvr>
                                      <p:to>
                                        <p:strVal val="visible"/>
                                      </p:to>
                                    </p:set>
                                    <p:animEffect filter="wipe(left)"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6"/>
      <p:bldP grpId="0" spid="17"/>
      <p:bldP grpId="0" spid="1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C866479B-B15A-4E2C-9D08-8BB340721CF6}"/>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工作完成情况</a:t>
            </a:r>
          </a:p>
        </p:txBody>
      </p:sp>
      <p:cxnSp>
        <p:nvCxnSpPr>
          <p:cNvPr id="5" name="直接连接符 4">
            <a:extLst>
              <a:ext uri="{FF2B5EF4-FFF2-40B4-BE49-F238E27FC236}">
                <a16:creationId xmlns:a16="http://schemas.microsoft.com/office/drawing/2014/main" id="{A0FEB712-AA69-4A1D-BD12-92CAB1454E4D}"/>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8D1B73DC-AE16-4B7B-A227-69DE6A112108}"/>
              </a:ext>
            </a:extLst>
          </p:cNvPr>
          <p:cNvSpPr/>
          <p:nvPr/>
        </p:nvSpPr>
        <p:spPr>
          <a:xfrm>
            <a:off x="2133600" y="2130425"/>
            <a:ext cx="1582420" cy="1582420"/>
          </a:xfrm>
          <a:prstGeom prst="ellipse">
            <a:avLst/>
          </a:prstGeom>
          <a:solidFill>
            <a:srgbClr val="6667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5" name="椭圆 14">
            <a:extLst>
              <a:ext uri="{FF2B5EF4-FFF2-40B4-BE49-F238E27FC236}">
                <a16:creationId xmlns:a16="http://schemas.microsoft.com/office/drawing/2014/main" id="{19804F85-3129-4188-BA08-F6ED3CC79916}"/>
              </a:ext>
            </a:extLst>
          </p:cNvPr>
          <p:cNvSpPr/>
          <p:nvPr/>
        </p:nvSpPr>
        <p:spPr>
          <a:xfrm>
            <a:off x="5304790" y="2130425"/>
            <a:ext cx="1582420" cy="1582420"/>
          </a:xfrm>
          <a:prstGeom prst="ellipse">
            <a:avLst/>
          </a:prstGeom>
          <a:solidFill>
            <a:srgbClr val="66676C"/>
          </a:solid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8" name="椭圆 17">
            <a:extLst>
              <a:ext uri="{FF2B5EF4-FFF2-40B4-BE49-F238E27FC236}">
                <a16:creationId xmlns:a16="http://schemas.microsoft.com/office/drawing/2014/main" id="{1664ADF1-E036-40B6-827A-784A7F95DCDE}"/>
              </a:ext>
            </a:extLst>
          </p:cNvPr>
          <p:cNvSpPr/>
          <p:nvPr/>
        </p:nvSpPr>
        <p:spPr>
          <a:xfrm>
            <a:off x="8367395" y="2130425"/>
            <a:ext cx="1582420" cy="1582420"/>
          </a:xfrm>
          <a:prstGeom prst="ellipse">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0" name="文本框 19">
            <a:extLst>
              <a:ext uri="{FF2B5EF4-FFF2-40B4-BE49-F238E27FC236}">
                <a16:creationId xmlns:a16="http://schemas.microsoft.com/office/drawing/2014/main" id="{1BB3E405-F151-42FB-BD02-A5BD3E4CEB81}"/>
              </a:ext>
            </a:extLst>
          </p:cNvPr>
          <p:cNvSpPr txBox="1"/>
          <p:nvPr/>
        </p:nvSpPr>
        <p:spPr>
          <a:xfrm>
            <a:off x="1604645" y="4113530"/>
            <a:ext cx="2524125" cy="2286000"/>
          </a:xfrm>
          <a:prstGeom prst="rect">
            <a:avLst/>
          </a:prstGeom>
          <a:noFill/>
        </p:spPr>
        <p:txBody>
          <a:bodyPr rtlCol="0" wrap="square">
            <a:spAutoFit/>
          </a:bodyPr>
          <a:lstStyle/>
          <a:p>
            <a:pPr algn="ctr">
              <a:lnSpc>
                <a:spcPct val="150000"/>
              </a:lnSpc>
            </a:pPr>
            <a:r>
              <a:rPr altLang="zh-CN" lang="en-US" sz="12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21" name="文本框 20">
            <a:extLst>
              <a:ext uri="{FF2B5EF4-FFF2-40B4-BE49-F238E27FC236}">
                <a16:creationId xmlns:a16="http://schemas.microsoft.com/office/drawing/2014/main" id="{829AE3F7-A833-463A-8E58-B5EA0F4B81E3}"/>
              </a:ext>
            </a:extLst>
          </p:cNvPr>
          <p:cNvSpPr txBox="1"/>
          <p:nvPr/>
        </p:nvSpPr>
        <p:spPr>
          <a:xfrm>
            <a:off x="4833620" y="4069715"/>
            <a:ext cx="2524125" cy="2286000"/>
          </a:xfrm>
          <a:prstGeom prst="rect">
            <a:avLst/>
          </a:prstGeom>
          <a:noFill/>
        </p:spPr>
        <p:txBody>
          <a:bodyPr rtlCol="0" wrap="square">
            <a:spAutoFit/>
          </a:bodyPr>
          <a:lstStyle/>
          <a:p>
            <a:pPr algn="ctr">
              <a:lnSpc>
                <a:spcPct val="150000"/>
              </a:lnSpc>
            </a:pPr>
            <a:r>
              <a:rPr altLang="zh-CN" lang="en-US" sz="12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22" name="文本框 21">
            <a:extLst>
              <a:ext uri="{FF2B5EF4-FFF2-40B4-BE49-F238E27FC236}">
                <a16:creationId xmlns:a16="http://schemas.microsoft.com/office/drawing/2014/main" id="{507AB8C9-F635-4D56-A70E-DAECBE7636D2}"/>
              </a:ext>
            </a:extLst>
          </p:cNvPr>
          <p:cNvSpPr txBox="1"/>
          <p:nvPr/>
        </p:nvSpPr>
        <p:spPr>
          <a:xfrm>
            <a:off x="7896861" y="4113530"/>
            <a:ext cx="2524125" cy="2286000"/>
          </a:xfrm>
          <a:prstGeom prst="rect">
            <a:avLst/>
          </a:prstGeom>
          <a:noFill/>
        </p:spPr>
        <p:txBody>
          <a:bodyPr rtlCol="0" wrap="square">
            <a:spAutoFit/>
          </a:bodyPr>
          <a:lstStyle/>
          <a:p>
            <a:pPr algn="ctr">
              <a:lnSpc>
                <a:spcPct val="150000"/>
              </a:lnSpc>
            </a:pPr>
            <a:r>
              <a:rPr altLang="zh-CN" lang="en-US" sz="12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23" name="Freeform 88">
            <a:extLst>
              <a:ext uri="{FF2B5EF4-FFF2-40B4-BE49-F238E27FC236}">
                <a16:creationId xmlns:a16="http://schemas.microsoft.com/office/drawing/2014/main" id="{DB09839D-CD0E-46BA-BDED-8B97AFE27E1D}"/>
              </a:ext>
            </a:extLst>
          </p:cNvPr>
          <p:cNvSpPr>
            <a:spLocks noEditPoints="1"/>
          </p:cNvSpPr>
          <p:nvPr/>
        </p:nvSpPr>
        <p:spPr bwMode="auto">
          <a:xfrm>
            <a:off x="2715856" y="2664474"/>
            <a:ext cx="417692" cy="513890"/>
          </a:xfrm>
          <a:custGeom>
            <a:gdLst>
              <a:gd fmla="*/ 58 w 828" name="T0"/>
              <a:gd fmla="*/ 7 h 1017" name="T1"/>
              <a:gd fmla="*/ 12 w 828" name="T2"/>
              <a:gd fmla="*/ 49 h 1017" name="T3"/>
              <a:gd fmla="*/ 0 w 828" name="T4"/>
              <a:gd fmla="*/ 921 h 1017" name="T5"/>
              <a:gd fmla="*/ 22 w 828" name="T6"/>
              <a:gd fmla="*/ 982 h 1017" name="T7"/>
              <a:gd fmla="*/ 76 w 828" name="T8"/>
              <a:gd fmla="*/ 1015 h 1017" name="T9"/>
              <a:gd fmla="*/ 760 w 828" name="T10"/>
              <a:gd fmla="*/ 1012 h 1017" name="T11"/>
              <a:gd fmla="*/ 810 w 828" name="T12"/>
              <a:gd fmla="*/ 975 h 1017" name="T13"/>
              <a:gd fmla="*/ 828 w 828" name="T14"/>
              <a:gd fmla="*/ 95 h 1017" name="T15"/>
              <a:gd fmla="*/ 810 w 828" name="T16"/>
              <a:gd fmla="*/ 41 h 1017" name="T17"/>
              <a:gd fmla="*/ 760 w 828" name="T18"/>
              <a:gd fmla="*/ 4 h 1017" name="T19"/>
              <a:gd fmla="*/ 763 w 828" name="T20"/>
              <a:gd fmla="*/ 928 h 1017" name="T21"/>
              <a:gd fmla="*/ 732 w 828" name="T22"/>
              <a:gd fmla="*/ 953 h 1017" name="T23"/>
              <a:gd fmla="*/ 69 w 828" name="T24"/>
              <a:gd fmla="*/ 939 h 1017" name="T25"/>
              <a:gd fmla="*/ 87 w 828" name="T26"/>
              <a:gd fmla="*/ 285 h 1017" name="T27"/>
              <a:gd fmla="*/ 763 w 828" name="T28"/>
              <a:gd fmla="*/ 921 h 1017" name="T29"/>
              <a:gd fmla="*/ 749 w 828" name="T30"/>
              <a:gd fmla="*/ 216 h 1017" name="T31"/>
              <a:gd fmla="*/ 83 w 828" name="T32"/>
              <a:gd fmla="*/ 220 h 1017" name="T33"/>
              <a:gd fmla="*/ 64 w 828" name="T34"/>
              <a:gd fmla="*/ 95 h 1017" name="T35"/>
              <a:gd fmla="*/ 83 w 828" name="T36"/>
              <a:gd fmla="*/ 65 h 1017" name="T37"/>
              <a:gd fmla="*/ 749 w 828" name="T38"/>
              <a:gd fmla="*/ 68 h 1017" name="T39"/>
              <a:gd fmla="*/ 191 w 828" name="T40"/>
              <a:gd fmla="*/ 508 h 1017" name="T41"/>
              <a:gd fmla="*/ 232 w 828" name="T42"/>
              <a:gd fmla="*/ 563 h 1017" name="T43"/>
              <a:gd fmla="*/ 267 w 828" name="T44"/>
              <a:gd fmla="*/ 569 h 1017" name="T45"/>
              <a:gd fmla="*/ 287 w 828" name="T46"/>
              <a:gd fmla="*/ 508 h 1017" name="T47"/>
              <a:gd fmla="*/ 345 w 828" name="T48"/>
              <a:gd fmla="*/ 494 h 1017" name="T49"/>
              <a:gd fmla="*/ 345 w 828" name="T50"/>
              <a:gd fmla="*/ 459 h 1017" name="T51"/>
              <a:gd fmla="*/ 287 w 828" name="T52"/>
              <a:gd fmla="*/ 413 h 1017" name="T53"/>
              <a:gd fmla="*/ 267 w 828" name="T54"/>
              <a:gd fmla="*/ 384 h 1017" name="T55"/>
              <a:gd fmla="*/ 232 w 828" name="T56"/>
              <a:gd fmla="*/ 390 h 1017" name="T57"/>
              <a:gd fmla="*/ 191 w 828" name="T58"/>
              <a:gd fmla="*/ 445 h 1017" name="T59"/>
              <a:gd fmla="*/ 160 w 828" name="T60"/>
              <a:gd fmla="*/ 470 h 1017" name="T61"/>
              <a:gd fmla="*/ 173 w 828" name="T62"/>
              <a:gd fmla="*/ 503 h 1017" name="T63"/>
              <a:gd fmla="*/ 509 w 828" name="T64"/>
              <a:gd fmla="*/ 445 h 1017" name="T65"/>
              <a:gd fmla="*/ 478 w 828" name="T66"/>
              <a:gd fmla="*/ 470 h 1017" name="T67"/>
              <a:gd fmla="*/ 492 w 828" name="T68"/>
              <a:gd fmla="*/ 503 h 1017" name="T69"/>
              <a:gd fmla="*/ 648 w 828" name="T70"/>
              <a:gd fmla="*/ 506 h 1017" name="T71"/>
              <a:gd fmla="*/ 668 w 828" name="T72"/>
              <a:gd fmla="*/ 476 h 1017" name="T73"/>
              <a:gd fmla="*/ 643 w 828" name="T74"/>
              <a:gd fmla="*/ 445 h 1017" name="T75"/>
              <a:gd fmla="*/ 497 w 828" name="T76"/>
              <a:gd fmla="*/ 670 h 1017" name="T77"/>
              <a:gd fmla="*/ 478 w 828" name="T78"/>
              <a:gd fmla="*/ 699 h 1017" name="T79"/>
              <a:gd fmla="*/ 502 w 828" name="T80"/>
              <a:gd fmla="*/ 730 h 1017" name="T81"/>
              <a:gd fmla="*/ 659 w 828" name="T82"/>
              <a:gd fmla="*/ 722 h 1017" name="T83"/>
              <a:gd fmla="*/ 666 w 828" name="T84"/>
              <a:gd fmla="*/ 686 h 1017" name="T85"/>
              <a:gd fmla="*/ 637 w 828" name="T86"/>
              <a:gd fmla="*/ 667 h 1017" name="T87"/>
              <a:gd fmla="*/ 486 w 828" name="T88"/>
              <a:gd fmla="*/ 803 h 1017" name="T89"/>
              <a:gd fmla="*/ 480 w 828" name="T90"/>
              <a:gd fmla="*/ 839 h 1017" name="T91"/>
              <a:gd fmla="*/ 637 w 828" name="T92"/>
              <a:gd fmla="*/ 858 h 1017" name="T93"/>
              <a:gd fmla="*/ 666 w 828" name="T94"/>
              <a:gd fmla="*/ 839 h 1017" name="T95"/>
              <a:gd fmla="*/ 659 w 828" name="T96"/>
              <a:gd fmla="*/ 803 h 1017" name="T97"/>
              <a:gd fmla="*/ 340 w 828" name="T98"/>
              <a:gd fmla="*/ 677 h 1017" name="T99"/>
              <a:gd fmla="*/ 301 w 828" name="T100"/>
              <a:gd fmla="*/ 672 h 1017" name="T101"/>
              <a:gd fmla="*/ 197 w 828" name="T102"/>
              <a:gd fmla="*/ 668 h 1017" name="T103"/>
              <a:gd fmla="*/ 164 w 828" name="T104"/>
              <a:gd fmla="*/ 682 h 1017" name="T105"/>
              <a:gd fmla="*/ 169 w 828" name="T106"/>
              <a:gd fmla="*/ 722 h 1017" name="T107"/>
              <a:gd fmla="*/ 159 w 828" name="T108"/>
              <a:gd fmla="*/ 826 h 1017" name="T109"/>
              <a:gd fmla="*/ 179 w 828" name="T110"/>
              <a:gd fmla="*/ 856 h 1017" name="T111"/>
              <a:gd fmla="*/ 214 w 828" name="T112"/>
              <a:gd fmla="*/ 848 h 1017" name="T113"/>
              <a:gd fmla="*/ 318 w 828" name="T114"/>
              <a:gd fmla="*/ 858 h 1017" name="T115"/>
              <a:gd fmla="*/ 345 w 828" name="T116"/>
              <a:gd fmla="*/ 844 h 1017" name="T117"/>
              <a:gd fmla="*/ 340 w 828" name="T118"/>
              <a:gd fmla="*/ 803 h 1017" name="T119"/>
              <a:gd fmla="*/ 350 w 828" name="T120"/>
              <a:gd fmla="*/ 699 h 10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7" w="82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24" name="Freeform 80">
            <a:extLst>
              <a:ext uri="{FF2B5EF4-FFF2-40B4-BE49-F238E27FC236}">
                <a16:creationId xmlns:a16="http://schemas.microsoft.com/office/drawing/2014/main" id="{997A7BB6-66E7-4EF6-8C5E-2B6211755B12}"/>
              </a:ext>
            </a:extLst>
          </p:cNvPr>
          <p:cNvSpPr>
            <a:spLocks noEditPoints="1"/>
          </p:cNvSpPr>
          <p:nvPr/>
        </p:nvSpPr>
        <p:spPr bwMode="auto">
          <a:xfrm>
            <a:off x="5806938" y="2630270"/>
            <a:ext cx="513892" cy="516422"/>
          </a:xfrm>
          <a:custGeom>
            <a:gdLst>
              <a:gd fmla="*/ 1017 w 1017" name="T0"/>
              <a:gd fmla="*/ 28 h 1017" name="T1"/>
              <a:gd fmla="*/ 1017 w 1017" name="T2"/>
              <a:gd fmla="*/ 25 h 1017" name="T3"/>
              <a:gd fmla="*/ 1015 w 1017" name="T4"/>
              <a:gd fmla="*/ 19 h 1017" name="T5"/>
              <a:gd fmla="*/ 1014 w 1017" name="T6"/>
              <a:gd fmla="*/ 17 h 1017" name="T7"/>
              <a:gd fmla="*/ 1011 w 1017" name="T8"/>
              <a:gd fmla="*/ 12 h 1017" name="T9"/>
              <a:gd fmla="*/ 1008 w 1017" name="T10"/>
              <a:gd fmla="*/ 9 h 1017" name="T11"/>
              <a:gd fmla="*/ 1005 w 1017" name="T12"/>
              <a:gd fmla="*/ 6 h 1017" name="T13"/>
              <a:gd fmla="*/ 1003 w 1017" name="T14"/>
              <a:gd fmla="*/ 5 h 1017" name="T15"/>
              <a:gd fmla="*/ 1002 w 1017" name="T16"/>
              <a:gd fmla="*/ 4 h 1017" name="T17"/>
              <a:gd fmla="*/ 1002 w 1017" name="T18"/>
              <a:gd fmla="*/ 4 h 1017" name="T19"/>
              <a:gd fmla="*/ 995 w 1017" name="T20"/>
              <a:gd fmla="*/ 1 h 1017" name="T21"/>
              <a:gd fmla="*/ 991 w 1017" name="T22"/>
              <a:gd fmla="*/ 0 h 1017" name="T23"/>
              <a:gd fmla="*/ 984 w 1017" name="T24"/>
              <a:gd fmla="*/ 0 h 1017" name="T25"/>
              <a:gd fmla="*/ 983 w 1017" name="T26"/>
              <a:gd fmla="*/ 0 h 1017" name="T27"/>
              <a:gd fmla="*/ 977 w 1017" name="T28"/>
              <a:gd fmla="*/ 1 h 1017" name="T29"/>
              <a:gd fmla="*/ 973 w 1017" name="T30"/>
              <a:gd fmla="*/ 2 h 1017" name="T31"/>
              <a:gd fmla="*/ 968 w 1017" name="T32"/>
              <a:gd fmla="*/ 5 h 1017" name="T33"/>
              <a:gd fmla="*/ 968 w 1017" name="T34"/>
              <a:gd fmla="*/ 5 h 1017" name="T35"/>
              <a:gd fmla="*/ 10 w 1017" name="T36"/>
              <a:gd fmla="*/ 676 h 1017" name="T37"/>
              <a:gd fmla="*/ 1 w 1017" name="T38"/>
              <a:gd fmla="*/ 689 h 1017" name="T39"/>
              <a:gd fmla="*/ 0 w 1017" name="T40"/>
              <a:gd fmla="*/ 704 h 1017" name="T41"/>
              <a:gd fmla="*/ 3 w 1017" name="T42"/>
              <a:gd fmla="*/ 713 h 1017" name="T43"/>
              <a:gd fmla="*/ 13 w 1017" name="T44"/>
              <a:gd fmla="*/ 724 h 1017" name="T45"/>
              <a:gd fmla="*/ 27 w 1017" name="T46"/>
              <a:gd fmla="*/ 731 h 1017" name="T47"/>
              <a:gd fmla="*/ 350 w 1017" name="T48"/>
              <a:gd fmla="*/ 985 h 1017" name="T49"/>
              <a:gd fmla="*/ 351 w 1017" name="T50"/>
              <a:gd fmla="*/ 988 h 1017" name="T51"/>
              <a:gd fmla="*/ 354 w 1017" name="T52"/>
              <a:gd fmla="*/ 1000 h 1017" name="T53"/>
              <a:gd fmla="*/ 357 w 1017" name="T54"/>
              <a:gd fmla="*/ 1005 h 1017" name="T55"/>
              <a:gd fmla="*/ 365 w 1017" name="T56"/>
              <a:gd fmla="*/ 1012 h 1017" name="T57"/>
              <a:gd fmla="*/ 368 w 1017" name="T58"/>
              <a:gd fmla="*/ 1014 h 1017" name="T59"/>
              <a:gd fmla="*/ 376 w 1017" name="T60"/>
              <a:gd fmla="*/ 1016 h 1017" name="T61"/>
              <a:gd fmla="*/ 382 w 1017" name="T62"/>
              <a:gd fmla="*/ 1017 h 1017" name="T63"/>
              <a:gd fmla="*/ 393 w 1017" name="T64"/>
              <a:gd fmla="*/ 1015 h 1017" name="T65"/>
              <a:gd fmla="*/ 399 w 1017" name="T66"/>
              <a:gd fmla="*/ 1012 h 1017" name="T67"/>
              <a:gd fmla="*/ 405 w 1017" name="T68"/>
              <a:gd fmla="*/ 1006 h 1017" name="T69"/>
              <a:gd fmla="*/ 524 w 1017" name="T70"/>
              <a:gd fmla="*/ 821 h 1017" name="T71"/>
              <a:gd fmla="*/ 876 w 1017" name="T72"/>
              <a:gd fmla="*/ 1013 h 1017" name="T73"/>
              <a:gd fmla="*/ 891 w 1017" name="T74"/>
              <a:gd fmla="*/ 1017 h 1017" name="T75"/>
              <a:gd fmla="*/ 906 w 1017" name="T76"/>
              <a:gd fmla="*/ 1013 h 1017" name="T77"/>
              <a:gd fmla="*/ 921 w 1017" name="T78"/>
              <a:gd fmla="*/ 996 h 1017" name="T79"/>
              <a:gd fmla="*/ 1017 w 1017" name="T80"/>
              <a:gd fmla="*/ 34 h 1017" name="T81"/>
              <a:gd fmla="*/ 367 w 1017" name="T82"/>
              <a:gd fmla="*/ 667 h 1017" name="T83"/>
              <a:gd fmla="*/ 367 w 1017" name="T84"/>
              <a:gd fmla="*/ 667 h 1017" name="T85"/>
              <a:gd fmla="*/ 760 w 1017" name="T86"/>
              <a:gd fmla="*/ 328 h 1017" name="T87"/>
              <a:gd fmla="*/ 557 w 1017" name="T88"/>
              <a:gd fmla="*/ 767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25" name="Freeform 6">
            <a:extLst>
              <a:ext uri="{FF2B5EF4-FFF2-40B4-BE49-F238E27FC236}">
                <a16:creationId xmlns:a16="http://schemas.microsoft.com/office/drawing/2014/main" id="{C822AD8D-D005-4793-ACA0-C508A1EBD254}"/>
              </a:ext>
            </a:extLst>
          </p:cNvPr>
          <p:cNvSpPr>
            <a:spLocks noEditPoints="1"/>
          </p:cNvSpPr>
          <p:nvPr/>
        </p:nvSpPr>
        <p:spPr bwMode="auto">
          <a:xfrm>
            <a:off x="8900535" y="2630271"/>
            <a:ext cx="516420" cy="516420"/>
          </a:xfrm>
          <a:custGeom>
            <a:gdLst>
              <a:gd fmla="*/ 410 w 1017" name="T0"/>
              <a:gd fmla="*/ 428 h 1018" name="T1"/>
              <a:gd fmla="*/ 220 w 1017" name="T2"/>
              <a:gd fmla="*/ 735 h 1018" name="T3"/>
              <a:gd fmla="*/ 283 w 1017" name="T4"/>
              <a:gd fmla="*/ 797 h 1018" name="T5"/>
              <a:gd fmla="*/ 581 w 1017" name="T6"/>
              <a:gd fmla="*/ 613 h 1018" name="T7"/>
              <a:gd fmla="*/ 781 w 1017" name="T8"/>
              <a:gd fmla="*/ 326 h 1018" name="T9"/>
              <a:gd fmla="*/ 778 w 1017" name="T10"/>
              <a:gd fmla="*/ 239 h 1018" name="T11"/>
              <a:gd fmla="*/ 691 w 1017" name="T12"/>
              <a:gd fmla="*/ 236 h 1018" name="T13"/>
              <a:gd fmla="*/ 405 w 1017" name="T14"/>
              <a:gd fmla="*/ 584 h 1018" name="T15"/>
              <a:gd fmla="*/ 567 w 1017" name="T16"/>
              <a:gd fmla="*/ 531 h 1018" name="T17"/>
              <a:gd fmla="*/ 473 w 1017" name="T18"/>
              <a:gd fmla="*/ 562 h 1018" name="T19"/>
              <a:gd fmla="*/ 448 w 1017" name="T20"/>
              <a:gd fmla="*/ 487 h 1018" name="T21"/>
              <a:gd fmla="*/ 539 w 1017" name="T22"/>
              <a:gd fmla="*/ 453 h 1018" name="T23"/>
              <a:gd fmla="*/ 571 w 1017" name="T24"/>
              <a:gd fmla="*/ 520 h 1018" name="T25"/>
              <a:gd fmla="*/ 382 w 1017" name="T26"/>
              <a:gd fmla="*/ 16 h 1018" name="T27"/>
              <a:gd fmla="*/ 184 w 1017" name="T28"/>
              <a:gd fmla="*/ 116 h 1018" name="T29"/>
              <a:gd fmla="*/ 49 w 1017" name="T30"/>
              <a:gd fmla="*/ 289 h 1018" name="T31"/>
              <a:gd fmla="*/ 0 w 1017" name="T32"/>
              <a:gd fmla="*/ 509 h 1018" name="T33"/>
              <a:gd fmla="*/ 40 w 1017" name="T34"/>
              <a:gd fmla="*/ 707 h 1018" name="T35"/>
              <a:gd fmla="*/ 166 w 1017" name="T36"/>
              <a:gd fmla="*/ 885 h 1018" name="T37"/>
              <a:gd fmla="*/ 357 w 1017" name="T38"/>
              <a:gd fmla="*/ 995 h 1018" name="T39"/>
              <a:gd fmla="*/ 560 w 1017" name="T40"/>
              <a:gd fmla="*/ 1015 h 1018" name="T41"/>
              <a:gd fmla="*/ 772 w 1017" name="T42"/>
              <a:gd fmla="*/ 944 h 1018" name="T43"/>
              <a:gd fmla="*/ 930 w 1017" name="T44"/>
              <a:gd fmla="*/ 793 h 1018" name="T45"/>
              <a:gd fmla="*/ 1012 w 1017" name="T46"/>
              <a:gd fmla="*/ 586 h 1018" name="T47"/>
              <a:gd fmla="*/ 1001 w 1017" name="T48"/>
              <a:gd fmla="*/ 382 h 1018" name="T49"/>
              <a:gd fmla="*/ 901 w 1017" name="T50"/>
              <a:gd fmla="*/ 186 h 1018" name="T51"/>
              <a:gd fmla="*/ 728 w 1017" name="T52"/>
              <a:gd fmla="*/ 50 h 1018" name="T53"/>
              <a:gd fmla="*/ 508 w 1017" name="T54"/>
              <a:gd fmla="*/ 0 h 1018" name="T55"/>
              <a:gd fmla="*/ 376 w 1017" name="T56"/>
              <a:gd fmla="*/ 935 h 1018" name="T57"/>
              <a:gd fmla="*/ 209 w 1017" name="T58"/>
              <a:gd fmla="*/ 838 h 1018" name="T59"/>
              <a:gd fmla="*/ 99 w 1017" name="T60"/>
              <a:gd fmla="*/ 682 h 1018" name="T61"/>
              <a:gd fmla="*/ 63 w 1017" name="T62"/>
              <a:gd fmla="*/ 509 h 1018" name="T63"/>
              <a:gd fmla="*/ 107 w 1017" name="T64"/>
              <a:gd fmla="*/ 315 h 1018" name="T65"/>
              <a:gd fmla="*/ 225 w 1017" name="T66"/>
              <a:gd fmla="*/ 165 h 1018" name="T67"/>
              <a:gd fmla="*/ 397 w 1017" name="T68"/>
              <a:gd fmla="*/ 77 h 1018" name="T69"/>
              <a:gd fmla="*/ 576 w 1017" name="T70"/>
              <a:gd fmla="*/ 69 h 1018" name="T71"/>
              <a:gd fmla="*/ 757 w 1017" name="T72"/>
              <a:gd fmla="*/ 139 h 1018" name="T73"/>
              <a:gd fmla="*/ 889 w 1017" name="T74"/>
              <a:gd fmla="*/ 278 h 1018" name="T75"/>
              <a:gd fmla="*/ 952 w 1017" name="T76"/>
              <a:gd fmla="*/ 463 h 1018" name="T77"/>
              <a:gd fmla="*/ 933 w 1017" name="T78"/>
              <a:gd fmla="*/ 642 h 1018" name="T79"/>
              <a:gd fmla="*/ 838 w 1017" name="T80"/>
              <a:gd fmla="*/ 808 h 1018" name="T81"/>
              <a:gd fmla="*/ 681 w 1017" name="T82"/>
              <a:gd fmla="*/ 919 h 1018" name="T83"/>
              <a:gd fmla="*/ 508 w 1017" name="T84"/>
              <a:gd fmla="*/ 954 h 1018" name="T85"/>
              <a:gd fmla="*/ 540 w 1017" name="T86"/>
              <a:gd fmla="*/ 165 h 1018" name="T87"/>
              <a:gd fmla="*/ 515 w 1017" name="T88"/>
              <a:gd fmla="*/ 128 h 1018" name="T89"/>
              <a:gd fmla="*/ 477 w 1017" name="T90"/>
              <a:gd fmla="*/ 152 h 1018" name="T91"/>
              <a:gd fmla="*/ 502 w 1017" name="T92"/>
              <a:gd fmla="*/ 190 h 1018" name="T93"/>
              <a:gd fmla="*/ 482 w 1017" name="T94"/>
              <a:gd fmla="*/ 841 h 1018" name="T95"/>
              <a:gd fmla="*/ 490 w 1017" name="T96"/>
              <a:gd fmla="*/ 885 h 1018" name="T97"/>
              <a:gd fmla="*/ 534 w 1017" name="T98"/>
              <a:gd fmla="*/ 877 h 1018" name="T99"/>
              <a:gd fmla="*/ 526 w 1017" name="T100"/>
              <a:gd fmla="*/ 833 h 1018" name="T101"/>
              <a:gd fmla="*/ 840 w 1017" name="T102"/>
              <a:gd fmla="*/ 483 h 1018" name="T103"/>
              <a:gd fmla="*/ 831 w 1017" name="T104"/>
              <a:gd fmla="*/ 527 h 1018" name="T105"/>
              <a:gd fmla="*/ 876 w 1017" name="T106"/>
              <a:gd fmla="*/ 535 h 1018" name="T107"/>
              <a:gd fmla="*/ 885 w 1017" name="T108"/>
              <a:gd fmla="*/ 491 h 1018" name="T109"/>
              <a:gd fmla="*/ 152 w 1017" name="T110"/>
              <a:gd fmla="*/ 477 h 1018" name="T111"/>
              <a:gd fmla="*/ 128 w 1017" name="T112"/>
              <a:gd fmla="*/ 515 h 1018" name="T113"/>
              <a:gd fmla="*/ 165 w 1017" name="T114"/>
              <a:gd fmla="*/ 540 h 1018" name="T115"/>
              <a:gd fmla="*/ 190 w 1017" name="T116"/>
              <a:gd fmla="*/ 502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Tree>
    <p:extLst>
      <p:ext uri="{BB962C8B-B14F-4D97-AF65-F5344CB8AC3E}">
        <p14:creationId val="1418301090"/>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 presetSubtype="4">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500" fill="hold" id="14"/>
                                        <p:tgtEl>
                                          <p:spTgt spid="14"/>
                                        </p:tgtEl>
                                        <p:attrNameLst>
                                          <p:attrName>ppt_x</p:attrName>
                                        </p:attrNameLst>
                                      </p:cBhvr>
                                      <p:tavLst>
                                        <p:tav tm="0">
                                          <p:val>
                                            <p:strVal val="#ppt_x"/>
                                          </p:val>
                                        </p:tav>
                                        <p:tav tm="100000">
                                          <p:val>
                                            <p:strVal val="#ppt_x"/>
                                          </p:val>
                                        </p:tav>
                                      </p:tavLst>
                                    </p:anim>
                                    <p:anim calcmode="lin" valueType="num">
                                      <p:cBhvr additive="base">
                                        <p:cTn dur="500" fill="hold" id="15"/>
                                        <p:tgtEl>
                                          <p:spTgt spid="14"/>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500" fill="hold" id="18"/>
                                        <p:tgtEl>
                                          <p:spTgt spid="20"/>
                                        </p:tgtEl>
                                        <p:attrNameLst>
                                          <p:attrName>ppt_x</p:attrName>
                                        </p:attrNameLst>
                                      </p:cBhvr>
                                      <p:tavLst>
                                        <p:tav tm="0">
                                          <p:val>
                                            <p:strVal val="#ppt_x"/>
                                          </p:val>
                                        </p:tav>
                                        <p:tav tm="100000">
                                          <p:val>
                                            <p:strVal val="#ppt_x"/>
                                          </p:val>
                                        </p:tav>
                                      </p:tavLst>
                                    </p:anim>
                                    <p:anim calcmode="lin" valueType="num">
                                      <p:cBhvr additive="base">
                                        <p:cTn dur="500" fill="hold" id="19"/>
                                        <p:tgtEl>
                                          <p:spTgt spid="20"/>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additive="base">
                                        <p:cTn dur="500" fill="hold" id="22"/>
                                        <p:tgtEl>
                                          <p:spTgt spid="23"/>
                                        </p:tgtEl>
                                        <p:attrNameLst>
                                          <p:attrName>ppt_x</p:attrName>
                                        </p:attrNameLst>
                                      </p:cBhvr>
                                      <p:tavLst>
                                        <p:tav tm="0">
                                          <p:val>
                                            <p:strVal val="#ppt_x"/>
                                          </p:val>
                                        </p:tav>
                                        <p:tav tm="100000">
                                          <p:val>
                                            <p:strVal val="#ppt_x"/>
                                          </p:val>
                                        </p:tav>
                                      </p:tavLst>
                                    </p:anim>
                                    <p:anim calcmode="lin" valueType="num">
                                      <p:cBhvr additive="base">
                                        <p:cTn dur="500" fill="hold" id="23"/>
                                        <p:tgtEl>
                                          <p:spTgt spid="23"/>
                                        </p:tgtEl>
                                        <p:attrNameLst>
                                          <p:attrName>ppt_y</p:attrName>
                                        </p:attrNameLst>
                                      </p:cBhvr>
                                      <p:tavLst>
                                        <p:tav tm="0">
                                          <p:val>
                                            <p:strVal val="1+#ppt_h/2"/>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2" presetSubtype="4">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500" fill="hold" id="28"/>
                                        <p:tgtEl>
                                          <p:spTgt spid="15"/>
                                        </p:tgtEl>
                                        <p:attrNameLst>
                                          <p:attrName>ppt_x</p:attrName>
                                        </p:attrNameLst>
                                      </p:cBhvr>
                                      <p:tavLst>
                                        <p:tav tm="0">
                                          <p:val>
                                            <p:strVal val="#ppt_x"/>
                                          </p:val>
                                        </p:tav>
                                        <p:tav tm="100000">
                                          <p:val>
                                            <p:strVal val="#ppt_x"/>
                                          </p:val>
                                        </p:tav>
                                      </p:tavLst>
                                    </p:anim>
                                    <p:anim calcmode="lin" valueType="num">
                                      <p:cBhvr additive="base">
                                        <p:cTn dur="500" fill="hold" id="29"/>
                                        <p:tgtEl>
                                          <p:spTgt spid="15"/>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21"/>
                                        </p:tgtEl>
                                        <p:attrNameLst>
                                          <p:attrName>style.visibility</p:attrName>
                                        </p:attrNameLst>
                                      </p:cBhvr>
                                      <p:to>
                                        <p:strVal val="visible"/>
                                      </p:to>
                                    </p:set>
                                    <p:anim calcmode="lin" valueType="num">
                                      <p:cBhvr additive="base">
                                        <p:cTn dur="500" fill="hold" id="32"/>
                                        <p:tgtEl>
                                          <p:spTgt spid="21"/>
                                        </p:tgtEl>
                                        <p:attrNameLst>
                                          <p:attrName>ppt_x</p:attrName>
                                        </p:attrNameLst>
                                      </p:cBhvr>
                                      <p:tavLst>
                                        <p:tav tm="0">
                                          <p:val>
                                            <p:strVal val="#ppt_x"/>
                                          </p:val>
                                        </p:tav>
                                        <p:tav tm="100000">
                                          <p:val>
                                            <p:strVal val="#ppt_x"/>
                                          </p:val>
                                        </p:tav>
                                      </p:tavLst>
                                    </p:anim>
                                    <p:anim calcmode="lin" valueType="num">
                                      <p:cBhvr additive="base">
                                        <p:cTn dur="500" fill="hold" id="33"/>
                                        <p:tgtEl>
                                          <p:spTgt spid="21"/>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500" fill="hold" id="36"/>
                                        <p:tgtEl>
                                          <p:spTgt spid="24"/>
                                        </p:tgtEl>
                                        <p:attrNameLst>
                                          <p:attrName>ppt_x</p:attrName>
                                        </p:attrNameLst>
                                      </p:cBhvr>
                                      <p:tavLst>
                                        <p:tav tm="0">
                                          <p:val>
                                            <p:strVal val="#ppt_x"/>
                                          </p:val>
                                        </p:tav>
                                        <p:tav tm="100000">
                                          <p:val>
                                            <p:strVal val="#ppt_x"/>
                                          </p:val>
                                        </p:tav>
                                      </p:tavLst>
                                    </p:anim>
                                    <p:anim calcmode="lin" valueType="num">
                                      <p:cBhvr additive="base">
                                        <p:cTn dur="500" fill="hold" id="37"/>
                                        <p:tgtEl>
                                          <p:spTgt spid="24"/>
                                        </p:tgtEl>
                                        <p:attrNameLst>
                                          <p:attrName>ppt_y</p:attrName>
                                        </p:attrNameLst>
                                      </p:cBhvr>
                                      <p:tavLst>
                                        <p:tav tm="0">
                                          <p:val>
                                            <p:strVal val="1+#ppt_h/2"/>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2" presetSubtype="4">
                                  <p:stCondLst>
                                    <p:cond delay="0"/>
                                  </p:stCondLst>
                                  <p:childTnLst>
                                    <p:set>
                                      <p:cBhvr>
                                        <p:cTn dur="1" fill="hold" id="41">
                                          <p:stCondLst>
                                            <p:cond delay="0"/>
                                          </p:stCondLst>
                                        </p:cTn>
                                        <p:tgtEl>
                                          <p:spTgt spid="18"/>
                                        </p:tgtEl>
                                        <p:attrNameLst>
                                          <p:attrName>style.visibility</p:attrName>
                                        </p:attrNameLst>
                                      </p:cBhvr>
                                      <p:to>
                                        <p:strVal val="visible"/>
                                      </p:to>
                                    </p:set>
                                    <p:anim calcmode="lin" valueType="num">
                                      <p:cBhvr additive="base">
                                        <p:cTn dur="500" fill="hold" id="42"/>
                                        <p:tgtEl>
                                          <p:spTgt spid="18"/>
                                        </p:tgtEl>
                                        <p:attrNameLst>
                                          <p:attrName>ppt_x</p:attrName>
                                        </p:attrNameLst>
                                      </p:cBhvr>
                                      <p:tavLst>
                                        <p:tav tm="0">
                                          <p:val>
                                            <p:strVal val="#ppt_x"/>
                                          </p:val>
                                        </p:tav>
                                        <p:tav tm="100000">
                                          <p:val>
                                            <p:strVal val="#ppt_x"/>
                                          </p:val>
                                        </p:tav>
                                      </p:tavLst>
                                    </p:anim>
                                    <p:anim calcmode="lin" valueType="num">
                                      <p:cBhvr additive="base">
                                        <p:cTn dur="500" fill="hold" id="43"/>
                                        <p:tgtEl>
                                          <p:spTgt spid="18"/>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22"/>
                                        </p:tgtEl>
                                        <p:attrNameLst>
                                          <p:attrName>style.visibility</p:attrName>
                                        </p:attrNameLst>
                                      </p:cBhvr>
                                      <p:to>
                                        <p:strVal val="visible"/>
                                      </p:to>
                                    </p:set>
                                    <p:anim calcmode="lin" valueType="num">
                                      <p:cBhvr additive="base">
                                        <p:cTn dur="500" fill="hold" id="46"/>
                                        <p:tgtEl>
                                          <p:spTgt spid="22"/>
                                        </p:tgtEl>
                                        <p:attrNameLst>
                                          <p:attrName>ppt_x</p:attrName>
                                        </p:attrNameLst>
                                      </p:cBhvr>
                                      <p:tavLst>
                                        <p:tav tm="0">
                                          <p:val>
                                            <p:strVal val="#ppt_x"/>
                                          </p:val>
                                        </p:tav>
                                        <p:tav tm="100000">
                                          <p:val>
                                            <p:strVal val="#ppt_x"/>
                                          </p:val>
                                        </p:tav>
                                      </p:tavLst>
                                    </p:anim>
                                    <p:anim calcmode="lin" valueType="num">
                                      <p:cBhvr additive="base">
                                        <p:cTn dur="500" fill="hold" id="47"/>
                                        <p:tgtEl>
                                          <p:spTgt spid="22"/>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25"/>
                                        </p:tgtEl>
                                        <p:attrNameLst>
                                          <p:attrName>style.visibility</p:attrName>
                                        </p:attrNameLst>
                                      </p:cBhvr>
                                      <p:to>
                                        <p:strVal val="visible"/>
                                      </p:to>
                                    </p:set>
                                    <p:anim calcmode="lin" valueType="num">
                                      <p:cBhvr additive="base">
                                        <p:cTn dur="500" fill="hold" id="50"/>
                                        <p:tgtEl>
                                          <p:spTgt spid="25"/>
                                        </p:tgtEl>
                                        <p:attrNameLst>
                                          <p:attrName>ppt_x</p:attrName>
                                        </p:attrNameLst>
                                      </p:cBhvr>
                                      <p:tavLst>
                                        <p:tav tm="0">
                                          <p:val>
                                            <p:strVal val="#ppt_x"/>
                                          </p:val>
                                        </p:tav>
                                        <p:tav tm="100000">
                                          <p:val>
                                            <p:strVal val="#ppt_x"/>
                                          </p:val>
                                        </p:tav>
                                      </p:tavLst>
                                    </p:anim>
                                    <p:anim calcmode="lin" valueType="num">
                                      <p:cBhvr additive="base">
                                        <p:cTn dur="500" fill="hold" id="51"/>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4"/>
      <p:bldP grpId="0" spid="15"/>
      <p:bldP grpId="0" spid="18"/>
      <p:bldP grpId="0" spid="20"/>
      <p:bldP grpId="0" spid="21"/>
      <p:bldP grpId="0" spid="22"/>
      <p:bldP grpId="0" spid="23"/>
      <p:bldP grpId="0" spid="24"/>
      <p:bldP grpId="0" spid="2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C866479B-B15A-4E2C-9D08-8BB340721CF6}"/>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工作完成情况</a:t>
            </a:r>
          </a:p>
        </p:txBody>
      </p:sp>
      <p:cxnSp>
        <p:nvCxnSpPr>
          <p:cNvPr id="5" name="直接连接符 4">
            <a:extLst>
              <a:ext uri="{FF2B5EF4-FFF2-40B4-BE49-F238E27FC236}">
                <a16:creationId xmlns:a16="http://schemas.microsoft.com/office/drawing/2014/main" id="{A0FEB712-AA69-4A1D-BD12-92CAB1454E4D}"/>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71652F5D-8B0C-4133-9BC7-B8633294686B}"/>
              </a:ext>
            </a:extLst>
          </p:cNvPr>
          <p:cNvSpPr/>
          <p:nvPr/>
        </p:nvSpPr>
        <p:spPr>
          <a:xfrm>
            <a:off x="3790087" y="1817624"/>
            <a:ext cx="2578735" cy="418782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6" name="矩形 5">
            <a:extLst>
              <a:ext uri="{FF2B5EF4-FFF2-40B4-BE49-F238E27FC236}">
                <a16:creationId xmlns:a16="http://schemas.microsoft.com/office/drawing/2014/main" id="{0FF9F8ED-9275-4A1F-BF1D-94E58756C529}"/>
              </a:ext>
            </a:extLst>
          </p:cNvPr>
          <p:cNvSpPr/>
          <p:nvPr/>
        </p:nvSpPr>
        <p:spPr>
          <a:xfrm flipH="1">
            <a:off x="7180257" y="2256446"/>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8" name="文本框 7">
            <a:extLst>
              <a:ext uri="{FF2B5EF4-FFF2-40B4-BE49-F238E27FC236}">
                <a16:creationId xmlns:a16="http://schemas.microsoft.com/office/drawing/2014/main" id="{A6ABBF89-44C5-4677-B309-78D09DA73FCC}"/>
              </a:ext>
            </a:extLst>
          </p:cNvPr>
          <p:cNvSpPr txBox="1"/>
          <p:nvPr/>
        </p:nvSpPr>
        <p:spPr>
          <a:xfrm>
            <a:off x="7537948" y="3366044"/>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9" name="文本框 8">
            <a:extLst>
              <a:ext uri="{FF2B5EF4-FFF2-40B4-BE49-F238E27FC236}">
                <a16:creationId xmlns:a16="http://schemas.microsoft.com/office/drawing/2014/main" id="{20AE98BD-269A-4CF8-A6FE-73EC658BF2F1}"/>
              </a:ext>
            </a:extLst>
          </p:cNvPr>
          <p:cNvSpPr txBox="1"/>
          <p:nvPr/>
        </p:nvSpPr>
        <p:spPr>
          <a:xfrm>
            <a:off x="7444661" y="2205776"/>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10" name="文本框 9">
            <a:extLst>
              <a:ext uri="{FF2B5EF4-FFF2-40B4-BE49-F238E27FC236}">
                <a16:creationId xmlns:a16="http://schemas.microsoft.com/office/drawing/2014/main" id="{2513A175-0BB9-4F2B-A74E-35202A1677E0}"/>
              </a:ext>
            </a:extLst>
          </p:cNvPr>
          <p:cNvSpPr txBox="1"/>
          <p:nvPr/>
        </p:nvSpPr>
        <p:spPr>
          <a:xfrm>
            <a:off x="7537948" y="4181870"/>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1" name="文本框 10">
            <a:extLst>
              <a:ext uri="{FF2B5EF4-FFF2-40B4-BE49-F238E27FC236}">
                <a16:creationId xmlns:a16="http://schemas.microsoft.com/office/drawing/2014/main" id="{4EF3A228-ACCF-43B6-B0A5-9BD179B3AB95}"/>
              </a:ext>
            </a:extLst>
          </p:cNvPr>
          <p:cNvSpPr txBox="1"/>
          <p:nvPr/>
        </p:nvSpPr>
        <p:spPr>
          <a:xfrm>
            <a:off x="7537948" y="4997696"/>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pic>
        <p:nvPicPr>
          <p:cNvPr id="12" name="图片 11">
            <a:extLst>
              <a:ext uri="{FF2B5EF4-FFF2-40B4-BE49-F238E27FC236}">
                <a16:creationId xmlns:a16="http://schemas.microsoft.com/office/drawing/2014/main" id="{E5F2942C-7395-4E16-9572-B7B2C5112BA7}"/>
              </a:ext>
            </a:extLst>
          </p:cNvPr>
          <p:cNvPicPr>
            <a:picLocks noChangeAspect="1"/>
          </p:cNvPicPr>
          <p:nvPr/>
        </p:nvPicPr>
        <p:blipFill>
          <a:blip r:embed="rId3">
            <a:extLst>
              <a:ext uri="{28A0092B-C50C-407E-A947-70E740481C1C}">
                <a14:useLocalDpi val="0"/>
              </a:ext>
            </a:extLst>
          </a:blip>
          <a:stretch>
            <a:fillRect/>
          </a:stretch>
        </p:blipFill>
        <p:spPr>
          <a:xfrm>
            <a:off x="1168198" y="1817755"/>
            <a:ext cx="2621115" cy="4187689"/>
          </a:xfrm>
          <a:prstGeom prst="rect">
            <a:avLst/>
          </a:prstGeom>
        </p:spPr>
      </p:pic>
      <p:sp>
        <p:nvSpPr>
          <p:cNvPr id="13" name="文本框 12">
            <a:extLst>
              <a:ext uri="{FF2B5EF4-FFF2-40B4-BE49-F238E27FC236}">
                <a16:creationId xmlns:a16="http://schemas.microsoft.com/office/drawing/2014/main" id="{409E0926-CFEB-483A-A6FD-95C32E2BA797}"/>
              </a:ext>
            </a:extLst>
          </p:cNvPr>
          <p:cNvSpPr txBox="1"/>
          <p:nvPr/>
        </p:nvSpPr>
        <p:spPr>
          <a:xfrm>
            <a:off x="4139818" y="2498164"/>
            <a:ext cx="1825597" cy="1463040"/>
          </a:xfrm>
          <a:prstGeom prst="rect">
            <a:avLst/>
          </a:prstGeom>
          <a:noFill/>
          <a:extLst>
            <a:ext uri="{909E8E84-426E-40DD-AFC4-6F175D3DCCD1}">
              <a14:hiddenFill>
                <a:solidFill>
                  <a:srgbClr val="E84C53"/>
                </a:solidFill>
              </a14:hiddenFill>
            </a:ext>
          </a:extLst>
        </p:spPr>
        <p:txBody>
          <a:bodyPr rtlCol="0" wrap="square">
            <a:spAutoFit/>
          </a:bodyPr>
          <a:lstStyle/>
          <a:p>
            <a:pPr algn="dist">
              <a:lnSpc>
                <a:spcPct val="150000"/>
              </a:lnSpc>
            </a:pPr>
            <a:r>
              <a:rPr b="1" lang="en-US" sz="6000">
                <a:solidFill>
                  <a:schemeClr val="bg1"/>
                </a:solidFill>
                <a:latin charset="-122" panose="00000500000000000000" pitchFamily="2" typeface="字魂58号-创中黑"/>
                <a:ea charset="-122" panose="00000500000000000000" pitchFamily="2" typeface="字魂58号-创中黑"/>
              </a:rPr>
              <a:t>OUR</a:t>
            </a:r>
          </a:p>
        </p:txBody>
      </p:sp>
      <p:sp>
        <p:nvSpPr>
          <p:cNvPr id="14" name="文本框 13">
            <a:extLst>
              <a:ext uri="{FF2B5EF4-FFF2-40B4-BE49-F238E27FC236}">
                <a16:creationId xmlns:a16="http://schemas.microsoft.com/office/drawing/2014/main" id="{0493790B-A712-481C-9283-00C00AB7FD62}"/>
              </a:ext>
            </a:extLst>
          </p:cNvPr>
          <p:cNvSpPr txBox="1"/>
          <p:nvPr/>
        </p:nvSpPr>
        <p:spPr>
          <a:xfrm>
            <a:off x="4139818" y="3979877"/>
            <a:ext cx="1825597" cy="640080"/>
          </a:xfrm>
          <a:prstGeom prst="rect">
            <a:avLst/>
          </a:prstGeom>
          <a:noFill/>
          <a:extLst>
            <a:ext uri="{909E8E84-426E-40DD-AFC4-6F175D3DCCD1}">
              <a14:hiddenFill>
                <a:solidFill>
                  <a:srgbClr val="E84C53"/>
                </a:solidFill>
              </a14:hiddenFill>
            </a:ext>
          </a:extLst>
        </p:spPr>
        <p:txBody>
          <a:bodyPr rtlCol="0" wrap="square">
            <a:spAutoFit/>
          </a:bodyPr>
          <a:lstStyle/>
          <a:p>
            <a:pPr algn="dist">
              <a:lnSpc>
                <a:spcPct val="150000"/>
              </a:lnSpc>
            </a:pPr>
            <a:r>
              <a:rPr lang="en-US" sz="2400">
                <a:solidFill>
                  <a:schemeClr val="bg1"/>
                </a:solidFill>
                <a:latin charset="-122" panose="00000500000000000000" pitchFamily="2" typeface="字魂58号-创中黑"/>
                <a:ea charset="-122" panose="00000500000000000000" pitchFamily="2" typeface="字魂58号-创中黑"/>
              </a:rPr>
              <a:t>WORKING</a:t>
            </a:r>
          </a:p>
        </p:txBody>
      </p:sp>
    </p:spTree>
    <p:extLst>
      <p:ext uri="{BB962C8B-B14F-4D97-AF65-F5344CB8AC3E}">
        <p14:creationId val="2038623106"/>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4">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additive="base">
                                        <p:cTn dur="500" id="13"/>
                                        <p:tgtEl>
                                          <p:spTgt spid="8"/>
                                        </p:tgtEl>
                                        <p:attrNameLst>
                                          <p:attrName>ppt_y</p:attrName>
                                        </p:attrNameLst>
                                      </p:cBhvr>
                                      <p:tavLst>
                                        <p:tav tm="0">
                                          <p:val>
                                            <p:strVal val="#ppt_y+#ppt_h*1.125000"/>
                                          </p:val>
                                        </p:tav>
                                        <p:tav tm="100000">
                                          <p:val>
                                            <p:strVal val="#ppt_y"/>
                                          </p:val>
                                        </p:tav>
                                      </p:tavLst>
                                    </p:anim>
                                    <p:animEffect filter="wipe(up)" transition="in">
                                      <p:cBhvr>
                                        <p:cTn dur="500" id="14"/>
                                        <p:tgtEl>
                                          <p:spTgt spid="8"/>
                                        </p:tgtEl>
                                      </p:cBhvr>
                                    </p:animEffect>
                                  </p:childTnLst>
                                </p:cTn>
                              </p:par>
                            </p:childTnLst>
                          </p:cTn>
                        </p:par>
                        <p:par>
                          <p:cTn fill="hold" id="15" nodeType="afterGroup">
                            <p:stCondLst>
                              <p:cond delay="1500"/>
                            </p:stCondLst>
                            <p:childTnLst>
                              <p:par>
                                <p:cTn fill="hold" grpId="0" id="16" nodeType="afterEffect" presetClass="entr" presetID="12" presetSubtype="4">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id="18"/>
                                        <p:tgtEl>
                                          <p:spTgt spid="10"/>
                                        </p:tgtEl>
                                        <p:attrNameLst>
                                          <p:attrName>ppt_y</p:attrName>
                                        </p:attrNameLst>
                                      </p:cBhvr>
                                      <p:tavLst>
                                        <p:tav tm="0">
                                          <p:val>
                                            <p:strVal val="#ppt_y+#ppt_h*1.125000"/>
                                          </p:val>
                                        </p:tav>
                                        <p:tav tm="100000">
                                          <p:val>
                                            <p:strVal val="#ppt_y"/>
                                          </p:val>
                                        </p:tav>
                                      </p:tavLst>
                                    </p:anim>
                                    <p:animEffect filter="wipe(up)"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12" presetSubtype="4">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id="23"/>
                                        <p:tgtEl>
                                          <p:spTgt spid="11"/>
                                        </p:tgtEl>
                                        <p:attrNameLst>
                                          <p:attrName>ppt_y</p:attrName>
                                        </p:attrNameLst>
                                      </p:cBhvr>
                                      <p:tavLst>
                                        <p:tav tm="0">
                                          <p:val>
                                            <p:strVal val="#ppt_y+#ppt_h*1.125000"/>
                                          </p:val>
                                        </p:tav>
                                        <p:tav tm="100000">
                                          <p:val>
                                            <p:strVal val="#ppt_y"/>
                                          </p:val>
                                        </p:tav>
                                      </p:tavLst>
                                    </p:anim>
                                    <p:animEffect filter="wipe(up)" transition="in">
                                      <p:cBhvr>
                                        <p:cTn dur="500" id="24"/>
                                        <p:tgtEl>
                                          <p:spTgt spid="11"/>
                                        </p:tgtEl>
                                      </p:cBhvr>
                                    </p:animEffect>
                                  </p:childTnLst>
                                </p:cTn>
                              </p:par>
                            </p:childTnLst>
                          </p:cTn>
                        </p:par>
                        <p:par>
                          <p:cTn fill="hold" id="25" nodeType="afterGroup">
                            <p:stCondLst>
                              <p:cond delay="2500"/>
                            </p:stCondLst>
                            <p:childTnLst>
                              <p:par>
                                <p:cTn fill="hold" grpId="0" id="26" nodeType="afterEffect" presetClass="entr" presetID="12" presetSubtype="4">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additive="base">
                                        <p:cTn dur="500" id="28"/>
                                        <p:tgtEl>
                                          <p:spTgt spid="13"/>
                                        </p:tgtEl>
                                        <p:attrNameLst>
                                          <p:attrName>ppt_y</p:attrName>
                                        </p:attrNameLst>
                                      </p:cBhvr>
                                      <p:tavLst>
                                        <p:tav tm="0">
                                          <p:val>
                                            <p:strVal val="#ppt_y+#ppt_h*1.125000"/>
                                          </p:val>
                                        </p:tav>
                                        <p:tav tm="100000">
                                          <p:val>
                                            <p:strVal val="#ppt_y"/>
                                          </p:val>
                                        </p:tav>
                                      </p:tavLst>
                                    </p:anim>
                                    <p:animEffect filter="wipe(up)" transition="in">
                                      <p:cBhvr>
                                        <p:cTn dur="500" id="29"/>
                                        <p:tgtEl>
                                          <p:spTgt spid="13"/>
                                        </p:tgtEl>
                                      </p:cBhvr>
                                    </p:animEffect>
                                  </p:childTnLst>
                                </p:cTn>
                              </p:par>
                            </p:childTnLst>
                          </p:cTn>
                        </p:par>
                        <p:par>
                          <p:cTn fill="hold" id="30" nodeType="afterGroup">
                            <p:stCondLst>
                              <p:cond delay="3000"/>
                            </p:stCondLst>
                            <p:childTnLst>
                              <p:par>
                                <p:cTn fill="hold" grpId="0" id="31" nodeType="afterEffect" presetClass="entr" presetID="12" presetSubtype="4">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additive="base">
                                        <p:cTn dur="500" id="33"/>
                                        <p:tgtEl>
                                          <p:spTgt spid="14"/>
                                        </p:tgtEl>
                                        <p:attrNameLst>
                                          <p:attrName>ppt_y</p:attrName>
                                        </p:attrNameLst>
                                      </p:cBhvr>
                                      <p:tavLst>
                                        <p:tav tm="0">
                                          <p:val>
                                            <p:strVal val="#ppt_y+#ppt_h*1.125000"/>
                                          </p:val>
                                        </p:tav>
                                        <p:tav tm="100000">
                                          <p:val>
                                            <p:strVal val="#ppt_y"/>
                                          </p:val>
                                        </p:tav>
                                      </p:tavLst>
                                    </p:anim>
                                    <p:animEffect filter="wipe(up)" transition="in">
                                      <p:cBhvr>
                                        <p:cTn dur="500" id="34"/>
                                        <p:tgtEl>
                                          <p:spTgt spid="14"/>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2" presetSubtype="4">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500" fill="hold" id="39"/>
                                        <p:tgtEl>
                                          <p:spTgt spid="12"/>
                                        </p:tgtEl>
                                        <p:attrNameLst>
                                          <p:attrName>ppt_x</p:attrName>
                                        </p:attrNameLst>
                                      </p:cBhvr>
                                      <p:tavLst>
                                        <p:tav tm="0">
                                          <p:val>
                                            <p:strVal val="#ppt_x"/>
                                          </p:val>
                                        </p:tav>
                                        <p:tav tm="100000">
                                          <p:val>
                                            <p:strVal val="#ppt_x"/>
                                          </p:val>
                                        </p:tav>
                                      </p:tavLst>
                                    </p:anim>
                                    <p:anim calcmode="lin" valueType="num">
                                      <p:cBhvr additive="base">
                                        <p:cTn dur="500" fill="hold" id="40"/>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2" presetSubtype="4">
                                  <p:stCondLst>
                                    <p:cond delay="0"/>
                                  </p:stCondLst>
                                  <p:childTnLst>
                                    <p:set>
                                      <p:cBhvr>
                                        <p:cTn dur="1" fill="hold" id="44">
                                          <p:stCondLst>
                                            <p:cond delay="0"/>
                                          </p:stCondLst>
                                        </p:cTn>
                                        <p:tgtEl>
                                          <p:spTgt spid="4"/>
                                        </p:tgtEl>
                                        <p:attrNameLst>
                                          <p:attrName>style.visibility</p:attrName>
                                        </p:attrNameLst>
                                      </p:cBhvr>
                                      <p:to>
                                        <p:strVal val="visible"/>
                                      </p:to>
                                    </p:set>
                                    <p:anim calcmode="lin" valueType="num">
                                      <p:cBhvr additive="base">
                                        <p:cTn dur="500" fill="hold" id="45"/>
                                        <p:tgtEl>
                                          <p:spTgt spid="4"/>
                                        </p:tgtEl>
                                        <p:attrNameLst>
                                          <p:attrName>ppt_x</p:attrName>
                                        </p:attrNameLst>
                                      </p:cBhvr>
                                      <p:tavLst>
                                        <p:tav tm="0">
                                          <p:val>
                                            <p:strVal val="#ppt_x"/>
                                          </p:val>
                                        </p:tav>
                                        <p:tav tm="100000">
                                          <p:val>
                                            <p:strVal val="#ppt_x"/>
                                          </p:val>
                                        </p:tav>
                                      </p:tavLst>
                                    </p:anim>
                                    <p:anim calcmode="lin" valueType="num">
                                      <p:cBhvr additive="base">
                                        <p:cTn dur="500" fill="hold" id="46"/>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8"/>
      <p:bldP grpId="0" spid="10"/>
      <p:bldP grpId="0" spid="11"/>
      <p:bldP grpId="0" spid="13"/>
      <p:bldP grpId="0" spid="1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0F8FA60A-92DE-456E-9F77-C057420DDCE6}"/>
              </a:ext>
            </a:extLst>
          </p:cNvPr>
          <p:cNvSpPr/>
          <p:nvPr/>
        </p:nvSpPr>
        <p:spPr>
          <a:xfrm>
            <a:off x="977900" y="3632200"/>
            <a:ext cx="10896600" cy="2109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Picture Placeholder 1">
            <a:extLst>
              <a:ext uri="{FF2B5EF4-FFF2-40B4-BE49-F238E27FC236}">
                <a16:creationId xmlns:a16="http://schemas.microsoft.com/office/drawing/2014/main" id="{BE0964FC-72A3-47C9-8E59-39CFDEE962F7}"/>
              </a:ext>
            </a:extLst>
          </p:cNvPr>
          <p:cNvSpPr txBox="1"/>
          <p:nvPr/>
        </p:nvSpPr>
        <p:spPr>
          <a:xfrm>
            <a:off x="7383408" y="730682"/>
            <a:ext cx="4030621" cy="5396636"/>
          </a:xfrm>
          <a:custGeom>
            <a:gdLst>
              <a:gd fmla="*/ 0 w 3181350" name="connsiteX0"/>
              <a:gd fmla="*/ 0 h 3181350" name="connsiteY0"/>
              <a:gd fmla="*/ 3181350 w 3181350" name="connsiteX1"/>
              <a:gd fmla="*/ 0 h 3181350" name="connsiteY1"/>
              <a:gd fmla="*/ 3181350 w 3181350" name="connsiteX2"/>
              <a:gd fmla="*/ 3181350 h 3181350" name="connsiteY2"/>
              <a:gd fmla="*/ 0 w 3181350" name="connsiteX3"/>
              <a:gd fmla="*/ 3181350 h 3181350" name="connsiteY3"/>
            </a:gdLst>
            <a:cxnLst>
              <a:cxn ang="0">
                <a:pos x="connsiteX0" y="connsiteY0"/>
              </a:cxn>
              <a:cxn ang="0">
                <a:pos x="connsiteX1" y="connsiteY1"/>
              </a:cxn>
              <a:cxn ang="0">
                <a:pos x="connsiteX2" y="connsiteY2"/>
              </a:cxn>
              <a:cxn ang="0">
                <a:pos x="connsiteX3" y="connsiteY3"/>
              </a:cxn>
            </a:cxnLst>
            <a:rect b="b" l="l" r="r" t="t"/>
            <a:pathLst>
              <a:path h="3181350" w="3181350">
                <a:moveTo>
                  <a:pt x="0" y="0"/>
                </a:moveTo>
                <a:lnTo>
                  <a:pt x="3181350" y="0"/>
                </a:lnTo>
                <a:lnTo>
                  <a:pt x="3181350" y="3181350"/>
                </a:lnTo>
                <a:lnTo>
                  <a:pt x="0" y="3181350"/>
                </a:lnTo>
                <a:close/>
              </a:path>
            </a:pathLst>
          </a:custGeom>
          <a:blipFill dpi="0" rotWithShape="1">
            <a:blip r:embed="rId3">
              <a:extLst>
                <a:ext uri="{28A0092B-C50C-407E-A947-70E740481C1C}">
                  <a14:useLocalDpi val="0"/>
                </a:ext>
              </a:extLst>
            </a:blip>
            <a:stretch>
              <a:fillRect/>
            </a:stretch>
          </a:blipFill>
        </p:spPr>
        <p:txBody>
          <a:bodyPr/>
          <a:lstStyle/>
          <a:p>
            <a:endParaRPr altLang="en-US" lang="zh-CN">
              <a:latin charset="-122" panose="00000500000000000000" pitchFamily="2" typeface="字魂58号-创中黑"/>
              <a:ea charset="-122" panose="00000500000000000000" pitchFamily="2" typeface="字魂58号-创中黑"/>
              <a:sym charset="-122" panose="020b0500000000000000" pitchFamily="34" typeface="思源黑体"/>
            </a:endParaRPr>
          </a:p>
        </p:txBody>
      </p:sp>
      <p:sp>
        <p:nvSpPr>
          <p:cNvPr id="8" name="TextBox 7">
            <a:extLst>
              <a:ext uri="{FF2B5EF4-FFF2-40B4-BE49-F238E27FC236}">
                <a16:creationId xmlns:a16="http://schemas.microsoft.com/office/drawing/2014/main" id="{27CF6E25-9C8F-41DE-9ECB-516014B93C06}"/>
              </a:ext>
            </a:extLst>
          </p:cNvPr>
          <p:cNvSpPr txBox="1"/>
          <p:nvPr/>
        </p:nvSpPr>
        <p:spPr>
          <a:xfrm>
            <a:off x="1117601" y="1473372"/>
            <a:ext cx="34340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添加页面标题内容</a:t>
            </a:r>
          </a:p>
        </p:txBody>
      </p:sp>
      <p:sp>
        <p:nvSpPr>
          <p:cNvPr id="9" name="Google Shape;86;p19">
            <a:extLst>
              <a:ext uri="{FF2B5EF4-FFF2-40B4-BE49-F238E27FC236}">
                <a16:creationId xmlns:a16="http://schemas.microsoft.com/office/drawing/2014/main" id="{54A30AD3-F21E-4FDE-9B41-CDF95567E9F2}"/>
              </a:ext>
            </a:extLst>
          </p:cNvPr>
          <p:cNvSpPr txBox="1"/>
          <p:nvPr/>
        </p:nvSpPr>
        <p:spPr>
          <a:xfrm>
            <a:off x="1111300" y="1116492"/>
            <a:ext cx="2762200" cy="333705"/>
          </a:xfrm>
          <a:prstGeom prst="rect">
            <a:avLst/>
          </a:prstGeom>
          <a:noFill/>
          <a:ln>
            <a:no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sz="2400" u="none">
                <a:solidFill>
                  <a:schemeClr val="tx1">
                    <a:lumMod val="75000"/>
                    <a:lumOff val="25000"/>
                  </a:schemeClr>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10" name="TextBox 24">
            <a:extLst>
              <a:ext uri="{FF2B5EF4-FFF2-40B4-BE49-F238E27FC236}">
                <a16:creationId xmlns:a16="http://schemas.microsoft.com/office/drawing/2014/main" id="{DDFE9357-1DDB-4C28-8FB9-FAD85B24E701}"/>
              </a:ext>
            </a:extLst>
          </p:cNvPr>
          <p:cNvSpPr txBox="1"/>
          <p:nvPr/>
        </p:nvSpPr>
        <p:spPr>
          <a:xfrm>
            <a:off x="1117600" y="2271379"/>
            <a:ext cx="5486400" cy="105154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400">
                <a:solidFill>
                  <a:schemeClr val="bg1">
                    <a:lumMod val="50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请在此处添加具体内容，文字尽量言简意赅，简单说明即可，不必过于繁琐，注意板面美观度。请在此处添加具体内容，文字尽量言简意赅，简单说明即可，不必过于繁琐，注意板面美观度。</a:t>
            </a:r>
          </a:p>
        </p:txBody>
      </p:sp>
      <p:sp>
        <p:nvSpPr>
          <p:cNvPr id="11" name="文本框 10">
            <a:extLst>
              <a:ext uri="{FF2B5EF4-FFF2-40B4-BE49-F238E27FC236}">
                <a16:creationId xmlns:a16="http://schemas.microsoft.com/office/drawing/2014/main" id="{5BA3C628-13FE-406F-BCF6-9EBC0A14160B}"/>
              </a:ext>
            </a:extLst>
          </p:cNvPr>
          <p:cNvSpPr txBox="1"/>
          <p:nvPr/>
        </p:nvSpPr>
        <p:spPr>
          <a:xfrm>
            <a:off x="1662501" y="3936411"/>
            <a:ext cx="4941499" cy="173736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 Please enter text here.Please enter text here.Please enter text here.Please enter text here</a:t>
            </a:r>
          </a:p>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Tree>
    <p:extLst>
      <p:ext uri="{BB962C8B-B14F-4D97-AF65-F5344CB8AC3E}">
        <p14:creationId val="1066200431"/>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10"/>
                                        </p:tgtEl>
                                        <p:attrNameLst>
                                          <p:attrName>style.visibility</p:attrName>
                                        </p:attrNameLst>
                                      </p:cBhvr>
                                      <p:to>
                                        <p:strVal val="visible"/>
                                      </p:to>
                                    </p:set>
                                    <p:animEffect filter="wipe(left)" transition="in">
                                      <p:cBhvr>
                                        <p:cTn dur="500" id="10"/>
                                        <p:tgtEl>
                                          <p:spTgt spid="10"/>
                                        </p:tgtEl>
                                      </p:cBhvr>
                                    </p:animEffect>
                                  </p:childTnLst>
                                </p:cTn>
                              </p:par>
                            </p:childTnLst>
                          </p:cTn>
                        </p:par>
                        <p:par>
                          <p:cTn fill="hold" id="11" nodeType="afterGroup">
                            <p:stCondLst>
                              <p:cond delay="500"/>
                            </p:stCondLst>
                            <p:childTnLst>
                              <p:par>
                                <p:cTn fill="hold" grpId="0" id="12" nodeType="afterEffect" presetClass="entr" presetID="12" presetSubtype="4">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id="14"/>
                                        <p:tgtEl>
                                          <p:spTgt spid="11"/>
                                        </p:tgtEl>
                                        <p:attrNameLst>
                                          <p:attrName>ppt_y</p:attrName>
                                        </p:attrNameLst>
                                      </p:cBhvr>
                                      <p:tavLst>
                                        <p:tav tm="0">
                                          <p:val>
                                            <p:strVal val="#ppt_y+#ppt_h*1.125000"/>
                                          </p:val>
                                        </p:tav>
                                        <p:tav tm="100000">
                                          <p:val>
                                            <p:strVal val="#ppt_y"/>
                                          </p:val>
                                        </p:tav>
                                      </p:tavLst>
                                    </p:anim>
                                    <p:animEffect filter="wipe(up)" transition="in">
                                      <p:cBhvr>
                                        <p:cTn dur="500" id="1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33AB52BC-8A7C-4E94-8D38-620CF8917340}"/>
              </a:ext>
            </a:extLst>
          </p:cNvPr>
          <p:cNvSpPr/>
          <p:nvPr/>
        </p:nvSpPr>
        <p:spPr>
          <a:xfrm>
            <a:off x="952500" y="3860800"/>
            <a:ext cx="10287000" cy="2109308"/>
          </a:xfrm>
          <a:prstGeom prst="rect">
            <a:avLst/>
          </a:prstGeom>
          <a:solidFill>
            <a:srgbClr val="BCA89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CEB777E8-7FDF-43A1-B41B-6A6C2F43A432}"/>
              </a:ext>
            </a:extLst>
          </p:cNvPr>
          <p:cNvSpPr/>
          <p:nvPr/>
        </p:nvSpPr>
        <p:spPr>
          <a:xfrm>
            <a:off x="952500" y="3967136"/>
            <a:ext cx="2061391" cy="1821180"/>
          </a:xfrm>
          <a:prstGeom prst="rect">
            <a:avLst/>
          </a:prstGeom>
        </p:spPr>
        <p:txBody>
          <a:bodyPr bIns="34290" lIns="68580" rIns="68580" tIns="34290" wrap="square">
            <a:spAutoFit/>
          </a:bodyPr>
          <a:lstStyle/>
          <a:p>
            <a:pPr algn="ctr">
              <a:defRPr/>
            </a:pPr>
            <a:r>
              <a:rPr altLang="en-US" lang="zh-CN" spc="225" sz="11500">
                <a:solidFill>
                  <a:schemeClr val="bg1"/>
                </a:solidFill>
                <a:latin charset="-122" panose="00000500000000000000" pitchFamily="2" typeface="字魂59号-创粗黑"/>
                <a:ea charset="-122" panose="00000500000000000000" pitchFamily="2" typeface="字魂59号-创粗黑"/>
                <a:cs typeface="+mn-ea"/>
                <a:sym typeface="+mn-lt"/>
              </a:rPr>
              <a:t>“</a:t>
            </a:r>
          </a:p>
        </p:txBody>
      </p:sp>
      <p:sp>
        <p:nvSpPr>
          <p:cNvPr id="8" name="矩形 7">
            <a:extLst>
              <a:ext uri="{FF2B5EF4-FFF2-40B4-BE49-F238E27FC236}">
                <a16:creationId xmlns:a16="http://schemas.microsoft.com/office/drawing/2014/main" id="{F73A26AA-4032-4466-AE72-939210C639B8}"/>
              </a:ext>
            </a:extLst>
          </p:cNvPr>
          <p:cNvSpPr/>
          <p:nvPr/>
        </p:nvSpPr>
        <p:spPr>
          <a:xfrm>
            <a:off x="9361262" y="4732570"/>
            <a:ext cx="2061391" cy="1821180"/>
          </a:xfrm>
          <a:prstGeom prst="rect">
            <a:avLst/>
          </a:prstGeom>
        </p:spPr>
        <p:txBody>
          <a:bodyPr bIns="34290" lIns="68580" rIns="68580" tIns="34290" wrap="square">
            <a:spAutoFit/>
          </a:bodyPr>
          <a:lstStyle/>
          <a:p>
            <a:pPr algn="ctr">
              <a:defRPr/>
            </a:pPr>
            <a:r>
              <a:rPr lang="en-US" spc="225" sz="11500">
                <a:solidFill>
                  <a:schemeClr val="bg1"/>
                </a:solidFill>
                <a:latin charset="-122" panose="00000500000000000000" pitchFamily="2" typeface="字魂59号-创粗黑"/>
                <a:ea charset="-122" panose="00000500000000000000" pitchFamily="2" typeface="字魂59号-创粗黑"/>
                <a:cs typeface="+mn-ea"/>
                <a:sym typeface="+mn-lt"/>
              </a:rPr>
              <a:t>”</a:t>
            </a:r>
          </a:p>
        </p:txBody>
      </p:sp>
      <p:sp>
        <p:nvSpPr>
          <p:cNvPr id="9" name="文本框 8">
            <a:extLst>
              <a:ext uri="{FF2B5EF4-FFF2-40B4-BE49-F238E27FC236}">
                <a16:creationId xmlns:a16="http://schemas.microsoft.com/office/drawing/2014/main" id="{C66C639B-76DB-40FF-AFF8-087504B6CF4D}"/>
              </a:ext>
            </a:extLst>
          </p:cNvPr>
          <p:cNvSpPr txBox="1"/>
          <p:nvPr/>
        </p:nvSpPr>
        <p:spPr>
          <a:xfrm>
            <a:off x="2732497" y="4121184"/>
            <a:ext cx="6892108" cy="22860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6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 Please enter text here.Please enter text here.Please enter text here.Please enter text here. Please enter text here.Please enter text here.Please enter text here.Please enter text here. Please enter text here.</a:t>
            </a:r>
          </a:p>
        </p:txBody>
      </p:sp>
      <p:grpSp>
        <p:nvGrpSpPr>
          <p:cNvPr id="10" name="组合 9">
            <a:extLst>
              <a:ext uri="{FF2B5EF4-FFF2-40B4-BE49-F238E27FC236}">
                <a16:creationId xmlns:a16="http://schemas.microsoft.com/office/drawing/2014/main" id="{28D17C00-BD2A-403E-B30D-FEDC87F8C865}"/>
              </a:ext>
            </a:extLst>
          </p:cNvPr>
          <p:cNvGrpSpPr/>
          <p:nvPr/>
        </p:nvGrpSpPr>
        <p:grpSpPr>
          <a:xfrm>
            <a:off x="1784350" y="1051899"/>
            <a:ext cx="8623300" cy="2353042"/>
            <a:chOff x="1409720" y="1960967"/>
            <a:chExt cx="9785507" cy="2670174"/>
          </a:xfrm>
        </p:grpSpPr>
        <p:sp>
          <p:nvSpPr>
            <p:cNvPr id="11" name="Freeform 7">
              <a:extLst>
                <a:ext uri="{FF2B5EF4-FFF2-40B4-BE49-F238E27FC236}">
                  <a16:creationId xmlns:a16="http://schemas.microsoft.com/office/drawing/2014/main" id="{D2EAB264-384F-434E-92D2-19C67B6A06F9}"/>
                </a:ext>
              </a:extLst>
            </p:cNvPr>
            <p:cNvSpPr/>
            <p:nvPr/>
          </p:nvSpPr>
          <p:spPr bwMode="auto">
            <a:xfrm>
              <a:off x="1409720" y="1960967"/>
              <a:ext cx="2670175" cy="2670174"/>
            </a:xfrm>
            <a:custGeom>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b="b" l="0" r="r" t="0"/>
              <a:pathLst>
                <a:path h="712" w="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2" name="Rectangle 26">
              <a:extLst>
                <a:ext uri="{FF2B5EF4-FFF2-40B4-BE49-F238E27FC236}">
                  <a16:creationId xmlns:a16="http://schemas.microsoft.com/office/drawing/2014/main" id="{945FCCFB-9B02-4EE1-8A4F-4CD7F395E73D}"/>
                </a:ext>
              </a:extLst>
            </p:cNvPr>
            <p:cNvSpPr>
              <a:spLocks noChangeArrowheads="1"/>
            </p:cNvSpPr>
            <p:nvPr/>
          </p:nvSpPr>
          <p:spPr bwMode="auto">
            <a:xfrm>
              <a:off x="2146320"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3" name="Rectangle 27">
              <a:extLst>
                <a:ext uri="{FF2B5EF4-FFF2-40B4-BE49-F238E27FC236}">
                  <a16:creationId xmlns:a16="http://schemas.microsoft.com/office/drawing/2014/main" id="{2EAAC583-1967-428B-8E61-89ADF8890443}"/>
                </a:ext>
              </a:extLst>
            </p:cNvPr>
            <p:cNvSpPr>
              <a:spLocks noChangeArrowheads="1"/>
            </p:cNvSpPr>
            <p:nvPr/>
          </p:nvSpPr>
          <p:spPr bwMode="auto">
            <a:xfrm>
              <a:off x="2195532"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4" name="Rectangle 28">
              <a:extLst>
                <a:ext uri="{FF2B5EF4-FFF2-40B4-BE49-F238E27FC236}">
                  <a16:creationId xmlns:a16="http://schemas.microsoft.com/office/drawing/2014/main" id="{70628906-8D68-47FE-8DF8-9F32D6677CB2}"/>
                </a:ext>
              </a:extLst>
            </p:cNvPr>
            <p:cNvSpPr>
              <a:spLocks noChangeArrowheads="1"/>
            </p:cNvSpPr>
            <p:nvPr/>
          </p:nvSpPr>
          <p:spPr bwMode="auto">
            <a:xfrm>
              <a:off x="2259032"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5" name="Rectangle 29">
              <a:extLst>
                <a:ext uri="{FF2B5EF4-FFF2-40B4-BE49-F238E27FC236}">
                  <a16:creationId xmlns:a16="http://schemas.microsoft.com/office/drawing/2014/main" id="{3DCEDFD1-FF64-4F89-8728-EA055DB4DC16}"/>
                </a:ext>
              </a:extLst>
            </p:cNvPr>
            <p:cNvSpPr>
              <a:spLocks noChangeArrowheads="1"/>
            </p:cNvSpPr>
            <p:nvPr/>
          </p:nvSpPr>
          <p:spPr bwMode="auto">
            <a:xfrm>
              <a:off x="229554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6" name="Rectangle 30">
              <a:extLst>
                <a:ext uri="{FF2B5EF4-FFF2-40B4-BE49-F238E27FC236}">
                  <a16:creationId xmlns:a16="http://schemas.microsoft.com/office/drawing/2014/main" id="{290D13F0-6C5A-414E-8C96-AC7C6C8F2F5C}"/>
                </a:ext>
              </a:extLst>
            </p:cNvPr>
            <p:cNvSpPr>
              <a:spLocks noChangeArrowheads="1"/>
            </p:cNvSpPr>
            <p:nvPr/>
          </p:nvSpPr>
          <p:spPr bwMode="auto">
            <a:xfrm>
              <a:off x="235269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7" name="Rectangle 31">
              <a:extLst>
                <a:ext uri="{FF2B5EF4-FFF2-40B4-BE49-F238E27FC236}">
                  <a16:creationId xmlns:a16="http://schemas.microsoft.com/office/drawing/2014/main" id="{5821012F-055B-457C-88CB-DDA5F0E52ED8}"/>
                </a:ext>
              </a:extLst>
            </p:cNvPr>
            <p:cNvSpPr>
              <a:spLocks noChangeArrowheads="1"/>
            </p:cNvSpPr>
            <p:nvPr/>
          </p:nvSpPr>
          <p:spPr bwMode="auto">
            <a:xfrm>
              <a:off x="2449532"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i</a:t>
              </a:r>
            </a:p>
          </p:txBody>
        </p:sp>
        <p:sp>
          <p:nvSpPr>
            <p:cNvPr id="18" name="Rectangle 32">
              <a:extLst>
                <a:ext uri="{FF2B5EF4-FFF2-40B4-BE49-F238E27FC236}">
                  <a16:creationId xmlns:a16="http://schemas.microsoft.com/office/drawing/2014/main" id="{4B4FACD7-451F-48B9-AADB-57D266E52714}"/>
                </a:ext>
              </a:extLst>
            </p:cNvPr>
            <p:cNvSpPr>
              <a:spLocks noChangeArrowheads="1"/>
            </p:cNvSpPr>
            <p:nvPr/>
          </p:nvSpPr>
          <p:spPr bwMode="auto">
            <a:xfrm>
              <a:off x="249874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a:t>
              </a:r>
            </a:p>
          </p:txBody>
        </p:sp>
        <p:sp>
          <p:nvSpPr>
            <p:cNvPr id="19" name="Rectangle 33">
              <a:extLst>
                <a:ext uri="{FF2B5EF4-FFF2-40B4-BE49-F238E27FC236}">
                  <a16:creationId xmlns:a16="http://schemas.microsoft.com/office/drawing/2014/main" id="{751F52DD-AAB2-4563-A36F-DC7B410D231D}"/>
                </a:ext>
              </a:extLst>
            </p:cNvPr>
            <p:cNvSpPr>
              <a:spLocks noChangeArrowheads="1"/>
            </p:cNvSpPr>
            <p:nvPr/>
          </p:nvSpPr>
          <p:spPr bwMode="auto">
            <a:xfrm>
              <a:off x="2562245" y="36214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sum</a:t>
              </a:r>
            </a:p>
          </p:txBody>
        </p:sp>
        <p:sp>
          <p:nvSpPr>
            <p:cNvPr id="20" name="Rectangle 34">
              <a:extLst>
                <a:ext uri="{FF2B5EF4-FFF2-40B4-BE49-F238E27FC236}">
                  <a16:creationId xmlns:a16="http://schemas.microsoft.com/office/drawing/2014/main" id="{61515C29-9594-4832-843A-DBDB1C1041B4}"/>
                </a:ext>
              </a:extLst>
            </p:cNvPr>
            <p:cNvSpPr>
              <a:spLocks noChangeArrowheads="1"/>
            </p:cNvSpPr>
            <p:nvPr/>
          </p:nvSpPr>
          <p:spPr bwMode="auto">
            <a:xfrm>
              <a:off x="279084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21" name="Rectangle 35">
              <a:extLst>
                <a:ext uri="{FF2B5EF4-FFF2-40B4-BE49-F238E27FC236}">
                  <a16:creationId xmlns:a16="http://schemas.microsoft.com/office/drawing/2014/main" id="{5C4B6A80-891B-474C-9BA9-365FE35D3F5F}"/>
                </a:ext>
              </a:extLst>
            </p:cNvPr>
            <p:cNvSpPr>
              <a:spLocks noChangeArrowheads="1"/>
            </p:cNvSpPr>
            <p:nvPr/>
          </p:nvSpPr>
          <p:spPr bwMode="auto">
            <a:xfrm>
              <a:off x="285434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22" name="Rectangle 36">
              <a:extLst>
                <a:ext uri="{FF2B5EF4-FFF2-40B4-BE49-F238E27FC236}">
                  <a16:creationId xmlns:a16="http://schemas.microsoft.com/office/drawing/2014/main" id="{C75F7030-5AAB-4EF1-95A5-A54535CC1201}"/>
                </a:ext>
              </a:extLst>
            </p:cNvPr>
            <p:cNvSpPr>
              <a:spLocks noChangeArrowheads="1"/>
            </p:cNvSpPr>
            <p:nvPr/>
          </p:nvSpPr>
          <p:spPr bwMode="auto">
            <a:xfrm>
              <a:off x="291784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23" name="Rectangle 37">
              <a:extLst>
                <a:ext uri="{FF2B5EF4-FFF2-40B4-BE49-F238E27FC236}">
                  <a16:creationId xmlns:a16="http://schemas.microsoft.com/office/drawing/2014/main" id="{69F259C0-D657-4BA6-B65A-A220D63BE8FC}"/>
                </a:ext>
              </a:extLst>
            </p:cNvPr>
            <p:cNvSpPr>
              <a:spLocks noChangeArrowheads="1"/>
            </p:cNvSpPr>
            <p:nvPr/>
          </p:nvSpPr>
          <p:spPr bwMode="auto">
            <a:xfrm>
              <a:off x="2944832"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24" name="Rectangle 38">
              <a:extLst>
                <a:ext uri="{FF2B5EF4-FFF2-40B4-BE49-F238E27FC236}">
                  <a16:creationId xmlns:a16="http://schemas.microsoft.com/office/drawing/2014/main" id="{5189801C-8059-453E-AFF8-25A18E8BAF95}"/>
                </a:ext>
              </a:extLst>
            </p:cNvPr>
            <p:cNvSpPr>
              <a:spLocks noChangeArrowheads="1"/>
            </p:cNvSpPr>
            <p:nvPr/>
          </p:nvSpPr>
          <p:spPr bwMode="auto">
            <a:xfrm>
              <a:off x="3005157"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25" name="Rectangle 39">
              <a:extLst>
                <a:ext uri="{FF2B5EF4-FFF2-40B4-BE49-F238E27FC236}">
                  <a16:creationId xmlns:a16="http://schemas.microsoft.com/office/drawing/2014/main" id="{F7657741-BB29-449E-BA2B-FC19AB2F0970}"/>
                </a:ext>
              </a:extLst>
            </p:cNvPr>
            <p:cNvSpPr>
              <a:spLocks noChangeArrowheads="1"/>
            </p:cNvSpPr>
            <p:nvPr/>
          </p:nvSpPr>
          <p:spPr bwMode="auto">
            <a:xfrm>
              <a:off x="3041670"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s</a:t>
              </a:r>
            </a:p>
          </p:txBody>
        </p:sp>
        <p:sp>
          <p:nvSpPr>
            <p:cNvPr id="26" name="Rectangle 40">
              <a:extLst>
                <a:ext uri="{FF2B5EF4-FFF2-40B4-BE49-F238E27FC236}">
                  <a16:creationId xmlns:a16="http://schemas.microsoft.com/office/drawing/2014/main" id="{D40294C1-A9DE-4B95-A936-61691E99837B}"/>
                </a:ext>
              </a:extLst>
            </p:cNvPr>
            <p:cNvSpPr>
              <a:spLocks noChangeArrowheads="1"/>
            </p:cNvSpPr>
            <p:nvPr/>
          </p:nvSpPr>
          <p:spPr bwMode="auto">
            <a:xfrm>
              <a:off x="3113107"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27" name="Rectangle 41">
              <a:extLst>
                <a:ext uri="{FF2B5EF4-FFF2-40B4-BE49-F238E27FC236}">
                  <a16:creationId xmlns:a16="http://schemas.microsoft.com/office/drawing/2014/main" id="{B3B33C94-D3E7-42E0-92CC-E504653CF2D8}"/>
                </a:ext>
              </a:extLst>
            </p:cNvPr>
            <p:cNvSpPr>
              <a:spLocks noChangeArrowheads="1"/>
            </p:cNvSpPr>
            <p:nvPr/>
          </p:nvSpPr>
          <p:spPr bwMode="auto">
            <a:xfrm>
              <a:off x="3136920"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28" name="Rectangle 42">
              <a:extLst>
                <a:ext uri="{FF2B5EF4-FFF2-40B4-BE49-F238E27FC236}">
                  <a16:creationId xmlns:a16="http://schemas.microsoft.com/office/drawing/2014/main" id="{9A386027-3A02-4D0F-8635-F8ACD451D425}"/>
                </a:ext>
              </a:extLst>
            </p:cNvPr>
            <p:cNvSpPr>
              <a:spLocks noChangeArrowheads="1"/>
            </p:cNvSpPr>
            <p:nvPr/>
          </p:nvSpPr>
          <p:spPr bwMode="auto">
            <a:xfrm>
              <a:off x="3200420"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29" name="Rectangle 43">
              <a:extLst>
                <a:ext uri="{FF2B5EF4-FFF2-40B4-BE49-F238E27FC236}">
                  <a16:creationId xmlns:a16="http://schemas.microsoft.com/office/drawing/2014/main" id="{8FEF18D8-4007-4DB2-BDA4-FC40D05BBDC7}"/>
                </a:ext>
              </a:extLst>
            </p:cNvPr>
            <p:cNvSpPr>
              <a:spLocks noChangeArrowheads="1"/>
            </p:cNvSpPr>
            <p:nvPr/>
          </p:nvSpPr>
          <p:spPr bwMode="auto">
            <a:xfrm>
              <a:off x="3252807"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me</a:t>
              </a:r>
            </a:p>
          </p:txBody>
        </p:sp>
        <p:sp>
          <p:nvSpPr>
            <p:cNvPr id="30" name="Rectangle 44">
              <a:extLst>
                <a:ext uri="{FF2B5EF4-FFF2-40B4-BE49-F238E27FC236}">
                  <a16:creationId xmlns:a16="http://schemas.microsoft.com/office/drawing/2014/main" id="{90A5FC2C-4ED8-4341-9A33-4736406B75DF}"/>
                </a:ext>
              </a:extLst>
            </p:cNvPr>
            <p:cNvSpPr>
              <a:spLocks noChangeArrowheads="1"/>
            </p:cNvSpPr>
            <p:nvPr/>
          </p:nvSpPr>
          <p:spPr bwMode="auto">
            <a:xfrm>
              <a:off x="340679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31" name="Rectangle 45">
              <a:extLst>
                <a:ext uri="{FF2B5EF4-FFF2-40B4-BE49-F238E27FC236}">
                  <a16:creationId xmlns:a16="http://schemas.microsoft.com/office/drawing/2014/main" id="{497798FB-0333-452D-BA7E-A86981BEE82C}"/>
                </a:ext>
              </a:extLst>
            </p:cNvPr>
            <p:cNvSpPr>
              <a:spLocks noChangeArrowheads="1"/>
            </p:cNvSpPr>
            <p:nvPr/>
          </p:nvSpPr>
          <p:spPr bwMode="auto">
            <a:xfrm flipH="1">
              <a:off x="3443307" y="36214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32" name="Rectangle 46">
              <a:extLst>
                <a:ext uri="{FF2B5EF4-FFF2-40B4-BE49-F238E27FC236}">
                  <a16:creationId xmlns:a16="http://schemas.microsoft.com/office/drawing/2014/main" id="{D12756A5-929C-43A1-92A4-3B46B24076B7}"/>
                </a:ext>
              </a:extLst>
            </p:cNvPr>
            <p:cNvSpPr>
              <a:spLocks noChangeArrowheads="1"/>
            </p:cNvSpPr>
            <p:nvPr/>
          </p:nvSpPr>
          <p:spPr bwMode="auto">
            <a:xfrm>
              <a:off x="2146320"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33" name="Rectangle 47">
              <a:extLst>
                <a:ext uri="{FF2B5EF4-FFF2-40B4-BE49-F238E27FC236}">
                  <a16:creationId xmlns:a16="http://schemas.microsoft.com/office/drawing/2014/main" id="{CA3963F3-BEC1-4312-927C-075674139628}"/>
                </a:ext>
              </a:extLst>
            </p:cNvPr>
            <p:cNvSpPr>
              <a:spLocks noChangeArrowheads="1"/>
            </p:cNvSpPr>
            <p:nvPr/>
          </p:nvSpPr>
          <p:spPr bwMode="auto">
            <a:xfrm>
              <a:off x="219553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34" name="Rectangle 48">
              <a:extLst>
                <a:ext uri="{FF2B5EF4-FFF2-40B4-BE49-F238E27FC236}">
                  <a16:creationId xmlns:a16="http://schemas.microsoft.com/office/drawing/2014/main" id="{98D2B795-1665-4462-B34F-DCFBE3D7B7BB}"/>
                </a:ext>
              </a:extLst>
            </p:cNvPr>
            <p:cNvSpPr>
              <a:spLocks noChangeArrowheads="1"/>
            </p:cNvSpPr>
            <p:nvPr/>
          </p:nvSpPr>
          <p:spPr bwMode="auto">
            <a:xfrm>
              <a:off x="225903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35" name="Rectangle 49">
              <a:extLst>
                <a:ext uri="{FF2B5EF4-FFF2-40B4-BE49-F238E27FC236}">
                  <a16:creationId xmlns:a16="http://schemas.microsoft.com/office/drawing/2014/main" id="{7481E8F8-661D-411A-81C3-0C34B9B3C916}"/>
                </a:ext>
              </a:extLst>
            </p:cNvPr>
            <p:cNvSpPr>
              <a:spLocks noChangeArrowheads="1"/>
            </p:cNvSpPr>
            <p:nvPr/>
          </p:nvSpPr>
          <p:spPr bwMode="auto">
            <a:xfrm>
              <a:off x="2322532"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se</a:t>
              </a:r>
            </a:p>
          </p:txBody>
        </p:sp>
        <p:sp>
          <p:nvSpPr>
            <p:cNvPr id="36" name="Rectangle 50">
              <a:extLst>
                <a:ext uri="{FF2B5EF4-FFF2-40B4-BE49-F238E27FC236}">
                  <a16:creationId xmlns:a16="http://schemas.microsoft.com/office/drawing/2014/main" id="{03F53CA8-EBE2-4B9B-98DB-AC0551C26F2B}"/>
                </a:ext>
              </a:extLst>
            </p:cNvPr>
            <p:cNvSpPr>
              <a:spLocks noChangeArrowheads="1"/>
            </p:cNvSpPr>
            <p:nvPr/>
          </p:nvSpPr>
          <p:spPr bwMode="auto">
            <a:xfrm>
              <a:off x="242413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37" name="Rectangle 51">
              <a:extLst>
                <a:ext uri="{FF2B5EF4-FFF2-40B4-BE49-F238E27FC236}">
                  <a16:creationId xmlns:a16="http://schemas.microsoft.com/office/drawing/2014/main" id="{ED22ACD2-516A-4D49-BD9D-8EFC61DFF26A}"/>
                </a:ext>
              </a:extLst>
            </p:cNvPr>
            <p:cNvSpPr>
              <a:spLocks noChangeArrowheads="1"/>
            </p:cNvSpPr>
            <p:nvPr/>
          </p:nvSpPr>
          <p:spPr bwMode="auto">
            <a:xfrm>
              <a:off x="2476520"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38" name="Rectangle 52">
              <a:extLst>
                <a:ext uri="{FF2B5EF4-FFF2-40B4-BE49-F238E27FC236}">
                  <a16:creationId xmlns:a16="http://schemas.microsoft.com/office/drawing/2014/main" id="{63264852-5005-4BB4-B502-7EAC0B8F1C22}"/>
                </a:ext>
              </a:extLst>
            </p:cNvPr>
            <p:cNvSpPr>
              <a:spLocks noChangeArrowheads="1"/>
            </p:cNvSpPr>
            <p:nvPr/>
          </p:nvSpPr>
          <p:spPr bwMode="auto">
            <a:xfrm>
              <a:off x="2513032" y="3761192"/>
              <a:ext cx="345879"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etue</a:t>
              </a:r>
            </a:p>
          </p:txBody>
        </p:sp>
        <p:sp>
          <p:nvSpPr>
            <p:cNvPr id="39" name="Rectangle 53">
              <a:extLst>
                <a:ext uri="{FF2B5EF4-FFF2-40B4-BE49-F238E27FC236}">
                  <a16:creationId xmlns:a16="http://schemas.microsoft.com/office/drawing/2014/main" id="{9F8018F1-C7A6-4899-98CD-0C1C73273531}"/>
                </a:ext>
              </a:extLst>
            </p:cNvPr>
            <p:cNvSpPr>
              <a:spLocks noChangeArrowheads="1"/>
            </p:cNvSpPr>
            <p:nvPr/>
          </p:nvSpPr>
          <p:spPr bwMode="auto">
            <a:xfrm>
              <a:off x="272734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40" name="Rectangle 54">
              <a:extLst>
                <a:ext uri="{FF2B5EF4-FFF2-40B4-BE49-F238E27FC236}">
                  <a16:creationId xmlns:a16="http://schemas.microsoft.com/office/drawing/2014/main" id="{C13E3BAB-9905-4A78-AD1A-E263973C791E}"/>
                </a:ext>
              </a:extLst>
            </p:cNvPr>
            <p:cNvSpPr>
              <a:spLocks noChangeArrowheads="1"/>
            </p:cNvSpPr>
            <p:nvPr/>
          </p:nvSpPr>
          <p:spPr bwMode="auto">
            <a:xfrm>
              <a:off x="2765445"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a</a:t>
              </a:r>
            </a:p>
          </p:txBody>
        </p:sp>
        <p:sp>
          <p:nvSpPr>
            <p:cNvPr id="41" name="Rectangle 55">
              <a:extLst>
                <a:ext uri="{FF2B5EF4-FFF2-40B4-BE49-F238E27FC236}">
                  <a16:creationId xmlns:a16="http://schemas.microsoft.com/office/drawing/2014/main" id="{E6FDB182-B8B8-4904-97D4-F00A4A996FC6}"/>
                </a:ext>
              </a:extLst>
            </p:cNvPr>
            <p:cNvSpPr>
              <a:spLocks noChangeArrowheads="1"/>
            </p:cNvSpPr>
            <p:nvPr/>
          </p:nvSpPr>
          <p:spPr bwMode="auto">
            <a:xfrm>
              <a:off x="284323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42" name="Rectangle 56">
              <a:extLst>
                <a:ext uri="{FF2B5EF4-FFF2-40B4-BE49-F238E27FC236}">
                  <a16:creationId xmlns:a16="http://schemas.microsoft.com/office/drawing/2014/main" id="{470E0726-231A-4B23-84F0-2A8CAE3206AC}"/>
                </a:ext>
              </a:extLst>
            </p:cNvPr>
            <p:cNvSpPr>
              <a:spLocks noChangeArrowheads="1"/>
            </p:cNvSpPr>
            <p:nvPr/>
          </p:nvSpPr>
          <p:spPr bwMode="auto">
            <a:xfrm>
              <a:off x="290673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43" name="Rectangle 57">
              <a:extLst>
                <a:ext uri="{FF2B5EF4-FFF2-40B4-BE49-F238E27FC236}">
                  <a16:creationId xmlns:a16="http://schemas.microsoft.com/office/drawing/2014/main" id="{618CF17C-5C3E-4C42-B144-9C268B9CF0CE}"/>
                </a:ext>
              </a:extLst>
            </p:cNvPr>
            <p:cNvSpPr>
              <a:spLocks noChangeArrowheads="1"/>
            </p:cNvSpPr>
            <p:nvPr/>
          </p:nvSpPr>
          <p:spPr bwMode="auto">
            <a:xfrm>
              <a:off x="2933720"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pi</a:t>
              </a:r>
            </a:p>
          </p:txBody>
        </p:sp>
        <p:sp>
          <p:nvSpPr>
            <p:cNvPr id="44" name="Rectangle 58">
              <a:extLst>
                <a:ext uri="{FF2B5EF4-FFF2-40B4-BE49-F238E27FC236}">
                  <a16:creationId xmlns:a16="http://schemas.microsoft.com/office/drawing/2014/main" id="{1E6EA6BD-F0D7-4A38-883B-20662F5F2792}"/>
                </a:ext>
              </a:extLst>
            </p:cNvPr>
            <p:cNvSpPr>
              <a:spLocks noChangeArrowheads="1"/>
            </p:cNvSpPr>
            <p:nvPr/>
          </p:nvSpPr>
          <p:spPr bwMode="auto">
            <a:xfrm>
              <a:off x="3024207"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a:t>
              </a:r>
            </a:p>
          </p:txBody>
        </p:sp>
        <p:sp>
          <p:nvSpPr>
            <p:cNvPr id="45" name="Rectangle 59">
              <a:extLst>
                <a:ext uri="{FF2B5EF4-FFF2-40B4-BE49-F238E27FC236}">
                  <a16:creationId xmlns:a16="http://schemas.microsoft.com/office/drawing/2014/main" id="{642AC1C2-D836-46F6-989D-48C960ED8F2D}"/>
                </a:ext>
              </a:extLst>
            </p:cNvPr>
            <p:cNvSpPr>
              <a:spLocks noChangeArrowheads="1"/>
            </p:cNvSpPr>
            <p:nvPr/>
          </p:nvSpPr>
          <p:spPr bwMode="auto">
            <a:xfrm>
              <a:off x="3068657"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46" name="Rectangle 60">
              <a:extLst>
                <a:ext uri="{FF2B5EF4-FFF2-40B4-BE49-F238E27FC236}">
                  <a16:creationId xmlns:a16="http://schemas.microsoft.com/office/drawing/2014/main" id="{9E47FF13-8EDA-477A-B8D1-597FFE6E7CF1}"/>
                </a:ext>
              </a:extLst>
            </p:cNvPr>
            <p:cNvSpPr>
              <a:spLocks noChangeArrowheads="1"/>
            </p:cNvSpPr>
            <p:nvPr/>
          </p:nvSpPr>
          <p:spPr bwMode="auto">
            <a:xfrm>
              <a:off x="312104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47" name="Rectangle 61">
              <a:extLst>
                <a:ext uri="{FF2B5EF4-FFF2-40B4-BE49-F238E27FC236}">
                  <a16:creationId xmlns:a16="http://schemas.microsoft.com/office/drawing/2014/main" id="{C2E8B379-957E-4F17-BF38-16EBF8F4E034}"/>
                </a:ext>
              </a:extLst>
            </p:cNvPr>
            <p:cNvSpPr>
              <a:spLocks noChangeArrowheads="1"/>
            </p:cNvSpPr>
            <p:nvPr/>
          </p:nvSpPr>
          <p:spPr bwMode="auto">
            <a:xfrm>
              <a:off x="3148032"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ng</a:t>
              </a:r>
            </a:p>
          </p:txBody>
        </p:sp>
        <p:sp>
          <p:nvSpPr>
            <p:cNvPr id="48" name="Rectangle 62">
              <a:extLst>
                <a:ext uri="{FF2B5EF4-FFF2-40B4-BE49-F238E27FC236}">
                  <a16:creationId xmlns:a16="http://schemas.microsoft.com/office/drawing/2014/main" id="{9EF94838-4C69-45F3-826C-BCF20A9CF0F3}"/>
                </a:ext>
              </a:extLst>
            </p:cNvPr>
            <p:cNvSpPr>
              <a:spLocks noChangeArrowheads="1"/>
            </p:cNvSpPr>
            <p:nvPr/>
          </p:nvSpPr>
          <p:spPr bwMode="auto">
            <a:xfrm>
              <a:off x="3275032" y="37611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el</a:t>
              </a:r>
            </a:p>
          </p:txBody>
        </p:sp>
        <p:sp>
          <p:nvSpPr>
            <p:cNvPr id="49" name="Rectangle 63">
              <a:extLst>
                <a:ext uri="{FF2B5EF4-FFF2-40B4-BE49-F238E27FC236}">
                  <a16:creationId xmlns:a16="http://schemas.microsoft.com/office/drawing/2014/main" id="{53B333E7-EF76-4E49-9345-F00856AC58C2}"/>
                </a:ext>
              </a:extLst>
            </p:cNvPr>
            <p:cNvSpPr>
              <a:spLocks noChangeArrowheads="1"/>
            </p:cNvSpPr>
            <p:nvPr/>
          </p:nvSpPr>
          <p:spPr bwMode="auto">
            <a:xfrm>
              <a:off x="3379807"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50" name="Rectangle 64">
              <a:extLst>
                <a:ext uri="{FF2B5EF4-FFF2-40B4-BE49-F238E27FC236}">
                  <a16:creationId xmlns:a16="http://schemas.microsoft.com/office/drawing/2014/main" id="{12FB86A3-DC60-498F-A011-BDAD887D799A}"/>
                </a:ext>
              </a:extLst>
            </p:cNvPr>
            <p:cNvSpPr>
              <a:spLocks noChangeArrowheads="1"/>
            </p:cNvSpPr>
            <p:nvPr/>
          </p:nvSpPr>
          <p:spPr bwMode="auto">
            <a:xfrm>
              <a:off x="340679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51" name="Rectangle 65">
              <a:extLst>
                <a:ext uri="{FF2B5EF4-FFF2-40B4-BE49-F238E27FC236}">
                  <a16:creationId xmlns:a16="http://schemas.microsoft.com/office/drawing/2014/main" id="{DC365824-9210-463D-9BC6-E565E815DECF}"/>
                </a:ext>
              </a:extLst>
            </p:cNvPr>
            <p:cNvSpPr>
              <a:spLocks noChangeArrowheads="1"/>
            </p:cNvSpPr>
            <p:nvPr/>
          </p:nvSpPr>
          <p:spPr bwMode="auto">
            <a:xfrm flipH="1">
              <a:off x="3443307" y="37611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52" name="Rectangle 66">
              <a:extLst>
                <a:ext uri="{FF2B5EF4-FFF2-40B4-BE49-F238E27FC236}">
                  <a16:creationId xmlns:a16="http://schemas.microsoft.com/office/drawing/2014/main" id="{68AACF8D-594F-4410-982D-C462C5DDC972}"/>
                </a:ext>
              </a:extLst>
            </p:cNvPr>
            <p:cNvSpPr>
              <a:spLocks noChangeArrowheads="1"/>
            </p:cNvSpPr>
            <p:nvPr/>
          </p:nvSpPr>
          <p:spPr bwMode="auto">
            <a:xfrm>
              <a:off x="214632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53" name="Rectangle 67">
              <a:extLst>
                <a:ext uri="{FF2B5EF4-FFF2-40B4-BE49-F238E27FC236}">
                  <a16:creationId xmlns:a16="http://schemas.microsoft.com/office/drawing/2014/main" id="{284F663B-FF07-49EB-86E5-4EE39168AF0A}"/>
                </a:ext>
              </a:extLst>
            </p:cNvPr>
            <p:cNvSpPr>
              <a:spLocks noChangeArrowheads="1"/>
            </p:cNvSpPr>
            <p:nvPr/>
          </p:nvSpPr>
          <p:spPr bwMode="auto">
            <a:xfrm>
              <a:off x="221299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54" name="Rectangle 68">
              <a:extLst>
                <a:ext uri="{FF2B5EF4-FFF2-40B4-BE49-F238E27FC236}">
                  <a16:creationId xmlns:a16="http://schemas.microsoft.com/office/drawing/2014/main" id="{31D28F66-A921-4C51-B914-4AB05749B4B5}"/>
                </a:ext>
              </a:extLst>
            </p:cNvPr>
            <p:cNvSpPr>
              <a:spLocks noChangeArrowheads="1"/>
            </p:cNvSpPr>
            <p:nvPr/>
          </p:nvSpPr>
          <p:spPr bwMode="auto">
            <a:xfrm>
              <a:off x="227014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55" name="Rectangle 69">
              <a:extLst>
                <a:ext uri="{FF2B5EF4-FFF2-40B4-BE49-F238E27FC236}">
                  <a16:creationId xmlns:a16="http://schemas.microsoft.com/office/drawing/2014/main" id="{33C4A390-4A9C-4B63-9AEE-4285CF3709BF}"/>
                </a:ext>
              </a:extLst>
            </p:cNvPr>
            <p:cNvSpPr>
              <a:spLocks noChangeArrowheads="1"/>
            </p:cNvSpPr>
            <p:nvPr/>
          </p:nvSpPr>
          <p:spPr bwMode="auto">
            <a:xfrm>
              <a:off x="233364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56" name="Rectangle 70">
              <a:extLst>
                <a:ext uri="{FF2B5EF4-FFF2-40B4-BE49-F238E27FC236}">
                  <a16:creationId xmlns:a16="http://schemas.microsoft.com/office/drawing/2014/main" id="{533BCDE7-ECEA-47D0-9F63-512B0BA55033}"/>
                </a:ext>
              </a:extLst>
            </p:cNvPr>
            <p:cNvSpPr>
              <a:spLocks noChangeArrowheads="1"/>
            </p:cNvSpPr>
            <p:nvPr/>
          </p:nvSpPr>
          <p:spPr bwMode="auto">
            <a:xfrm>
              <a:off x="2389208"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an</a:t>
              </a:r>
            </a:p>
          </p:txBody>
        </p:sp>
        <p:sp>
          <p:nvSpPr>
            <p:cNvPr id="57" name="Rectangle 71">
              <a:extLst>
                <a:ext uri="{FF2B5EF4-FFF2-40B4-BE49-F238E27FC236}">
                  <a16:creationId xmlns:a16="http://schemas.microsoft.com/office/drawing/2014/main" id="{057C7E0B-51E1-40C5-A4C9-04CE177B53EA}"/>
                </a:ext>
              </a:extLst>
            </p:cNvPr>
            <p:cNvSpPr>
              <a:spLocks noChangeArrowheads="1"/>
            </p:cNvSpPr>
            <p:nvPr/>
          </p:nvSpPr>
          <p:spPr bwMode="auto">
            <a:xfrm>
              <a:off x="2532082"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58" name="Rectangle 72">
              <a:extLst>
                <a:ext uri="{FF2B5EF4-FFF2-40B4-BE49-F238E27FC236}">
                  <a16:creationId xmlns:a16="http://schemas.microsoft.com/office/drawing/2014/main" id="{56D182AC-FE3E-4AC1-B917-4CFBCD21073B}"/>
                </a:ext>
              </a:extLst>
            </p:cNvPr>
            <p:cNvSpPr>
              <a:spLocks noChangeArrowheads="1"/>
            </p:cNvSpPr>
            <p:nvPr/>
          </p:nvSpPr>
          <p:spPr bwMode="auto">
            <a:xfrm>
              <a:off x="258447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59" name="Rectangle 73">
              <a:extLst>
                <a:ext uri="{FF2B5EF4-FFF2-40B4-BE49-F238E27FC236}">
                  <a16:creationId xmlns:a16="http://schemas.microsoft.com/office/drawing/2014/main" id="{724E6FA4-25B3-48CA-BDBB-6997EA1C711A}"/>
                </a:ext>
              </a:extLst>
            </p:cNvPr>
            <p:cNvSpPr>
              <a:spLocks noChangeArrowheads="1"/>
            </p:cNvSpPr>
            <p:nvPr/>
          </p:nvSpPr>
          <p:spPr bwMode="auto">
            <a:xfrm>
              <a:off x="264479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60" name="Rectangle 74">
              <a:extLst>
                <a:ext uri="{FF2B5EF4-FFF2-40B4-BE49-F238E27FC236}">
                  <a16:creationId xmlns:a16="http://schemas.microsoft.com/office/drawing/2014/main" id="{5F921A9B-C705-4C50-91A8-263FB889BAAE}"/>
                </a:ext>
              </a:extLst>
            </p:cNvPr>
            <p:cNvSpPr>
              <a:spLocks noChangeArrowheads="1"/>
            </p:cNvSpPr>
            <p:nvPr/>
          </p:nvSpPr>
          <p:spPr bwMode="auto">
            <a:xfrm>
              <a:off x="2741632"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61" name="Rectangle 75">
              <a:extLst>
                <a:ext uri="{FF2B5EF4-FFF2-40B4-BE49-F238E27FC236}">
                  <a16:creationId xmlns:a16="http://schemas.microsoft.com/office/drawing/2014/main" id="{FF9D0330-0668-4CC4-A6D7-5166A645032D}"/>
                </a:ext>
              </a:extLst>
            </p:cNvPr>
            <p:cNvSpPr>
              <a:spLocks noChangeArrowheads="1"/>
            </p:cNvSpPr>
            <p:nvPr/>
          </p:nvSpPr>
          <p:spPr bwMode="auto">
            <a:xfrm>
              <a:off x="2836882"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od</a:t>
              </a:r>
            </a:p>
          </p:txBody>
        </p:sp>
        <p:sp>
          <p:nvSpPr>
            <p:cNvPr id="62" name="Rectangle 76">
              <a:extLst>
                <a:ext uri="{FF2B5EF4-FFF2-40B4-BE49-F238E27FC236}">
                  <a16:creationId xmlns:a16="http://schemas.microsoft.com/office/drawing/2014/main" id="{6232ADF5-1EE6-4E87-B491-6A25B31E46D2}"/>
                </a:ext>
              </a:extLst>
            </p:cNvPr>
            <p:cNvSpPr>
              <a:spLocks noChangeArrowheads="1"/>
            </p:cNvSpPr>
            <p:nvPr/>
          </p:nvSpPr>
          <p:spPr bwMode="auto">
            <a:xfrm>
              <a:off x="2963882" y="3899304"/>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 l</a:t>
              </a:r>
            </a:p>
          </p:txBody>
        </p:sp>
        <p:sp>
          <p:nvSpPr>
            <p:cNvPr id="63" name="Rectangle 77">
              <a:extLst>
                <a:ext uri="{FF2B5EF4-FFF2-40B4-BE49-F238E27FC236}">
                  <a16:creationId xmlns:a16="http://schemas.microsoft.com/office/drawing/2014/main" id="{5D276BCA-3D15-4545-845C-9C5FA4A6DB9C}"/>
                </a:ext>
              </a:extLst>
            </p:cNvPr>
            <p:cNvSpPr>
              <a:spLocks noChangeArrowheads="1"/>
            </p:cNvSpPr>
            <p:nvPr/>
          </p:nvSpPr>
          <p:spPr bwMode="auto">
            <a:xfrm>
              <a:off x="3076595"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ig</a:t>
              </a:r>
            </a:p>
          </p:txBody>
        </p:sp>
        <p:sp>
          <p:nvSpPr>
            <p:cNvPr id="64" name="Rectangle 78">
              <a:extLst>
                <a:ext uri="{FF2B5EF4-FFF2-40B4-BE49-F238E27FC236}">
                  <a16:creationId xmlns:a16="http://schemas.microsoft.com/office/drawing/2014/main" id="{D5900C37-2F26-4A4A-8231-1761BEE4A991}"/>
                </a:ext>
              </a:extLst>
            </p:cNvPr>
            <p:cNvSpPr>
              <a:spLocks noChangeArrowheads="1"/>
            </p:cNvSpPr>
            <p:nvPr/>
          </p:nvSpPr>
          <p:spPr bwMode="auto">
            <a:xfrm>
              <a:off x="316549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u</a:t>
              </a:r>
            </a:p>
          </p:txBody>
        </p:sp>
        <p:sp>
          <p:nvSpPr>
            <p:cNvPr id="65" name="Rectangle 79">
              <a:extLst>
                <a:ext uri="{FF2B5EF4-FFF2-40B4-BE49-F238E27FC236}">
                  <a16:creationId xmlns:a16="http://schemas.microsoft.com/office/drawing/2014/main" id="{48EFE588-CAEF-4E34-803B-41D43236BAA6}"/>
                </a:ext>
              </a:extLst>
            </p:cNvPr>
            <p:cNvSpPr>
              <a:spLocks noChangeArrowheads="1"/>
            </p:cNvSpPr>
            <p:nvPr/>
          </p:nvSpPr>
          <p:spPr bwMode="auto">
            <a:xfrm>
              <a:off x="3230582"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66" name="Rectangle 80">
              <a:extLst>
                <a:ext uri="{FF2B5EF4-FFF2-40B4-BE49-F238E27FC236}">
                  <a16:creationId xmlns:a16="http://schemas.microsoft.com/office/drawing/2014/main" id="{BFFD7E4C-4F07-409C-B2AD-212018666088}"/>
                </a:ext>
              </a:extLst>
            </p:cNvPr>
            <p:cNvSpPr>
              <a:spLocks noChangeArrowheads="1"/>
            </p:cNvSpPr>
            <p:nvPr/>
          </p:nvSpPr>
          <p:spPr bwMode="auto">
            <a:xfrm>
              <a:off x="3255982"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67" name="Rectangle 81">
              <a:extLst>
                <a:ext uri="{FF2B5EF4-FFF2-40B4-BE49-F238E27FC236}">
                  <a16:creationId xmlns:a16="http://schemas.microsoft.com/office/drawing/2014/main" id="{F7F109EF-09D6-44A0-B6A8-F2E126EE5649}"/>
                </a:ext>
              </a:extLst>
            </p:cNvPr>
            <p:cNvSpPr>
              <a:spLocks noChangeArrowheads="1"/>
            </p:cNvSpPr>
            <p:nvPr/>
          </p:nvSpPr>
          <p:spPr bwMode="auto">
            <a:xfrm>
              <a:off x="2127270" y="3299229"/>
              <a:ext cx="129705"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68" name="Rectangle 82">
              <a:extLst>
                <a:ext uri="{FF2B5EF4-FFF2-40B4-BE49-F238E27FC236}">
                  <a16:creationId xmlns:a16="http://schemas.microsoft.com/office/drawing/2014/main" id="{090FF6A8-64FC-4B81-A973-3D09984624D4}"/>
                </a:ext>
              </a:extLst>
            </p:cNvPr>
            <p:cNvSpPr>
              <a:spLocks noChangeArrowheads="1"/>
            </p:cNvSpPr>
            <p:nvPr/>
          </p:nvSpPr>
          <p:spPr bwMode="auto">
            <a:xfrm>
              <a:off x="2209820" y="3299229"/>
              <a:ext cx="1297048"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OREM IPSUM</a:t>
              </a:r>
            </a:p>
          </p:txBody>
        </p:sp>
        <p:sp>
          <p:nvSpPr>
            <p:cNvPr id="69" name="Rectangle 83">
              <a:extLst>
                <a:ext uri="{FF2B5EF4-FFF2-40B4-BE49-F238E27FC236}">
                  <a16:creationId xmlns:a16="http://schemas.microsoft.com/office/drawing/2014/main" id="{A2651A36-B5D8-44C6-91CB-4672E91CEF2E}"/>
                </a:ext>
              </a:extLst>
            </p:cNvPr>
            <p:cNvSpPr>
              <a:spLocks noChangeArrowheads="1"/>
            </p:cNvSpPr>
            <p:nvPr/>
          </p:nvSpPr>
          <p:spPr bwMode="auto">
            <a:xfrm>
              <a:off x="2116157"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0</a:t>
              </a:r>
            </a:p>
          </p:txBody>
        </p:sp>
        <p:sp>
          <p:nvSpPr>
            <p:cNvPr id="70" name="Rectangle 84">
              <a:extLst>
                <a:ext uri="{FF2B5EF4-FFF2-40B4-BE49-F238E27FC236}">
                  <a16:creationId xmlns:a16="http://schemas.microsoft.com/office/drawing/2014/main" id="{6A2A78EC-D97F-4FD4-9A75-51D0E30FC203}"/>
                </a:ext>
              </a:extLst>
            </p:cNvPr>
            <p:cNvSpPr>
              <a:spLocks noChangeArrowheads="1"/>
            </p:cNvSpPr>
            <p:nvPr/>
          </p:nvSpPr>
          <p:spPr bwMode="auto">
            <a:xfrm>
              <a:off x="2520970"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1</a:t>
              </a:r>
            </a:p>
          </p:txBody>
        </p:sp>
        <p:sp>
          <p:nvSpPr>
            <p:cNvPr id="71" name="Freeform 86">
              <a:extLst>
                <a:ext uri="{FF2B5EF4-FFF2-40B4-BE49-F238E27FC236}">
                  <a16:creationId xmlns:a16="http://schemas.microsoft.com/office/drawing/2014/main" id="{CF628991-666B-4A81-9E31-501DFAEE31B9}"/>
                </a:ext>
              </a:extLst>
            </p:cNvPr>
            <p:cNvSpPr/>
            <p:nvPr/>
          </p:nvSpPr>
          <p:spPr bwMode="auto">
            <a:xfrm>
              <a:off x="4973815" y="1960967"/>
              <a:ext cx="2665413" cy="2670174"/>
            </a:xfrm>
            <a:custGeom>
              <a:cxnLst>
                <a:cxn ang="0">
                  <a:pos x="678" y="712"/>
                </a:cxn>
                <a:cxn ang="0">
                  <a:pos x="33" y="712"/>
                </a:cxn>
                <a:cxn ang="0">
                  <a:pos x="0" y="678"/>
                </a:cxn>
                <a:cxn ang="0">
                  <a:pos x="0" y="34"/>
                </a:cxn>
                <a:cxn ang="0">
                  <a:pos x="33" y="0"/>
                </a:cxn>
                <a:cxn ang="0">
                  <a:pos x="678" y="0"/>
                </a:cxn>
                <a:cxn ang="0">
                  <a:pos x="711" y="34"/>
                </a:cxn>
                <a:cxn ang="0">
                  <a:pos x="711" y="678"/>
                </a:cxn>
                <a:cxn ang="0">
                  <a:pos x="678" y="712"/>
                </a:cxn>
              </a:cxnLst>
              <a:rect b="b" l="0" r="r" t="0"/>
              <a:pathLst>
                <a:path h="712" w="711">
                  <a:moveTo>
                    <a:pt x="678" y="712"/>
                  </a:moveTo>
                  <a:cubicBezTo>
                    <a:pt x="33" y="712"/>
                    <a:pt x="33" y="712"/>
                    <a:pt x="33" y="712"/>
                  </a:cubicBezTo>
                  <a:cubicBezTo>
                    <a:pt x="15" y="712"/>
                    <a:pt x="0" y="697"/>
                    <a:pt x="0" y="678"/>
                  </a:cubicBezTo>
                  <a:cubicBezTo>
                    <a:pt x="0" y="34"/>
                    <a:pt x="0" y="34"/>
                    <a:pt x="0" y="34"/>
                  </a:cubicBezTo>
                  <a:cubicBezTo>
                    <a:pt x="0" y="15"/>
                    <a:pt x="15" y="0"/>
                    <a:pt x="33" y="0"/>
                  </a:cubicBezTo>
                  <a:cubicBezTo>
                    <a:pt x="678" y="0"/>
                    <a:pt x="678" y="0"/>
                    <a:pt x="678" y="0"/>
                  </a:cubicBezTo>
                  <a:cubicBezTo>
                    <a:pt x="696" y="0"/>
                    <a:pt x="711" y="15"/>
                    <a:pt x="711" y="34"/>
                  </a:cubicBezTo>
                  <a:cubicBezTo>
                    <a:pt x="711" y="678"/>
                    <a:pt x="711" y="678"/>
                    <a:pt x="711" y="678"/>
                  </a:cubicBezTo>
                  <a:cubicBezTo>
                    <a:pt x="711" y="697"/>
                    <a:pt x="696" y="712"/>
                    <a:pt x="678" y="712"/>
                  </a:cubicBezTo>
                </a:path>
              </a:pathLst>
            </a:custGeom>
            <a:noFill/>
            <a:ln w="9525">
              <a:solidFill>
                <a:srgbClr val="66676C"/>
              </a:solid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72" name="Rectangle 92">
              <a:extLst>
                <a:ext uri="{FF2B5EF4-FFF2-40B4-BE49-F238E27FC236}">
                  <a16:creationId xmlns:a16="http://schemas.microsoft.com/office/drawing/2014/main" id="{1B3930BA-1E6E-4FFB-A553-2C7D7437A080}"/>
                </a:ext>
              </a:extLst>
            </p:cNvPr>
            <p:cNvSpPr>
              <a:spLocks noChangeArrowheads="1"/>
            </p:cNvSpPr>
            <p:nvPr/>
          </p:nvSpPr>
          <p:spPr bwMode="auto">
            <a:xfrm>
              <a:off x="570565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73" name="Rectangle 93">
              <a:extLst>
                <a:ext uri="{FF2B5EF4-FFF2-40B4-BE49-F238E27FC236}">
                  <a16:creationId xmlns:a16="http://schemas.microsoft.com/office/drawing/2014/main" id="{5978C1EC-DD26-4B71-B791-60A38A8515E7}"/>
                </a:ext>
              </a:extLst>
            </p:cNvPr>
            <p:cNvSpPr>
              <a:spLocks noChangeArrowheads="1"/>
            </p:cNvSpPr>
            <p:nvPr/>
          </p:nvSpPr>
          <p:spPr bwMode="auto">
            <a:xfrm>
              <a:off x="575962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74" name="Rectangle 94">
              <a:extLst>
                <a:ext uri="{FF2B5EF4-FFF2-40B4-BE49-F238E27FC236}">
                  <a16:creationId xmlns:a16="http://schemas.microsoft.com/office/drawing/2014/main" id="{3B773C48-80DD-4E92-8909-705B25DF55B3}"/>
                </a:ext>
              </a:extLst>
            </p:cNvPr>
            <p:cNvSpPr>
              <a:spLocks noChangeArrowheads="1"/>
            </p:cNvSpPr>
            <p:nvPr/>
          </p:nvSpPr>
          <p:spPr bwMode="auto">
            <a:xfrm>
              <a:off x="582312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75" name="Rectangle 95">
              <a:extLst>
                <a:ext uri="{FF2B5EF4-FFF2-40B4-BE49-F238E27FC236}">
                  <a16:creationId xmlns:a16="http://schemas.microsoft.com/office/drawing/2014/main" id="{C48F739C-A4D3-4D24-B182-7FCA6486B219}"/>
                </a:ext>
              </a:extLst>
            </p:cNvPr>
            <p:cNvSpPr>
              <a:spLocks noChangeArrowheads="1"/>
            </p:cNvSpPr>
            <p:nvPr/>
          </p:nvSpPr>
          <p:spPr bwMode="auto">
            <a:xfrm>
              <a:off x="58564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76" name="Rectangle 96">
              <a:extLst>
                <a:ext uri="{FF2B5EF4-FFF2-40B4-BE49-F238E27FC236}">
                  <a16:creationId xmlns:a16="http://schemas.microsoft.com/office/drawing/2014/main" id="{EF373E78-9C0D-412D-AFB6-A3D7995D3405}"/>
                </a:ext>
              </a:extLst>
            </p:cNvPr>
            <p:cNvSpPr>
              <a:spLocks noChangeArrowheads="1"/>
            </p:cNvSpPr>
            <p:nvPr/>
          </p:nvSpPr>
          <p:spPr bwMode="auto">
            <a:xfrm>
              <a:off x="591202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77" name="Rectangle 97">
              <a:extLst>
                <a:ext uri="{FF2B5EF4-FFF2-40B4-BE49-F238E27FC236}">
                  <a16:creationId xmlns:a16="http://schemas.microsoft.com/office/drawing/2014/main" id="{404D07AE-DEFD-41EA-830E-B5FC5C94968B}"/>
                </a:ext>
              </a:extLst>
            </p:cNvPr>
            <p:cNvSpPr>
              <a:spLocks noChangeArrowheads="1"/>
            </p:cNvSpPr>
            <p:nvPr/>
          </p:nvSpPr>
          <p:spPr bwMode="auto">
            <a:xfrm>
              <a:off x="6010453"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i</a:t>
              </a:r>
            </a:p>
          </p:txBody>
        </p:sp>
        <p:sp>
          <p:nvSpPr>
            <p:cNvPr id="78" name="Rectangle 98">
              <a:extLst>
                <a:ext uri="{FF2B5EF4-FFF2-40B4-BE49-F238E27FC236}">
                  <a16:creationId xmlns:a16="http://schemas.microsoft.com/office/drawing/2014/main" id="{A38E7565-10C0-4BF6-A604-65D84D030F67}"/>
                </a:ext>
              </a:extLst>
            </p:cNvPr>
            <p:cNvSpPr>
              <a:spLocks noChangeArrowheads="1"/>
            </p:cNvSpPr>
            <p:nvPr/>
          </p:nvSpPr>
          <p:spPr bwMode="auto">
            <a:xfrm>
              <a:off x="605807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a:t>
              </a:r>
            </a:p>
          </p:txBody>
        </p:sp>
        <p:sp>
          <p:nvSpPr>
            <p:cNvPr id="79" name="Rectangle 99">
              <a:extLst>
                <a:ext uri="{FF2B5EF4-FFF2-40B4-BE49-F238E27FC236}">
                  <a16:creationId xmlns:a16="http://schemas.microsoft.com/office/drawing/2014/main" id="{899B02DD-58C4-4646-BBC4-4CA6909EA88B}"/>
                </a:ext>
              </a:extLst>
            </p:cNvPr>
            <p:cNvSpPr>
              <a:spLocks noChangeArrowheads="1"/>
            </p:cNvSpPr>
            <p:nvPr/>
          </p:nvSpPr>
          <p:spPr bwMode="auto">
            <a:xfrm>
              <a:off x="6126340" y="36214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sum</a:t>
              </a:r>
            </a:p>
          </p:txBody>
        </p:sp>
        <p:sp>
          <p:nvSpPr>
            <p:cNvPr id="80" name="Rectangle 100">
              <a:extLst>
                <a:ext uri="{FF2B5EF4-FFF2-40B4-BE49-F238E27FC236}">
                  <a16:creationId xmlns:a16="http://schemas.microsoft.com/office/drawing/2014/main" id="{648BFFC8-BFC9-448C-8A95-239C38DFBB4F}"/>
                </a:ext>
              </a:extLst>
            </p:cNvPr>
            <p:cNvSpPr>
              <a:spLocks noChangeArrowheads="1"/>
            </p:cNvSpPr>
            <p:nvPr/>
          </p:nvSpPr>
          <p:spPr bwMode="auto">
            <a:xfrm>
              <a:off x="63517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81" name="Rectangle 101">
              <a:extLst>
                <a:ext uri="{FF2B5EF4-FFF2-40B4-BE49-F238E27FC236}">
                  <a16:creationId xmlns:a16="http://schemas.microsoft.com/office/drawing/2014/main" id="{CF02401C-4FEC-4FFA-8462-ECED9E3F8080}"/>
                </a:ext>
              </a:extLst>
            </p:cNvPr>
            <p:cNvSpPr>
              <a:spLocks noChangeArrowheads="1"/>
            </p:cNvSpPr>
            <p:nvPr/>
          </p:nvSpPr>
          <p:spPr bwMode="auto">
            <a:xfrm>
              <a:off x="64152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82" name="Rectangle 102">
              <a:extLst>
                <a:ext uri="{FF2B5EF4-FFF2-40B4-BE49-F238E27FC236}">
                  <a16:creationId xmlns:a16="http://schemas.microsoft.com/office/drawing/2014/main" id="{FE49E662-4561-4244-942F-8E098D492ED8}"/>
                </a:ext>
              </a:extLst>
            </p:cNvPr>
            <p:cNvSpPr>
              <a:spLocks noChangeArrowheads="1"/>
            </p:cNvSpPr>
            <p:nvPr/>
          </p:nvSpPr>
          <p:spPr bwMode="auto">
            <a:xfrm>
              <a:off x="6478764"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83" name="Rectangle 103">
              <a:extLst>
                <a:ext uri="{FF2B5EF4-FFF2-40B4-BE49-F238E27FC236}">
                  <a16:creationId xmlns:a16="http://schemas.microsoft.com/office/drawing/2014/main" id="{58C513B1-706C-4206-9D00-53FB922B2578}"/>
                </a:ext>
              </a:extLst>
            </p:cNvPr>
            <p:cNvSpPr>
              <a:spLocks noChangeArrowheads="1"/>
            </p:cNvSpPr>
            <p:nvPr/>
          </p:nvSpPr>
          <p:spPr bwMode="auto">
            <a:xfrm>
              <a:off x="650575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84" name="Rectangle 104">
              <a:extLst>
                <a:ext uri="{FF2B5EF4-FFF2-40B4-BE49-F238E27FC236}">
                  <a16:creationId xmlns:a16="http://schemas.microsoft.com/office/drawing/2014/main" id="{9DDB1AC6-5726-4F60-9721-A3259EE7BA19}"/>
                </a:ext>
              </a:extLst>
            </p:cNvPr>
            <p:cNvSpPr>
              <a:spLocks noChangeArrowheads="1"/>
            </p:cNvSpPr>
            <p:nvPr/>
          </p:nvSpPr>
          <p:spPr bwMode="auto">
            <a:xfrm>
              <a:off x="656925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85" name="Rectangle 105">
              <a:extLst>
                <a:ext uri="{FF2B5EF4-FFF2-40B4-BE49-F238E27FC236}">
                  <a16:creationId xmlns:a16="http://schemas.microsoft.com/office/drawing/2014/main" id="{6B9B8E7B-C058-4D8E-BEE1-0DA3B6795E10}"/>
                </a:ext>
              </a:extLst>
            </p:cNvPr>
            <p:cNvSpPr>
              <a:spLocks noChangeArrowheads="1"/>
            </p:cNvSpPr>
            <p:nvPr/>
          </p:nvSpPr>
          <p:spPr bwMode="auto">
            <a:xfrm>
              <a:off x="6605765"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s</a:t>
              </a:r>
            </a:p>
          </p:txBody>
        </p:sp>
        <p:sp>
          <p:nvSpPr>
            <p:cNvPr id="86" name="Rectangle 106">
              <a:extLst>
                <a:ext uri="{FF2B5EF4-FFF2-40B4-BE49-F238E27FC236}">
                  <a16:creationId xmlns:a16="http://schemas.microsoft.com/office/drawing/2014/main" id="{5C935396-9392-4CFF-90C2-5A537ED88D3B}"/>
                </a:ext>
              </a:extLst>
            </p:cNvPr>
            <p:cNvSpPr>
              <a:spLocks noChangeArrowheads="1"/>
            </p:cNvSpPr>
            <p:nvPr/>
          </p:nvSpPr>
          <p:spPr bwMode="auto">
            <a:xfrm>
              <a:off x="6674029"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87" name="Rectangle 107">
              <a:extLst>
                <a:ext uri="{FF2B5EF4-FFF2-40B4-BE49-F238E27FC236}">
                  <a16:creationId xmlns:a16="http://schemas.microsoft.com/office/drawing/2014/main" id="{D0DE0022-6AEE-4AE4-8210-0F433476E9CA}"/>
                </a:ext>
              </a:extLst>
            </p:cNvPr>
            <p:cNvSpPr>
              <a:spLocks noChangeArrowheads="1"/>
            </p:cNvSpPr>
            <p:nvPr/>
          </p:nvSpPr>
          <p:spPr bwMode="auto">
            <a:xfrm>
              <a:off x="669942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88" name="Rectangle 108">
              <a:extLst>
                <a:ext uri="{FF2B5EF4-FFF2-40B4-BE49-F238E27FC236}">
                  <a16:creationId xmlns:a16="http://schemas.microsoft.com/office/drawing/2014/main" id="{EF9B0325-4D8D-4060-BA6D-534378D15968}"/>
                </a:ext>
              </a:extLst>
            </p:cNvPr>
            <p:cNvSpPr>
              <a:spLocks noChangeArrowheads="1"/>
            </p:cNvSpPr>
            <p:nvPr/>
          </p:nvSpPr>
          <p:spPr bwMode="auto">
            <a:xfrm>
              <a:off x="675975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89" name="Rectangle 109">
              <a:extLst>
                <a:ext uri="{FF2B5EF4-FFF2-40B4-BE49-F238E27FC236}">
                  <a16:creationId xmlns:a16="http://schemas.microsoft.com/office/drawing/2014/main" id="{8AE46ABF-7AF1-42F8-885E-E10CDC49B5C0}"/>
                </a:ext>
              </a:extLst>
            </p:cNvPr>
            <p:cNvSpPr>
              <a:spLocks noChangeArrowheads="1"/>
            </p:cNvSpPr>
            <p:nvPr/>
          </p:nvSpPr>
          <p:spPr bwMode="auto">
            <a:xfrm>
              <a:off x="6816903"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me</a:t>
              </a:r>
            </a:p>
          </p:txBody>
        </p:sp>
        <p:sp>
          <p:nvSpPr>
            <p:cNvPr id="90" name="Rectangle 110">
              <a:extLst>
                <a:ext uri="{FF2B5EF4-FFF2-40B4-BE49-F238E27FC236}">
                  <a16:creationId xmlns:a16="http://schemas.microsoft.com/office/drawing/2014/main" id="{88433EB6-33E7-4068-A4D3-ED0BB385B2EE}"/>
                </a:ext>
              </a:extLst>
            </p:cNvPr>
            <p:cNvSpPr>
              <a:spLocks noChangeArrowheads="1"/>
            </p:cNvSpPr>
            <p:nvPr/>
          </p:nvSpPr>
          <p:spPr bwMode="auto">
            <a:xfrm>
              <a:off x="6969304"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91" name="Rectangle 111">
              <a:extLst>
                <a:ext uri="{FF2B5EF4-FFF2-40B4-BE49-F238E27FC236}">
                  <a16:creationId xmlns:a16="http://schemas.microsoft.com/office/drawing/2014/main" id="{5E660517-6946-4CB2-81D7-32F65DE5884D}"/>
                </a:ext>
              </a:extLst>
            </p:cNvPr>
            <p:cNvSpPr>
              <a:spLocks noChangeArrowheads="1"/>
            </p:cNvSpPr>
            <p:nvPr/>
          </p:nvSpPr>
          <p:spPr bwMode="auto">
            <a:xfrm flipH="1">
              <a:off x="7007403" y="36214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92" name="Rectangle 112">
              <a:extLst>
                <a:ext uri="{FF2B5EF4-FFF2-40B4-BE49-F238E27FC236}">
                  <a16:creationId xmlns:a16="http://schemas.microsoft.com/office/drawing/2014/main" id="{603772F9-8F5C-4BE2-9423-008DC0C62686}"/>
                </a:ext>
              </a:extLst>
            </p:cNvPr>
            <p:cNvSpPr>
              <a:spLocks noChangeArrowheads="1"/>
            </p:cNvSpPr>
            <p:nvPr/>
          </p:nvSpPr>
          <p:spPr bwMode="auto">
            <a:xfrm>
              <a:off x="57056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93" name="Rectangle 113">
              <a:extLst>
                <a:ext uri="{FF2B5EF4-FFF2-40B4-BE49-F238E27FC236}">
                  <a16:creationId xmlns:a16="http://schemas.microsoft.com/office/drawing/2014/main" id="{AF5646DA-89D4-4FD2-86F6-8454324B86F4}"/>
                </a:ext>
              </a:extLst>
            </p:cNvPr>
            <p:cNvSpPr>
              <a:spLocks noChangeArrowheads="1"/>
            </p:cNvSpPr>
            <p:nvPr/>
          </p:nvSpPr>
          <p:spPr bwMode="auto">
            <a:xfrm>
              <a:off x="57548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94" name="Rectangle 114">
              <a:extLst>
                <a:ext uri="{FF2B5EF4-FFF2-40B4-BE49-F238E27FC236}">
                  <a16:creationId xmlns:a16="http://schemas.microsoft.com/office/drawing/2014/main" id="{AB171E5A-D2F4-4634-9F7B-28E5E290AE6B}"/>
                </a:ext>
              </a:extLst>
            </p:cNvPr>
            <p:cNvSpPr>
              <a:spLocks noChangeArrowheads="1"/>
            </p:cNvSpPr>
            <p:nvPr/>
          </p:nvSpPr>
          <p:spPr bwMode="auto">
            <a:xfrm>
              <a:off x="58183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95" name="Rectangle 115">
              <a:extLst>
                <a:ext uri="{FF2B5EF4-FFF2-40B4-BE49-F238E27FC236}">
                  <a16:creationId xmlns:a16="http://schemas.microsoft.com/office/drawing/2014/main" id="{01C46F59-F659-4628-8F55-3DB58B057EE2}"/>
                </a:ext>
              </a:extLst>
            </p:cNvPr>
            <p:cNvSpPr>
              <a:spLocks noChangeArrowheads="1"/>
            </p:cNvSpPr>
            <p:nvPr/>
          </p:nvSpPr>
          <p:spPr bwMode="auto">
            <a:xfrm>
              <a:off x="5881865"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se</a:t>
              </a:r>
            </a:p>
          </p:txBody>
        </p:sp>
        <p:sp>
          <p:nvSpPr>
            <p:cNvPr id="96" name="Rectangle 116">
              <a:extLst>
                <a:ext uri="{FF2B5EF4-FFF2-40B4-BE49-F238E27FC236}">
                  <a16:creationId xmlns:a16="http://schemas.microsoft.com/office/drawing/2014/main" id="{FE641C86-8D97-4C28-A1B7-24228F1D8E6D}"/>
                </a:ext>
              </a:extLst>
            </p:cNvPr>
            <p:cNvSpPr>
              <a:spLocks noChangeArrowheads="1"/>
            </p:cNvSpPr>
            <p:nvPr/>
          </p:nvSpPr>
          <p:spPr bwMode="auto">
            <a:xfrm>
              <a:off x="59834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97" name="Rectangle 117">
              <a:extLst>
                <a:ext uri="{FF2B5EF4-FFF2-40B4-BE49-F238E27FC236}">
                  <a16:creationId xmlns:a16="http://schemas.microsoft.com/office/drawing/2014/main" id="{00729767-AB67-49CF-8B6A-7918B383B17B}"/>
                </a:ext>
              </a:extLst>
            </p:cNvPr>
            <p:cNvSpPr>
              <a:spLocks noChangeArrowheads="1"/>
            </p:cNvSpPr>
            <p:nvPr/>
          </p:nvSpPr>
          <p:spPr bwMode="auto">
            <a:xfrm>
              <a:off x="60358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98" name="Rectangle 118">
              <a:extLst>
                <a:ext uri="{FF2B5EF4-FFF2-40B4-BE49-F238E27FC236}">
                  <a16:creationId xmlns:a16="http://schemas.microsoft.com/office/drawing/2014/main" id="{B8C8473A-6672-46F8-9A7C-9B14B2B1A7BF}"/>
                </a:ext>
              </a:extLst>
            </p:cNvPr>
            <p:cNvSpPr>
              <a:spLocks noChangeArrowheads="1"/>
            </p:cNvSpPr>
            <p:nvPr/>
          </p:nvSpPr>
          <p:spPr bwMode="auto">
            <a:xfrm>
              <a:off x="6073953" y="3761192"/>
              <a:ext cx="345879"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etue</a:t>
              </a:r>
            </a:p>
          </p:txBody>
        </p:sp>
        <p:sp>
          <p:nvSpPr>
            <p:cNvPr id="99" name="Rectangle 119">
              <a:extLst>
                <a:ext uri="{FF2B5EF4-FFF2-40B4-BE49-F238E27FC236}">
                  <a16:creationId xmlns:a16="http://schemas.microsoft.com/office/drawing/2014/main" id="{14745B71-B17D-46E0-9205-0128DA74F8BE}"/>
                </a:ext>
              </a:extLst>
            </p:cNvPr>
            <p:cNvSpPr>
              <a:spLocks noChangeArrowheads="1"/>
            </p:cNvSpPr>
            <p:nvPr/>
          </p:nvSpPr>
          <p:spPr bwMode="auto">
            <a:xfrm>
              <a:off x="62882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00" name="Rectangle 120">
              <a:extLst>
                <a:ext uri="{FF2B5EF4-FFF2-40B4-BE49-F238E27FC236}">
                  <a16:creationId xmlns:a16="http://schemas.microsoft.com/office/drawing/2014/main" id="{FC3DC907-2BB7-40BF-8EC7-446857B5835C}"/>
                </a:ext>
              </a:extLst>
            </p:cNvPr>
            <p:cNvSpPr>
              <a:spLocks noChangeArrowheads="1"/>
            </p:cNvSpPr>
            <p:nvPr/>
          </p:nvSpPr>
          <p:spPr bwMode="auto">
            <a:xfrm>
              <a:off x="6324778"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a</a:t>
              </a:r>
            </a:p>
          </p:txBody>
        </p:sp>
        <p:sp>
          <p:nvSpPr>
            <p:cNvPr id="101" name="Rectangle 121">
              <a:extLst>
                <a:ext uri="{FF2B5EF4-FFF2-40B4-BE49-F238E27FC236}">
                  <a16:creationId xmlns:a16="http://schemas.microsoft.com/office/drawing/2014/main" id="{7243F310-AD64-449A-9E72-D3D5ACE6F90C}"/>
                </a:ext>
              </a:extLst>
            </p:cNvPr>
            <p:cNvSpPr>
              <a:spLocks noChangeArrowheads="1"/>
            </p:cNvSpPr>
            <p:nvPr/>
          </p:nvSpPr>
          <p:spPr bwMode="auto">
            <a:xfrm>
              <a:off x="64041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102" name="Rectangle 122">
              <a:extLst>
                <a:ext uri="{FF2B5EF4-FFF2-40B4-BE49-F238E27FC236}">
                  <a16:creationId xmlns:a16="http://schemas.microsoft.com/office/drawing/2014/main" id="{42FE5044-9A81-4F09-B8FC-FD12B94363D7}"/>
                </a:ext>
              </a:extLst>
            </p:cNvPr>
            <p:cNvSpPr>
              <a:spLocks noChangeArrowheads="1"/>
            </p:cNvSpPr>
            <p:nvPr/>
          </p:nvSpPr>
          <p:spPr bwMode="auto">
            <a:xfrm>
              <a:off x="64676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03" name="Rectangle 123">
              <a:extLst>
                <a:ext uri="{FF2B5EF4-FFF2-40B4-BE49-F238E27FC236}">
                  <a16:creationId xmlns:a16="http://schemas.microsoft.com/office/drawing/2014/main" id="{18278998-A056-4975-AA8A-1EB7E068AEAD}"/>
                </a:ext>
              </a:extLst>
            </p:cNvPr>
            <p:cNvSpPr>
              <a:spLocks noChangeArrowheads="1"/>
            </p:cNvSpPr>
            <p:nvPr/>
          </p:nvSpPr>
          <p:spPr bwMode="auto">
            <a:xfrm>
              <a:off x="6494640"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pi</a:t>
              </a:r>
            </a:p>
          </p:txBody>
        </p:sp>
        <p:sp>
          <p:nvSpPr>
            <p:cNvPr id="104" name="Rectangle 124">
              <a:extLst>
                <a:ext uri="{FF2B5EF4-FFF2-40B4-BE49-F238E27FC236}">
                  <a16:creationId xmlns:a16="http://schemas.microsoft.com/office/drawing/2014/main" id="{30206249-B131-449A-8CAF-C83636EA1351}"/>
                </a:ext>
              </a:extLst>
            </p:cNvPr>
            <p:cNvSpPr>
              <a:spLocks noChangeArrowheads="1"/>
            </p:cNvSpPr>
            <p:nvPr/>
          </p:nvSpPr>
          <p:spPr bwMode="auto">
            <a:xfrm>
              <a:off x="658830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a:t>
              </a:r>
            </a:p>
          </p:txBody>
        </p:sp>
        <p:sp>
          <p:nvSpPr>
            <p:cNvPr id="105" name="Rectangle 125">
              <a:extLst>
                <a:ext uri="{FF2B5EF4-FFF2-40B4-BE49-F238E27FC236}">
                  <a16:creationId xmlns:a16="http://schemas.microsoft.com/office/drawing/2014/main" id="{DBFFFE73-E27E-409D-8F8D-94B1372C09A4}"/>
                </a:ext>
              </a:extLst>
            </p:cNvPr>
            <p:cNvSpPr>
              <a:spLocks noChangeArrowheads="1"/>
            </p:cNvSpPr>
            <p:nvPr/>
          </p:nvSpPr>
          <p:spPr bwMode="auto">
            <a:xfrm>
              <a:off x="66327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06" name="Rectangle 126">
              <a:extLst>
                <a:ext uri="{FF2B5EF4-FFF2-40B4-BE49-F238E27FC236}">
                  <a16:creationId xmlns:a16="http://schemas.microsoft.com/office/drawing/2014/main" id="{F721694A-5669-46F9-91F5-6DA3010D11AD}"/>
                </a:ext>
              </a:extLst>
            </p:cNvPr>
            <p:cNvSpPr>
              <a:spLocks noChangeArrowheads="1"/>
            </p:cNvSpPr>
            <p:nvPr/>
          </p:nvSpPr>
          <p:spPr bwMode="auto">
            <a:xfrm>
              <a:off x="6681966"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07" name="Rectangle 127">
              <a:extLst>
                <a:ext uri="{FF2B5EF4-FFF2-40B4-BE49-F238E27FC236}">
                  <a16:creationId xmlns:a16="http://schemas.microsoft.com/office/drawing/2014/main" id="{472C2986-8DE2-4C8C-8675-91DF42488722}"/>
                </a:ext>
              </a:extLst>
            </p:cNvPr>
            <p:cNvSpPr>
              <a:spLocks noChangeArrowheads="1"/>
            </p:cNvSpPr>
            <p:nvPr/>
          </p:nvSpPr>
          <p:spPr bwMode="auto">
            <a:xfrm>
              <a:off x="6707365"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ng</a:t>
              </a:r>
            </a:p>
          </p:txBody>
        </p:sp>
        <p:sp>
          <p:nvSpPr>
            <p:cNvPr id="108" name="Rectangle 128">
              <a:extLst>
                <a:ext uri="{FF2B5EF4-FFF2-40B4-BE49-F238E27FC236}">
                  <a16:creationId xmlns:a16="http://schemas.microsoft.com/office/drawing/2014/main" id="{1B271A0F-E171-4DB3-A19C-AC9B45133504}"/>
                </a:ext>
              </a:extLst>
            </p:cNvPr>
            <p:cNvSpPr>
              <a:spLocks noChangeArrowheads="1"/>
            </p:cNvSpPr>
            <p:nvPr/>
          </p:nvSpPr>
          <p:spPr bwMode="auto">
            <a:xfrm>
              <a:off x="6834365" y="37611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el</a:t>
              </a:r>
            </a:p>
          </p:txBody>
        </p:sp>
        <p:sp>
          <p:nvSpPr>
            <p:cNvPr id="109" name="Rectangle 129">
              <a:extLst>
                <a:ext uri="{FF2B5EF4-FFF2-40B4-BE49-F238E27FC236}">
                  <a16:creationId xmlns:a16="http://schemas.microsoft.com/office/drawing/2014/main" id="{22AC3968-3C4C-4B80-A1AE-058C209CE655}"/>
                </a:ext>
              </a:extLst>
            </p:cNvPr>
            <p:cNvSpPr>
              <a:spLocks noChangeArrowheads="1"/>
            </p:cNvSpPr>
            <p:nvPr/>
          </p:nvSpPr>
          <p:spPr bwMode="auto">
            <a:xfrm>
              <a:off x="694390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10" name="Rectangle 130">
              <a:extLst>
                <a:ext uri="{FF2B5EF4-FFF2-40B4-BE49-F238E27FC236}">
                  <a16:creationId xmlns:a16="http://schemas.microsoft.com/office/drawing/2014/main" id="{0535287E-EFE4-4E15-826A-BAB4785A4AA3}"/>
                </a:ext>
              </a:extLst>
            </p:cNvPr>
            <p:cNvSpPr>
              <a:spLocks noChangeArrowheads="1"/>
            </p:cNvSpPr>
            <p:nvPr/>
          </p:nvSpPr>
          <p:spPr bwMode="auto">
            <a:xfrm>
              <a:off x="6969304"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11" name="Rectangle 131">
              <a:extLst>
                <a:ext uri="{FF2B5EF4-FFF2-40B4-BE49-F238E27FC236}">
                  <a16:creationId xmlns:a16="http://schemas.microsoft.com/office/drawing/2014/main" id="{862B37F5-ABD6-4B28-ADB8-BD5C0C7C8FFE}"/>
                </a:ext>
              </a:extLst>
            </p:cNvPr>
            <p:cNvSpPr>
              <a:spLocks noChangeArrowheads="1"/>
            </p:cNvSpPr>
            <p:nvPr/>
          </p:nvSpPr>
          <p:spPr bwMode="auto">
            <a:xfrm flipH="1">
              <a:off x="7004228" y="37611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112" name="Rectangle 132">
              <a:extLst>
                <a:ext uri="{FF2B5EF4-FFF2-40B4-BE49-F238E27FC236}">
                  <a16:creationId xmlns:a16="http://schemas.microsoft.com/office/drawing/2014/main" id="{0651873A-101A-426F-9348-42CD2E56E0B4}"/>
                </a:ext>
              </a:extLst>
            </p:cNvPr>
            <p:cNvSpPr>
              <a:spLocks noChangeArrowheads="1"/>
            </p:cNvSpPr>
            <p:nvPr/>
          </p:nvSpPr>
          <p:spPr bwMode="auto">
            <a:xfrm>
              <a:off x="5705653"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13" name="Rectangle 133">
              <a:extLst>
                <a:ext uri="{FF2B5EF4-FFF2-40B4-BE49-F238E27FC236}">
                  <a16:creationId xmlns:a16="http://schemas.microsoft.com/office/drawing/2014/main" id="{5C135ECB-B051-4E62-98FA-C73942ABA14D}"/>
                </a:ext>
              </a:extLst>
            </p:cNvPr>
            <p:cNvSpPr>
              <a:spLocks noChangeArrowheads="1"/>
            </p:cNvSpPr>
            <p:nvPr/>
          </p:nvSpPr>
          <p:spPr bwMode="auto">
            <a:xfrm>
              <a:off x="577391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14" name="Rectangle 134">
              <a:extLst>
                <a:ext uri="{FF2B5EF4-FFF2-40B4-BE49-F238E27FC236}">
                  <a16:creationId xmlns:a16="http://schemas.microsoft.com/office/drawing/2014/main" id="{DE872BA5-4BDD-4CA9-B6BF-DEEA1BBFB33E}"/>
                </a:ext>
              </a:extLst>
            </p:cNvPr>
            <p:cNvSpPr>
              <a:spLocks noChangeArrowheads="1"/>
            </p:cNvSpPr>
            <p:nvPr/>
          </p:nvSpPr>
          <p:spPr bwMode="auto">
            <a:xfrm>
              <a:off x="583424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115" name="Rectangle 135">
              <a:extLst>
                <a:ext uri="{FF2B5EF4-FFF2-40B4-BE49-F238E27FC236}">
                  <a16:creationId xmlns:a16="http://schemas.microsoft.com/office/drawing/2014/main" id="{0A5AF91D-392C-4334-B766-128C28CD87C2}"/>
                </a:ext>
              </a:extLst>
            </p:cNvPr>
            <p:cNvSpPr>
              <a:spLocks noChangeArrowheads="1"/>
            </p:cNvSpPr>
            <p:nvPr/>
          </p:nvSpPr>
          <p:spPr bwMode="auto">
            <a:xfrm>
              <a:off x="589774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16" name="Rectangle 136">
              <a:extLst>
                <a:ext uri="{FF2B5EF4-FFF2-40B4-BE49-F238E27FC236}">
                  <a16:creationId xmlns:a16="http://schemas.microsoft.com/office/drawing/2014/main" id="{1FAD7C84-3AC6-4AF7-8614-7040920A6224}"/>
                </a:ext>
              </a:extLst>
            </p:cNvPr>
            <p:cNvSpPr>
              <a:spLocks noChangeArrowheads="1"/>
            </p:cNvSpPr>
            <p:nvPr/>
          </p:nvSpPr>
          <p:spPr bwMode="auto">
            <a:xfrm>
              <a:off x="5953303"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an</a:t>
              </a:r>
            </a:p>
          </p:txBody>
        </p:sp>
        <p:sp>
          <p:nvSpPr>
            <p:cNvPr id="117" name="Rectangle 137">
              <a:extLst>
                <a:ext uri="{FF2B5EF4-FFF2-40B4-BE49-F238E27FC236}">
                  <a16:creationId xmlns:a16="http://schemas.microsoft.com/office/drawing/2014/main" id="{FA5F8BBD-FEFE-4868-B788-18141578B3E1}"/>
                </a:ext>
              </a:extLst>
            </p:cNvPr>
            <p:cNvSpPr>
              <a:spLocks noChangeArrowheads="1"/>
            </p:cNvSpPr>
            <p:nvPr/>
          </p:nvSpPr>
          <p:spPr bwMode="auto">
            <a:xfrm>
              <a:off x="6096178"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18" name="Rectangle 138">
              <a:extLst>
                <a:ext uri="{FF2B5EF4-FFF2-40B4-BE49-F238E27FC236}">
                  <a16:creationId xmlns:a16="http://schemas.microsoft.com/office/drawing/2014/main" id="{D9FAB9CB-7D4B-43B1-B0C8-54FCFEBEC430}"/>
                </a:ext>
              </a:extLst>
            </p:cNvPr>
            <p:cNvSpPr>
              <a:spLocks noChangeArrowheads="1"/>
            </p:cNvSpPr>
            <p:nvPr/>
          </p:nvSpPr>
          <p:spPr bwMode="auto">
            <a:xfrm>
              <a:off x="614539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19" name="Rectangle 139">
              <a:extLst>
                <a:ext uri="{FF2B5EF4-FFF2-40B4-BE49-F238E27FC236}">
                  <a16:creationId xmlns:a16="http://schemas.microsoft.com/office/drawing/2014/main" id="{AB230779-24E8-4C3E-A3B1-A612865F2D2B}"/>
                </a:ext>
              </a:extLst>
            </p:cNvPr>
            <p:cNvSpPr>
              <a:spLocks noChangeArrowheads="1"/>
            </p:cNvSpPr>
            <p:nvPr/>
          </p:nvSpPr>
          <p:spPr bwMode="auto">
            <a:xfrm>
              <a:off x="620889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20" name="Rectangle 140">
              <a:extLst>
                <a:ext uri="{FF2B5EF4-FFF2-40B4-BE49-F238E27FC236}">
                  <a16:creationId xmlns:a16="http://schemas.microsoft.com/office/drawing/2014/main" id="{960E754A-599A-4733-97BA-68276E9C69A0}"/>
                </a:ext>
              </a:extLst>
            </p:cNvPr>
            <p:cNvSpPr>
              <a:spLocks noChangeArrowheads="1"/>
            </p:cNvSpPr>
            <p:nvPr/>
          </p:nvSpPr>
          <p:spPr bwMode="auto">
            <a:xfrm>
              <a:off x="6302553"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21" name="Rectangle 141">
              <a:extLst>
                <a:ext uri="{FF2B5EF4-FFF2-40B4-BE49-F238E27FC236}">
                  <a16:creationId xmlns:a16="http://schemas.microsoft.com/office/drawing/2014/main" id="{08FFC6F3-E7C1-4502-811C-4CE141AA7F25}"/>
                </a:ext>
              </a:extLst>
            </p:cNvPr>
            <p:cNvSpPr>
              <a:spLocks noChangeArrowheads="1"/>
            </p:cNvSpPr>
            <p:nvPr/>
          </p:nvSpPr>
          <p:spPr bwMode="auto">
            <a:xfrm>
              <a:off x="6399390"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od</a:t>
              </a:r>
            </a:p>
          </p:txBody>
        </p:sp>
        <p:sp>
          <p:nvSpPr>
            <p:cNvPr id="122" name="Rectangle 142">
              <a:extLst>
                <a:ext uri="{FF2B5EF4-FFF2-40B4-BE49-F238E27FC236}">
                  <a16:creationId xmlns:a16="http://schemas.microsoft.com/office/drawing/2014/main" id="{FDA4F45B-DBF6-4A72-9215-00E211858416}"/>
                </a:ext>
              </a:extLst>
            </p:cNvPr>
            <p:cNvSpPr>
              <a:spLocks noChangeArrowheads="1"/>
            </p:cNvSpPr>
            <p:nvPr/>
          </p:nvSpPr>
          <p:spPr bwMode="auto">
            <a:xfrm>
              <a:off x="6527978" y="3899304"/>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 l</a:t>
              </a:r>
            </a:p>
          </p:txBody>
        </p:sp>
        <p:sp>
          <p:nvSpPr>
            <p:cNvPr id="123" name="Rectangle 143">
              <a:extLst>
                <a:ext uri="{FF2B5EF4-FFF2-40B4-BE49-F238E27FC236}">
                  <a16:creationId xmlns:a16="http://schemas.microsoft.com/office/drawing/2014/main" id="{97BE4ECB-C1F9-4D3F-AAE1-E6C3804CB542}"/>
                </a:ext>
              </a:extLst>
            </p:cNvPr>
            <p:cNvSpPr>
              <a:spLocks noChangeArrowheads="1"/>
            </p:cNvSpPr>
            <p:nvPr/>
          </p:nvSpPr>
          <p:spPr bwMode="auto">
            <a:xfrm>
              <a:off x="6640690"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ig</a:t>
              </a:r>
            </a:p>
          </p:txBody>
        </p:sp>
        <p:sp>
          <p:nvSpPr>
            <p:cNvPr id="124" name="Rectangle 144">
              <a:extLst>
                <a:ext uri="{FF2B5EF4-FFF2-40B4-BE49-F238E27FC236}">
                  <a16:creationId xmlns:a16="http://schemas.microsoft.com/office/drawing/2014/main" id="{44CE3C7E-631C-4309-9B4E-CDC67F6B62E4}"/>
                </a:ext>
              </a:extLst>
            </p:cNvPr>
            <p:cNvSpPr>
              <a:spLocks noChangeArrowheads="1"/>
            </p:cNvSpPr>
            <p:nvPr/>
          </p:nvSpPr>
          <p:spPr bwMode="auto">
            <a:xfrm>
              <a:off x="6729589"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u</a:t>
              </a:r>
            </a:p>
          </p:txBody>
        </p:sp>
        <p:sp>
          <p:nvSpPr>
            <p:cNvPr id="125" name="Rectangle 145">
              <a:extLst>
                <a:ext uri="{FF2B5EF4-FFF2-40B4-BE49-F238E27FC236}">
                  <a16:creationId xmlns:a16="http://schemas.microsoft.com/office/drawing/2014/main" id="{D40DDA03-0EB7-4BAF-944C-A2BA98484321}"/>
                </a:ext>
              </a:extLst>
            </p:cNvPr>
            <p:cNvSpPr>
              <a:spLocks noChangeArrowheads="1"/>
            </p:cNvSpPr>
            <p:nvPr/>
          </p:nvSpPr>
          <p:spPr bwMode="auto">
            <a:xfrm>
              <a:off x="679309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26" name="Rectangle 146">
              <a:extLst>
                <a:ext uri="{FF2B5EF4-FFF2-40B4-BE49-F238E27FC236}">
                  <a16:creationId xmlns:a16="http://schemas.microsoft.com/office/drawing/2014/main" id="{9A59131B-51BE-42B4-A8B8-D658A7DAE7B8}"/>
                </a:ext>
              </a:extLst>
            </p:cNvPr>
            <p:cNvSpPr>
              <a:spLocks noChangeArrowheads="1"/>
            </p:cNvSpPr>
            <p:nvPr/>
          </p:nvSpPr>
          <p:spPr bwMode="auto">
            <a:xfrm>
              <a:off x="6820078"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27" name="Rectangle 147">
              <a:extLst>
                <a:ext uri="{FF2B5EF4-FFF2-40B4-BE49-F238E27FC236}">
                  <a16:creationId xmlns:a16="http://schemas.microsoft.com/office/drawing/2014/main" id="{76496AC2-418D-40A9-9A55-135A852CE2A8}"/>
                </a:ext>
              </a:extLst>
            </p:cNvPr>
            <p:cNvSpPr>
              <a:spLocks noChangeArrowheads="1"/>
            </p:cNvSpPr>
            <p:nvPr/>
          </p:nvSpPr>
          <p:spPr bwMode="auto">
            <a:xfrm>
              <a:off x="5688190" y="3299229"/>
              <a:ext cx="129705"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28" name="Rectangle 148">
              <a:extLst>
                <a:ext uri="{FF2B5EF4-FFF2-40B4-BE49-F238E27FC236}">
                  <a16:creationId xmlns:a16="http://schemas.microsoft.com/office/drawing/2014/main" id="{F709B1FF-7CD0-4324-AA1A-669F430D1FE0}"/>
                </a:ext>
              </a:extLst>
            </p:cNvPr>
            <p:cNvSpPr>
              <a:spLocks noChangeArrowheads="1"/>
            </p:cNvSpPr>
            <p:nvPr/>
          </p:nvSpPr>
          <p:spPr bwMode="auto">
            <a:xfrm>
              <a:off x="5770740" y="3299229"/>
              <a:ext cx="1297048"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OREM IPSUM</a:t>
              </a:r>
            </a:p>
          </p:txBody>
        </p:sp>
        <p:sp>
          <p:nvSpPr>
            <p:cNvPr id="129" name="Rectangle 149">
              <a:extLst>
                <a:ext uri="{FF2B5EF4-FFF2-40B4-BE49-F238E27FC236}">
                  <a16:creationId xmlns:a16="http://schemas.microsoft.com/office/drawing/2014/main" id="{FA2989F9-D11E-4596-8E9B-078D6045DE38}"/>
                </a:ext>
              </a:extLst>
            </p:cNvPr>
            <p:cNvSpPr>
              <a:spLocks noChangeArrowheads="1"/>
            </p:cNvSpPr>
            <p:nvPr/>
          </p:nvSpPr>
          <p:spPr bwMode="auto">
            <a:xfrm>
              <a:off x="5765978"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0</a:t>
              </a:r>
            </a:p>
          </p:txBody>
        </p:sp>
        <p:sp>
          <p:nvSpPr>
            <p:cNvPr id="130" name="Rectangle 150">
              <a:extLst>
                <a:ext uri="{FF2B5EF4-FFF2-40B4-BE49-F238E27FC236}">
                  <a16:creationId xmlns:a16="http://schemas.microsoft.com/office/drawing/2014/main" id="{9EF2DF41-0CC2-45EB-B572-71CF5490DCDF}"/>
                </a:ext>
              </a:extLst>
            </p:cNvPr>
            <p:cNvSpPr>
              <a:spLocks noChangeArrowheads="1"/>
            </p:cNvSpPr>
            <p:nvPr/>
          </p:nvSpPr>
          <p:spPr bwMode="auto">
            <a:xfrm>
              <a:off x="6170790"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2</a:t>
              </a:r>
            </a:p>
          </p:txBody>
        </p:sp>
        <p:sp>
          <p:nvSpPr>
            <p:cNvPr id="131" name="Freeform 153">
              <a:extLst>
                <a:ext uri="{FF2B5EF4-FFF2-40B4-BE49-F238E27FC236}">
                  <a16:creationId xmlns:a16="http://schemas.microsoft.com/office/drawing/2014/main" id="{D77CD7C7-6F6E-4F80-A4D3-528FC7D493BC}"/>
                </a:ext>
              </a:extLst>
            </p:cNvPr>
            <p:cNvSpPr/>
            <p:nvPr/>
          </p:nvSpPr>
          <p:spPr bwMode="auto">
            <a:xfrm>
              <a:off x="8525052" y="1960967"/>
              <a:ext cx="2670175" cy="2670174"/>
            </a:xfrm>
            <a:custGeom>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b="b" l="0" r="r" t="0"/>
              <a:pathLst>
                <a:path h="712" w="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32" name="Rectangle 159">
              <a:extLst>
                <a:ext uri="{FF2B5EF4-FFF2-40B4-BE49-F238E27FC236}">
                  <a16:creationId xmlns:a16="http://schemas.microsoft.com/office/drawing/2014/main" id="{52650F4E-006D-4B33-9A73-E75F6D3C048E}"/>
                </a:ext>
              </a:extLst>
            </p:cNvPr>
            <p:cNvSpPr>
              <a:spLocks noChangeArrowheads="1"/>
            </p:cNvSpPr>
            <p:nvPr/>
          </p:nvSpPr>
          <p:spPr bwMode="auto">
            <a:xfrm>
              <a:off x="9261652"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33" name="Rectangle 160">
              <a:extLst>
                <a:ext uri="{FF2B5EF4-FFF2-40B4-BE49-F238E27FC236}">
                  <a16:creationId xmlns:a16="http://schemas.microsoft.com/office/drawing/2014/main" id="{B238A20F-7477-4529-9F70-0CFFA2A5A1FC}"/>
                </a:ext>
              </a:extLst>
            </p:cNvPr>
            <p:cNvSpPr>
              <a:spLocks noChangeArrowheads="1"/>
            </p:cNvSpPr>
            <p:nvPr/>
          </p:nvSpPr>
          <p:spPr bwMode="auto">
            <a:xfrm>
              <a:off x="93108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34" name="Rectangle 161">
              <a:extLst>
                <a:ext uri="{FF2B5EF4-FFF2-40B4-BE49-F238E27FC236}">
                  <a16:creationId xmlns:a16="http://schemas.microsoft.com/office/drawing/2014/main" id="{6B3693A3-FB3A-41B4-A2FC-386639A388E7}"/>
                </a:ext>
              </a:extLst>
            </p:cNvPr>
            <p:cNvSpPr>
              <a:spLocks noChangeArrowheads="1"/>
            </p:cNvSpPr>
            <p:nvPr/>
          </p:nvSpPr>
          <p:spPr bwMode="auto">
            <a:xfrm>
              <a:off x="9374366"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35" name="Rectangle 162">
              <a:extLst>
                <a:ext uri="{FF2B5EF4-FFF2-40B4-BE49-F238E27FC236}">
                  <a16:creationId xmlns:a16="http://schemas.microsoft.com/office/drawing/2014/main" id="{00AA9727-8EE4-4F6D-A490-C00BC1F29E1E}"/>
                </a:ext>
              </a:extLst>
            </p:cNvPr>
            <p:cNvSpPr>
              <a:spLocks noChangeArrowheads="1"/>
            </p:cNvSpPr>
            <p:nvPr/>
          </p:nvSpPr>
          <p:spPr bwMode="auto">
            <a:xfrm>
              <a:off x="941246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36" name="Rectangle 163">
              <a:extLst>
                <a:ext uri="{FF2B5EF4-FFF2-40B4-BE49-F238E27FC236}">
                  <a16:creationId xmlns:a16="http://schemas.microsoft.com/office/drawing/2014/main" id="{43343AEC-96C2-45A6-A73E-525874BBDBBF}"/>
                </a:ext>
              </a:extLst>
            </p:cNvPr>
            <p:cNvSpPr>
              <a:spLocks noChangeArrowheads="1"/>
            </p:cNvSpPr>
            <p:nvPr/>
          </p:nvSpPr>
          <p:spPr bwMode="auto">
            <a:xfrm>
              <a:off x="946802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37" name="Rectangle 164">
              <a:extLst>
                <a:ext uri="{FF2B5EF4-FFF2-40B4-BE49-F238E27FC236}">
                  <a16:creationId xmlns:a16="http://schemas.microsoft.com/office/drawing/2014/main" id="{6E1B3B89-3235-44BB-B4CD-818E3DF6163A}"/>
                </a:ext>
              </a:extLst>
            </p:cNvPr>
            <p:cNvSpPr>
              <a:spLocks noChangeArrowheads="1"/>
            </p:cNvSpPr>
            <p:nvPr/>
          </p:nvSpPr>
          <p:spPr bwMode="auto">
            <a:xfrm>
              <a:off x="9566452"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i</a:t>
              </a:r>
            </a:p>
          </p:txBody>
        </p:sp>
        <p:sp>
          <p:nvSpPr>
            <p:cNvPr id="138" name="Rectangle 165">
              <a:extLst>
                <a:ext uri="{FF2B5EF4-FFF2-40B4-BE49-F238E27FC236}">
                  <a16:creationId xmlns:a16="http://schemas.microsoft.com/office/drawing/2014/main" id="{4392E453-B8FD-4252-BA0E-FEEA3D7FF5B5}"/>
                </a:ext>
              </a:extLst>
            </p:cNvPr>
            <p:cNvSpPr>
              <a:spLocks noChangeArrowheads="1"/>
            </p:cNvSpPr>
            <p:nvPr/>
          </p:nvSpPr>
          <p:spPr bwMode="auto">
            <a:xfrm>
              <a:off x="9614074"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a:t>
              </a:r>
            </a:p>
          </p:txBody>
        </p:sp>
        <p:sp>
          <p:nvSpPr>
            <p:cNvPr id="139" name="Rectangle 166">
              <a:extLst>
                <a:ext uri="{FF2B5EF4-FFF2-40B4-BE49-F238E27FC236}">
                  <a16:creationId xmlns:a16="http://schemas.microsoft.com/office/drawing/2014/main" id="{5CDD9871-909A-4EFF-9910-5F27DEC729C8}"/>
                </a:ext>
              </a:extLst>
            </p:cNvPr>
            <p:cNvSpPr>
              <a:spLocks noChangeArrowheads="1"/>
            </p:cNvSpPr>
            <p:nvPr/>
          </p:nvSpPr>
          <p:spPr bwMode="auto">
            <a:xfrm>
              <a:off x="9679165" y="36214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sum</a:t>
              </a:r>
            </a:p>
          </p:txBody>
        </p:sp>
        <p:sp>
          <p:nvSpPr>
            <p:cNvPr id="140" name="Rectangle 167">
              <a:extLst>
                <a:ext uri="{FF2B5EF4-FFF2-40B4-BE49-F238E27FC236}">
                  <a16:creationId xmlns:a16="http://schemas.microsoft.com/office/drawing/2014/main" id="{3054590B-F4C3-4831-91DD-1A135FEB6DD1}"/>
                </a:ext>
              </a:extLst>
            </p:cNvPr>
            <p:cNvSpPr>
              <a:spLocks noChangeArrowheads="1"/>
            </p:cNvSpPr>
            <p:nvPr/>
          </p:nvSpPr>
          <p:spPr bwMode="auto">
            <a:xfrm>
              <a:off x="99077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141" name="Rectangle 168">
              <a:extLst>
                <a:ext uri="{FF2B5EF4-FFF2-40B4-BE49-F238E27FC236}">
                  <a16:creationId xmlns:a16="http://schemas.microsoft.com/office/drawing/2014/main" id="{86E0B436-828D-4EE5-AF4F-8A4B03CDE503}"/>
                </a:ext>
              </a:extLst>
            </p:cNvPr>
            <p:cNvSpPr>
              <a:spLocks noChangeArrowheads="1"/>
            </p:cNvSpPr>
            <p:nvPr/>
          </p:nvSpPr>
          <p:spPr bwMode="auto">
            <a:xfrm>
              <a:off x="99712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42" name="Rectangle 169">
              <a:extLst>
                <a:ext uri="{FF2B5EF4-FFF2-40B4-BE49-F238E27FC236}">
                  <a16:creationId xmlns:a16="http://schemas.microsoft.com/office/drawing/2014/main" id="{ADF76FC5-A655-45EA-94A5-9BB549CAA025}"/>
                </a:ext>
              </a:extLst>
            </p:cNvPr>
            <p:cNvSpPr>
              <a:spLocks noChangeArrowheads="1"/>
            </p:cNvSpPr>
            <p:nvPr/>
          </p:nvSpPr>
          <p:spPr bwMode="auto">
            <a:xfrm>
              <a:off x="1003476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43" name="Rectangle 170">
              <a:extLst>
                <a:ext uri="{FF2B5EF4-FFF2-40B4-BE49-F238E27FC236}">
                  <a16:creationId xmlns:a16="http://schemas.microsoft.com/office/drawing/2014/main" id="{CB28BA19-C7C2-4EE1-B781-E5C51478F71F}"/>
                </a:ext>
              </a:extLst>
            </p:cNvPr>
            <p:cNvSpPr>
              <a:spLocks noChangeArrowheads="1"/>
            </p:cNvSpPr>
            <p:nvPr/>
          </p:nvSpPr>
          <p:spPr bwMode="auto">
            <a:xfrm>
              <a:off x="10061750"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44" name="Rectangle 171">
              <a:extLst>
                <a:ext uri="{FF2B5EF4-FFF2-40B4-BE49-F238E27FC236}">
                  <a16:creationId xmlns:a16="http://schemas.microsoft.com/office/drawing/2014/main" id="{51124B47-8D78-413A-ADB6-1EB18BC8B2CC}"/>
                </a:ext>
              </a:extLst>
            </p:cNvPr>
            <p:cNvSpPr>
              <a:spLocks noChangeArrowheads="1"/>
            </p:cNvSpPr>
            <p:nvPr/>
          </p:nvSpPr>
          <p:spPr bwMode="auto">
            <a:xfrm>
              <a:off x="10120489"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45" name="Rectangle 172">
              <a:extLst>
                <a:ext uri="{FF2B5EF4-FFF2-40B4-BE49-F238E27FC236}">
                  <a16:creationId xmlns:a16="http://schemas.microsoft.com/office/drawing/2014/main" id="{05D7F8CF-B2BF-427A-9D89-25841B7AB9CB}"/>
                </a:ext>
              </a:extLst>
            </p:cNvPr>
            <p:cNvSpPr>
              <a:spLocks noChangeArrowheads="1"/>
            </p:cNvSpPr>
            <p:nvPr/>
          </p:nvSpPr>
          <p:spPr bwMode="auto">
            <a:xfrm>
              <a:off x="10158591"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s</a:t>
              </a:r>
            </a:p>
          </p:txBody>
        </p:sp>
        <p:sp>
          <p:nvSpPr>
            <p:cNvPr id="146" name="Rectangle 173">
              <a:extLst>
                <a:ext uri="{FF2B5EF4-FFF2-40B4-BE49-F238E27FC236}">
                  <a16:creationId xmlns:a16="http://schemas.microsoft.com/office/drawing/2014/main" id="{75188EEF-94D1-4F34-B952-EFB2DA1E714E}"/>
                </a:ext>
              </a:extLst>
            </p:cNvPr>
            <p:cNvSpPr>
              <a:spLocks noChangeArrowheads="1"/>
            </p:cNvSpPr>
            <p:nvPr/>
          </p:nvSpPr>
          <p:spPr bwMode="auto">
            <a:xfrm>
              <a:off x="10230027"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47" name="Rectangle 174">
              <a:extLst>
                <a:ext uri="{FF2B5EF4-FFF2-40B4-BE49-F238E27FC236}">
                  <a16:creationId xmlns:a16="http://schemas.microsoft.com/office/drawing/2014/main" id="{CB190012-6048-4FA7-BB4C-8A8A4AFE0D3B}"/>
                </a:ext>
              </a:extLst>
            </p:cNvPr>
            <p:cNvSpPr>
              <a:spLocks noChangeArrowheads="1"/>
            </p:cNvSpPr>
            <p:nvPr/>
          </p:nvSpPr>
          <p:spPr bwMode="auto">
            <a:xfrm>
              <a:off x="10255426"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48" name="Rectangle 175">
              <a:extLst>
                <a:ext uri="{FF2B5EF4-FFF2-40B4-BE49-F238E27FC236}">
                  <a16:creationId xmlns:a16="http://schemas.microsoft.com/office/drawing/2014/main" id="{A9CE8AB7-3D0A-49B4-8685-1C028B8776A9}"/>
                </a:ext>
              </a:extLst>
            </p:cNvPr>
            <p:cNvSpPr>
              <a:spLocks noChangeArrowheads="1"/>
            </p:cNvSpPr>
            <p:nvPr/>
          </p:nvSpPr>
          <p:spPr bwMode="auto">
            <a:xfrm>
              <a:off x="10315750"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49" name="Rectangle 176">
              <a:extLst>
                <a:ext uri="{FF2B5EF4-FFF2-40B4-BE49-F238E27FC236}">
                  <a16:creationId xmlns:a16="http://schemas.microsoft.com/office/drawing/2014/main" id="{7856143D-22DB-454A-A709-D72CD380D768}"/>
                </a:ext>
              </a:extLst>
            </p:cNvPr>
            <p:cNvSpPr>
              <a:spLocks noChangeArrowheads="1"/>
            </p:cNvSpPr>
            <p:nvPr/>
          </p:nvSpPr>
          <p:spPr bwMode="auto">
            <a:xfrm>
              <a:off x="10368140"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me</a:t>
              </a:r>
            </a:p>
          </p:txBody>
        </p:sp>
        <p:sp>
          <p:nvSpPr>
            <p:cNvPr id="150" name="Rectangle 177">
              <a:extLst>
                <a:ext uri="{FF2B5EF4-FFF2-40B4-BE49-F238E27FC236}">
                  <a16:creationId xmlns:a16="http://schemas.microsoft.com/office/drawing/2014/main" id="{0A69DB9F-8756-42DC-B440-8302E1A69813}"/>
                </a:ext>
              </a:extLst>
            </p:cNvPr>
            <p:cNvSpPr>
              <a:spLocks noChangeArrowheads="1"/>
            </p:cNvSpPr>
            <p:nvPr/>
          </p:nvSpPr>
          <p:spPr bwMode="auto">
            <a:xfrm>
              <a:off x="10522126"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51" name="Rectangle 178">
              <a:extLst>
                <a:ext uri="{FF2B5EF4-FFF2-40B4-BE49-F238E27FC236}">
                  <a16:creationId xmlns:a16="http://schemas.microsoft.com/office/drawing/2014/main" id="{A657876D-FC7A-4800-B620-AEF5FA160F30}"/>
                </a:ext>
              </a:extLst>
            </p:cNvPr>
            <p:cNvSpPr>
              <a:spLocks noChangeArrowheads="1"/>
            </p:cNvSpPr>
            <p:nvPr/>
          </p:nvSpPr>
          <p:spPr bwMode="auto">
            <a:xfrm flipH="1">
              <a:off x="10560227" y="36214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152" name="Rectangle 179">
              <a:extLst>
                <a:ext uri="{FF2B5EF4-FFF2-40B4-BE49-F238E27FC236}">
                  <a16:creationId xmlns:a16="http://schemas.microsoft.com/office/drawing/2014/main" id="{E37EE220-0EA1-4FE6-A934-76DA5FD34227}"/>
                </a:ext>
              </a:extLst>
            </p:cNvPr>
            <p:cNvSpPr>
              <a:spLocks noChangeArrowheads="1"/>
            </p:cNvSpPr>
            <p:nvPr/>
          </p:nvSpPr>
          <p:spPr bwMode="auto">
            <a:xfrm>
              <a:off x="926165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53" name="Rectangle 180">
              <a:extLst>
                <a:ext uri="{FF2B5EF4-FFF2-40B4-BE49-F238E27FC236}">
                  <a16:creationId xmlns:a16="http://schemas.microsoft.com/office/drawing/2014/main" id="{3B3FC4FD-755B-4E4E-9F43-F06991E214BE}"/>
                </a:ext>
              </a:extLst>
            </p:cNvPr>
            <p:cNvSpPr>
              <a:spLocks noChangeArrowheads="1"/>
            </p:cNvSpPr>
            <p:nvPr/>
          </p:nvSpPr>
          <p:spPr bwMode="auto">
            <a:xfrm>
              <a:off x="93108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54" name="Rectangle 181">
              <a:extLst>
                <a:ext uri="{FF2B5EF4-FFF2-40B4-BE49-F238E27FC236}">
                  <a16:creationId xmlns:a16="http://schemas.microsoft.com/office/drawing/2014/main" id="{10917C33-F007-4619-99C1-04ACE62E1E45}"/>
                </a:ext>
              </a:extLst>
            </p:cNvPr>
            <p:cNvSpPr>
              <a:spLocks noChangeArrowheads="1"/>
            </p:cNvSpPr>
            <p:nvPr/>
          </p:nvSpPr>
          <p:spPr bwMode="auto">
            <a:xfrm>
              <a:off x="93743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155" name="Rectangle 182">
              <a:extLst>
                <a:ext uri="{FF2B5EF4-FFF2-40B4-BE49-F238E27FC236}">
                  <a16:creationId xmlns:a16="http://schemas.microsoft.com/office/drawing/2014/main" id="{2E61E870-8E5E-4158-BADC-94CC2C46B912}"/>
                </a:ext>
              </a:extLst>
            </p:cNvPr>
            <p:cNvSpPr>
              <a:spLocks noChangeArrowheads="1"/>
            </p:cNvSpPr>
            <p:nvPr/>
          </p:nvSpPr>
          <p:spPr bwMode="auto">
            <a:xfrm>
              <a:off x="9437865"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se</a:t>
              </a:r>
            </a:p>
          </p:txBody>
        </p:sp>
        <p:sp>
          <p:nvSpPr>
            <p:cNvPr id="156" name="Rectangle 183">
              <a:extLst>
                <a:ext uri="{FF2B5EF4-FFF2-40B4-BE49-F238E27FC236}">
                  <a16:creationId xmlns:a16="http://schemas.microsoft.com/office/drawing/2014/main" id="{7C99BAFB-0D1D-40C6-9EAA-3410BC2EFB89}"/>
                </a:ext>
              </a:extLst>
            </p:cNvPr>
            <p:cNvSpPr>
              <a:spLocks noChangeArrowheads="1"/>
            </p:cNvSpPr>
            <p:nvPr/>
          </p:nvSpPr>
          <p:spPr bwMode="auto">
            <a:xfrm>
              <a:off x="953946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57" name="Rectangle 184">
              <a:extLst>
                <a:ext uri="{FF2B5EF4-FFF2-40B4-BE49-F238E27FC236}">
                  <a16:creationId xmlns:a16="http://schemas.microsoft.com/office/drawing/2014/main" id="{517EA4DC-0C5F-49BD-B4A1-8CBA7EB43BE9}"/>
                </a:ext>
              </a:extLst>
            </p:cNvPr>
            <p:cNvSpPr>
              <a:spLocks noChangeArrowheads="1"/>
            </p:cNvSpPr>
            <p:nvPr/>
          </p:nvSpPr>
          <p:spPr bwMode="auto">
            <a:xfrm>
              <a:off x="95918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58" name="Rectangle 185">
              <a:extLst>
                <a:ext uri="{FF2B5EF4-FFF2-40B4-BE49-F238E27FC236}">
                  <a16:creationId xmlns:a16="http://schemas.microsoft.com/office/drawing/2014/main" id="{3939A263-CBBF-418A-81A2-00E501658680}"/>
                </a:ext>
              </a:extLst>
            </p:cNvPr>
            <p:cNvSpPr>
              <a:spLocks noChangeArrowheads="1"/>
            </p:cNvSpPr>
            <p:nvPr/>
          </p:nvSpPr>
          <p:spPr bwMode="auto">
            <a:xfrm>
              <a:off x="9629952" y="3761192"/>
              <a:ext cx="345879"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etue</a:t>
              </a:r>
            </a:p>
          </p:txBody>
        </p:sp>
        <p:sp>
          <p:nvSpPr>
            <p:cNvPr id="159" name="Rectangle 186">
              <a:extLst>
                <a:ext uri="{FF2B5EF4-FFF2-40B4-BE49-F238E27FC236}">
                  <a16:creationId xmlns:a16="http://schemas.microsoft.com/office/drawing/2014/main" id="{E2E4425B-6F6C-4010-AA60-B9FBA674F913}"/>
                </a:ext>
              </a:extLst>
            </p:cNvPr>
            <p:cNvSpPr>
              <a:spLocks noChangeArrowheads="1"/>
            </p:cNvSpPr>
            <p:nvPr/>
          </p:nvSpPr>
          <p:spPr bwMode="auto">
            <a:xfrm>
              <a:off x="9844266"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60" name="Rectangle 187">
              <a:extLst>
                <a:ext uri="{FF2B5EF4-FFF2-40B4-BE49-F238E27FC236}">
                  <a16:creationId xmlns:a16="http://schemas.microsoft.com/office/drawing/2014/main" id="{0B670E63-75F9-4DD9-B76A-A74D1602C7BE}"/>
                </a:ext>
              </a:extLst>
            </p:cNvPr>
            <p:cNvSpPr>
              <a:spLocks noChangeArrowheads="1"/>
            </p:cNvSpPr>
            <p:nvPr/>
          </p:nvSpPr>
          <p:spPr bwMode="auto">
            <a:xfrm>
              <a:off x="9880777"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a</a:t>
              </a:r>
            </a:p>
          </p:txBody>
        </p:sp>
        <p:sp>
          <p:nvSpPr>
            <p:cNvPr id="161" name="Rectangle 188">
              <a:extLst>
                <a:ext uri="{FF2B5EF4-FFF2-40B4-BE49-F238E27FC236}">
                  <a16:creationId xmlns:a16="http://schemas.microsoft.com/office/drawing/2014/main" id="{C65362F8-42BB-4858-8CB0-514AB4CC9C12}"/>
                </a:ext>
              </a:extLst>
            </p:cNvPr>
            <p:cNvSpPr>
              <a:spLocks noChangeArrowheads="1"/>
            </p:cNvSpPr>
            <p:nvPr/>
          </p:nvSpPr>
          <p:spPr bwMode="auto">
            <a:xfrm>
              <a:off x="996015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162" name="Rectangle 189">
              <a:extLst>
                <a:ext uri="{FF2B5EF4-FFF2-40B4-BE49-F238E27FC236}">
                  <a16:creationId xmlns:a16="http://schemas.microsoft.com/office/drawing/2014/main" id="{AA30C05F-45AE-4FC1-A5D5-5D9A5205B46F}"/>
                </a:ext>
              </a:extLst>
            </p:cNvPr>
            <p:cNvSpPr>
              <a:spLocks noChangeArrowheads="1"/>
            </p:cNvSpPr>
            <p:nvPr/>
          </p:nvSpPr>
          <p:spPr bwMode="auto">
            <a:xfrm>
              <a:off x="100236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63" name="Rectangle 190">
              <a:extLst>
                <a:ext uri="{FF2B5EF4-FFF2-40B4-BE49-F238E27FC236}">
                  <a16:creationId xmlns:a16="http://schemas.microsoft.com/office/drawing/2014/main" id="{5FB13332-FBC4-4215-935C-22E5D8F1A1B4}"/>
                </a:ext>
              </a:extLst>
            </p:cNvPr>
            <p:cNvSpPr>
              <a:spLocks noChangeArrowheads="1"/>
            </p:cNvSpPr>
            <p:nvPr/>
          </p:nvSpPr>
          <p:spPr bwMode="auto">
            <a:xfrm>
              <a:off x="10049052"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pi</a:t>
              </a:r>
            </a:p>
          </p:txBody>
        </p:sp>
        <p:sp>
          <p:nvSpPr>
            <p:cNvPr id="164" name="Rectangle 191">
              <a:extLst>
                <a:ext uri="{FF2B5EF4-FFF2-40B4-BE49-F238E27FC236}">
                  <a16:creationId xmlns:a16="http://schemas.microsoft.com/office/drawing/2014/main" id="{DA3342C6-EC8C-4886-A95C-3F7EC4F2BBAD}"/>
                </a:ext>
              </a:extLst>
            </p:cNvPr>
            <p:cNvSpPr>
              <a:spLocks noChangeArrowheads="1"/>
            </p:cNvSpPr>
            <p:nvPr/>
          </p:nvSpPr>
          <p:spPr bwMode="auto">
            <a:xfrm>
              <a:off x="10139541"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a:t>
              </a:r>
            </a:p>
          </p:txBody>
        </p:sp>
        <p:sp>
          <p:nvSpPr>
            <p:cNvPr id="165" name="Rectangle 192">
              <a:extLst>
                <a:ext uri="{FF2B5EF4-FFF2-40B4-BE49-F238E27FC236}">
                  <a16:creationId xmlns:a16="http://schemas.microsoft.com/office/drawing/2014/main" id="{331B07FD-17EE-4865-BA2C-5ED94B961645}"/>
                </a:ext>
              </a:extLst>
            </p:cNvPr>
            <p:cNvSpPr>
              <a:spLocks noChangeArrowheads="1"/>
            </p:cNvSpPr>
            <p:nvPr/>
          </p:nvSpPr>
          <p:spPr bwMode="auto">
            <a:xfrm>
              <a:off x="10183990"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66" name="Rectangle 193">
              <a:extLst>
                <a:ext uri="{FF2B5EF4-FFF2-40B4-BE49-F238E27FC236}">
                  <a16:creationId xmlns:a16="http://schemas.microsoft.com/office/drawing/2014/main" id="{348DC3FC-4055-43D8-BA5A-F5B7C969DC57}"/>
                </a:ext>
              </a:extLst>
            </p:cNvPr>
            <p:cNvSpPr>
              <a:spLocks noChangeArrowheads="1"/>
            </p:cNvSpPr>
            <p:nvPr/>
          </p:nvSpPr>
          <p:spPr bwMode="auto">
            <a:xfrm>
              <a:off x="10237966"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67" name="Rectangle 194">
              <a:extLst>
                <a:ext uri="{FF2B5EF4-FFF2-40B4-BE49-F238E27FC236}">
                  <a16:creationId xmlns:a16="http://schemas.microsoft.com/office/drawing/2014/main" id="{B589F0D6-D2B2-4C01-A1E2-DA293ED9900B}"/>
                </a:ext>
              </a:extLst>
            </p:cNvPr>
            <p:cNvSpPr>
              <a:spLocks noChangeArrowheads="1"/>
            </p:cNvSpPr>
            <p:nvPr/>
          </p:nvSpPr>
          <p:spPr bwMode="auto">
            <a:xfrm>
              <a:off x="10263364"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ng</a:t>
              </a:r>
            </a:p>
          </p:txBody>
        </p:sp>
        <p:sp>
          <p:nvSpPr>
            <p:cNvPr id="168" name="Rectangle 195">
              <a:extLst>
                <a:ext uri="{FF2B5EF4-FFF2-40B4-BE49-F238E27FC236}">
                  <a16:creationId xmlns:a16="http://schemas.microsoft.com/office/drawing/2014/main" id="{46F6C7D1-519D-43BE-A78F-FA0AEA77C3CE}"/>
                </a:ext>
              </a:extLst>
            </p:cNvPr>
            <p:cNvSpPr>
              <a:spLocks noChangeArrowheads="1"/>
            </p:cNvSpPr>
            <p:nvPr/>
          </p:nvSpPr>
          <p:spPr bwMode="auto">
            <a:xfrm>
              <a:off x="10390363" y="37611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el</a:t>
              </a:r>
            </a:p>
          </p:txBody>
        </p:sp>
        <p:sp>
          <p:nvSpPr>
            <p:cNvPr id="169" name="Rectangle 196">
              <a:extLst>
                <a:ext uri="{FF2B5EF4-FFF2-40B4-BE49-F238E27FC236}">
                  <a16:creationId xmlns:a16="http://schemas.microsoft.com/office/drawing/2014/main" id="{C5F31B8F-B64D-4728-BE23-E76C1B36C152}"/>
                </a:ext>
              </a:extLst>
            </p:cNvPr>
            <p:cNvSpPr>
              <a:spLocks noChangeArrowheads="1"/>
            </p:cNvSpPr>
            <p:nvPr/>
          </p:nvSpPr>
          <p:spPr bwMode="auto">
            <a:xfrm>
              <a:off x="10496727"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70" name="Rectangle 197">
              <a:extLst>
                <a:ext uri="{FF2B5EF4-FFF2-40B4-BE49-F238E27FC236}">
                  <a16:creationId xmlns:a16="http://schemas.microsoft.com/office/drawing/2014/main" id="{4AAE1EF4-9434-4803-9D3C-3DDFF8CF2CEA}"/>
                </a:ext>
              </a:extLst>
            </p:cNvPr>
            <p:cNvSpPr>
              <a:spLocks noChangeArrowheads="1"/>
            </p:cNvSpPr>
            <p:nvPr/>
          </p:nvSpPr>
          <p:spPr bwMode="auto">
            <a:xfrm>
              <a:off x="10522126"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71" name="Rectangle 198">
              <a:extLst>
                <a:ext uri="{FF2B5EF4-FFF2-40B4-BE49-F238E27FC236}">
                  <a16:creationId xmlns:a16="http://schemas.microsoft.com/office/drawing/2014/main" id="{8E65CE6E-65AD-4627-AC29-EF717FA63E8E}"/>
                </a:ext>
              </a:extLst>
            </p:cNvPr>
            <p:cNvSpPr>
              <a:spLocks noChangeArrowheads="1"/>
            </p:cNvSpPr>
            <p:nvPr/>
          </p:nvSpPr>
          <p:spPr bwMode="auto">
            <a:xfrm flipH="1">
              <a:off x="10560227" y="37611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172" name="Rectangle 199">
              <a:extLst>
                <a:ext uri="{FF2B5EF4-FFF2-40B4-BE49-F238E27FC236}">
                  <a16:creationId xmlns:a16="http://schemas.microsoft.com/office/drawing/2014/main" id="{B34F301E-81FA-42A2-AF58-D4BD0D54FCAB}"/>
                </a:ext>
              </a:extLst>
            </p:cNvPr>
            <p:cNvSpPr>
              <a:spLocks noChangeArrowheads="1"/>
            </p:cNvSpPr>
            <p:nvPr/>
          </p:nvSpPr>
          <p:spPr bwMode="auto">
            <a:xfrm>
              <a:off x="9261653"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73" name="Rectangle 200">
              <a:extLst>
                <a:ext uri="{FF2B5EF4-FFF2-40B4-BE49-F238E27FC236}">
                  <a16:creationId xmlns:a16="http://schemas.microsoft.com/office/drawing/2014/main" id="{887B465B-294B-4C1E-ACAC-4BF6F30EBBFA}"/>
                </a:ext>
              </a:extLst>
            </p:cNvPr>
            <p:cNvSpPr>
              <a:spLocks noChangeArrowheads="1"/>
            </p:cNvSpPr>
            <p:nvPr/>
          </p:nvSpPr>
          <p:spPr bwMode="auto">
            <a:xfrm>
              <a:off x="932991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74" name="Rectangle 201">
              <a:extLst>
                <a:ext uri="{FF2B5EF4-FFF2-40B4-BE49-F238E27FC236}">
                  <a16:creationId xmlns:a16="http://schemas.microsoft.com/office/drawing/2014/main" id="{37834A24-7726-416E-9F95-56AA162319AA}"/>
                </a:ext>
              </a:extLst>
            </p:cNvPr>
            <p:cNvSpPr>
              <a:spLocks noChangeArrowheads="1"/>
            </p:cNvSpPr>
            <p:nvPr/>
          </p:nvSpPr>
          <p:spPr bwMode="auto">
            <a:xfrm>
              <a:off x="9385477"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175" name="Rectangle 202">
              <a:extLst>
                <a:ext uri="{FF2B5EF4-FFF2-40B4-BE49-F238E27FC236}">
                  <a16:creationId xmlns:a16="http://schemas.microsoft.com/office/drawing/2014/main" id="{7AB4ADB4-AFAB-4524-AC5C-9D42C46981B9}"/>
                </a:ext>
              </a:extLst>
            </p:cNvPr>
            <p:cNvSpPr>
              <a:spLocks noChangeArrowheads="1"/>
            </p:cNvSpPr>
            <p:nvPr/>
          </p:nvSpPr>
          <p:spPr bwMode="auto">
            <a:xfrm>
              <a:off x="9448977"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76" name="Rectangle 203">
              <a:extLst>
                <a:ext uri="{FF2B5EF4-FFF2-40B4-BE49-F238E27FC236}">
                  <a16:creationId xmlns:a16="http://schemas.microsoft.com/office/drawing/2014/main" id="{C33408CB-5483-4DCE-ADB4-5750891D7907}"/>
                </a:ext>
              </a:extLst>
            </p:cNvPr>
            <p:cNvSpPr>
              <a:spLocks noChangeArrowheads="1"/>
            </p:cNvSpPr>
            <p:nvPr/>
          </p:nvSpPr>
          <p:spPr bwMode="auto">
            <a:xfrm>
              <a:off x="9506127"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an</a:t>
              </a:r>
            </a:p>
          </p:txBody>
        </p:sp>
        <p:sp>
          <p:nvSpPr>
            <p:cNvPr id="177" name="Rectangle 204">
              <a:extLst>
                <a:ext uri="{FF2B5EF4-FFF2-40B4-BE49-F238E27FC236}">
                  <a16:creationId xmlns:a16="http://schemas.microsoft.com/office/drawing/2014/main" id="{14562A01-2CB9-4746-8E7D-0328D23E845C}"/>
                </a:ext>
              </a:extLst>
            </p:cNvPr>
            <p:cNvSpPr>
              <a:spLocks noChangeArrowheads="1"/>
            </p:cNvSpPr>
            <p:nvPr/>
          </p:nvSpPr>
          <p:spPr bwMode="auto">
            <a:xfrm>
              <a:off x="9649001"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78" name="Rectangle 205">
              <a:extLst>
                <a:ext uri="{FF2B5EF4-FFF2-40B4-BE49-F238E27FC236}">
                  <a16:creationId xmlns:a16="http://schemas.microsoft.com/office/drawing/2014/main" id="{1FD7EA5A-E4EF-4881-BDFC-99E01EDA9A0A}"/>
                </a:ext>
              </a:extLst>
            </p:cNvPr>
            <p:cNvSpPr>
              <a:spLocks noChangeArrowheads="1"/>
            </p:cNvSpPr>
            <p:nvPr/>
          </p:nvSpPr>
          <p:spPr bwMode="auto">
            <a:xfrm>
              <a:off x="9701391"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79" name="Rectangle 207">
              <a:extLst>
                <a:ext uri="{FF2B5EF4-FFF2-40B4-BE49-F238E27FC236}">
                  <a16:creationId xmlns:a16="http://schemas.microsoft.com/office/drawing/2014/main" id="{20EEF741-9DDE-45A6-97F4-0B2BD13CE862}"/>
                </a:ext>
              </a:extLst>
            </p:cNvPr>
            <p:cNvSpPr>
              <a:spLocks noChangeArrowheads="1"/>
            </p:cNvSpPr>
            <p:nvPr/>
          </p:nvSpPr>
          <p:spPr bwMode="auto">
            <a:xfrm>
              <a:off x="9761716"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80" name="Rectangle 208">
              <a:extLst>
                <a:ext uri="{FF2B5EF4-FFF2-40B4-BE49-F238E27FC236}">
                  <a16:creationId xmlns:a16="http://schemas.microsoft.com/office/drawing/2014/main" id="{BDF9D38E-B722-4F65-BCE9-1616DC8C94BA}"/>
                </a:ext>
              </a:extLst>
            </p:cNvPr>
            <p:cNvSpPr>
              <a:spLocks noChangeArrowheads="1"/>
            </p:cNvSpPr>
            <p:nvPr/>
          </p:nvSpPr>
          <p:spPr bwMode="auto">
            <a:xfrm>
              <a:off x="9858553"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81" name="Rectangle 209">
              <a:extLst>
                <a:ext uri="{FF2B5EF4-FFF2-40B4-BE49-F238E27FC236}">
                  <a16:creationId xmlns:a16="http://schemas.microsoft.com/office/drawing/2014/main" id="{53294AC6-BF7F-4092-94AC-34FFB0BC1896}"/>
                </a:ext>
              </a:extLst>
            </p:cNvPr>
            <p:cNvSpPr>
              <a:spLocks noChangeArrowheads="1"/>
            </p:cNvSpPr>
            <p:nvPr/>
          </p:nvSpPr>
          <p:spPr bwMode="auto">
            <a:xfrm>
              <a:off x="9952215"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od</a:t>
              </a:r>
            </a:p>
          </p:txBody>
        </p:sp>
        <p:sp>
          <p:nvSpPr>
            <p:cNvPr id="182" name="Rectangle 210">
              <a:extLst>
                <a:ext uri="{FF2B5EF4-FFF2-40B4-BE49-F238E27FC236}">
                  <a16:creationId xmlns:a16="http://schemas.microsoft.com/office/drawing/2014/main" id="{16B8FEF4-3FA6-4E35-B21C-C8A75EDDE1F6}"/>
                </a:ext>
              </a:extLst>
            </p:cNvPr>
            <p:cNvSpPr>
              <a:spLocks noChangeArrowheads="1"/>
            </p:cNvSpPr>
            <p:nvPr/>
          </p:nvSpPr>
          <p:spPr bwMode="auto">
            <a:xfrm>
              <a:off x="10079215" y="3899304"/>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 l</a:t>
              </a:r>
            </a:p>
          </p:txBody>
        </p:sp>
        <p:sp>
          <p:nvSpPr>
            <p:cNvPr id="183" name="Rectangle 211">
              <a:extLst>
                <a:ext uri="{FF2B5EF4-FFF2-40B4-BE49-F238E27FC236}">
                  <a16:creationId xmlns:a16="http://schemas.microsoft.com/office/drawing/2014/main" id="{5C533410-D267-4248-A068-8F65867A30A2}"/>
                </a:ext>
              </a:extLst>
            </p:cNvPr>
            <p:cNvSpPr>
              <a:spLocks noChangeArrowheads="1"/>
            </p:cNvSpPr>
            <p:nvPr/>
          </p:nvSpPr>
          <p:spPr bwMode="auto">
            <a:xfrm>
              <a:off x="10191927"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ig</a:t>
              </a:r>
            </a:p>
          </p:txBody>
        </p:sp>
        <p:sp>
          <p:nvSpPr>
            <p:cNvPr id="184" name="Rectangle 212">
              <a:extLst>
                <a:ext uri="{FF2B5EF4-FFF2-40B4-BE49-F238E27FC236}">
                  <a16:creationId xmlns:a16="http://schemas.microsoft.com/office/drawing/2014/main" id="{0EA4CE1D-A394-4543-839D-A79829FD8AFB}"/>
                </a:ext>
              </a:extLst>
            </p:cNvPr>
            <p:cNvSpPr>
              <a:spLocks noChangeArrowheads="1"/>
            </p:cNvSpPr>
            <p:nvPr/>
          </p:nvSpPr>
          <p:spPr bwMode="auto">
            <a:xfrm>
              <a:off x="10282413"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u</a:t>
              </a:r>
            </a:p>
          </p:txBody>
        </p:sp>
        <p:sp>
          <p:nvSpPr>
            <p:cNvPr id="185" name="Rectangle 213">
              <a:extLst>
                <a:ext uri="{FF2B5EF4-FFF2-40B4-BE49-F238E27FC236}">
                  <a16:creationId xmlns:a16="http://schemas.microsoft.com/office/drawing/2014/main" id="{446C7640-EC1B-4C86-B948-98224C43F95D}"/>
                </a:ext>
              </a:extLst>
            </p:cNvPr>
            <p:cNvSpPr>
              <a:spLocks noChangeArrowheads="1"/>
            </p:cNvSpPr>
            <p:nvPr/>
          </p:nvSpPr>
          <p:spPr bwMode="auto">
            <a:xfrm>
              <a:off x="1034591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86" name="Rectangle 214">
              <a:extLst>
                <a:ext uri="{FF2B5EF4-FFF2-40B4-BE49-F238E27FC236}">
                  <a16:creationId xmlns:a16="http://schemas.microsoft.com/office/drawing/2014/main" id="{7FF67D84-5C8F-4D7C-A23A-5C0AD6F16E35}"/>
                </a:ext>
              </a:extLst>
            </p:cNvPr>
            <p:cNvSpPr>
              <a:spLocks noChangeArrowheads="1"/>
            </p:cNvSpPr>
            <p:nvPr/>
          </p:nvSpPr>
          <p:spPr bwMode="auto">
            <a:xfrm>
              <a:off x="10372902"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87" name="Rectangle 215">
              <a:extLst>
                <a:ext uri="{FF2B5EF4-FFF2-40B4-BE49-F238E27FC236}">
                  <a16:creationId xmlns:a16="http://schemas.microsoft.com/office/drawing/2014/main" id="{7EDB7D95-B712-4400-94ED-2A0E0B27B07E}"/>
                </a:ext>
              </a:extLst>
            </p:cNvPr>
            <p:cNvSpPr>
              <a:spLocks noChangeArrowheads="1"/>
            </p:cNvSpPr>
            <p:nvPr/>
          </p:nvSpPr>
          <p:spPr bwMode="auto">
            <a:xfrm>
              <a:off x="9244191" y="3299228"/>
              <a:ext cx="129705"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88" name="Rectangle 216">
              <a:extLst>
                <a:ext uri="{FF2B5EF4-FFF2-40B4-BE49-F238E27FC236}">
                  <a16:creationId xmlns:a16="http://schemas.microsoft.com/office/drawing/2014/main" id="{F11AC8D8-18B2-4467-B7F0-C613EC70CD79}"/>
                </a:ext>
              </a:extLst>
            </p:cNvPr>
            <p:cNvSpPr>
              <a:spLocks noChangeArrowheads="1"/>
            </p:cNvSpPr>
            <p:nvPr/>
          </p:nvSpPr>
          <p:spPr bwMode="auto">
            <a:xfrm>
              <a:off x="9326739" y="3299228"/>
              <a:ext cx="1297048"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OREM IPSUM</a:t>
              </a:r>
            </a:p>
          </p:txBody>
        </p:sp>
        <p:sp>
          <p:nvSpPr>
            <p:cNvPr id="189" name="Rectangle 217">
              <a:extLst>
                <a:ext uri="{FF2B5EF4-FFF2-40B4-BE49-F238E27FC236}">
                  <a16:creationId xmlns:a16="http://schemas.microsoft.com/office/drawing/2014/main" id="{1CC8CD18-CBAD-4B2C-9D2A-F50F4EFC10AB}"/>
                </a:ext>
              </a:extLst>
            </p:cNvPr>
            <p:cNvSpPr>
              <a:spLocks noChangeArrowheads="1"/>
            </p:cNvSpPr>
            <p:nvPr/>
          </p:nvSpPr>
          <p:spPr bwMode="auto">
            <a:xfrm>
              <a:off x="9318802"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0</a:t>
              </a:r>
            </a:p>
          </p:txBody>
        </p:sp>
        <p:sp>
          <p:nvSpPr>
            <p:cNvPr id="190" name="Rectangle 218">
              <a:extLst>
                <a:ext uri="{FF2B5EF4-FFF2-40B4-BE49-F238E27FC236}">
                  <a16:creationId xmlns:a16="http://schemas.microsoft.com/office/drawing/2014/main" id="{DCA9C939-D8A4-45BC-A9E0-1C9CF293C5D6}"/>
                </a:ext>
              </a:extLst>
            </p:cNvPr>
            <p:cNvSpPr>
              <a:spLocks noChangeArrowheads="1"/>
            </p:cNvSpPr>
            <p:nvPr/>
          </p:nvSpPr>
          <p:spPr bwMode="auto">
            <a:xfrm>
              <a:off x="9726790"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3</a:t>
              </a:r>
            </a:p>
          </p:txBody>
        </p:sp>
      </p:grpSp>
    </p:spTree>
    <p:extLst>
      <p:ext uri="{BB962C8B-B14F-4D97-AF65-F5344CB8AC3E}">
        <p14:creationId val="2959629140"/>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8"/>
                                        </p:tgtEl>
                                        <p:attrNameLst>
                                          <p:attrName>style.visibility</p:attrName>
                                        </p:attrNameLst>
                                      </p:cBhvr>
                                      <p:to>
                                        <p:strVal val="visible"/>
                                      </p:to>
                                    </p:set>
                                    <p:animEffect filter="wipe(left)" transition="in">
                                      <p:cBhvr>
                                        <p:cTn dur="500" id="15"/>
                                        <p:tgtEl>
                                          <p:spTgt spid="8"/>
                                        </p:tgtEl>
                                      </p:cBhvr>
                                    </p:animEffect>
                                  </p:childTnLst>
                                </p:cTn>
                              </p:par>
                            </p:childTnLst>
                          </p:cTn>
                        </p:par>
                        <p:par>
                          <p:cTn fill="hold" id="16" nodeType="afterGroup">
                            <p:stCondLst>
                              <p:cond delay="1500"/>
                            </p:stCondLst>
                            <p:childTnLst>
                              <p:par>
                                <p:cTn fill="hold" grpId="0" id="17" nodeType="afterEffect" presetClass="entr" presetID="12" presetSubtype="4">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id="19"/>
                                        <p:tgtEl>
                                          <p:spTgt spid="9"/>
                                        </p:tgtEl>
                                        <p:attrNameLst>
                                          <p:attrName>ppt_y</p:attrName>
                                        </p:attrNameLst>
                                      </p:cBhvr>
                                      <p:tavLst>
                                        <p:tav tm="0">
                                          <p:val>
                                            <p:strVal val="#ppt_y+#ppt_h*1.125000"/>
                                          </p:val>
                                        </p:tav>
                                        <p:tav tm="100000">
                                          <p:val>
                                            <p:strVal val="#ppt_y"/>
                                          </p:val>
                                        </p:tav>
                                      </p:tavLst>
                                    </p:anim>
                                    <p:animEffect filter="wipe(up)" transition="in">
                                      <p:cBhvr>
                                        <p:cTn dur="500" id="20"/>
                                        <p:tgtEl>
                                          <p:spTgt spid="9"/>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 presetSubtype="4">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ppt_x"/>
                                          </p:val>
                                        </p:tav>
                                        <p:tav tm="100000">
                                          <p:val>
                                            <p:strVal val="#ppt_x"/>
                                          </p:val>
                                        </p:tav>
                                      </p:tavLst>
                                    </p:anim>
                                    <p:anim calcmode="lin" valueType="num">
                                      <p:cBhvr additive="base">
                                        <p:cTn dur="500" fill="hold" id="26"/>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8"/>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63D330BF-38C0-4CF4-ABAD-F71885709CE4}"/>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9DB328E2-B371-4F6C-A84F-3EA08E4994D5}"/>
              </a:ext>
            </a:extLst>
          </p:cNvPr>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平行四边形 1">
            <a:extLst>
              <a:ext uri="{FF2B5EF4-FFF2-40B4-BE49-F238E27FC236}">
                <a16:creationId xmlns:a16="http://schemas.microsoft.com/office/drawing/2014/main" id="{6922DCA0-1D99-42A5-A5DB-5AB7C1F9D057}"/>
              </a:ext>
            </a:extLst>
          </p:cNvPr>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C32C7B03-B002-46BF-89EE-3893706E6206}"/>
              </a:ext>
            </a:extLst>
          </p:cNvPr>
          <p:cNvSpPr/>
          <p:nvPr/>
        </p:nvSpPr>
        <p:spPr>
          <a:xfrm>
            <a:off x="1976695" y="2049510"/>
            <a:ext cx="2464455" cy="2171700"/>
          </a:xfrm>
          <a:prstGeom prst="rect">
            <a:avLst/>
          </a:prstGeom>
        </p:spPr>
        <p:txBody>
          <a:bodyPr bIns="34290" lIns="68580" rIns="68580" tIns="34290" wrap="square">
            <a:spAutoFit/>
          </a:bodyPr>
          <a:lstStyle/>
          <a:p>
            <a:pPr algn="ctr">
              <a:defRPr/>
            </a:pPr>
            <a:r>
              <a:rPr altLang="zh-CN" lang="en-US" spc="225" sz="13800">
                <a:solidFill>
                  <a:schemeClr val="bg1"/>
                </a:solidFill>
                <a:latin charset="-122" panose="02000000000000000000" pitchFamily="2" typeface="包图粗朗体"/>
                <a:ea charset="-122" panose="02000000000000000000" pitchFamily="2" typeface="包图粗朗体"/>
                <a:cs typeface="+mn-ea"/>
                <a:sym typeface="+mn-lt"/>
              </a:rPr>
              <a:t>2</a:t>
            </a:r>
          </a:p>
        </p:txBody>
      </p:sp>
      <p:sp>
        <p:nvSpPr>
          <p:cNvPr id="17" name="矩形 16">
            <a:extLst>
              <a:ext uri="{FF2B5EF4-FFF2-40B4-BE49-F238E27FC236}">
                <a16:creationId xmlns:a16="http://schemas.microsoft.com/office/drawing/2014/main" id="{229CA21C-4690-466E-A8A0-A301E122288B}"/>
              </a:ext>
            </a:extLst>
          </p:cNvPr>
          <p:cNvSpPr/>
          <p:nvPr/>
        </p:nvSpPr>
        <p:spPr>
          <a:xfrm>
            <a:off x="4912340" y="2564838"/>
            <a:ext cx="5651888" cy="982980"/>
          </a:xfrm>
          <a:prstGeom prst="rect">
            <a:avLst/>
          </a:prstGeom>
        </p:spPr>
        <p:txBody>
          <a:bodyPr bIns="34290" lIns="68580" rIns="68580" tIns="34290" wrap="square">
            <a:spAutoFit/>
          </a:bodyPr>
          <a:lstStyle/>
          <a:p>
            <a:pPr>
              <a:defRPr/>
            </a:pPr>
            <a:r>
              <a:rPr altLang="en-US" lang="zh-CN" spc="225" sz="6000">
                <a:solidFill>
                  <a:schemeClr val="bg1"/>
                </a:solidFill>
                <a:latin charset="-122" panose="00000500000000000000" pitchFamily="2" typeface="字魂59号-创粗黑"/>
                <a:ea charset="-122" panose="00000500000000000000" pitchFamily="2" typeface="字魂59号-创粗黑"/>
                <a:cs typeface="+mn-ea"/>
                <a:sym typeface="+mn-lt"/>
              </a:rPr>
              <a:t>项目成果展示</a:t>
            </a:r>
          </a:p>
        </p:txBody>
      </p:sp>
      <p:sp>
        <p:nvSpPr>
          <p:cNvPr id="19" name="文本框 18">
            <a:extLst>
              <a:ext uri="{FF2B5EF4-FFF2-40B4-BE49-F238E27FC236}">
                <a16:creationId xmlns:a16="http://schemas.microsoft.com/office/drawing/2014/main" id="{06EF48CA-9170-4584-8251-A4A04BFC30AC}"/>
              </a:ext>
            </a:extLst>
          </p:cNvPr>
          <p:cNvSpPr txBox="1"/>
          <p:nvPr/>
        </p:nvSpPr>
        <p:spPr>
          <a:xfrm>
            <a:off x="4912339" y="3568702"/>
            <a:ext cx="4959443" cy="822960"/>
          </a:xfrm>
          <a:prstGeom prst="rect">
            <a:avLst/>
          </a:prstGeom>
          <a:noFill/>
        </p:spPr>
        <p:txBody>
          <a:bodyPr rtlCol="0" wrap="square">
            <a:spAutoFit/>
          </a:bodyPr>
          <a:lstStyle/>
          <a:p>
            <a:r>
              <a:rPr altLang="zh-CN" lang="en-US" sz="16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Tree>
    <p:extLst>
      <p:ext uri="{BB962C8B-B14F-4D97-AF65-F5344CB8AC3E}">
        <p14:creationId val="1893270288"/>
      </p:ext>
    </p:extLst>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6"/>
                                        </p:tgtEl>
                                        <p:attrNameLst>
                                          <p:attrName>style.visibility</p:attrName>
                                        </p:attrNameLst>
                                      </p:cBhvr>
                                      <p:to>
                                        <p:strVal val="visible"/>
                                      </p:to>
                                    </p:set>
                                    <p:animEffect filter="wipe(righ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17"/>
                                        </p:tgtEl>
                                        <p:attrNameLst>
                                          <p:attrName>style.visibility</p:attrName>
                                        </p:attrNameLst>
                                      </p:cBhvr>
                                      <p:to>
                                        <p:strVal val="visible"/>
                                      </p:to>
                                    </p:set>
                                    <p:animEffect filter="wipe(right)"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9"/>
                                        </p:tgtEl>
                                        <p:attrNameLst>
                                          <p:attrName>style.visibility</p:attrName>
                                        </p:attrNameLst>
                                      </p:cBhvr>
                                      <p:to>
                                        <p:strVal val="visible"/>
                                      </p:to>
                                    </p:set>
                                    <p:animEffect filter="wipe(left)"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6"/>
      <p:bldP grpId="0" spid="17"/>
      <p:bldP grpId="0" spid="1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C866479B-B15A-4E2C-9D08-8BB340721CF6}"/>
              </a:ext>
            </a:extLst>
          </p:cNvPr>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项目成果展示</a:t>
            </a:r>
          </a:p>
        </p:txBody>
      </p:sp>
      <p:cxnSp>
        <p:nvCxnSpPr>
          <p:cNvPr id="5" name="直接连接符 4">
            <a:extLst>
              <a:ext uri="{FF2B5EF4-FFF2-40B4-BE49-F238E27FC236}">
                <a16:creationId xmlns:a16="http://schemas.microsoft.com/office/drawing/2014/main" id="{A0FEB712-AA69-4A1D-BD12-92CAB1454E4D}"/>
              </a:ext>
            </a:extLst>
          </p:cNvPr>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D7B80F6A-D9E0-4D79-84FC-12D70A61627E}"/>
              </a:ext>
            </a:extLst>
          </p:cNvPr>
          <p:cNvSpPr/>
          <p:nvPr/>
        </p:nvSpPr>
        <p:spPr>
          <a:xfrm>
            <a:off x="1295400" y="2129485"/>
            <a:ext cx="4502148" cy="1964029"/>
          </a:xfrm>
          <a:prstGeom prst="rect">
            <a:avLst/>
          </a:prstGeom>
          <a:noFill/>
          <a:ln>
            <a:solidFill>
              <a:srgbClr val="66676C"/>
            </a:solidFill>
          </a:ln>
          <a:extLst>
            <a:ext uri="{909E8E84-426E-40DD-AFC4-6F175D3DCCD1}">
              <a14:hiddenFill>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0" name="Content Placeholder 2">
            <a:extLst>
              <a:ext uri="{FF2B5EF4-FFF2-40B4-BE49-F238E27FC236}">
                <a16:creationId xmlns:a16="http://schemas.microsoft.com/office/drawing/2014/main" id="{630744A8-FC7C-40DD-987A-12D8E22570C7}"/>
              </a:ext>
            </a:extLst>
          </p:cNvPr>
          <p:cNvSpPr txBox="1"/>
          <p:nvPr/>
        </p:nvSpPr>
        <p:spPr>
          <a:xfrm>
            <a:off x="1533558" y="2936489"/>
            <a:ext cx="4263990" cy="1188720"/>
          </a:xfrm>
          <a:prstGeom prst="rect">
            <a:avLst/>
          </a:prstGeom>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20000"/>
              </a:spcBef>
              <a:spcAft>
                <a:spcPct val="0"/>
              </a:spcAft>
              <a:buClrTx/>
              <a:buSzTx/>
              <a:buFont charset="0" panose="020b0604020202020204" pitchFamily="34" typeface="Arial"/>
              <a:buNone/>
              <a:defRPr/>
            </a:pPr>
            <a:r>
              <a:rPr altLang="zh-CN"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cs charset="0" panose="020b0604020202020204" pitchFamily="34" typeface="Arial"/>
              </a:rPr>
              <a:t>This is a sample letter that has been placed to demonstrate the typing format on the letterhead design. When positioned the letterhead design. When positioned properly. </a:t>
            </a:r>
          </a:p>
        </p:txBody>
      </p:sp>
      <p:sp>
        <p:nvSpPr>
          <p:cNvPr id="21" name="文本框 20">
            <a:extLst>
              <a:ext uri="{FF2B5EF4-FFF2-40B4-BE49-F238E27FC236}">
                <a16:creationId xmlns:a16="http://schemas.microsoft.com/office/drawing/2014/main" id="{180992AB-A713-4CAC-BAC8-461B0E0B8E7B}"/>
              </a:ext>
            </a:extLst>
          </p:cNvPr>
          <p:cNvSpPr txBox="1"/>
          <p:nvPr/>
        </p:nvSpPr>
        <p:spPr>
          <a:xfrm>
            <a:off x="877764" y="2283081"/>
            <a:ext cx="4338955" cy="676656"/>
          </a:xfrm>
          <a:prstGeom prst="rect">
            <a:avLst/>
          </a:prstGeom>
          <a:noFill/>
        </p:spPr>
        <p:txBody>
          <a:bodyPr rtlCol="0" wrap="non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3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cs charset="0" panose="02020603050405020304" pitchFamily="18" typeface="Times New Roman"/>
              </a:rPr>
              <a:t>Add Title In Here</a:t>
            </a:r>
          </a:p>
        </p:txBody>
      </p:sp>
      <p:grpSp>
        <p:nvGrpSpPr>
          <p:cNvPr id="22" name="组合 21">
            <a:extLst>
              <a:ext uri="{FF2B5EF4-FFF2-40B4-BE49-F238E27FC236}">
                <a16:creationId xmlns:a16="http://schemas.microsoft.com/office/drawing/2014/main" id="{CDDBEA00-791E-4D98-B17A-78E5CCA9241F}"/>
              </a:ext>
            </a:extLst>
          </p:cNvPr>
          <p:cNvGrpSpPr/>
          <p:nvPr/>
        </p:nvGrpSpPr>
        <p:grpSpPr>
          <a:xfrm>
            <a:off x="1489819" y="4591699"/>
            <a:ext cx="857927" cy="1237600"/>
            <a:chOff x="4480601" y="1692756"/>
            <a:chExt cx="1161200" cy="1675084"/>
          </a:xfrm>
        </p:grpSpPr>
        <p:grpSp>
          <p:nvGrpSpPr>
            <p:cNvPr id="23" name="组合 22">
              <a:extLst>
                <a:ext uri="{FF2B5EF4-FFF2-40B4-BE49-F238E27FC236}">
                  <a16:creationId xmlns:a16="http://schemas.microsoft.com/office/drawing/2014/main" id="{B1A5D30C-1373-451A-8F00-2BB5456E9D8C}"/>
                </a:ext>
              </a:extLst>
            </p:cNvPr>
            <p:cNvGrpSpPr/>
            <p:nvPr/>
          </p:nvGrpSpPr>
          <p:grpSpPr>
            <a:xfrm rot="16200000">
              <a:off x="4521200" y="1692756"/>
              <a:ext cx="1080000" cy="1080000"/>
              <a:chOff x="4521200" y="1692756"/>
              <a:chExt cx="1080000" cy="1080000"/>
            </a:xfrm>
          </p:grpSpPr>
          <p:sp>
            <p:nvSpPr>
              <p:cNvPr id="26" name="椭圆 25">
                <a:extLst>
                  <a:ext uri="{FF2B5EF4-FFF2-40B4-BE49-F238E27FC236}">
                    <a16:creationId xmlns:a16="http://schemas.microsoft.com/office/drawing/2014/main" id="{B23049BB-13F1-4278-8CAD-740490360FBA}"/>
                  </a:ext>
                </a:extLst>
              </p:cNvPr>
              <p:cNvSpPr/>
              <p:nvPr/>
            </p:nvSpPr>
            <p:spPr>
              <a:xfrm>
                <a:off x="4521200" y="1692756"/>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27" name="弧形 26">
                <a:extLst>
                  <a:ext uri="{FF2B5EF4-FFF2-40B4-BE49-F238E27FC236}">
                    <a16:creationId xmlns:a16="http://schemas.microsoft.com/office/drawing/2014/main" id="{47B66F2A-E298-4A77-8AC6-E84013CF6B36}"/>
                  </a:ext>
                </a:extLst>
              </p:cNvPr>
              <p:cNvSpPr/>
              <p:nvPr/>
            </p:nvSpPr>
            <p:spPr>
              <a:xfrm>
                <a:off x="4521200" y="1692756"/>
                <a:ext cx="1080000" cy="1080000"/>
              </a:xfrm>
              <a:prstGeom prst="arc">
                <a:avLst>
                  <a:gd fmla="val 16200000" name="adj1"/>
                  <a:gd fmla="val 11430465" name="adj2"/>
                </a:avLst>
              </a:prstGeom>
              <a:ln cap="rnd" w="50800">
                <a:solidFill>
                  <a:srgbClr val="BCA890"/>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grpSp>
        <p:sp>
          <p:nvSpPr>
            <p:cNvPr id="24" name="矩形 23">
              <a:extLst>
                <a:ext uri="{FF2B5EF4-FFF2-40B4-BE49-F238E27FC236}">
                  <a16:creationId xmlns:a16="http://schemas.microsoft.com/office/drawing/2014/main" id="{1BC7224A-1281-42B1-A2F7-27CCBEDB01A8}"/>
                </a:ext>
              </a:extLst>
            </p:cNvPr>
            <p:cNvSpPr/>
            <p:nvPr/>
          </p:nvSpPr>
          <p:spPr>
            <a:xfrm>
              <a:off x="4376633" y="2992924"/>
              <a:ext cx="1369134" cy="37129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photoshop</a:t>
              </a:r>
            </a:p>
          </p:txBody>
        </p:sp>
        <p:sp>
          <p:nvSpPr>
            <p:cNvPr id="25" name="矩形 24">
              <a:extLst>
                <a:ext uri="{FF2B5EF4-FFF2-40B4-BE49-F238E27FC236}">
                  <a16:creationId xmlns:a16="http://schemas.microsoft.com/office/drawing/2014/main" id="{95FDFDD6-C4EB-44DB-96AF-D9B082156200}"/>
                </a:ext>
              </a:extLst>
            </p:cNvPr>
            <p:cNvSpPr/>
            <p:nvPr/>
          </p:nvSpPr>
          <p:spPr>
            <a:xfrm>
              <a:off x="4689265" y="2080782"/>
              <a:ext cx="743871" cy="453799"/>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75%</a:t>
              </a:r>
            </a:p>
          </p:txBody>
        </p:sp>
      </p:grpSp>
      <p:grpSp>
        <p:nvGrpSpPr>
          <p:cNvPr id="28" name="组合 27">
            <a:extLst>
              <a:ext uri="{FF2B5EF4-FFF2-40B4-BE49-F238E27FC236}">
                <a16:creationId xmlns:a16="http://schemas.microsoft.com/office/drawing/2014/main" id="{FAE02559-2A1E-458E-A632-AACAB24EC296}"/>
              </a:ext>
            </a:extLst>
          </p:cNvPr>
          <p:cNvGrpSpPr/>
          <p:nvPr/>
        </p:nvGrpSpPr>
        <p:grpSpPr>
          <a:xfrm>
            <a:off x="3199414" y="4591701"/>
            <a:ext cx="912302" cy="1237599"/>
            <a:chOff x="6183704" y="1692757"/>
            <a:chExt cx="1234796" cy="1675083"/>
          </a:xfrm>
        </p:grpSpPr>
        <p:grpSp>
          <p:nvGrpSpPr>
            <p:cNvPr id="29" name="组合 28">
              <a:extLst>
                <a:ext uri="{FF2B5EF4-FFF2-40B4-BE49-F238E27FC236}">
                  <a16:creationId xmlns:a16="http://schemas.microsoft.com/office/drawing/2014/main" id="{5CA6319E-D7D6-48EB-B64A-7498BC04F9A9}"/>
                </a:ext>
              </a:extLst>
            </p:cNvPr>
            <p:cNvGrpSpPr/>
            <p:nvPr/>
          </p:nvGrpSpPr>
          <p:grpSpPr>
            <a:xfrm rot="16200000">
              <a:off x="6255134" y="1686790"/>
              <a:ext cx="1080000" cy="1091933"/>
              <a:chOff x="4521200" y="1680823"/>
              <a:chExt cx="1080000" cy="1091933"/>
            </a:xfrm>
          </p:grpSpPr>
          <p:sp>
            <p:nvSpPr>
              <p:cNvPr id="32" name="椭圆 31">
                <a:extLst>
                  <a:ext uri="{FF2B5EF4-FFF2-40B4-BE49-F238E27FC236}">
                    <a16:creationId xmlns:a16="http://schemas.microsoft.com/office/drawing/2014/main" id="{4261E57F-41C7-4BA9-9431-D1AC0E333967}"/>
                  </a:ext>
                </a:extLst>
              </p:cNvPr>
              <p:cNvSpPr/>
              <p:nvPr/>
            </p:nvSpPr>
            <p:spPr>
              <a:xfrm>
                <a:off x="4521200" y="1680823"/>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33" name="弧形 32">
                <a:extLst>
                  <a:ext uri="{FF2B5EF4-FFF2-40B4-BE49-F238E27FC236}">
                    <a16:creationId xmlns:a16="http://schemas.microsoft.com/office/drawing/2014/main" id="{7C8CBA96-2EC1-4686-BBD9-89D2303912C6}"/>
                  </a:ext>
                </a:extLst>
              </p:cNvPr>
              <p:cNvSpPr/>
              <p:nvPr/>
            </p:nvSpPr>
            <p:spPr>
              <a:xfrm>
                <a:off x="4521200" y="1692756"/>
                <a:ext cx="1080000" cy="1080000"/>
              </a:xfrm>
              <a:prstGeom prst="arc">
                <a:avLst>
                  <a:gd fmla="val 16200000" name="adj1"/>
                  <a:gd fmla="val 14201573" name="adj2"/>
                </a:avLst>
              </a:prstGeom>
              <a:ln cap="rnd" w="50800">
                <a:solidFill>
                  <a:srgbClr val="BCA890"/>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grpSp>
        <p:sp>
          <p:nvSpPr>
            <p:cNvPr id="30" name="矩形 29">
              <a:extLst>
                <a:ext uri="{FF2B5EF4-FFF2-40B4-BE49-F238E27FC236}">
                  <a16:creationId xmlns:a16="http://schemas.microsoft.com/office/drawing/2014/main" id="{97109FBE-B308-4750-9F33-D46B8ECA3A52}"/>
                </a:ext>
              </a:extLst>
            </p:cNvPr>
            <p:cNvSpPr/>
            <p:nvPr/>
          </p:nvSpPr>
          <p:spPr>
            <a:xfrm>
              <a:off x="6054223" y="2992923"/>
              <a:ext cx="1493757" cy="371291"/>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powerpoint</a:t>
              </a:r>
            </a:p>
          </p:txBody>
        </p:sp>
        <p:sp>
          <p:nvSpPr>
            <p:cNvPr id="31" name="矩形 30">
              <a:extLst>
                <a:ext uri="{FF2B5EF4-FFF2-40B4-BE49-F238E27FC236}">
                  <a16:creationId xmlns:a16="http://schemas.microsoft.com/office/drawing/2014/main" id="{DFACC58E-F8F3-404E-B9EE-F9CDA3EC3789}"/>
                </a:ext>
              </a:extLst>
            </p:cNvPr>
            <p:cNvSpPr/>
            <p:nvPr/>
          </p:nvSpPr>
          <p:spPr>
            <a:xfrm>
              <a:off x="6429164" y="2080783"/>
              <a:ext cx="743871" cy="45380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90%</a:t>
              </a:r>
            </a:p>
          </p:txBody>
        </p:sp>
      </p:grpSp>
      <p:grpSp>
        <p:nvGrpSpPr>
          <p:cNvPr id="34" name="组合 33">
            <a:extLst>
              <a:ext uri="{FF2B5EF4-FFF2-40B4-BE49-F238E27FC236}">
                <a16:creationId xmlns:a16="http://schemas.microsoft.com/office/drawing/2014/main" id="{F8342D6A-5504-4E2C-9AEE-629508C88A0E}"/>
              </a:ext>
            </a:extLst>
          </p:cNvPr>
          <p:cNvGrpSpPr/>
          <p:nvPr/>
        </p:nvGrpSpPr>
        <p:grpSpPr>
          <a:xfrm>
            <a:off x="4999614" y="4591699"/>
            <a:ext cx="797934" cy="1237600"/>
            <a:chOff x="8089900" y="1692756"/>
            <a:chExt cx="1080000" cy="1675084"/>
          </a:xfrm>
        </p:grpSpPr>
        <p:grpSp>
          <p:nvGrpSpPr>
            <p:cNvPr id="35" name="组合 34">
              <a:extLst>
                <a:ext uri="{FF2B5EF4-FFF2-40B4-BE49-F238E27FC236}">
                  <a16:creationId xmlns:a16="http://schemas.microsoft.com/office/drawing/2014/main" id="{6C31D3C9-6AD6-4120-AB6B-B194DEE07287}"/>
                </a:ext>
              </a:extLst>
            </p:cNvPr>
            <p:cNvGrpSpPr/>
            <p:nvPr/>
          </p:nvGrpSpPr>
          <p:grpSpPr>
            <a:xfrm rot="16200000">
              <a:off x="8089900" y="1692756"/>
              <a:ext cx="1080000" cy="1080000"/>
              <a:chOff x="4521200" y="1692756"/>
              <a:chExt cx="1080000" cy="1080000"/>
            </a:xfrm>
          </p:grpSpPr>
          <p:sp>
            <p:nvSpPr>
              <p:cNvPr id="38" name="椭圆 37">
                <a:extLst>
                  <a:ext uri="{FF2B5EF4-FFF2-40B4-BE49-F238E27FC236}">
                    <a16:creationId xmlns:a16="http://schemas.microsoft.com/office/drawing/2014/main" id="{B7E95F2B-6D80-4F92-892C-3260306DBCC2}"/>
                  </a:ext>
                </a:extLst>
              </p:cNvPr>
              <p:cNvSpPr/>
              <p:nvPr/>
            </p:nvSpPr>
            <p:spPr>
              <a:xfrm>
                <a:off x="4521200" y="1692756"/>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39" name="弧形 38">
                <a:extLst>
                  <a:ext uri="{FF2B5EF4-FFF2-40B4-BE49-F238E27FC236}">
                    <a16:creationId xmlns:a16="http://schemas.microsoft.com/office/drawing/2014/main" id="{41554F34-85D7-447F-81B7-0192E8132C6C}"/>
                  </a:ext>
                </a:extLst>
              </p:cNvPr>
              <p:cNvSpPr/>
              <p:nvPr/>
            </p:nvSpPr>
            <p:spPr>
              <a:xfrm>
                <a:off x="4521200" y="1692756"/>
                <a:ext cx="1080000" cy="1080000"/>
              </a:xfrm>
              <a:prstGeom prst="arc">
                <a:avLst>
                  <a:gd fmla="val 16200000" name="adj1"/>
                  <a:gd fmla="val 13075040" name="adj2"/>
                </a:avLst>
              </a:prstGeom>
              <a:ln cap="rnd" w="50800">
                <a:solidFill>
                  <a:srgbClr val="BCA890"/>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grpSp>
        <p:sp>
          <p:nvSpPr>
            <p:cNvPr id="36" name="矩形 35">
              <a:extLst>
                <a:ext uri="{FF2B5EF4-FFF2-40B4-BE49-F238E27FC236}">
                  <a16:creationId xmlns:a16="http://schemas.microsoft.com/office/drawing/2014/main" id="{CEE9B443-2135-485A-BD5E-5B332547246B}"/>
                </a:ext>
              </a:extLst>
            </p:cNvPr>
            <p:cNvSpPr/>
            <p:nvPr/>
          </p:nvSpPr>
          <p:spPr>
            <a:xfrm>
              <a:off x="8132270" y="2992924"/>
              <a:ext cx="995266" cy="37129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3D max</a:t>
              </a:r>
            </a:p>
          </p:txBody>
        </p:sp>
        <p:sp>
          <p:nvSpPr>
            <p:cNvPr id="37" name="矩形 36">
              <a:extLst>
                <a:ext uri="{FF2B5EF4-FFF2-40B4-BE49-F238E27FC236}">
                  <a16:creationId xmlns:a16="http://schemas.microsoft.com/office/drawing/2014/main" id="{69948FED-BDF5-4A58-892F-48140C024F26}"/>
                </a:ext>
              </a:extLst>
            </p:cNvPr>
            <p:cNvSpPr/>
            <p:nvPr/>
          </p:nvSpPr>
          <p:spPr>
            <a:xfrm>
              <a:off x="8257967" y="2080782"/>
              <a:ext cx="743871" cy="453799"/>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80%</a:t>
              </a:r>
            </a:p>
          </p:txBody>
        </p:sp>
      </p:grpSp>
      <p:sp>
        <p:nvSpPr>
          <p:cNvPr id="40" name="矩形 39">
            <a:extLst>
              <a:ext uri="{FF2B5EF4-FFF2-40B4-BE49-F238E27FC236}">
                <a16:creationId xmlns:a16="http://schemas.microsoft.com/office/drawing/2014/main" id="{076C7569-2B48-4791-9F7A-15CAA4B8BCAC}"/>
              </a:ext>
            </a:extLst>
          </p:cNvPr>
          <p:cNvSpPr/>
          <p:nvPr/>
        </p:nvSpPr>
        <p:spPr>
          <a:xfrm flipH="1">
            <a:off x="7178551" y="2180155"/>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41" name="文本框 40">
            <a:extLst>
              <a:ext uri="{FF2B5EF4-FFF2-40B4-BE49-F238E27FC236}">
                <a16:creationId xmlns:a16="http://schemas.microsoft.com/office/drawing/2014/main" id="{DE2491E7-9258-4D42-9681-3AB932812D21}"/>
              </a:ext>
            </a:extLst>
          </p:cNvPr>
          <p:cNvSpPr txBox="1"/>
          <p:nvPr/>
        </p:nvSpPr>
        <p:spPr>
          <a:xfrm>
            <a:off x="7536244" y="3289753"/>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42" name="文本框 41">
            <a:extLst>
              <a:ext uri="{FF2B5EF4-FFF2-40B4-BE49-F238E27FC236}">
                <a16:creationId xmlns:a16="http://schemas.microsoft.com/office/drawing/2014/main" id="{42182C4B-2B76-4119-A5EC-0D1817ECD887}"/>
              </a:ext>
            </a:extLst>
          </p:cNvPr>
          <p:cNvSpPr txBox="1"/>
          <p:nvPr/>
        </p:nvSpPr>
        <p:spPr>
          <a:xfrm>
            <a:off x="7442957" y="2129485"/>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43" name="文本框 42">
            <a:extLst>
              <a:ext uri="{FF2B5EF4-FFF2-40B4-BE49-F238E27FC236}">
                <a16:creationId xmlns:a16="http://schemas.microsoft.com/office/drawing/2014/main" id="{6A208006-0D3C-4B58-B61C-45E8CC4D4FB7}"/>
              </a:ext>
            </a:extLst>
          </p:cNvPr>
          <p:cNvSpPr txBox="1"/>
          <p:nvPr/>
        </p:nvSpPr>
        <p:spPr>
          <a:xfrm>
            <a:off x="7536244" y="4105578"/>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44" name="文本框 43">
            <a:extLst>
              <a:ext uri="{FF2B5EF4-FFF2-40B4-BE49-F238E27FC236}">
                <a16:creationId xmlns:a16="http://schemas.microsoft.com/office/drawing/2014/main" id="{C5E25B64-F150-4AB8-A32C-33ED350A1232}"/>
              </a:ext>
            </a:extLst>
          </p:cNvPr>
          <p:cNvSpPr txBox="1"/>
          <p:nvPr/>
        </p:nvSpPr>
        <p:spPr>
          <a:xfrm>
            <a:off x="7536244" y="4921405"/>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Tree>
    <p:extLst>
      <p:ext uri="{BB962C8B-B14F-4D97-AF65-F5344CB8AC3E}">
        <p14:creationId val="390561219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9"/>
                                        </p:tgtEl>
                                        <p:attrNameLst>
                                          <p:attrName>style.visibility</p:attrName>
                                        </p:attrNameLst>
                                      </p:cBhvr>
                                      <p:to>
                                        <p:strVal val="visible"/>
                                      </p:to>
                                    </p:set>
                                    <p:animEffect filter="wipe(left)" transition="in">
                                      <p:cBhvr>
                                        <p:cTn dur="500" id="14"/>
                                        <p:tgtEl>
                                          <p:spTgt spid="19"/>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fill="hold" id="19"/>
                                        <p:tgtEl>
                                          <p:spTgt spid="22"/>
                                        </p:tgtEl>
                                        <p:attrNameLst>
                                          <p:attrName>ppt_x</p:attrName>
                                        </p:attrNameLst>
                                      </p:cBhvr>
                                      <p:tavLst>
                                        <p:tav tm="0">
                                          <p:val>
                                            <p:strVal val="#ppt_x"/>
                                          </p:val>
                                        </p:tav>
                                        <p:tav tm="100000">
                                          <p:val>
                                            <p:strVal val="#ppt_x"/>
                                          </p:val>
                                        </p:tav>
                                      </p:tavLst>
                                    </p:anim>
                                    <p:anim calcmode="lin" valueType="num">
                                      <p:cBhvr additive="base">
                                        <p:cTn dur="500" fill="hold" id="20"/>
                                        <p:tgtEl>
                                          <p:spTgt spid="22"/>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additive="base">
                                        <p:cTn dur="500" fill="hold" id="23"/>
                                        <p:tgtEl>
                                          <p:spTgt spid="28"/>
                                        </p:tgtEl>
                                        <p:attrNameLst>
                                          <p:attrName>ppt_x</p:attrName>
                                        </p:attrNameLst>
                                      </p:cBhvr>
                                      <p:tavLst>
                                        <p:tav tm="0">
                                          <p:val>
                                            <p:strVal val="#ppt_x"/>
                                          </p:val>
                                        </p:tav>
                                        <p:tav tm="100000">
                                          <p:val>
                                            <p:strVal val="#ppt_x"/>
                                          </p:val>
                                        </p:tav>
                                      </p:tavLst>
                                    </p:anim>
                                    <p:anim calcmode="lin" valueType="num">
                                      <p:cBhvr additive="base">
                                        <p:cTn dur="500" fill="hold" id="24"/>
                                        <p:tgtEl>
                                          <p:spTgt spid="28"/>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500" fill="hold" id="27"/>
                                        <p:tgtEl>
                                          <p:spTgt spid="34"/>
                                        </p:tgtEl>
                                        <p:attrNameLst>
                                          <p:attrName>ppt_x</p:attrName>
                                        </p:attrNameLst>
                                      </p:cBhvr>
                                      <p:tavLst>
                                        <p:tav tm="0">
                                          <p:val>
                                            <p:strVal val="#ppt_x"/>
                                          </p:val>
                                        </p:tav>
                                        <p:tav tm="100000">
                                          <p:val>
                                            <p:strVal val="#ppt_x"/>
                                          </p:val>
                                        </p:tav>
                                      </p:tavLst>
                                    </p:anim>
                                    <p:anim calcmode="lin" valueType="num">
                                      <p:cBhvr additive="base">
                                        <p:cTn dur="500" fill="hold" id="28"/>
                                        <p:tgtEl>
                                          <p:spTgt spid="34"/>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41"/>
                                        </p:tgtEl>
                                        <p:attrNameLst>
                                          <p:attrName>style.visibility</p:attrName>
                                        </p:attrNameLst>
                                      </p:cBhvr>
                                      <p:to>
                                        <p:strVal val="visible"/>
                                      </p:to>
                                    </p:set>
                                    <p:anim calcmode="lin" valueType="num">
                                      <p:cBhvr additive="base">
                                        <p:cTn dur="500" id="32"/>
                                        <p:tgtEl>
                                          <p:spTgt spid="41"/>
                                        </p:tgtEl>
                                        <p:attrNameLst>
                                          <p:attrName>ppt_y</p:attrName>
                                        </p:attrNameLst>
                                      </p:cBhvr>
                                      <p:tavLst>
                                        <p:tav tm="0">
                                          <p:val>
                                            <p:strVal val="#ppt_y+#ppt_h*1.125000"/>
                                          </p:val>
                                        </p:tav>
                                        <p:tav tm="100000">
                                          <p:val>
                                            <p:strVal val="#ppt_y"/>
                                          </p:val>
                                        </p:tav>
                                      </p:tavLst>
                                    </p:anim>
                                    <p:animEffect filter="wipe(up)" transition="in">
                                      <p:cBhvr>
                                        <p:cTn dur="500" id="33"/>
                                        <p:tgtEl>
                                          <p:spTgt spid="41"/>
                                        </p:tgtEl>
                                      </p:cBhvr>
                                    </p:animEffect>
                                  </p:childTnLst>
                                </p:cTn>
                              </p:par>
                            </p:childTnLst>
                          </p:cTn>
                        </p:par>
                        <p:par>
                          <p:cTn fill="hold" id="34" nodeType="afterGroup">
                            <p:stCondLst>
                              <p:cond delay="1000"/>
                            </p:stCondLst>
                            <p:childTnLst>
                              <p:par>
                                <p:cTn fill="hold" grpId="0" id="35" nodeType="afterEffect" presetClass="entr" presetID="12" presetSubtype="4">
                                  <p:stCondLst>
                                    <p:cond delay="0"/>
                                  </p:stCondLst>
                                  <p:childTnLst>
                                    <p:set>
                                      <p:cBhvr>
                                        <p:cTn dur="1" fill="hold" id="36">
                                          <p:stCondLst>
                                            <p:cond delay="0"/>
                                          </p:stCondLst>
                                        </p:cTn>
                                        <p:tgtEl>
                                          <p:spTgt spid="43"/>
                                        </p:tgtEl>
                                        <p:attrNameLst>
                                          <p:attrName>style.visibility</p:attrName>
                                        </p:attrNameLst>
                                      </p:cBhvr>
                                      <p:to>
                                        <p:strVal val="visible"/>
                                      </p:to>
                                    </p:set>
                                    <p:anim calcmode="lin" valueType="num">
                                      <p:cBhvr additive="base">
                                        <p:cTn dur="500" id="37"/>
                                        <p:tgtEl>
                                          <p:spTgt spid="43"/>
                                        </p:tgtEl>
                                        <p:attrNameLst>
                                          <p:attrName>ppt_y</p:attrName>
                                        </p:attrNameLst>
                                      </p:cBhvr>
                                      <p:tavLst>
                                        <p:tav tm="0">
                                          <p:val>
                                            <p:strVal val="#ppt_y+#ppt_h*1.125000"/>
                                          </p:val>
                                        </p:tav>
                                        <p:tav tm="100000">
                                          <p:val>
                                            <p:strVal val="#ppt_y"/>
                                          </p:val>
                                        </p:tav>
                                      </p:tavLst>
                                    </p:anim>
                                    <p:animEffect filter="wipe(up)" transition="in">
                                      <p:cBhvr>
                                        <p:cTn dur="500" id="38"/>
                                        <p:tgtEl>
                                          <p:spTgt spid="43"/>
                                        </p:tgtEl>
                                      </p:cBhvr>
                                    </p:animEffect>
                                  </p:childTnLst>
                                </p:cTn>
                              </p:par>
                            </p:childTnLst>
                          </p:cTn>
                        </p:par>
                        <p:par>
                          <p:cTn fill="hold" id="39" nodeType="afterGroup">
                            <p:stCondLst>
                              <p:cond delay="1500"/>
                            </p:stCondLst>
                            <p:childTnLst>
                              <p:par>
                                <p:cTn fill="hold" grpId="0" id="40" nodeType="afterEffect" presetClass="entr" presetID="12" presetSubtype="4">
                                  <p:stCondLst>
                                    <p:cond delay="0"/>
                                  </p:stCondLst>
                                  <p:childTnLst>
                                    <p:set>
                                      <p:cBhvr>
                                        <p:cTn dur="1" fill="hold" id="41">
                                          <p:stCondLst>
                                            <p:cond delay="0"/>
                                          </p:stCondLst>
                                        </p:cTn>
                                        <p:tgtEl>
                                          <p:spTgt spid="44"/>
                                        </p:tgtEl>
                                        <p:attrNameLst>
                                          <p:attrName>style.visibility</p:attrName>
                                        </p:attrNameLst>
                                      </p:cBhvr>
                                      <p:to>
                                        <p:strVal val="visible"/>
                                      </p:to>
                                    </p:set>
                                    <p:anim calcmode="lin" valueType="num">
                                      <p:cBhvr additive="base">
                                        <p:cTn dur="500" id="42"/>
                                        <p:tgtEl>
                                          <p:spTgt spid="44"/>
                                        </p:tgtEl>
                                        <p:attrNameLst>
                                          <p:attrName>ppt_y</p:attrName>
                                        </p:attrNameLst>
                                      </p:cBhvr>
                                      <p:tavLst>
                                        <p:tav tm="0">
                                          <p:val>
                                            <p:strVal val="#ppt_y+#ppt_h*1.125000"/>
                                          </p:val>
                                        </p:tav>
                                        <p:tav tm="100000">
                                          <p:val>
                                            <p:strVal val="#ppt_y"/>
                                          </p:val>
                                        </p:tav>
                                      </p:tavLst>
                                    </p:anim>
                                    <p:animEffect filter="wipe(up)" transition="in">
                                      <p:cBhvr>
                                        <p:cTn dur="500" id="43"/>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41"/>
      <p:bldP grpId="0" spid="43"/>
      <p:bldP grpId="0" spid="4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年终工作总结"/>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347</Paragraphs>
  <Slides>25</Slides>
  <Notes>25</Notes>
  <TotalTime>1616</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25</vt:i4>
      </vt:variant>
    </vt:vector>
  </HeadingPairs>
  <TitlesOfParts>
    <vt:vector baseType="lpstr" size="43">
      <vt:lpstr>Arial</vt:lpstr>
      <vt:lpstr>等线 Light</vt:lpstr>
      <vt:lpstr>等线</vt:lpstr>
      <vt:lpstr>Calibri Light</vt:lpstr>
      <vt:lpstr>Calibri</vt:lpstr>
      <vt:lpstr>字魂58号-创中黑</vt:lpstr>
      <vt:lpstr>字体视界-简圆体</vt:lpstr>
      <vt:lpstr>包图粗朗体</vt:lpstr>
      <vt:lpstr>字魂59号-创粗黑</vt:lpstr>
      <vt:lpstr>思源黑体</vt:lpstr>
      <vt:lpstr>Lato</vt:lpstr>
      <vt:lpstr>宋体</vt:lpstr>
      <vt:lpstr>Times New Roman</vt:lpstr>
      <vt:lpstr>Lato Light</vt:lpstr>
      <vt:lpstr>Segoe UI</vt:lpstr>
      <vt:lpstr>Segoe UI Light</vt:lpstr>
      <vt:lpstr>Gill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2019-07-04T08:14:45Z</dcterms:created>
  <cp:lastModifiedBy>优品PPT</cp:lastModifiedBy>
  <dcterms:modified xsi:type="dcterms:W3CDTF">2021-08-20T10:59:30Z</dcterms:modified>
  <cp:revision>128</cp:revision>
  <dc:title>PowerPoint 演示文稿</dc:title>
</cp:coreProperties>
</file>