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saveSubsetFonts="1">
  <p:sldMasterIdLst>
    <p:sldMasterId id="2147483938" r:id="rId1"/>
    <p:sldMasterId id="2147483953" r:id="rId2"/>
  </p:sldMasterIdLst>
  <p:notesMasterIdLst>
    <p:notesMasterId r:id="rId3"/>
  </p:notesMasterIdLst>
  <p:handoutMasterIdLst>
    <p:handoutMasterId r:id="rId4"/>
  </p:handoutMasterIdLst>
  <p:sldIdLst>
    <p:sldId id="9902" r:id="rId5"/>
    <p:sldId id="10006" r:id="rId6"/>
    <p:sldId id="10002" r:id="rId7"/>
    <p:sldId id="9996" r:id="rId8"/>
    <p:sldId id="10001" r:id="rId9"/>
    <p:sldId id="9981" r:id="rId10"/>
    <p:sldId id="9989" r:id="rId11"/>
    <p:sldId id="9995" r:id="rId12"/>
    <p:sldId id="10003" r:id="rId13"/>
    <p:sldId id="9998" r:id="rId14"/>
    <p:sldId id="9985" r:id="rId15"/>
    <p:sldId id="9999" r:id="rId16"/>
    <p:sldId id="9992" r:id="rId17"/>
    <p:sldId id="9993" r:id="rId18"/>
    <p:sldId id="10004" r:id="rId19"/>
    <p:sldId id="9997" r:id="rId20"/>
    <p:sldId id="9982" r:id="rId21"/>
    <p:sldId id="9986" r:id="rId22"/>
    <p:sldId id="9987" r:id="rId23"/>
    <p:sldId id="9991" r:id="rId24"/>
    <p:sldId id="10005" r:id="rId25"/>
    <p:sldId id="10000" r:id="rId26"/>
    <p:sldId id="9983" r:id="rId27"/>
    <p:sldId id="9984" r:id="rId28"/>
    <p:sldId id="9988" r:id="rId29"/>
    <p:sldId id="10007" r:id="rId30"/>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13" autoAdjust="0"/>
    <p:restoredTop sz="95317" autoAdjust="0"/>
  </p:normalViewPr>
  <p:slideViewPr>
    <p:cSldViewPr>
      <p:cViewPr varScale="1">
        <p:scale>
          <a:sx n="80" d="100"/>
          <a:sy n="80" d="100"/>
        </p:scale>
        <p:origin x="510" y="90"/>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notesMasters/notesMaster1.xml" Type="http://schemas.openxmlformats.org/officeDocument/2006/relationships/notesMaster"/><Relationship Id="rId30" Target="slides/slide26.xml" Type="http://schemas.openxmlformats.org/officeDocument/2006/relationships/slide"/><Relationship Id="rId31" Target="tags/tag22.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handoutMasters/handoutMaster1.xml" Type="http://schemas.openxmlformats.org/officeDocument/2006/relationships/handout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2018/6/6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2018/6/6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t>‹#›</a:t>
            </a:fld>
            <a:endParaRPr lang="zh-CN" altLang="en-US"/>
          </a:p>
        </p:txBody>
      </p:sp>
    </p:spTree>
    <p:extLst>
      <p:ext uri="{BB962C8B-B14F-4D97-AF65-F5344CB8AC3E}">
        <p14:creationId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035986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138008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2706629"/>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0098445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447361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06427413"/>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10638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024363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3733890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585739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6975847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71367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450600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3608166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148214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9421839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15243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884751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968732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677942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5016791"/>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297568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124716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926279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5205458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3956851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2018/6/6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extLst>
      <p:ext uri="{BB962C8B-B14F-4D97-AF65-F5344CB8AC3E}">
        <p14:creationId val="218544973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965947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smtClean="0"/>
              <a:t>单击此处编辑母版标题样式</a:t>
            </a:r>
            <a:endParaRPr lang="en-US"/>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82117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84039"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509742" y="1925358"/>
            <a:ext cx="5464969" cy="45890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6750796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85714" y="385072"/>
            <a:ext cx="11090672" cy="1397978"/>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smtClean="0"/>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284732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253161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566737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596676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smtClean="0"/>
              <a:t>单击图标添加图片</a:t>
            </a:r>
            <a:endParaRPr lang="en-US"/>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234365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714114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27898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标题和内容">
    <p:spTree>
      <p:nvGrpSpPr>
        <p:cNvPr id="1" name=""/>
        <p:cNvGrpSpPr/>
        <p:nvPr/>
      </p:nvGrpSpPr>
      <p:grpSpPr>
        <a:xfrm>
          <a:off x="0" y="0"/>
          <a:ext cx="0" cy="0"/>
        </a:xfrm>
      </p:grpSpPr>
    </p:spTree>
    <p:extLst>
      <p:ext uri="{BB962C8B-B14F-4D97-AF65-F5344CB8AC3E}">
        <p14:creationId val="3223293617"/>
      </p:ext>
    </p:extLst>
  </p:cSld>
  <p:clrMapOvr>
    <a:masterClrMapping/>
  </p:clrMapOvr>
  <mc:AlternateContent>
    <mc:Choice Requires="p14">
      <p:transition p14:dur="250"/>
    </mc:Choice>
    <mc:Fallback>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Title Slide">
    <p:spTree>
      <p:nvGrpSpPr>
        <p:cNvPr id="1" name=""/>
        <p:cNvGrpSpPr/>
        <p:nvPr/>
      </p:nvGrpSpPr>
      <p:grpSpPr>
        <a:xfrm>
          <a:off x="0" y="0"/>
          <a:ext cx="0" cy="0"/>
        </a:xfrm>
      </p:grpSpPr>
    </p:spTree>
    <p:extLst>
      <p:ext uri="{BB962C8B-B14F-4D97-AF65-F5344CB8AC3E}">
        <p14:creationId val="3330747419"/>
      </p:ext>
    </p:extLst>
  </p:cSld>
  <p:clrMapOvr>
    <a:masterClrMapping/>
  </p:clrMapOvr>
  <mc:AlternateContent>
    <mc:Choice Requires="p14">
      <p:transition p14:dur="250"/>
    </mc:Choice>
    <mc:Fallback>
      <p:transition/>
    </mc:Fallback>
  </mc:AlternateContent>
  <p:timing/>
  <p:hf hdr="0" dt="0"/>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 #3">
    <p:spTree>
      <p:nvGrpSpPr>
        <p:cNvPr id="1" name=""/>
        <p:cNvGrpSpPr/>
        <p:nvPr/>
      </p:nvGrpSpPr>
      <p:grpSpPr>
        <a:xfrm>
          <a:off x="0" y="0"/>
          <a:ext cx="0" cy="0"/>
        </a:xfrm>
      </p:grpSpPr>
      <p:sp>
        <p:nvSpPr>
          <p:cNvPr id="16" name="Picture Placeholder 15"/>
          <p:cNvSpPr>
            <a:spLocks noGrp="1"/>
          </p:cNvSpPr>
          <p:nvPr>
            <p:ph type="pic" sz="quarter" idx="10" hasCustomPrompt="1"/>
          </p:nvPr>
        </p:nvSpPr>
        <p:spPr>
          <a:xfrm>
            <a:off x="604496"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7" name="Picture Placeholder 15"/>
          <p:cNvSpPr>
            <a:spLocks noGrp="1"/>
          </p:cNvSpPr>
          <p:nvPr>
            <p:ph type="pic" sz="quarter" idx="11" hasCustomPrompt="1"/>
          </p:nvPr>
        </p:nvSpPr>
        <p:spPr>
          <a:xfrm>
            <a:off x="3536225"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8" name="Picture Placeholder 15"/>
          <p:cNvSpPr>
            <a:spLocks noGrp="1"/>
          </p:cNvSpPr>
          <p:nvPr>
            <p:ph type="pic" sz="quarter" idx="12" hasCustomPrompt="1"/>
          </p:nvPr>
        </p:nvSpPr>
        <p:spPr>
          <a:xfrm>
            <a:off x="6466211"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19" name="Picture Placeholder 15"/>
          <p:cNvSpPr>
            <a:spLocks noGrp="1"/>
          </p:cNvSpPr>
          <p:nvPr>
            <p:ph type="pic" sz="quarter" idx="13" hasCustomPrompt="1"/>
          </p:nvPr>
        </p:nvSpPr>
        <p:spPr>
          <a:xfrm>
            <a:off x="9398006" y="1872909"/>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20" name="Picture Placeholder 15"/>
          <p:cNvSpPr>
            <a:spLocks noGrp="1"/>
          </p:cNvSpPr>
          <p:nvPr>
            <p:ph type="pic" sz="quarter" idx="14" hasCustomPrompt="1"/>
          </p:nvPr>
        </p:nvSpPr>
        <p:spPr>
          <a:xfrm>
            <a:off x="604496"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21" name="Picture Placeholder 15"/>
          <p:cNvSpPr>
            <a:spLocks noGrp="1"/>
          </p:cNvSpPr>
          <p:nvPr>
            <p:ph type="pic" sz="quarter" idx="15" hasCustomPrompt="1"/>
          </p:nvPr>
        </p:nvSpPr>
        <p:spPr>
          <a:xfrm>
            <a:off x="3536225"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22" name="Picture Placeholder 15"/>
          <p:cNvSpPr>
            <a:spLocks noGrp="1"/>
          </p:cNvSpPr>
          <p:nvPr>
            <p:ph type="pic" sz="quarter" idx="16" hasCustomPrompt="1"/>
          </p:nvPr>
        </p:nvSpPr>
        <p:spPr>
          <a:xfrm>
            <a:off x="6466211"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23" name="Picture Placeholder 15"/>
          <p:cNvSpPr>
            <a:spLocks noGrp="1"/>
          </p:cNvSpPr>
          <p:nvPr>
            <p:ph type="pic" sz="quarter" idx="17" hasCustomPrompt="1"/>
          </p:nvPr>
        </p:nvSpPr>
        <p:spPr>
          <a:xfrm>
            <a:off x="9396197" y="4024924"/>
            <a:ext cx="2854643" cy="2092647"/>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Tree>
    <p:extLst>
      <p:ext uri="{BB962C8B-B14F-4D97-AF65-F5344CB8AC3E}">
        <p14:creationId val="296658385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Comparison">
    <p:spTree>
      <p:nvGrpSpPr>
        <p:cNvPr id="1" name=""/>
        <p:cNvGrpSpPr/>
        <p:nvPr/>
      </p:nvGrpSpPr>
      <p:grpSpPr>
        <a:xfrm>
          <a:off x="0" y="0"/>
          <a:ext cx="0" cy="0"/>
        </a:xfrm>
      </p:grpSpPr>
      <p:sp>
        <p:nvSpPr>
          <p:cNvPr id="24" name="Picture Placeholder 7"/>
          <p:cNvSpPr>
            <a:spLocks noGrp="1"/>
          </p:cNvSpPr>
          <p:nvPr>
            <p:ph type="pic" sz="quarter" idx="10"/>
          </p:nvPr>
        </p:nvSpPr>
        <p:spPr>
          <a:xfrm>
            <a:off x="0" y="1466849"/>
            <a:ext cx="6429375" cy="5029795"/>
          </a:xfrm>
          <a:prstGeom prst="rect">
            <a:avLst/>
          </a:prstGeom>
          <a:solidFill>
            <a:schemeClr val="bg1">
              <a:lumMod val="65000"/>
            </a:schemeClr>
          </a:solidFill>
        </p:spPr>
        <p:txBody>
          <a:bodyPr/>
          <a:lstStyle>
            <a:lvl1pPr marL="0" indent="0">
              <a:buNone/>
              <a:defRPr sz="1055">
                <a:solidFill>
                  <a:schemeClr val="bg1"/>
                </a:solidFill>
              </a:defRPr>
            </a:lvl1pPr>
          </a:lstStyle>
          <a:p>
            <a:endParaRPr lang="en-US"/>
          </a:p>
        </p:txBody>
      </p:sp>
    </p:spTree>
    <p:extLst>
      <p:ext uri="{BB962C8B-B14F-4D97-AF65-F5344CB8AC3E}">
        <p14:creationId val="370691820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Portfolio #6">
    <p:spTree>
      <p:nvGrpSpPr>
        <p:cNvPr id="1" name=""/>
        <p:cNvGrpSpPr/>
        <p:nvPr/>
      </p:nvGrpSpPr>
      <p:grpSpPr>
        <a:xfrm>
          <a:off x="0" y="0"/>
          <a:ext cx="0" cy="0"/>
        </a:xfrm>
      </p:grpSpPr>
      <p:sp>
        <p:nvSpPr>
          <p:cNvPr id="6" name="Picture Placeholder 5"/>
          <p:cNvSpPr>
            <a:spLocks noGrp="1"/>
          </p:cNvSpPr>
          <p:nvPr>
            <p:ph type="pic" sz="quarter" idx="10" hasCustomPrompt="1"/>
          </p:nvPr>
        </p:nvSpPr>
        <p:spPr>
          <a:xfrm>
            <a:off x="0" y="2118895"/>
            <a:ext cx="6429375" cy="4383344"/>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7" name="Picture Placeholder 5"/>
          <p:cNvSpPr>
            <a:spLocks noGrp="1"/>
          </p:cNvSpPr>
          <p:nvPr>
            <p:ph type="pic" sz="quarter" idx="11" hasCustomPrompt="1"/>
          </p:nvPr>
        </p:nvSpPr>
        <p:spPr>
          <a:xfrm>
            <a:off x="6429375" y="2118894"/>
            <a:ext cx="2451199"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
        <p:nvSpPr>
          <p:cNvPr id="8" name="Picture Placeholder 5"/>
          <p:cNvSpPr>
            <a:spLocks noGrp="1"/>
          </p:cNvSpPr>
          <p:nvPr>
            <p:ph type="pic" sz="quarter" idx="12" hasCustomPrompt="1"/>
          </p:nvPr>
        </p:nvSpPr>
        <p:spPr>
          <a:xfrm>
            <a:off x="8880574" y="2118894"/>
            <a:ext cx="3978176" cy="2454638"/>
          </a:xfrm>
          <a:prstGeom prst="rect">
            <a:avLst/>
          </a:prstGeom>
          <a:solidFill>
            <a:schemeClr val="bg1">
              <a:lumMod val="65000"/>
            </a:schemeClr>
          </a:solidFill>
        </p:spPr>
        <p:txBody>
          <a:bodyPr/>
          <a:lstStyle>
            <a:lvl1pPr marL="0" indent="0">
              <a:buNone/>
              <a:defRPr sz="1055" baseline="0">
                <a:solidFill>
                  <a:schemeClr val="bg1"/>
                </a:solidFill>
              </a:defRPr>
            </a:lvl1pPr>
          </a:lstStyle>
          <a:p>
            <a:r>
              <a:rPr lang="zh-CN" altLang="en-US" smtClean="0"/>
              <a:t>请替换文字内容</a:t>
            </a:r>
            <a:r>
              <a:rPr lang="en-US" smtClean="0"/>
              <a:t>#</a:t>
            </a:r>
            <a:endParaRPr lang="en-US"/>
          </a:p>
        </p:txBody>
      </p:sp>
    </p:spTree>
    <p:extLst>
      <p:ext uri="{BB962C8B-B14F-4D97-AF65-F5344CB8AC3E}">
        <p14:creationId val="20989632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Recent Project">
    <p:spTree>
      <p:nvGrpSpPr>
        <p:cNvPr id="1" name=""/>
        <p:cNvGrpSpPr/>
        <p:nvPr/>
      </p:nvGrpSpPr>
      <p:grpSpPr>
        <a:xfrm>
          <a:off x="0" y="0"/>
          <a:ext cx="0" cy="0"/>
        </a:xfrm>
      </p:grpSpPr>
      <p:sp>
        <p:nvSpPr>
          <p:cNvPr id="19" name="Picture Placeholder 18"/>
          <p:cNvSpPr>
            <a:spLocks noGrp="1"/>
          </p:cNvSpPr>
          <p:nvPr>
            <p:ph type="pic" sz="quarter" idx="10"/>
          </p:nvPr>
        </p:nvSpPr>
        <p:spPr>
          <a:xfrm>
            <a:off x="1932163" y="1498565"/>
            <a:ext cx="4497214" cy="2448272"/>
          </a:xfrm>
          <a:prstGeom prst="rect">
            <a:avLst/>
          </a:prstGeom>
          <a:solidFill>
            <a:schemeClr val="bg1">
              <a:lumMod val="85000"/>
            </a:schemeClr>
          </a:solidFill>
        </p:spPr>
        <p:txBody>
          <a:bodyPr/>
          <a:lstStyle/>
          <a:p>
            <a:endParaRPr lang="en-US"/>
          </a:p>
        </p:txBody>
      </p:sp>
      <p:sp>
        <p:nvSpPr>
          <p:cNvPr id="21" name="Picture Placeholder 20"/>
          <p:cNvSpPr>
            <a:spLocks noGrp="1"/>
          </p:cNvSpPr>
          <p:nvPr>
            <p:ph type="pic" sz="quarter" idx="11"/>
          </p:nvPr>
        </p:nvSpPr>
        <p:spPr>
          <a:xfrm>
            <a:off x="6429375" y="3976365"/>
            <a:ext cx="4497214" cy="2448272"/>
          </a:xfrm>
          <a:prstGeom prst="rect">
            <a:avLst/>
          </a:prstGeom>
          <a:solidFill>
            <a:schemeClr val="bg1">
              <a:lumMod val="85000"/>
            </a:schemeClr>
          </a:solidFill>
        </p:spPr>
        <p:txBody>
          <a:bodyPr/>
          <a:lstStyle/>
          <a:p>
            <a:endParaRPr lang="en-US"/>
          </a:p>
        </p:txBody>
      </p:sp>
    </p:spTree>
    <p:extLst>
      <p:ext uri="{BB962C8B-B14F-4D97-AF65-F5344CB8AC3E}">
        <p14:creationId val="114332767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自定义版式">
    <p:spTree>
      <p:nvGrpSpPr>
        <p:cNvPr id="1" name=""/>
        <p:cNvGrpSpPr/>
        <p:nvPr/>
      </p:nvGrpSpPr>
      <p:grpSpPr>
        <a:xfrm>
          <a:off x="0" y="0"/>
          <a:ext cx="0" cy="0"/>
        </a:xfrm>
      </p:grpSpPr>
    </p:spTree>
    <p:extLst>
      <p:ext uri="{BB962C8B-B14F-4D97-AF65-F5344CB8AC3E}">
        <p14:creationId val="128800656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smtClean="0"/>
              <a:t>单击此处编辑母版标题样式</a:t>
            </a:r>
            <a:endParaRPr lang="en-US"/>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673948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2018/6/6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extLst>
      <p:ext uri="{BB962C8B-B14F-4D97-AF65-F5344CB8AC3E}">
        <p14:creationId val="3332929234"/>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panose="020f0502020204030204"/>
              </a:rPr>
              <a:pPr fontAlgn="auto">
                <a:spcBef>
                  <a:spcPct val="0"/>
                </a:spcBef>
                <a:spcAft>
                  <a:spcPct val="0"/>
                </a:spcAft>
              </a:pPr>
              <a:t>2018/6/6</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panose="020f0502020204030204"/>
              </a:rPr>
              <a:pPr fontAlgn="auto">
                <a:spcBef>
                  <a:spcPct val="0"/>
                </a:spcBef>
                <a:spcAft>
                  <a:spcPct val="0"/>
                </a:spcAft>
              </a:pPr>
              <a:t>‹#›</a:t>
            </a:fld>
            <a:endParaRPr lang="zh-CN" altLang="en-US">
              <a:solidFill>
                <a:prstClr val="black">
                  <a:tint val="75000"/>
                </a:prstClr>
              </a:solidFill>
              <a:latin typeface="Calibri" panose="020f0502020204030204"/>
            </a:endParaRPr>
          </a:p>
        </p:txBody>
      </p:sp>
    </p:spTree>
    <p:extLst>
      <p:ext uri="{BB962C8B-B14F-4D97-AF65-F5344CB8AC3E}">
        <p14:creationId val="191731380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ransition/>
  <p:timing/>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2.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 Id="rId4" Target="../tags/tag20.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6.xml" Type="http://schemas.openxmlformats.org/officeDocument/2006/relationships/notesSlide"/><Relationship Id="rId3" Target="../media/image17.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10" Target="../tags/tag7.xml" Type="http://schemas.openxmlformats.org/officeDocument/2006/relationships/tags"/><Relationship Id="rId11" Target="../tags/tag8.xml" Type="http://schemas.openxmlformats.org/officeDocument/2006/relationships/tags"/><Relationship Id="rId12" Target="../tags/tag9.xml" Type="http://schemas.openxmlformats.org/officeDocument/2006/relationships/tags"/><Relationship Id="rId13" Target="../tags/tag10.xml" Type="http://schemas.openxmlformats.org/officeDocument/2006/relationships/tags"/><Relationship Id="rId14" Target="../tags/tag11.xml" Type="http://schemas.openxmlformats.org/officeDocument/2006/relationships/tags"/><Relationship Id="rId15" Target="../tags/tag12.xml" Type="http://schemas.openxmlformats.org/officeDocument/2006/relationships/tags"/><Relationship Id="rId16" Target="../tags/tag13.xml" Type="http://schemas.openxmlformats.org/officeDocument/2006/relationships/tags"/><Relationship Id="rId17" Target="../tags/tag14.xml" Type="http://schemas.openxmlformats.org/officeDocument/2006/relationships/tags"/><Relationship Id="rId18" Target="../tags/tag15.xml" Type="http://schemas.openxmlformats.org/officeDocument/2006/relationships/tags"/><Relationship Id="rId19" Target="../tags/tag16.xml" Type="http://schemas.openxmlformats.org/officeDocument/2006/relationships/tags"/><Relationship Id="rId2" Target="../notesSlides/notesSlide2.xml" Type="http://schemas.openxmlformats.org/officeDocument/2006/relationships/notesSlide"/><Relationship Id="rId20" Target="../tags/tag17.xml" Type="http://schemas.openxmlformats.org/officeDocument/2006/relationships/tags"/><Relationship Id="rId3" Target="../media/image1.png" Type="http://schemas.openxmlformats.org/officeDocument/2006/relationships/image"/><Relationship Id="rId4" Target="../tags/tag1.xml" Type="http://schemas.openxmlformats.org/officeDocument/2006/relationships/tags"/><Relationship Id="rId5" Target="../tags/tag2.xml" Type="http://schemas.openxmlformats.org/officeDocument/2006/relationships/tags"/><Relationship Id="rId6" Target="../tags/tag3.xml" Type="http://schemas.openxmlformats.org/officeDocument/2006/relationships/tags"/><Relationship Id="rId7" Target="../tags/tag4.xml" Type="http://schemas.openxmlformats.org/officeDocument/2006/relationships/tags"/><Relationship Id="rId8" Target="../tags/tag5.xml" Type="http://schemas.openxmlformats.org/officeDocument/2006/relationships/tags"/><Relationship Id="rId9" Target="../tags/tag6.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 Id="rId4" Target="../tags/tag21.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tags/tag18.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10" Target="../media/image9.jpeg" Type="http://schemas.openxmlformats.org/officeDocument/2006/relationships/image"/><Relationship Id="rId2" Target="../notesSlides/notesSlide4.xml" Type="http://schemas.openxmlformats.org/officeDocument/2006/relationships/notesSlide"/><Relationship Id="rId3" Target="../media/image2.jpe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jpeg" Type="http://schemas.openxmlformats.org/officeDocument/2006/relationships/image"/><Relationship Id="rId7" Target="../media/image6.jpeg" Type="http://schemas.openxmlformats.org/officeDocument/2006/relationships/image"/><Relationship Id="rId8" Target="../media/image7.jpeg" Type="http://schemas.openxmlformats.org/officeDocument/2006/relationships/image"/><Relationship Id="rId9"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0.jpeg" Type="http://schemas.openxmlformats.org/officeDocument/2006/relationships/image"/><Relationship Id="rId4"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tags/tag19.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259"/>
          <p:cNvSpPr>
            <a:spLocks noChangeArrowheads="1"/>
          </p:cNvSpPr>
          <p:nvPr/>
        </p:nvSpPr>
        <p:spPr bwMode="auto">
          <a:xfrm>
            <a:off x="1638300" y="3256285"/>
            <a:ext cx="9582150" cy="91440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6000">
                <a:cs charset="0" panose="020b0604020202020204" pitchFamily="34" typeface="Arial"/>
              </a:rPr>
              <a:t>文艺范清新淡雅PPT</a:t>
            </a:r>
          </a:p>
        </p:txBody>
      </p:sp>
      <p:sp>
        <p:nvSpPr>
          <p:cNvPr id="8" name="矩形 259"/>
          <p:cNvSpPr>
            <a:spLocks noChangeArrowheads="1"/>
          </p:cNvSpPr>
          <p:nvPr/>
        </p:nvSpPr>
        <p:spPr bwMode="auto">
          <a:xfrm>
            <a:off x="2071312" y="4287441"/>
            <a:ext cx="8716126" cy="30480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000">
                <a:cs charset="0" panose="020b0604020202020204" pitchFamily="34" typeface="Arial"/>
              </a:rPr>
              <a:t>Han Fan pure and fresh quietly elegant creative PPT</a:t>
            </a:r>
          </a:p>
        </p:txBody>
      </p:sp>
    </p:spTree>
    <p:extLst>
      <p:ext uri="{BB962C8B-B14F-4D97-AF65-F5344CB8AC3E}">
        <p14:creationId val="3789959614"/>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7"/>
                                        </p:tgtEl>
                                        <p:attrNameLst>
                                          <p:attrName>ppt_y</p:attrName>
                                        </p:attrNameLst>
                                      </p:cBhvr>
                                      <p:tavLst>
                                        <p:tav tm="0">
                                          <p:val>
                                            <p:strVal val="#ppt_y"/>
                                          </p:val>
                                        </p:tav>
                                        <p:tav tm="100000">
                                          <p:val>
                                            <p:strVal val="#ppt_y"/>
                                          </p:val>
                                        </p:tav>
                                      </p:tavLst>
                                    </p:anim>
                                    <p:anim calcmode="lin" valueType="num">
                                      <p:cBhvr>
                                        <p:cTn dur="500" fill="hold" id="1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7"/>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7"/>
                                        </p:tgtEl>
                                      </p:cBhvr>
                                    </p:animEffect>
                                    <p:animScale>
                                      <p:cBhvr>
                                        <p:cTn autoRev="1" dur="250" fill="hold" id="21"/>
                                        <p:tgtEl>
                                          <p:spTgt spid="7"/>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 calcmode="lin" valueType="num">
                                      <p:cBhvr>
                                        <p:cTn dur="500" fill="hold" id="2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8"/>
                                        </p:tgtEl>
                                      </p:cBhvr>
                                    </p:animEffect>
                                    <p:animScale>
                                      <p:cBhvr>
                                        <p:cTn autoRev="1" dur="250" fill="hold" id="33"/>
                                        <p:tgtEl>
                                          <p:spTgt spid="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1" spid="7"/>
      <p:bldP grpId="0" spid="8"/>
      <p:bldP grpId="1" spid="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2" sz="quarter" type="pic"/>
          </p:nvPr>
        </p:nvPicPr>
        <p:blipFill>
          <a:blip r:embed="rId3">
            <a:extLst>
              <a:ext uri="{28A0092B-C50C-407E-A947-70E740481C1C}">
                <a14:useLocalDpi val="0"/>
              </a:ext>
            </a:extLst>
          </a:blip>
          <a:srcRect l="9006" r="9006"/>
          <a:stretch>
            <a:fillRect/>
          </a:stretch>
        </p:blipFill>
        <p:spPr/>
      </p:pic>
      <p:pic>
        <p:nvPicPr>
          <p:cNvPr id="10" name="图片占位符 9"/>
          <p:cNvPicPr>
            <a:picLocks noChangeAspect="1" noGrp="1"/>
          </p:cNvPicPr>
          <p:nvPr>
            <p:ph idx="11" sz="quarter" type="pic"/>
          </p:nvPr>
        </p:nvPicPr>
        <p:blipFill>
          <a:blip r:embed="rId4">
            <a:extLst>
              <a:ext uri="{28A0092B-C50C-407E-A947-70E740481C1C}">
                <a14:useLocalDpi val="0"/>
              </a:ext>
            </a:extLst>
          </a:blip>
          <a:srcRect l="10055" r="10055"/>
          <a:stretch>
            <a:fillRect/>
          </a:stretch>
        </p:blipFill>
        <p:spPr/>
      </p:pic>
      <p:sp>
        <p:nvSpPr>
          <p:cNvPr id="28" name="Rectangle 27"/>
          <p:cNvSpPr/>
          <p:nvPr/>
        </p:nvSpPr>
        <p:spPr>
          <a:xfrm>
            <a:off x="6911527" y="4870688"/>
            <a:ext cx="5337816" cy="1157631"/>
          </a:xfrm>
          <a:prstGeom prst="rect">
            <a:avLst/>
          </a:prstGeom>
        </p:spPr>
        <p:txBody>
          <a:bodyPr bIns="0" lIns="0" rIns="0" tIns="0" wrap="square">
            <a:spAutoFit/>
          </a:bodyPr>
          <a:lstStyle/>
          <a:p>
            <a:pPr algn="just">
              <a:lnSpc>
                <a:spcPct val="150000"/>
              </a:lnSpc>
            </a:pPr>
            <a:r>
              <a:rPr altLang="en-US" lang="zh-CN"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6" name="Rectangle 11"/>
          <p:cNvSpPr/>
          <p:nvPr/>
        </p:nvSpPr>
        <p:spPr>
          <a:xfrm>
            <a:off x="867429" y="1260239"/>
            <a:ext cx="11381914" cy="578815"/>
          </a:xfrm>
          <a:prstGeom prst="rect">
            <a:avLst/>
          </a:prstGeom>
        </p:spPr>
        <p:txBody>
          <a:bodyPr bIns="0" lIns="0" rIns="0" tIns="0" wrap="square">
            <a:spAutoFit/>
          </a:bodyPr>
          <a:lstStyle/>
          <a:p>
            <a:pPr algn="just">
              <a:lnSpc>
                <a:spcPct val="150000"/>
              </a:lnSpc>
            </a:pPr>
            <a:r>
              <a:rPr altLang="en-US" lang="zh-CN" smtClean="0"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pic>
        <p:nvPicPr>
          <p:cNvPr id="3" name="图片占位符 2"/>
          <p:cNvPicPr>
            <a:picLocks noChangeAspect="1" noGrp="1"/>
          </p:cNvPicPr>
          <p:nvPr>
            <p:ph idx="10" sz="quarter" type="pic"/>
          </p:nvPr>
        </p:nvPicPr>
        <p:blipFill>
          <a:blip r:embed="rId5">
            <a:extLst>
              <a:ext uri="{28A0092B-C50C-407E-A947-70E740481C1C}">
                <a14:useLocalDpi val="0"/>
              </a:ext>
            </a:extLst>
          </a:blip>
          <a:srcRect l="1130" r="1130"/>
          <a:stretch>
            <a:fillRect/>
          </a:stretch>
        </p:blipFill>
        <p:spPr/>
      </p:pic>
      <p:sp>
        <p:nvSpPr>
          <p:cNvPr id="12" name="TextBox 39"/>
          <p:cNvSpPr txBox="1"/>
          <p:nvPr/>
        </p:nvSpPr>
        <p:spPr>
          <a:xfrm>
            <a:off x="8301583" y="2453661"/>
            <a:ext cx="4179018" cy="1280160"/>
          </a:xfrm>
          <a:prstGeom prst="rect">
            <a:avLst/>
          </a:prstGeom>
          <a:noFill/>
        </p:spPr>
        <p:txBody>
          <a:bodyPr bIns="0" lIns="0" rIns="0" rtlCol="0" tIns="0" wrap="square">
            <a:spAutoFit/>
          </a:bodyPr>
          <a:lstStyle/>
          <a:p>
            <a:pPr algn="r"/>
            <a:r>
              <a:rPr altLang="en-US" b="1" lang="zh-CN" sz="2800">
                <a:solidFill>
                  <a:schemeClr val="bg1"/>
                </a:solidFill>
                <a:latin charset="0" panose="020b0604020202020204" pitchFamily="34" typeface="Arial"/>
                <a:ea charset="-122" panose="02000000000000000000" pitchFamily="2" typeface="方正正粗黑简体"/>
                <a:sym charset="0" panose="020b0604020202020204" pitchFamily="34" typeface="Arial"/>
              </a:rPr>
              <a:t>点击请替换文字内容</a:t>
            </a:r>
          </a:p>
          <a:p>
            <a:pPr algn="r"/>
            <a:r>
              <a:rPr altLang="en-US" b="1" lang="zh-CN" sz="2800">
                <a:solidFill>
                  <a:schemeClr val="bg1"/>
                </a:solidFill>
                <a:latin charset="0" panose="020b0604020202020204" pitchFamily="34" typeface="Arial"/>
                <a:ea charset="-122" panose="02000000000000000000" pitchFamily="2" typeface="方正正粗黑简体"/>
                <a:sym charset="0" panose="020b0604020202020204" pitchFamily="34" typeface="Arial"/>
              </a:rPr>
              <a:t>ADD RELATED TITLE WORDS</a:t>
            </a:r>
          </a:p>
        </p:txBody>
      </p:sp>
      <p:sp>
        <p:nvSpPr>
          <p:cNvPr id="8" name="矩形 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文本框 1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3" name="文本框 12"/>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416540014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16"/>
                                        </p:tgtEl>
                                        <p:attrNameLst>
                                          <p:attrName>style.visibility</p:attrName>
                                        </p:attrNameLst>
                                      </p:cBhvr>
                                      <p:to>
                                        <p:strVal val="visible"/>
                                      </p:to>
                                    </p:set>
                                    <p:animEffect filter="fade" transition="in">
                                      <p:cBhvr>
                                        <p:cTn dur="1000" id="11"/>
                                        <p:tgtEl>
                                          <p:spTgt spid="16"/>
                                        </p:tgtEl>
                                      </p:cBhvr>
                                    </p:animEffect>
                                    <p:anim calcmode="lin" valueType="num">
                                      <p:cBhvr>
                                        <p:cTn dur="1000" fill="hold" id="12"/>
                                        <p:tgtEl>
                                          <p:spTgt spid="16"/>
                                        </p:tgtEl>
                                        <p:attrNameLst>
                                          <p:attrName>ppt_x</p:attrName>
                                        </p:attrNameLst>
                                      </p:cBhvr>
                                      <p:tavLst>
                                        <p:tav tm="0">
                                          <p:val>
                                            <p:strVal val="#ppt_x"/>
                                          </p:val>
                                        </p:tav>
                                        <p:tav tm="100000">
                                          <p:val>
                                            <p:strVal val="#ppt_x"/>
                                          </p:val>
                                        </p:tav>
                                      </p:tavLst>
                                    </p:anim>
                                    <p:anim calcmode="lin" valueType="num">
                                      <p:cBhvr>
                                        <p:cTn dur="1000" fill="hold" id="13"/>
                                        <p:tgtEl>
                                          <p:spTgt spid="16"/>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12"/>
                                        </p:tgtEl>
                                        <p:attrNameLst>
                                          <p:attrName>style.visibility</p:attrName>
                                        </p:attrNameLst>
                                      </p:cBhvr>
                                      <p:to>
                                        <p:strVal val="visible"/>
                                      </p:to>
                                    </p:set>
                                    <p:animEffect filter="wipe(up)" transition="in">
                                      <p:cBhvr>
                                        <p:cTn dur="500" id="1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16"/>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1" name="组合 40"/>
          <p:cNvGrpSpPr/>
          <p:nvPr/>
        </p:nvGrpSpPr>
        <p:grpSpPr>
          <a:xfrm>
            <a:off x="3907929" y="1268868"/>
            <a:ext cx="4891659" cy="4889889"/>
            <a:chOff x="3704682" y="1203419"/>
            <a:chExt cx="4637668" cy="4637668"/>
          </a:xfrm>
        </p:grpSpPr>
        <p:sp>
          <p:nvSpPr>
            <p:cNvPr id="2" name="椭圆 1"/>
            <p:cNvSpPr/>
            <p:nvPr/>
          </p:nvSpPr>
          <p:spPr>
            <a:xfrm>
              <a:off x="3704682" y="1203419"/>
              <a:ext cx="4637668" cy="4637668"/>
            </a:xfrm>
            <a:prstGeom prst="ellipse">
              <a:avLst/>
            </a:prstGeom>
            <a:gradFill>
              <a:gsLst>
                <a:gs pos="0">
                  <a:schemeClr val="bg1"/>
                </a:gs>
                <a:gs pos="100000">
                  <a:srgbClr val="B2B2B2"/>
                </a:gs>
              </a:gsLst>
              <a:lin ang="2700000" scaled="1"/>
            </a:gradFill>
            <a:ln>
              <a:noFill/>
            </a:ln>
            <a:effectLst>
              <a:outerShdw algn="tl" blurRad="635000" dir="2700000" dist="2159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 name="椭圆 2"/>
            <p:cNvSpPr/>
            <p:nvPr/>
          </p:nvSpPr>
          <p:spPr>
            <a:xfrm>
              <a:off x="3750795" y="1249532"/>
              <a:ext cx="4545442" cy="4545442"/>
            </a:xfrm>
            <a:prstGeom prst="ellipse">
              <a:avLst/>
            </a:prstGeom>
            <a:gradFill>
              <a:gsLst>
                <a:gs pos="100000">
                  <a:schemeClr val="bg1"/>
                </a:gs>
                <a:gs pos="0">
                  <a:srgbClr val="BCBCBC"/>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0" name="组合 39"/>
          <p:cNvGrpSpPr/>
          <p:nvPr/>
        </p:nvGrpSpPr>
        <p:grpSpPr>
          <a:xfrm>
            <a:off x="4400272" y="1760659"/>
            <a:ext cx="3906974" cy="3906311"/>
            <a:chOff x="4171460" y="1669843"/>
            <a:chExt cx="3704111" cy="3704823"/>
          </a:xfrm>
        </p:grpSpPr>
        <p:sp>
          <p:nvSpPr>
            <p:cNvPr id="4" name="任意多边形 3"/>
            <p:cNvSpPr/>
            <p:nvPr/>
          </p:nvSpPr>
          <p:spPr>
            <a:xfrm>
              <a:off x="4171460" y="1669843"/>
              <a:ext cx="3704111" cy="3704823"/>
            </a:xfrm>
            <a:custGeom>
              <a:gdLst>
                <a:gd fmla="*/ 2030648 w 4326152" name="connsiteX0"/>
                <a:gd fmla="*/ 0 h 4326984" name="connsiteY0"/>
                <a:gd fmla="*/ 2030648 w 4326152" name="connsiteX1"/>
                <a:gd fmla="*/ 111254 h 4326984" name="connsiteY1"/>
                <a:gd fmla="*/ 2163076 w 4326152" name="connsiteX2"/>
                <a:gd fmla="*/ 243682 h 4326984" name="connsiteY2"/>
                <a:gd fmla="*/ 2163076 w 4326152" name="connsiteX3"/>
                <a:gd fmla="*/ 243683 h 4326984" name="connsiteY3"/>
                <a:gd fmla="*/ 2295504 w 4326152" name="connsiteX4"/>
                <a:gd fmla="*/ 111255 h 4326984" name="connsiteY4"/>
                <a:gd fmla="*/ 2295504 w 4326152" name="connsiteX5"/>
                <a:gd fmla="*/ 0 h 4326984" name="connsiteY5"/>
                <a:gd fmla="*/ 2371233 w 4326152" name="connsiteX6"/>
                <a:gd fmla="*/ 3586 h 4326984" name="connsiteY6"/>
                <a:gd fmla="*/ 2549612 w 4326152" name="connsiteX7"/>
                <a:gd fmla="*/ 28059 h 4326984" name="connsiteY7"/>
                <a:gd fmla="*/ 2595431 w 4326152" name="connsiteX8"/>
                <a:gd fmla="*/ 38261 h 4326984" name="connsiteY8"/>
                <a:gd fmla="*/ 2566319 w 4326152" name="connsiteX9"/>
                <a:gd fmla="*/ 146906 h 4326984" name="connsiteY9"/>
                <a:gd fmla="*/ 2659960 w 4326152" name="connsiteX10"/>
                <a:gd fmla="*/ 309097 h 4326984" name="connsiteY10"/>
                <a:gd fmla="*/ 2659960 w 4326152" name="connsiteX11"/>
                <a:gd fmla="*/ 309098 h 4326984" name="connsiteY11"/>
                <a:gd fmla="*/ 2822150 w 4326152" name="connsiteX12"/>
                <a:gd fmla="*/ 215457 h 4326984" name="connsiteY12"/>
                <a:gd fmla="*/ 2851337 w 4326152" name="connsiteX13"/>
                <a:gd fmla="*/ 106529 h 4326984" name="connsiteY13"/>
                <a:gd fmla="*/ 2891016 w 4326152" name="connsiteX14"/>
                <a:gd fmla="*/ 118856 h 4326984" name="connsiteY14"/>
                <a:gd fmla="*/ 3052820 w 4326152" name="connsiteX15"/>
                <a:gd fmla="*/ 183959 h 4326984" name="connsiteY15"/>
                <a:gd fmla="*/ 3130038 w 4326152" name="connsiteX16"/>
                <a:gd fmla="*/ 223810 h 4326984" name="connsiteY16"/>
                <a:gd fmla="*/ 3074510 w 4326152" name="connsiteX17"/>
                <a:gd fmla="*/ 319987 h 4326984" name="connsiteY17"/>
                <a:gd fmla="*/ 3122982 w 4326152" name="connsiteX18"/>
                <a:gd fmla="*/ 500887 h 4326984" name="connsiteY18"/>
                <a:gd fmla="*/ 3122982 w 4326152" name="connsiteX19"/>
                <a:gd fmla="*/ 500886 h 4326984" name="connsiteY19"/>
                <a:gd fmla="*/ 3303882 w 4326152" name="connsiteX20"/>
                <a:gd fmla="*/ 452415 h 4326984" name="connsiteY20"/>
                <a:gd fmla="*/ 3359224 w 4326152" name="connsiteX21"/>
                <a:gd fmla="*/ 356559 h 4326984" name="connsiteY21"/>
                <a:gd fmla="*/ 3449666 w 4326152" name="connsiteX22"/>
                <a:gd fmla="*/ 416159 h 4326984" name="connsiteY22"/>
                <a:gd fmla="*/ 3583755 w 4326152" name="connsiteX23"/>
                <a:gd fmla="*/ 523465 h 4326984" name="connsiteY23"/>
                <a:gd fmla="*/ 3600299 w 4326152" name="connsiteX24"/>
                <a:gd fmla="*/ 538988 h 4326984" name="connsiteY24"/>
                <a:gd fmla="*/ 3520588 w 4326152" name="connsiteX25"/>
                <a:gd fmla="*/ 618698 h 4326984" name="connsiteY25"/>
                <a:gd fmla="*/ 3520588 w 4326152" name="connsiteX26"/>
                <a:gd fmla="*/ 805980 h 4326984" name="connsiteY26"/>
                <a:gd fmla="*/ 3520589 w 4326152" name="connsiteX27"/>
                <a:gd fmla="*/ 805979 h 4326984" name="connsiteY27"/>
                <a:gd fmla="*/ 3707871 w 4326152" name="connsiteX28"/>
                <a:gd fmla="*/ 805979 h 4326984" name="connsiteY28"/>
                <a:gd fmla="*/ 3787084 w 4326152" name="connsiteX29"/>
                <a:gd fmla="*/ 726766 h 4326984" name="connsiteY29"/>
                <a:gd fmla="*/ 3824377 w 4326152" name="connsiteX30"/>
                <a:gd fmla="*/ 767725 h 4326984" name="connsiteY30"/>
                <a:gd fmla="*/ 3929689 w 4326152" name="connsiteX31"/>
                <a:gd fmla="*/ 903458 h 4326984" name="connsiteY31"/>
                <a:gd fmla="*/ 3971001 w 4326152" name="connsiteX32"/>
                <a:gd fmla="*/ 966771 h 4326984" name="connsiteY32"/>
                <a:gd fmla="*/ 3874154 w 4326152" name="connsiteX33"/>
                <a:gd fmla="*/ 1022685 h 4326984" name="connsiteY33"/>
                <a:gd fmla="*/ 3825682 w 4326152" name="connsiteX34"/>
                <a:gd fmla="*/ 1203585 h 4326984" name="connsiteY34"/>
                <a:gd fmla="*/ 3825683 w 4326152" name="connsiteX35"/>
                <a:gd fmla="*/ 1203585 h 4326984" name="connsiteY35"/>
                <a:gd fmla="*/ 4006583 w 4326152" name="connsiteX36"/>
                <a:gd fmla="*/ 1252057 h 4326984" name="connsiteY36"/>
                <a:gd fmla="*/ 4104403 w 4326152" name="connsiteX37"/>
                <a:gd fmla="*/ 1195580 h 4326984" name="connsiteY37"/>
                <a:gd fmla="*/ 4117447 w 4326152" name="connsiteX38"/>
                <a:gd fmla="*/ 1219846 h 4326984" name="connsiteY38"/>
                <a:gd fmla="*/ 4191020 w 4326152" name="connsiteX39"/>
                <a:gd fmla="*/ 1390279 h 4326984" name="connsiteY39"/>
                <a:gd fmla="*/ 4219328 w 4326152" name="connsiteX40"/>
                <a:gd fmla="*/ 1475421 h 4326984" name="connsiteY40"/>
                <a:gd fmla="*/ 4111112 w 4326152" name="connsiteX41"/>
                <a:gd fmla="*/ 1504417 h 4326984" name="connsiteY41"/>
                <a:gd fmla="*/ 4017472 w 4326152" name="connsiteX42"/>
                <a:gd fmla="*/ 1666608 h 4326984" name="connsiteY42"/>
                <a:gd fmla="*/ 4017472 w 4326152" name="connsiteX43"/>
                <a:gd fmla="*/ 1666607 h 4326984" name="connsiteY43"/>
                <a:gd fmla="*/ 4179663 w 4326152" name="connsiteX44"/>
                <a:gd fmla="*/ 1760248 h 4326984" name="connsiteY44"/>
                <a:gd fmla="*/ 4288875 w 4326152" name="connsiteX45"/>
                <a:gd fmla="*/ 1730985 h 4326984" name="connsiteY45"/>
                <a:gd fmla="*/ 4293856 w 4326152" name="connsiteX46"/>
                <a:gd fmla="*/ 1751919 h 4326984" name="connsiteY46"/>
                <a:gd fmla="*/ 4321637 w 4326152" name="connsiteX47"/>
                <a:gd fmla="*/ 1941645 h 4326984" name="connsiteY47"/>
                <a:gd fmla="*/ 4326152 w 4326152" name="connsiteX48"/>
                <a:gd fmla="*/ 2031064 h 4326984" name="connsiteY48"/>
                <a:gd fmla="*/ 4215316 w 4326152" name="connsiteX49"/>
                <a:gd fmla="*/ 2031064 h 4326984" name="connsiteY49"/>
                <a:gd fmla="*/ 4093295 w 4326152" name="connsiteX50"/>
                <a:gd fmla="*/ 2111945 h 4326984" name="connsiteY50"/>
                <a:gd fmla="*/ 4082888 w 4326152" name="connsiteX51"/>
                <a:gd fmla="*/ 2163492 h 4326984" name="connsiteY51"/>
                <a:gd fmla="*/ 4093295 w 4326152" name="connsiteX52"/>
                <a:gd fmla="*/ 2215038 h 4326984" name="connsiteY52"/>
                <a:gd fmla="*/ 4215316 w 4326152" name="connsiteX53"/>
                <a:gd fmla="*/ 2295919 h 4326984" name="connsiteY53"/>
                <a:gd fmla="*/ 4326152 w 4326152" name="connsiteX54"/>
                <a:gd fmla="*/ 2295919 h 4326984" name="connsiteY54"/>
                <a:gd fmla="*/ 4321637 w 4326152" name="connsiteX55"/>
                <a:gd fmla="*/ 2385337 h 4326984" name="connsiteY55"/>
                <a:gd fmla="*/ 4293856 w 4326152" name="connsiteX56"/>
                <a:gd fmla="*/ 2575063 h 4326984" name="connsiteY56"/>
                <a:gd fmla="*/ 4288875 w 4326152" name="connsiteX57"/>
                <a:gd fmla="*/ 2595998 h 4326984" name="connsiteY57"/>
                <a:gd fmla="*/ 4179663 w 4326152" name="connsiteX58"/>
                <a:gd fmla="*/ 2566735 h 4326984" name="connsiteY58"/>
                <a:gd fmla="*/ 4017472 w 4326152" name="connsiteX59"/>
                <a:gd fmla="*/ 2660376 h 4326984" name="connsiteY59"/>
                <a:gd fmla="*/ 4017472 w 4326152" name="connsiteX60"/>
                <a:gd fmla="*/ 2660375 h 4326984" name="connsiteY60"/>
                <a:gd fmla="*/ 4111113 w 4326152" name="connsiteX61"/>
                <a:gd fmla="*/ 2822565 h 4326984" name="connsiteY61"/>
                <a:gd fmla="*/ 4219329 w 4326152" name="connsiteX62"/>
                <a:gd fmla="*/ 2851562 h 4326984" name="connsiteY62"/>
                <a:gd fmla="*/ 4191021 w 4326152" name="connsiteX63"/>
                <a:gd fmla="*/ 2936704 h 4326984" name="connsiteY63"/>
                <a:gd fmla="*/ 4117447 w 4326152" name="connsiteX64"/>
                <a:gd fmla="*/ 3107136 h 4326984" name="connsiteY64"/>
                <a:gd fmla="*/ 4104403 w 4326152" name="connsiteX65"/>
                <a:gd fmla="*/ 3131403 h 4326984" name="connsiteY65"/>
                <a:gd fmla="*/ 4006582 w 4326152" name="connsiteX66"/>
                <a:gd fmla="*/ 3074926 h 4326984" name="connsiteY66"/>
                <a:gd fmla="*/ 3825682 w 4326152" name="connsiteX67"/>
                <a:gd fmla="*/ 3123398 h 4326984" name="connsiteY67"/>
                <a:gd fmla="*/ 3825683 w 4326152" name="connsiteX68"/>
                <a:gd fmla="*/ 3123398 h 4326984" name="connsiteY68"/>
                <a:gd fmla="*/ 3874155 w 4326152" name="connsiteX69"/>
                <a:gd fmla="*/ 3304298 h 4326984" name="connsiteY69"/>
                <a:gd fmla="*/ 3971001 w 4326152" name="connsiteX70"/>
                <a:gd fmla="*/ 3360212 h 4326984" name="connsiteY70"/>
                <a:gd fmla="*/ 3929689 w 4326152" name="connsiteX71"/>
                <a:gd fmla="*/ 3423525 h 4326984" name="connsiteY71"/>
                <a:gd fmla="*/ 3824377 w 4326152" name="connsiteX72"/>
                <a:gd fmla="*/ 3559259 h 4326984" name="connsiteY72"/>
                <a:gd fmla="*/ 3787083 w 4326152" name="connsiteX73"/>
                <a:gd fmla="*/ 3600218 h 4326984" name="connsiteY73"/>
                <a:gd fmla="*/ 3707870 w 4326152" name="connsiteX74"/>
                <a:gd fmla="*/ 3521004 h 4326984" name="connsiteY74"/>
                <a:gd fmla="*/ 3564396 w 4326152" name="connsiteX75"/>
                <a:gd fmla="*/ 3491914 h 4326984" name="connsiteY75"/>
                <a:gd fmla="*/ 3520589 w 4326152" name="connsiteX76"/>
                <a:gd fmla="*/ 3521004 h 4326984" name="connsiteY76"/>
                <a:gd fmla="*/ 3491499 w 4326152" name="connsiteX77"/>
                <a:gd fmla="*/ 3564811 h 4326984" name="connsiteY77"/>
                <a:gd fmla="*/ 3520589 w 4326152" name="connsiteX78"/>
                <a:gd fmla="*/ 3708285 h 4326984" name="connsiteY78"/>
                <a:gd fmla="*/ 3600299 w 4326152" name="connsiteX79"/>
                <a:gd fmla="*/ 3787995 h 4326984" name="connsiteY79"/>
                <a:gd fmla="*/ 3583755 w 4326152" name="connsiteX80"/>
                <a:gd fmla="*/ 3803519 h 4326984" name="connsiteY80"/>
                <a:gd fmla="*/ 3449666 w 4326152" name="connsiteX81"/>
                <a:gd fmla="*/ 3910825 h 4326984" name="connsiteY81"/>
                <a:gd fmla="*/ 3359224 w 4326152" name="connsiteX82"/>
                <a:gd fmla="*/ 3970425 h 4326984" name="connsiteY82"/>
                <a:gd fmla="*/ 3303882 w 4326152" name="connsiteX83"/>
                <a:gd fmla="*/ 3874570 h 4326984" name="connsiteY83"/>
                <a:gd fmla="*/ 3122982 w 4326152" name="connsiteX84"/>
                <a:gd fmla="*/ 3826098 h 4326984" name="connsiteY84"/>
                <a:gd fmla="*/ 3122982 w 4326152" name="connsiteX85"/>
                <a:gd fmla="*/ 3826097 h 4326984" name="connsiteY85"/>
                <a:gd fmla="*/ 3074510 w 4326152" name="connsiteX86"/>
                <a:gd fmla="*/ 4006997 h 4326984" name="connsiteY86"/>
                <a:gd fmla="*/ 3130038 w 4326152" name="connsiteX87"/>
                <a:gd fmla="*/ 4103174 h 4326984" name="connsiteY87"/>
                <a:gd fmla="*/ 3052820 w 4326152" name="connsiteX88"/>
                <a:gd fmla="*/ 4143025 h 4326984" name="connsiteY88"/>
                <a:gd fmla="*/ 2891016 w 4326152" name="connsiteX89"/>
                <a:gd fmla="*/ 4208128 h 4326984" name="connsiteY89"/>
                <a:gd fmla="*/ 2851337 w 4326152" name="connsiteX90"/>
                <a:gd fmla="*/ 4220455 h 4326984" name="connsiteY90"/>
                <a:gd fmla="*/ 2822150 w 4326152" name="connsiteX91"/>
                <a:gd fmla="*/ 4111528 h 4326984" name="connsiteY91"/>
                <a:gd fmla="*/ 2659960 w 4326152" name="connsiteX92"/>
                <a:gd fmla="*/ 4017887 h 4326984" name="connsiteY92"/>
                <a:gd fmla="*/ 2659961 w 4326152" name="connsiteX93"/>
                <a:gd fmla="*/ 4017887 h 4326984" name="connsiteY93"/>
                <a:gd fmla="*/ 2566320 w 4326152" name="connsiteX94"/>
                <a:gd fmla="*/ 4180078 h 4326984" name="connsiteY94"/>
                <a:gd fmla="*/ 2595431 w 4326152" name="connsiteX95"/>
                <a:gd fmla="*/ 4288723 h 4326984" name="connsiteY95"/>
                <a:gd fmla="*/ 2549612 w 4326152" name="connsiteX96"/>
                <a:gd fmla="*/ 4298926 h 4326984" name="connsiteY96"/>
                <a:gd fmla="*/ 2371233 w 4326152" name="connsiteX97"/>
                <a:gd fmla="*/ 4323399 h 4326984" name="connsiteY97"/>
                <a:gd fmla="*/ 2295504 w 4326152" name="connsiteX98"/>
                <a:gd fmla="*/ 4326984 h 4326984" name="connsiteY98"/>
                <a:gd fmla="*/ 2295504 w 4326152" name="connsiteX99"/>
                <a:gd fmla="*/ 4215732 h 4326984" name="connsiteY99"/>
                <a:gd fmla="*/ 2214623 w 4326152" name="connsiteX100"/>
                <a:gd fmla="*/ 4093711 h 4326984" name="connsiteY100"/>
                <a:gd fmla="*/ 2163077 w 4326152" name="connsiteX101"/>
                <a:gd fmla="*/ 4083304 h 4326984" name="connsiteY101"/>
                <a:gd fmla="*/ 2111530 w 4326152" name="connsiteX102"/>
                <a:gd fmla="*/ 4093711 h 4326984" name="connsiteY102"/>
                <a:gd fmla="*/ 2030649 w 4326152" name="connsiteX103"/>
                <a:gd fmla="*/ 4215732 h 4326984" name="connsiteY103"/>
                <a:gd fmla="*/ 2030649 w 4326152" name="connsiteX104"/>
                <a:gd fmla="*/ 4326984 h 4326984" name="connsiteY104"/>
                <a:gd fmla="*/ 1954919 w 4326152" name="connsiteX105"/>
                <a:gd fmla="*/ 4323399 h 4326984" name="connsiteY105"/>
                <a:gd fmla="*/ 1776540 w 4326152" name="connsiteX106"/>
                <a:gd fmla="*/ 4298926 h 4326984" name="connsiteY106"/>
                <a:gd fmla="*/ 1730721 w 4326152" name="connsiteX107"/>
                <a:gd fmla="*/ 4288723 h 4326984" name="connsiteY107"/>
                <a:gd fmla="*/ 1759832 w 4326152" name="connsiteX108"/>
                <a:gd fmla="*/ 4180078 h 4326984" name="connsiteY108"/>
                <a:gd fmla="*/ 1666192 w 4326152" name="connsiteX109"/>
                <a:gd fmla="*/ 4017887 h 4326984" name="connsiteY109"/>
                <a:gd fmla="*/ 1666193 w 4326152" name="connsiteX110"/>
                <a:gd fmla="*/ 4017887 h 4326984" name="connsiteY110"/>
                <a:gd fmla="*/ 1504002 w 4326152" name="connsiteX111"/>
                <a:gd fmla="*/ 4111528 h 4326984" name="connsiteY111"/>
                <a:gd fmla="*/ 1474816 w 4326152" name="connsiteX112"/>
                <a:gd fmla="*/ 4220455 h 4326984" name="connsiteY112"/>
                <a:gd fmla="*/ 1435137 w 4326152" name="connsiteX113"/>
                <a:gd fmla="*/ 4208128 h 4326984" name="connsiteY113"/>
                <a:gd fmla="*/ 1273332 w 4326152" name="connsiteX114"/>
                <a:gd fmla="*/ 4143025 h 4326984" name="connsiteY114"/>
                <a:gd fmla="*/ 1196114 w 4326152" name="connsiteX115"/>
                <a:gd fmla="*/ 4103174 h 4326984" name="connsiteY115"/>
                <a:gd fmla="*/ 1251642 w 4326152" name="connsiteX116"/>
                <a:gd fmla="*/ 4006996 h 4326984" name="connsiteY116"/>
                <a:gd fmla="*/ 1203170 w 4326152" name="connsiteX117"/>
                <a:gd fmla="*/ 3826096 h 4326984" name="connsiteY117"/>
                <a:gd fmla="*/ 1203171 w 4326152" name="connsiteX118"/>
                <a:gd fmla="*/ 3826097 h 4326984" name="connsiteY118"/>
                <a:gd fmla="*/ 1022271 w 4326152" name="connsiteX119"/>
                <a:gd fmla="*/ 3874569 h 4326984" name="connsiteY119"/>
                <a:gd fmla="*/ 966928 w 4326152" name="connsiteX120"/>
                <a:gd fmla="*/ 3970425 h 4326984" name="connsiteY120"/>
                <a:gd fmla="*/ 876487 w 4326152" name="connsiteX121"/>
                <a:gd fmla="*/ 3910825 h 4326984" name="connsiteY121"/>
                <a:gd fmla="*/ 742398 w 4326152" name="connsiteX122"/>
                <a:gd fmla="*/ 3803519 h 4326984" name="connsiteY122"/>
                <a:gd fmla="*/ 725853 w 4326152" name="connsiteX123"/>
                <a:gd fmla="*/ 3787994 h 4326984" name="connsiteY123"/>
                <a:gd fmla="*/ 805563 w 4326152" name="connsiteX124"/>
                <a:gd fmla="*/ 3708284 h 4326984" name="connsiteY124"/>
                <a:gd fmla="*/ 834654 w 4326152" name="connsiteX125"/>
                <a:gd fmla="*/ 3564810 h 4326984" name="connsiteY125"/>
                <a:gd fmla="*/ 805564 w 4326152" name="connsiteX126"/>
                <a:gd fmla="*/ 3521003 h 4326984" name="connsiteY126"/>
                <a:gd fmla="*/ 805564 w 4326152" name="connsiteX127"/>
                <a:gd fmla="*/ 3521003 h 4326984" name="connsiteY127"/>
                <a:gd fmla="*/ 805563 w 4326152" name="connsiteX128"/>
                <a:gd fmla="*/ 3521002 h 4326984" name="connsiteY128"/>
                <a:gd fmla="*/ 805564 w 4326152" name="connsiteX129"/>
                <a:gd fmla="*/ 3521003 h 4326984" name="connsiteY129"/>
                <a:gd fmla="*/ 761756 w 4326152" name="connsiteX130"/>
                <a:gd fmla="*/ 3491913 h 4326984" name="connsiteY130"/>
                <a:gd fmla="*/ 618283 w 4326152" name="connsiteX131"/>
                <a:gd fmla="*/ 3521003 h 4326984" name="connsiteY131"/>
                <a:gd fmla="*/ 539069 w 4326152" name="connsiteX132"/>
                <a:gd fmla="*/ 3600217 h 4326984" name="connsiteY132"/>
                <a:gd fmla="*/ 501776 w 4326152" name="connsiteX133"/>
                <a:gd fmla="*/ 3559259 h 4326984" name="connsiteY133"/>
                <a:gd fmla="*/ 396463 w 4326152" name="connsiteX134"/>
                <a:gd fmla="*/ 3423525 h 4326984" name="connsiteY134"/>
                <a:gd fmla="*/ 355151 w 4326152" name="connsiteX135"/>
                <a:gd fmla="*/ 3360211 h 4326984" name="connsiteY135"/>
                <a:gd fmla="*/ 451998 w 4326152" name="connsiteX136"/>
                <a:gd fmla="*/ 3304297 h 4326984" name="connsiteY136"/>
                <a:gd fmla="*/ 500470 w 4326152" name="connsiteX137"/>
                <a:gd fmla="*/ 3123397 h 4326984" name="connsiteY137"/>
                <a:gd fmla="*/ 500470 w 4326152" name="connsiteX138"/>
                <a:gd fmla="*/ 3123397 h 4326984" name="connsiteY138"/>
                <a:gd fmla="*/ 319570 w 4326152" name="connsiteX139"/>
                <a:gd fmla="*/ 3074925 h 4326984" name="connsiteY139"/>
                <a:gd fmla="*/ 221749 w 4326152" name="connsiteX140"/>
                <a:gd fmla="*/ 3131402 h 4326984" name="connsiteY140"/>
                <a:gd fmla="*/ 208706 w 4326152" name="connsiteX141"/>
                <a:gd fmla="*/ 3107136 h 4326984" name="connsiteY141"/>
                <a:gd fmla="*/ 135132 w 4326152" name="connsiteX142"/>
                <a:gd fmla="*/ 2936704 h 4326984" name="connsiteY142"/>
                <a:gd fmla="*/ 106824 w 4326152" name="connsiteX143"/>
                <a:gd fmla="*/ 2851561 h 4326984" name="connsiteY143"/>
                <a:gd fmla="*/ 215039 w 4326152" name="connsiteX144"/>
                <a:gd fmla="*/ 2822564 h 4326984" name="connsiteY144"/>
                <a:gd fmla="*/ 308680 w 4326152" name="connsiteX145"/>
                <a:gd fmla="*/ 2660374 h 4326984" name="connsiteY145"/>
                <a:gd fmla="*/ 308680 w 4326152" name="connsiteX146"/>
                <a:gd fmla="*/ 2660375 h 4326984" name="connsiteY146"/>
                <a:gd fmla="*/ 146490 w 4326152" name="connsiteX147"/>
                <a:gd fmla="*/ 2566734 h 4326984" name="connsiteY147"/>
                <a:gd fmla="*/ 37277 w 4326152" name="connsiteX148"/>
                <a:gd fmla="*/ 2595997 h 4326984" name="connsiteY148"/>
                <a:gd fmla="*/ 32296 w 4326152" name="connsiteX149"/>
                <a:gd fmla="*/ 2575063 h 4326984" name="connsiteY149"/>
                <a:gd fmla="*/ 4516 w 4326152" name="connsiteX150"/>
                <a:gd fmla="*/ 2385337 h 4326984" name="connsiteY150"/>
                <a:gd fmla="*/ 0 w 4326152" name="connsiteX151"/>
                <a:gd fmla="*/ 2295920 h 4326984" name="connsiteY151"/>
                <a:gd fmla="*/ 110836 w 4326152" name="connsiteX152"/>
                <a:gd fmla="*/ 2295920 h 4326984" name="connsiteY152"/>
                <a:gd fmla="*/ 243264 w 4326152" name="connsiteX153"/>
                <a:gd fmla="*/ 2163492 h 4326984" name="connsiteY153"/>
                <a:gd fmla="*/ 243265 w 4326152" name="connsiteX154"/>
                <a:gd fmla="*/ 2163492 h 4326984" name="connsiteY154"/>
                <a:gd fmla="*/ 110837 w 4326152" name="connsiteX155"/>
                <a:gd fmla="*/ 2031064 h 4326984" name="connsiteY155"/>
                <a:gd fmla="*/ 0 w 4326152" name="connsiteX156"/>
                <a:gd fmla="*/ 2031064 h 4326984" name="connsiteY156"/>
                <a:gd fmla="*/ 4516 w 4326152" name="connsiteX157"/>
                <a:gd fmla="*/ 1941645 h 4326984" name="connsiteY157"/>
                <a:gd fmla="*/ 32296 w 4326152" name="connsiteX158"/>
                <a:gd fmla="*/ 1751919 h 4326984" name="connsiteY158"/>
                <a:gd fmla="*/ 37277 w 4326152" name="connsiteX159"/>
                <a:gd fmla="*/ 1730986 h 4326984" name="connsiteY159"/>
                <a:gd fmla="*/ 146489 w 4326152" name="connsiteX160"/>
                <a:gd fmla="*/ 1760249 h 4326984" name="connsiteY160"/>
                <a:gd fmla="*/ 308680 w 4326152" name="connsiteX161"/>
                <a:gd fmla="*/ 1666608 h 4326984" name="connsiteY161"/>
                <a:gd fmla="*/ 308681 w 4326152" name="connsiteX162"/>
                <a:gd fmla="*/ 1666609 h 4326984" name="connsiteY162"/>
                <a:gd fmla="*/ 215040 w 4326152" name="connsiteX163"/>
                <a:gd fmla="*/ 1504418 h 4326984" name="connsiteY163"/>
                <a:gd fmla="*/ 106824 w 4326152" name="connsiteX164"/>
                <a:gd fmla="*/ 1475422 h 4326984" name="connsiteY164"/>
                <a:gd fmla="*/ 135132 w 4326152" name="connsiteX165"/>
                <a:gd fmla="*/ 1390279 h 4326984" name="connsiteY165"/>
                <a:gd fmla="*/ 208706 w 4326152" name="connsiteX166"/>
                <a:gd fmla="*/ 1219846 h 4326984" name="connsiteY166"/>
                <a:gd fmla="*/ 221749 w 4326152" name="connsiteX167"/>
                <a:gd fmla="*/ 1195581 h 4326984" name="connsiteY167"/>
                <a:gd fmla="*/ 319570 w 4326152" name="connsiteX168"/>
                <a:gd fmla="*/ 1252058 h 4326984" name="connsiteY168"/>
                <a:gd fmla="*/ 500470 w 4326152" name="connsiteX169"/>
                <a:gd fmla="*/ 1203586 h 4326984" name="connsiteY169"/>
                <a:gd fmla="*/ 500471 w 4326152" name="connsiteX170"/>
                <a:gd fmla="*/ 1203586 h 4326984" name="connsiteY170"/>
                <a:gd fmla="*/ 451999 w 4326152" name="connsiteX171"/>
                <a:gd fmla="*/ 1022686 h 4326984" name="connsiteY171"/>
                <a:gd fmla="*/ 355151 w 4326152" name="connsiteX172"/>
                <a:gd fmla="*/ 966771 h 4326984" name="connsiteY172"/>
                <a:gd fmla="*/ 396463 w 4326152" name="connsiteX173"/>
                <a:gd fmla="*/ 903458 h 4326984" name="connsiteY173"/>
                <a:gd fmla="*/ 501776 w 4326152" name="connsiteX174"/>
                <a:gd fmla="*/ 767725 h 4326984" name="connsiteY174"/>
                <a:gd fmla="*/ 539068 w 4326152" name="connsiteX175"/>
                <a:gd fmla="*/ 726767 h 4326984" name="connsiteY175"/>
                <a:gd fmla="*/ 618282 w 4326152" name="connsiteX176"/>
                <a:gd fmla="*/ 805980 h 4326984" name="connsiteY176"/>
                <a:gd fmla="*/ 805563 w 4326152" name="connsiteX177"/>
                <a:gd fmla="*/ 805980 h 4326984" name="connsiteY177"/>
                <a:gd fmla="*/ 805564 w 4326152" name="connsiteX178"/>
                <a:gd fmla="*/ 805981 h 4326984" name="connsiteY178"/>
                <a:gd fmla="*/ 805564 w 4326152" name="connsiteX179"/>
                <a:gd fmla="*/ 618700 h 4326984" name="connsiteY179"/>
                <a:gd fmla="*/ 725853 w 4326152" name="connsiteX180"/>
                <a:gd fmla="*/ 538989 h 4326984" name="connsiteY180"/>
                <a:gd fmla="*/ 742398 w 4326152" name="connsiteX181"/>
                <a:gd fmla="*/ 523465 h 4326984" name="connsiteY181"/>
                <a:gd fmla="*/ 876487 w 4326152" name="connsiteX182"/>
                <a:gd fmla="*/ 416159 h 4326984" name="connsiteY182"/>
                <a:gd fmla="*/ 966928 w 4326152" name="connsiteX183"/>
                <a:gd fmla="*/ 356559 h 4326984" name="connsiteY183"/>
                <a:gd fmla="*/ 1022270 w 4326152" name="connsiteX184"/>
                <a:gd fmla="*/ 452415 h 4326984" name="connsiteY184"/>
                <a:gd fmla="*/ 1203170 w 4326152" name="connsiteX185"/>
                <a:gd fmla="*/ 500888 h 4326984" name="connsiteY185"/>
                <a:gd fmla="*/ 1203171 w 4326152" name="connsiteX186"/>
                <a:gd fmla="*/ 500888 h 4326984" name="connsiteY186"/>
                <a:gd fmla="*/ 1251643 w 4326152" name="connsiteX187"/>
                <a:gd fmla="*/ 319988 h 4326984" name="connsiteY187"/>
                <a:gd fmla="*/ 1196114 w 4326152" name="connsiteX188"/>
                <a:gd fmla="*/ 223810 h 4326984" name="connsiteY188"/>
                <a:gd fmla="*/ 1273332 w 4326152" name="connsiteX189"/>
                <a:gd fmla="*/ 183959 h 4326984" name="connsiteY189"/>
                <a:gd fmla="*/ 1435137 w 4326152" name="connsiteX190"/>
                <a:gd fmla="*/ 118856 h 4326984" name="connsiteY190"/>
                <a:gd fmla="*/ 1474815 w 4326152" name="connsiteX191"/>
                <a:gd fmla="*/ 106529 h 4326984" name="connsiteY191"/>
                <a:gd fmla="*/ 1504001 w 4326152" name="connsiteX192"/>
                <a:gd fmla="*/ 215456 h 4326984" name="connsiteY192"/>
                <a:gd fmla="*/ 1666192 w 4326152" name="connsiteX193"/>
                <a:gd fmla="*/ 309096 h 4326984" name="connsiteY193"/>
                <a:gd fmla="*/ 1666192 w 4326152" name="connsiteX194"/>
                <a:gd fmla="*/ 309098 h 4326984" name="connsiteY194"/>
                <a:gd fmla="*/ 1759833 w 4326152" name="connsiteX195"/>
                <a:gd fmla="*/ 146907 h 4326984" name="connsiteY195"/>
                <a:gd fmla="*/ 1730721 w 4326152" name="connsiteX196"/>
                <a:gd fmla="*/ 38261 h 4326984" name="connsiteY196"/>
                <a:gd fmla="*/ 1776540 w 4326152" name="connsiteX197"/>
                <a:gd fmla="*/ 28059 h 4326984" name="connsiteY197"/>
                <a:gd fmla="*/ 1954919 w 4326152" name="connsiteX198"/>
                <a:gd fmla="*/ 3586 h 4326984" name="connsiteY19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b="b" l="l" r="r" t="t"/>
              <a:pathLst>
                <a:path h="4326984" w="4326152">
                  <a:moveTo>
                    <a:pt x="2030648" y="0"/>
                  </a:moveTo>
                  <a:lnTo>
                    <a:pt x="2030648" y="111254"/>
                  </a:lnTo>
                  <a:cubicBezTo>
                    <a:pt x="2030648" y="184392"/>
                    <a:pt x="2089938" y="243682"/>
                    <a:pt x="2163076" y="243682"/>
                  </a:cubicBezTo>
                  <a:lnTo>
                    <a:pt x="2163076" y="243683"/>
                  </a:lnTo>
                  <a:cubicBezTo>
                    <a:pt x="2236214" y="243683"/>
                    <a:pt x="2295504" y="184393"/>
                    <a:pt x="2295504" y="111255"/>
                  </a:cubicBezTo>
                  <a:lnTo>
                    <a:pt x="2295504" y="0"/>
                  </a:lnTo>
                  <a:lnTo>
                    <a:pt x="2371233" y="3586"/>
                  </a:lnTo>
                  <a:cubicBezTo>
                    <a:pt x="2431444" y="9316"/>
                    <a:pt x="2490937" y="17508"/>
                    <a:pt x="2549612" y="28059"/>
                  </a:cubicBezTo>
                  <a:lnTo>
                    <a:pt x="2595431" y="38261"/>
                  </a:lnTo>
                  <a:lnTo>
                    <a:pt x="2566319" y="146906"/>
                  </a:lnTo>
                  <a:cubicBezTo>
                    <a:pt x="2547390" y="217552"/>
                    <a:pt x="2589314" y="290167"/>
                    <a:pt x="2659960" y="309097"/>
                  </a:cubicBezTo>
                  <a:lnTo>
                    <a:pt x="2659960" y="309098"/>
                  </a:lnTo>
                  <a:cubicBezTo>
                    <a:pt x="2730606" y="328027"/>
                    <a:pt x="2803221" y="286103"/>
                    <a:pt x="2822150" y="215457"/>
                  </a:cubicBezTo>
                  <a:lnTo>
                    <a:pt x="2851337" y="106529"/>
                  </a:lnTo>
                  <a:lnTo>
                    <a:pt x="2891016" y="118856"/>
                  </a:lnTo>
                  <a:cubicBezTo>
                    <a:pt x="2946007" y="138435"/>
                    <a:pt x="2999976" y="160170"/>
                    <a:pt x="3052820" y="183959"/>
                  </a:cubicBezTo>
                  <a:lnTo>
                    <a:pt x="3130038" y="223810"/>
                  </a:lnTo>
                  <a:lnTo>
                    <a:pt x="3074510" y="319987"/>
                  </a:lnTo>
                  <a:cubicBezTo>
                    <a:pt x="3037941" y="383327"/>
                    <a:pt x="3059643" y="464318"/>
                    <a:pt x="3122982" y="500887"/>
                  </a:cubicBezTo>
                  <a:lnTo>
                    <a:pt x="3122982" y="500886"/>
                  </a:lnTo>
                  <a:cubicBezTo>
                    <a:pt x="3186322" y="537455"/>
                    <a:pt x="3267313" y="515753"/>
                    <a:pt x="3303882" y="452415"/>
                  </a:cubicBezTo>
                  <a:lnTo>
                    <a:pt x="3359224" y="356559"/>
                  </a:lnTo>
                  <a:lnTo>
                    <a:pt x="3449666" y="416159"/>
                  </a:lnTo>
                  <a:cubicBezTo>
                    <a:pt x="3495792" y="450178"/>
                    <a:pt x="3540522" y="485981"/>
                    <a:pt x="3583755" y="523465"/>
                  </a:cubicBezTo>
                  <a:lnTo>
                    <a:pt x="3600299" y="538988"/>
                  </a:lnTo>
                  <a:lnTo>
                    <a:pt x="3520588" y="618698"/>
                  </a:lnTo>
                  <a:cubicBezTo>
                    <a:pt x="3468872" y="670415"/>
                    <a:pt x="3468872" y="754263"/>
                    <a:pt x="3520588" y="805980"/>
                  </a:cubicBezTo>
                  <a:lnTo>
                    <a:pt x="3520589" y="805979"/>
                  </a:lnTo>
                  <a:cubicBezTo>
                    <a:pt x="3572305" y="857695"/>
                    <a:pt x="3656154" y="857695"/>
                    <a:pt x="3707871" y="805979"/>
                  </a:cubicBezTo>
                  <a:lnTo>
                    <a:pt x="3787084" y="726766"/>
                  </a:lnTo>
                  <a:lnTo>
                    <a:pt x="3824377" y="767725"/>
                  </a:lnTo>
                  <a:cubicBezTo>
                    <a:pt x="3861215" y="811526"/>
                    <a:pt x="3896353" y="856804"/>
                    <a:pt x="3929689" y="903458"/>
                  </a:cubicBezTo>
                  <a:lnTo>
                    <a:pt x="3971001" y="966771"/>
                  </a:lnTo>
                  <a:lnTo>
                    <a:pt x="3874154" y="1022685"/>
                  </a:lnTo>
                  <a:cubicBezTo>
                    <a:pt x="3810815" y="1059254"/>
                    <a:pt x="3789113" y="1140246"/>
                    <a:pt x="3825682" y="1203585"/>
                  </a:cubicBezTo>
                  <a:lnTo>
                    <a:pt x="3825683" y="1203585"/>
                  </a:lnTo>
                  <a:cubicBezTo>
                    <a:pt x="3862252" y="1266924"/>
                    <a:pt x="3943243" y="1288626"/>
                    <a:pt x="4006583" y="1252057"/>
                  </a:cubicBezTo>
                  <a:lnTo>
                    <a:pt x="4104403" y="1195580"/>
                  </a:lnTo>
                  <a:lnTo>
                    <a:pt x="4117447" y="1219846"/>
                  </a:lnTo>
                  <a:cubicBezTo>
                    <a:pt x="4144310" y="1275380"/>
                    <a:pt x="4168875" y="1332232"/>
                    <a:pt x="4191020" y="1390279"/>
                  </a:cubicBezTo>
                  <a:lnTo>
                    <a:pt x="4219328" y="1475421"/>
                  </a:lnTo>
                  <a:lnTo>
                    <a:pt x="4111112" y="1504417"/>
                  </a:lnTo>
                  <a:cubicBezTo>
                    <a:pt x="4040466" y="1523347"/>
                    <a:pt x="3998542" y="1595962"/>
                    <a:pt x="4017472" y="1666608"/>
                  </a:cubicBezTo>
                  <a:lnTo>
                    <a:pt x="4017472" y="1666607"/>
                  </a:lnTo>
                  <a:cubicBezTo>
                    <a:pt x="4036402" y="1737253"/>
                    <a:pt x="4109017" y="1779178"/>
                    <a:pt x="4179663" y="1760248"/>
                  </a:cubicBezTo>
                  <a:lnTo>
                    <a:pt x="4288875" y="1730985"/>
                  </a:lnTo>
                  <a:lnTo>
                    <a:pt x="4293856" y="1751919"/>
                  </a:lnTo>
                  <a:cubicBezTo>
                    <a:pt x="4305825" y="1814254"/>
                    <a:pt x="4315127" y="1877537"/>
                    <a:pt x="4321637" y="1941645"/>
                  </a:cubicBezTo>
                  <a:lnTo>
                    <a:pt x="4326152" y="2031064"/>
                  </a:lnTo>
                  <a:lnTo>
                    <a:pt x="4215316" y="2031064"/>
                  </a:lnTo>
                  <a:cubicBezTo>
                    <a:pt x="4160463" y="2031064"/>
                    <a:pt x="4113399" y="2064415"/>
                    <a:pt x="4093295" y="2111945"/>
                  </a:cubicBezTo>
                  <a:lnTo>
                    <a:pt x="4082888" y="2163492"/>
                  </a:lnTo>
                  <a:lnTo>
                    <a:pt x="4093295" y="2215038"/>
                  </a:lnTo>
                  <a:cubicBezTo>
                    <a:pt x="4113399" y="2262568"/>
                    <a:pt x="4160463" y="2295919"/>
                    <a:pt x="4215316" y="2295919"/>
                  </a:cubicBezTo>
                  <a:lnTo>
                    <a:pt x="4326152" y="2295919"/>
                  </a:lnTo>
                  <a:lnTo>
                    <a:pt x="4321637" y="2385337"/>
                  </a:lnTo>
                  <a:cubicBezTo>
                    <a:pt x="4315127" y="2449445"/>
                    <a:pt x="4305825" y="2512729"/>
                    <a:pt x="4293856" y="2575063"/>
                  </a:cubicBezTo>
                  <a:lnTo>
                    <a:pt x="4288875" y="2595998"/>
                  </a:lnTo>
                  <a:lnTo>
                    <a:pt x="4179663" y="2566735"/>
                  </a:lnTo>
                  <a:cubicBezTo>
                    <a:pt x="4109017" y="2547805"/>
                    <a:pt x="4036402" y="2589730"/>
                    <a:pt x="4017472" y="2660376"/>
                  </a:cubicBezTo>
                  <a:lnTo>
                    <a:pt x="4017472" y="2660375"/>
                  </a:lnTo>
                  <a:cubicBezTo>
                    <a:pt x="3998543" y="2731021"/>
                    <a:pt x="4040467" y="2803636"/>
                    <a:pt x="4111113" y="2822565"/>
                  </a:cubicBezTo>
                  <a:lnTo>
                    <a:pt x="4219329" y="2851562"/>
                  </a:lnTo>
                  <a:lnTo>
                    <a:pt x="4191021" y="2936704"/>
                  </a:lnTo>
                  <a:cubicBezTo>
                    <a:pt x="4168876" y="2994751"/>
                    <a:pt x="4144310" y="3051603"/>
                    <a:pt x="4117447" y="3107136"/>
                  </a:cubicBezTo>
                  <a:lnTo>
                    <a:pt x="4104403" y="3131403"/>
                  </a:lnTo>
                  <a:lnTo>
                    <a:pt x="4006582" y="3074926"/>
                  </a:lnTo>
                  <a:cubicBezTo>
                    <a:pt x="3943243" y="3038357"/>
                    <a:pt x="3862251" y="3060059"/>
                    <a:pt x="3825682" y="3123398"/>
                  </a:cubicBezTo>
                  <a:lnTo>
                    <a:pt x="3825683" y="3123398"/>
                  </a:lnTo>
                  <a:cubicBezTo>
                    <a:pt x="3789114" y="3186737"/>
                    <a:pt x="3810815" y="3267729"/>
                    <a:pt x="3874155" y="3304298"/>
                  </a:cubicBezTo>
                  <a:lnTo>
                    <a:pt x="3971001" y="3360212"/>
                  </a:lnTo>
                  <a:lnTo>
                    <a:pt x="3929689" y="3423525"/>
                  </a:lnTo>
                  <a:cubicBezTo>
                    <a:pt x="3896353" y="3470179"/>
                    <a:pt x="3861215" y="3515458"/>
                    <a:pt x="3824377" y="3559259"/>
                  </a:cubicBezTo>
                  <a:lnTo>
                    <a:pt x="3787083" y="3600218"/>
                  </a:lnTo>
                  <a:lnTo>
                    <a:pt x="3707870" y="3521004"/>
                  </a:lnTo>
                  <a:cubicBezTo>
                    <a:pt x="3669082" y="3482217"/>
                    <a:pt x="3612221" y="3472520"/>
                    <a:pt x="3564396" y="3491914"/>
                  </a:cubicBezTo>
                  <a:lnTo>
                    <a:pt x="3520589" y="3521004"/>
                  </a:lnTo>
                  <a:lnTo>
                    <a:pt x="3491499" y="3564811"/>
                  </a:lnTo>
                  <a:cubicBezTo>
                    <a:pt x="3472105" y="3612636"/>
                    <a:pt x="3481802" y="3669497"/>
                    <a:pt x="3520589" y="3708285"/>
                  </a:cubicBezTo>
                  <a:lnTo>
                    <a:pt x="3600299" y="3787995"/>
                  </a:lnTo>
                  <a:lnTo>
                    <a:pt x="3583755" y="3803519"/>
                  </a:lnTo>
                  <a:cubicBezTo>
                    <a:pt x="3540522" y="3841003"/>
                    <a:pt x="3495791" y="3876805"/>
                    <a:pt x="3449666" y="3910825"/>
                  </a:cubicBezTo>
                  <a:lnTo>
                    <a:pt x="3359224" y="3970425"/>
                  </a:lnTo>
                  <a:lnTo>
                    <a:pt x="3303882" y="3874570"/>
                  </a:lnTo>
                  <a:cubicBezTo>
                    <a:pt x="3267313" y="3811230"/>
                    <a:pt x="3186321" y="3789529"/>
                    <a:pt x="3122982" y="3826098"/>
                  </a:cubicBezTo>
                  <a:lnTo>
                    <a:pt x="3122982" y="3826097"/>
                  </a:lnTo>
                  <a:cubicBezTo>
                    <a:pt x="3059643" y="3862666"/>
                    <a:pt x="3037941" y="3943658"/>
                    <a:pt x="3074510" y="4006997"/>
                  </a:cubicBezTo>
                  <a:lnTo>
                    <a:pt x="3130038" y="4103174"/>
                  </a:lnTo>
                  <a:lnTo>
                    <a:pt x="3052820" y="4143025"/>
                  </a:lnTo>
                  <a:cubicBezTo>
                    <a:pt x="2999976" y="4166814"/>
                    <a:pt x="2946007" y="4188549"/>
                    <a:pt x="2891016" y="4208128"/>
                  </a:cubicBezTo>
                  <a:lnTo>
                    <a:pt x="2851337" y="4220455"/>
                  </a:lnTo>
                  <a:lnTo>
                    <a:pt x="2822150" y="4111528"/>
                  </a:lnTo>
                  <a:cubicBezTo>
                    <a:pt x="2803221" y="4040882"/>
                    <a:pt x="2730606" y="3998958"/>
                    <a:pt x="2659960" y="4017887"/>
                  </a:cubicBezTo>
                  <a:lnTo>
                    <a:pt x="2659961" y="4017887"/>
                  </a:lnTo>
                  <a:cubicBezTo>
                    <a:pt x="2589315" y="4036817"/>
                    <a:pt x="2547391" y="4109432"/>
                    <a:pt x="2566320" y="4180078"/>
                  </a:cubicBezTo>
                  <a:lnTo>
                    <a:pt x="2595431" y="4288723"/>
                  </a:lnTo>
                  <a:lnTo>
                    <a:pt x="2549612" y="4298926"/>
                  </a:lnTo>
                  <a:cubicBezTo>
                    <a:pt x="2490937" y="4309476"/>
                    <a:pt x="2431444" y="4317668"/>
                    <a:pt x="2371233" y="4323399"/>
                  </a:cubicBezTo>
                  <a:lnTo>
                    <a:pt x="2295504" y="4326984"/>
                  </a:lnTo>
                  <a:lnTo>
                    <a:pt x="2295504" y="4215732"/>
                  </a:lnTo>
                  <a:cubicBezTo>
                    <a:pt x="2295504" y="4160879"/>
                    <a:pt x="2262154" y="4113815"/>
                    <a:pt x="2214623" y="4093711"/>
                  </a:cubicBezTo>
                  <a:lnTo>
                    <a:pt x="2163077" y="4083304"/>
                  </a:lnTo>
                  <a:lnTo>
                    <a:pt x="2111530" y="4093711"/>
                  </a:lnTo>
                  <a:cubicBezTo>
                    <a:pt x="2064000" y="4113815"/>
                    <a:pt x="2030649" y="4160879"/>
                    <a:pt x="2030649" y="4215732"/>
                  </a:cubicBezTo>
                  <a:lnTo>
                    <a:pt x="2030649" y="4326984"/>
                  </a:lnTo>
                  <a:lnTo>
                    <a:pt x="1954919" y="4323399"/>
                  </a:lnTo>
                  <a:cubicBezTo>
                    <a:pt x="1894708" y="4317668"/>
                    <a:pt x="1835215" y="4309476"/>
                    <a:pt x="1776540" y="4298926"/>
                  </a:cubicBezTo>
                  <a:lnTo>
                    <a:pt x="1730721" y="4288723"/>
                  </a:lnTo>
                  <a:lnTo>
                    <a:pt x="1759832" y="4180078"/>
                  </a:lnTo>
                  <a:cubicBezTo>
                    <a:pt x="1778762" y="4109432"/>
                    <a:pt x="1736838" y="4036817"/>
                    <a:pt x="1666192" y="4017887"/>
                  </a:cubicBezTo>
                  <a:lnTo>
                    <a:pt x="1666193" y="4017887"/>
                  </a:lnTo>
                  <a:cubicBezTo>
                    <a:pt x="1595547" y="3998958"/>
                    <a:pt x="1522932" y="4040882"/>
                    <a:pt x="1504002" y="4111528"/>
                  </a:cubicBezTo>
                  <a:lnTo>
                    <a:pt x="1474816" y="4220455"/>
                  </a:lnTo>
                  <a:lnTo>
                    <a:pt x="1435137" y="4208128"/>
                  </a:lnTo>
                  <a:cubicBezTo>
                    <a:pt x="1380146" y="4188549"/>
                    <a:pt x="1326177" y="4166814"/>
                    <a:pt x="1273332" y="4143025"/>
                  </a:cubicBezTo>
                  <a:lnTo>
                    <a:pt x="1196114" y="4103174"/>
                  </a:lnTo>
                  <a:lnTo>
                    <a:pt x="1251642" y="4006996"/>
                  </a:lnTo>
                  <a:cubicBezTo>
                    <a:pt x="1288211" y="3943657"/>
                    <a:pt x="1266509" y="3862665"/>
                    <a:pt x="1203170" y="3826096"/>
                  </a:cubicBezTo>
                  <a:lnTo>
                    <a:pt x="1203171" y="3826097"/>
                  </a:lnTo>
                  <a:cubicBezTo>
                    <a:pt x="1139832" y="3789528"/>
                    <a:pt x="1058840" y="3811229"/>
                    <a:pt x="1022271" y="3874569"/>
                  </a:cubicBezTo>
                  <a:lnTo>
                    <a:pt x="966928" y="3970425"/>
                  </a:lnTo>
                  <a:lnTo>
                    <a:pt x="876487" y="3910825"/>
                  </a:lnTo>
                  <a:cubicBezTo>
                    <a:pt x="830362" y="3876805"/>
                    <a:pt x="785631" y="3841003"/>
                    <a:pt x="742398" y="3803519"/>
                  </a:cubicBezTo>
                  <a:lnTo>
                    <a:pt x="725853" y="3787994"/>
                  </a:lnTo>
                  <a:lnTo>
                    <a:pt x="805563" y="3708284"/>
                  </a:lnTo>
                  <a:cubicBezTo>
                    <a:pt x="844351" y="3669496"/>
                    <a:pt x="854048" y="3612635"/>
                    <a:pt x="834654" y="3564810"/>
                  </a:cubicBezTo>
                  <a:lnTo>
                    <a:pt x="805564" y="3521003"/>
                  </a:lnTo>
                  <a:lnTo>
                    <a:pt x="805564" y="3521003"/>
                  </a:lnTo>
                  <a:lnTo>
                    <a:pt x="805563" y="3521002"/>
                  </a:lnTo>
                  <a:lnTo>
                    <a:pt x="805564" y="3521003"/>
                  </a:lnTo>
                  <a:lnTo>
                    <a:pt x="761756" y="3491913"/>
                  </a:lnTo>
                  <a:cubicBezTo>
                    <a:pt x="713932" y="3472519"/>
                    <a:pt x="657070" y="3482216"/>
                    <a:pt x="618283" y="3521003"/>
                  </a:cubicBezTo>
                  <a:lnTo>
                    <a:pt x="539069" y="3600217"/>
                  </a:lnTo>
                  <a:lnTo>
                    <a:pt x="501776" y="3559259"/>
                  </a:lnTo>
                  <a:cubicBezTo>
                    <a:pt x="464937" y="3515458"/>
                    <a:pt x="429799" y="3470179"/>
                    <a:pt x="396463" y="3423525"/>
                  </a:cubicBezTo>
                  <a:lnTo>
                    <a:pt x="355151" y="3360211"/>
                  </a:lnTo>
                  <a:lnTo>
                    <a:pt x="451998" y="3304297"/>
                  </a:lnTo>
                  <a:cubicBezTo>
                    <a:pt x="515337" y="3267728"/>
                    <a:pt x="537039" y="3186736"/>
                    <a:pt x="500470" y="3123397"/>
                  </a:cubicBezTo>
                  <a:lnTo>
                    <a:pt x="500470" y="3123397"/>
                  </a:lnTo>
                  <a:cubicBezTo>
                    <a:pt x="463901" y="3060058"/>
                    <a:pt x="382910" y="3038356"/>
                    <a:pt x="319570" y="3074925"/>
                  </a:cubicBezTo>
                  <a:lnTo>
                    <a:pt x="221749" y="3131402"/>
                  </a:lnTo>
                  <a:lnTo>
                    <a:pt x="208706" y="3107136"/>
                  </a:lnTo>
                  <a:cubicBezTo>
                    <a:pt x="181843" y="3051603"/>
                    <a:pt x="157277" y="2994751"/>
                    <a:pt x="135132" y="2936704"/>
                  </a:cubicBezTo>
                  <a:lnTo>
                    <a:pt x="106824" y="2851561"/>
                  </a:lnTo>
                  <a:lnTo>
                    <a:pt x="215039" y="2822564"/>
                  </a:lnTo>
                  <a:cubicBezTo>
                    <a:pt x="285685" y="2803635"/>
                    <a:pt x="327610" y="2731020"/>
                    <a:pt x="308680" y="2660374"/>
                  </a:cubicBezTo>
                  <a:lnTo>
                    <a:pt x="308680" y="2660375"/>
                  </a:lnTo>
                  <a:cubicBezTo>
                    <a:pt x="289751" y="2589729"/>
                    <a:pt x="217136" y="2547804"/>
                    <a:pt x="146490" y="2566734"/>
                  </a:cubicBezTo>
                  <a:lnTo>
                    <a:pt x="37277" y="2595997"/>
                  </a:lnTo>
                  <a:lnTo>
                    <a:pt x="32296" y="2575063"/>
                  </a:lnTo>
                  <a:cubicBezTo>
                    <a:pt x="20328" y="2512729"/>
                    <a:pt x="11026" y="2449445"/>
                    <a:pt x="4516" y="2385337"/>
                  </a:cubicBezTo>
                  <a:lnTo>
                    <a:pt x="0" y="2295920"/>
                  </a:lnTo>
                  <a:lnTo>
                    <a:pt x="110836" y="2295920"/>
                  </a:lnTo>
                  <a:cubicBezTo>
                    <a:pt x="183974" y="2295920"/>
                    <a:pt x="243264" y="2236630"/>
                    <a:pt x="243264" y="2163492"/>
                  </a:cubicBezTo>
                  <a:lnTo>
                    <a:pt x="243265" y="2163492"/>
                  </a:lnTo>
                  <a:cubicBezTo>
                    <a:pt x="243265" y="2090354"/>
                    <a:pt x="183975" y="2031064"/>
                    <a:pt x="110837" y="2031064"/>
                  </a:cubicBezTo>
                  <a:lnTo>
                    <a:pt x="0" y="2031064"/>
                  </a:lnTo>
                  <a:lnTo>
                    <a:pt x="4516" y="1941645"/>
                  </a:lnTo>
                  <a:cubicBezTo>
                    <a:pt x="11026" y="1877537"/>
                    <a:pt x="20327" y="1814254"/>
                    <a:pt x="32296" y="1751919"/>
                  </a:cubicBezTo>
                  <a:lnTo>
                    <a:pt x="37277" y="1730986"/>
                  </a:lnTo>
                  <a:lnTo>
                    <a:pt x="146489" y="1760249"/>
                  </a:lnTo>
                  <a:cubicBezTo>
                    <a:pt x="217135" y="1779179"/>
                    <a:pt x="289751" y="1737254"/>
                    <a:pt x="308680" y="1666608"/>
                  </a:cubicBezTo>
                  <a:lnTo>
                    <a:pt x="308681" y="1666609"/>
                  </a:lnTo>
                  <a:cubicBezTo>
                    <a:pt x="327610" y="1595963"/>
                    <a:pt x="285686" y="1523348"/>
                    <a:pt x="215040" y="1504418"/>
                  </a:cubicBezTo>
                  <a:lnTo>
                    <a:pt x="106824" y="1475422"/>
                  </a:lnTo>
                  <a:lnTo>
                    <a:pt x="135132" y="1390279"/>
                  </a:lnTo>
                  <a:cubicBezTo>
                    <a:pt x="157277" y="1332232"/>
                    <a:pt x="181843" y="1275379"/>
                    <a:pt x="208706" y="1219846"/>
                  </a:cubicBezTo>
                  <a:lnTo>
                    <a:pt x="221749" y="1195581"/>
                  </a:lnTo>
                  <a:lnTo>
                    <a:pt x="319570" y="1252058"/>
                  </a:lnTo>
                  <a:cubicBezTo>
                    <a:pt x="382909" y="1288627"/>
                    <a:pt x="463901" y="1266925"/>
                    <a:pt x="500470" y="1203586"/>
                  </a:cubicBezTo>
                  <a:lnTo>
                    <a:pt x="500471" y="1203586"/>
                  </a:lnTo>
                  <a:cubicBezTo>
                    <a:pt x="537040" y="1140247"/>
                    <a:pt x="515338" y="1059255"/>
                    <a:pt x="451999" y="1022686"/>
                  </a:cubicBezTo>
                  <a:lnTo>
                    <a:pt x="355151" y="966771"/>
                  </a:lnTo>
                  <a:lnTo>
                    <a:pt x="396463" y="903458"/>
                  </a:lnTo>
                  <a:cubicBezTo>
                    <a:pt x="429799" y="856804"/>
                    <a:pt x="464937" y="811526"/>
                    <a:pt x="501776" y="767725"/>
                  </a:cubicBezTo>
                  <a:lnTo>
                    <a:pt x="539068" y="726767"/>
                  </a:lnTo>
                  <a:lnTo>
                    <a:pt x="618282" y="805980"/>
                  </a:lnTo>
                  <a:cubicBezTo>
                    <a:pt x="669998" y="857696"/>
                    <a:pt x="753847" y="857696"/>
                    <a:pt x="805563" y="805980"/>
                  </a:cubicBezTo>
                  <a:lnTo>
                    <a:pt x="805564" y="805981"/>
                  </a:lnTo>
                  <a:cubicBezTo>
                    <a:pt x="857281" y="754265"/>
                    <a:pt x="857281" y="670416"/>
                    <a:pt x="805564" y="618700"/>
                  </a:cubicBezTo>
                  <a:lnTo>
                    <a:pt x="725853" y="538989"/>
                  </a:lnTo>
                  <a:lnTo>
                    <a:pt x="742398" y="523465"/>
                  </a:lnTo>
                  <a:cubicBezTo>
                    <a:pt x="785631" y="485981"/>
                    <a:pt x="830362" y="450178"/>
                    <a:pt x="876487" y="416159"/>
                  </a:cubicBezTo>
                  <a:lnTo>
                    <a:pt x="966928" y="356559"/>
                  </a:lnTo>
                  <a:lnTo>
                    <a:pt x="1022270" y="452415"/>
                  </a:lnTo>
                  <a:cubicBezTo>
                    <a:pt x="1058839" y="515755"/>
                    <a:pt x="1139831" y="537457"/>
                    <a:pt x="1203170" y="500888"/>
                  </a:cubicBezTo>
                  <a:lnTo>
                    <a:pt x="1203171" y="500888"/>
                  </a:lnTo>
                  <a:cubicBezTo>
                    <a:pt x="1266510" y="464320"/>
                    <a:pt x="1288212" y="383328"/>
                    <a:pt x="1251643" y="319988"/>
                  </a:cubicBezTo>
                  <a:lnTo>
                    <a:pt x="1196114" y="223810"/>
                  </a:lnTo>
                  <a:lnTo>
                    <a:pt x="1273332" y="183959"/>
                  </a:lnTo>
                  <a:cubicBezTo>
                    <a:pt x="1326177" y="160170"/>
                    <a:pt x="1380146" y="138435"/>
                    <a:pt x="1435137" y="118856"/>
                  </a:cubicBezTo>
                  <a:lnTo>
                    <a:pt x="1474815" y="106529"/>
                  </a:lnTo>
                  <a:lnTo>
                    <a:pt x="1504001" y="215456"/>
                  </a:lnTo>
                  <a:cubicBezTo>
                    <a:pt x="1522931" y="286102"/>
                    <a:pt x="1595546" y="328026"/>
                    <a:pt x="1666192" y="309096"/>
                  </a:cubicBezTo>
                  <a:lnTo>
                    <a:pt x="1666192" y="309098"/>
                  </a:lnTo>
                  <a:cubicBezTo>
                    <a:pt x="1736838" y="290168"/>
                    <a:pt x="1778762" y="217553"/>
                    <a:pt x="1759833" y="146907"/>
                  </a:cubicBezTo>
                  <a:lnTo>
                    <a:pt x="1730721" y="38261"/>
                  </a:lnTo>
                  <a:lnTo>
                    <a:pt x="1776540" y="28059"/>
                  </a:lnTo>
                  <a:cubicBezTo>
                    <a:pt x="1835215" y="17508"/>
                    <a:pt x="1894708" y="9316"/>
                    <a:pt x="1954919" y="3586"/>
                  </a:cubicBezTo>
                  <a:close/>
                </a:path>
              </a:pathLst>
            </a:custGeom>
            <a:ln>
              <a:noFill/>
            </a:ln>
            <a:effectLst>
              <a:outerShdw algn="tl" blurRad="4572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任意多边形 4"/>
            <p:cNvSpPr/>
            <p:nvPr/>
          </p:nvSpPr>
          <p:spPr>
            <a:xfrm>
              <a:off x="4171460" y="1669843"/>
              <a:ext cx="1851700" cy="1852410"/>
            </a:xfrm>
            <a:custGeom>
              <a:gdLst>
                <a:gd fmla="*/ 1675960 w 1784914" name="connsiteX0"/>
                <a:gd fmla="*/ 0 h 1785599" name="connsiteY0"/>
                <a:gd fmla="*/ 1675960 w 1784914" name="connsiteX1"/>
                <a:gd fmla="*/ 91822 h 1785599" name="connsiteY1"/>
                <a:gd fmla="*/ 1742714 w 1784914" name="connsiteX2"/>
                <a:gd fmla="*/ 192530 h 1785599" name="connsiteY2"/>
                <a:gd fmla="*/ 1784914 w 1784914" name="connsiteX3"/>
                <a:gd fmla="*/ 201050 h 1785599" name="connsiteY3"/>
                <a:gd fmla="*/ 1784914 w 1784914" name="connsiteX4"/>
                <a:gd fmla="*/ 1785599 h 1785599" name="connsiteY4"/>
                <a:gd fmla="*/ 200774 w 1784914" name="connsiteX5"/>
                <a:gd fmla="*/ 1785599 h 1785599" name="connsiteY5"/>
                <a:gd fmla="*/ 192186 w 1784914" name="connsiteX6"/>
                <a:gd fmla="*/ 1743057 h 1785599" name="connsiteY6"/>
                <a:gd fmla="*/ 91477 w 1784914" name="connsiteX7"/>
                <a:gd fmla="*/ 1676303 h 1785599" name="connsiteY7"/>
                <a:gd fmla="*/ 0 w 1784914" name="connsiteX8"/>
                <a:gd fmla="*/ 1676303 h 1785599" name="connsiteY8"/>
                <a:gd fmla="*/ 3727 w 1784914" name="connsiteX9"/>
                <a:gd fmla="*/ 1602503 h 1785599" name="connsiteY9"/>
                <a:gd fmla="*/ 26655 w 1784914" name="connsiteX10"/>
                <a:gd fmla="*/ 1445916 h 1785599" name="connsiteY10"/>
                <a:gd fmla="*/ 30766 w 1784914" name="connsiteX11"/>
                <a:gd fmla="*/ 1428639 h 1785599" name="connsiteY11"/>
                <a:gd fmla="*/ 120902 w 1784914" name="connsiteX12"/>
                <a:gd fmla="*/ 1452791 h 1785599" name="connsiteY12"/>
                <a:gd fmla="*/ 254764 w 1784914" name="connsiteX13"/>
                <a:gd fmla="*/ 1375506 h 1785599" name="connsiteY13"/>
                <a:gd fmla="*/ 254765 w 1784914" name="connsiteX14"/>
                <a:gd fmla="*/ 1375507 h 1785599" name="connsiteY14"/>
                <a:gd fmla="*/ 177480 w 1784914" name="connsiteX15"/>
                <a:gd fmla="*/ 1241645 h 1785599" name="connsiteY15"/>
                <a:gd fmla="*/ 88165 w 1784914" name="connsiteX16"/>
                <a:gd fmla="*/ 1217714 h 1785599" name="connsiteY16"/>
                <a:gd fmla="*/ 111529 w 1784914" name="connsiteX17"/>
                <a:gd fmla="*/ 1147442 h 1785599" name="connsiteY17"/>
                <a:gd fmla="*/ 172252 w 1784914" name="connsiteX18"/>
                <a:gd fmla="*/ 1006779 h 1785599" name="connsiteY18"/>
                <a:gd fmla="*/ 183017 w 1784914" name="connsiteX19"/>
                <a:gd fmla="*/ 986752 h 1785599" name="connsiteY19"/>
                <a:gd fmla="*/ 263752 w 1784914" name="connsiteX20"/>
                <a:gd fmla="*/ 1033364 h 1785599" name="connsiteY20"/>
                <a:gd fmla="*/ 413054 w 1784914" name="connsiteX21"/>
                <a:gd fmla="*/ 993359 h 1785599" name="connsiteY21"/>
                <a:gd fmla="*/ 413055 w 1784914" name="connsiteX22"/>
                <a:gd fmla="*/ 993359 h 1785599" name="connsiteY22"/>
                <a:gd fmla="*/ 373050 w 1784914" name="connsiteX23"/>
                <a:gd fmla="*/ 844056 h 1785599" name="connsiteY23"/>
                <a:gd fmla="*/ 293118 w 1784914" name="connsiteX24"/>
                <a:gd fmla="*/ 797908 h 1785599" name="connsiteY24"/>
                <a:gd fmla="*/ 327214 w 1784914" name="connsiteX25"/>
                <a:gd fmla="*/ 745653 h 1785599" name="connsiteY25"/>
                <a:gd fmla="*/ 414132 w 1784914" name="connsiteX26"/>
                <a:gd fmla="*/ 633628 h 1785599" name="connsiteY26"/>
                <a:gd fmla="*/ 444911 w 1784914" name="connsiteX27"/>
                <a:gd fmla="*/ 599824 h 1785599" name="connsiteY27"/>
                <a:gd fmla="*/ 510288 w 1784914" name="connsiteX28"/>
                <a:gd fmla="*/ 665202 h 1785599" name="connsiteY28"/>
                <a:gd fmla="*/ 664857 w 1784914" name="connsiteX29"/>
                <a:gd fmla="*/ 665202 h 1785599" name="connsiteY29"/>
                <a:gd fmla="*/ 664858 w 1784914" name="connsiteX30"/>
                <a:gd fmla="*/ 665202 h 1785599" name="connsiteY30"/>
                <a:gd fmla="*/ 664858 w 1784914" name="connsiteX31"/>
                <a:gd fmla="*/ 510633 h 1785599" name="connsiteY31"/>
                <a:gd fmla="*/ 599070 w 1784914" name="connsiteX32"/>
                <a:gd fmla="*/ 444845 h 1785599" name="connsiteY32"/>
                <a:gd fmla="*/ 612725 w 1784914" name="connsiteX33"/>
                <a:gd fmla="*/ 432033 h 1785599" name="connsiteY33"/>
                <a:gd fmla="*/ 723393 w 1784914" name="connsiteX34"/>
                <a:gd fmla="*/ 343470 h 1785599" name="connsiteY34"/>
                <a:gd fmla="*/ 798037 w 1784914" name="connsiteX35"/>
                <a:gd fmla="*/ 294280 h 1785599" name="connsiteY35"/>
                <a:gd fmla="*/ 843713 w 1784914" name="connsiteX36"/>
                <a:gd fmla="*/ 373393 h 1785599" name="connsiteY36"/>
                <a:gd fmla="*/ 993016 w 1784914" name="connsiteX37"/>
                <a:gd fmla="*/ 413399 h 1785599" name="connsiteY37"/>
                <a:gd fmla="*/ 1033022 w 1784914" name="connsiteX38"/>
                <a:gd fmla="*/ 264097 h 1785599" name="connsiteY38"/>
                <a:gd fmla="*/ 987192 w 1784914" name="connsiteX39"/>
                <a:gd fmla="*/ 184718 h 1785599" name="connsiteY39"/>
                <a:gd fmla="*/ 1050922 w 1784914" name="connsiteX40"/>
                <a:gd fmla="*/ 151827 h 1785599" name="connsiteY40"/>
                <a:gd fmla="*/ 1184466 w 1784914" name="connsiteX41"/>
                <a:gd fmla="*/ 98096 h 1785599" name="connsiteY41"/>
                <a:gd fmla="*/ 1217213 w 1784914" name="connsiteX42"/>
                <a:gd fmla="*/ 87922 h 1785599" name="connsiteY42"/>
                <a:gd fmla="*/ 1241301 w 1784914" name="connsiteX43"/>
                <a:gd fmla="*/ 177823 h 1785599" name="connsiteY43"/>
                <a:gd fmla="*/ 1375163 w 1784914" name="connsiteX44"/>
                <a:gd fmla="*/ 255107 h 1785599" name="connsiteY44"/>
                <a:gd fmla="*/ 1375163 w 1784914" name="connsiteX45"/>
                <a:gd fmla="*/ 255109 h 1785599" name="connsiteY45"/>
                <a:gd fmla="*/ 1452447 w 1784914" name="connsiteX46"/>
                <a:gd fmla="*/ 121247 h 1785599" name="connsiteY46"/>
                <a:gd fmla="*/ 1428421 w 1784914" name="connsiteX47"/>
                <a:gd fmla="*/ 31578 h 1785599" name="connsiteY47"/>
                <a:gd fmla="*/ 1466236 w 1784914" name="connsiteX48"/>
                <a:gd fmla="*/ 23158 h 1785599" name="connsiteY48"/>
                <a:gd fmla="*/ 1613458 w 1784914" name="connsiteX49"/>
                <a:gd fmla="*/ 2960 h 1785599"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1785599" w="1784914">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chemeClr val="accent1"/>
            </a:solidFill>
            <a:ln>
              <a:noFill/>
            </a:ln>
            <a:effectLst>
              <a:innerShdw blurRad="12700" dir="135000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 name="任意多边形 5"/>
            <p:cNvSpPr/>
            <p:nvPr/>
          </p:nvSpPr>
          <p:spPr>
            <a:xfrm flipH="1">
              <a:off x="6023160" y="1669843"/>
              <a:ext cx="1851700" cy="1852410"/>
            </a:xfrm>
            <a:custGeom>
              <a:gdLst>
                <a:gd fmla="*/ 1675960 w 1784914" name="connsiteX0"/>
                <a:gd fmla="*/ 0 h 1785599" name="connsiteY0"/>
                <a:gd fmla="*/ 1675960 w 1784914" name="connsiteX1"/>
                <a:gd fmla="*/ 91822 h 1785599" name="connsiteY1"/>
                <a:gd fmla="*/ 1742714 w 1784914" name="connsiteX2"/>
                <a:gd fmla="*/ 192530 h 1785599" name="connsiteY2"/>
                <a:gd fmla="*/ 1784914 w 1784914" name="connsiteX3"/>
                <a:gd fmla="*/ 201050 h 1785599" name="connsiteY3"/>
                <a:gd fmla="*/ 1784914 w 1784914" name="connsiteX4"/>
                <a:gd fmla="*/ 1785599 h 1785599" name="connsiteY4"/>
                <a:gd fmla="*/ 200774 w 1784914" name="connsiteX5"/>
                <a:gd fmla="*/ 1785599 h 1785599" name="connsiteY5"/>
                <a:gd fmla="*/ 192186 w 1784914" name="connsiteX6"/>
                <a:gd fmla="*/ 1743057 h 1785599" name="connsiteY6"/>
                <a:gd fmla="*/ 91477 w 1784914" name="connsiteX7"/>
                <a:gd fmla="*/ 1676303 h 1785599" name="connsiteY7"/>
                <a:gd fmla="*/ 0 w 1784914" name="connsiteX8"/>
                <a:gd fmla="*/ 1676303 h 1785599" name="connsiteY8"/>
                <a:gd fmla="*/ 3727 w 1784914" name="connsiteX9"/>
                <a:gd fmla="*/ 1602503 h 1785599" name="connsiteY9"/>
                <a:gd fmla="*/ 26655 w 1784914" name="connsiteX10"/>
                <a:gd fmla="*/ 1445916 h 1785599" name="connsiteY10"/>
                <a:gd fmla="*/ 30766 w 1784914" name="connsiteX11"/>
                <a:gd fmla="*/ 1428639 h 1785599" name="connsiteY11"/>
                <a:gd fmla="*/ 120902 w 1784914" name="connsiteX12"/>
                <a:gd fmla="*/ 1452791 h 1785599" name="connsiteY12"/>
                <a:gd fmla="*/ 254764 w 1784914" name="connsiteX13"/>
                <a:gd fmla="*/ 1375506 h 1785599" name="connsiteY13"/>
                <a:gd fmla="*/ 254765 w 1784914" name="connsiteX14"/>
                <a:gd fmla="*/ 1375507 h 1785599" name="connsiteY14"/>
                <a:gd fmla="*/ 177480 w 1784914" name="connsiteX15"/>
                <a:gd fmla="*/ 1241645 h 1785599" name="connsiteY15"/>
                <a:gd fmla="*/ 88165 w 1784914" name="connsiteX16"/>
                <a:gd fmla="*/ 1217714 h 1785599" name="connsiteY16"/>
                <a:gd fmla="*/ 111529 w 1784914" name="connsiteX17"/>
                <a:gd fmla="*/ 1147442 h 1785599" name="connsiteY17"/>
                <a:gd fmla="*/ 172252 w 1784914" name="connsiteX18"/>
                <a:gd fmla="*/ 1006779 h 1785599" name="connsiteY18"/>
                <a:gd fmla="*/ 183017 w 1784914" name="connsiteX19"/>
                <a:gd fmla="*/ 986752 h 1785599" name="connsiteY19"/>
                <a:gd fmla="*/ 263752 w 1784914" name="connsiteX20"/>
                <a:gd fmla="*/ 1033364 h 1785599" name="connsiteY20"/>
                <a:gd fmla="*/ 413054 w 1784914" name="connsiteX21"/>
                <a:gd fmla="*/ 993359 h 1785599" name="connsiteY21"/>
                <a:gd fmla="*/ 413055 w 1784914" name="connsiteX22"/>
                <a:gd fmla="*/ 993359 h 1785599" name="connsiteY22"/>
                <a:gd fmla="*/ 373050 w 1784914" name="connsiteX23"/>
                <a:gd fmla="*/ 844056 h 1785599" name="connsiteY23"/>
                <a:gd fmla="*/ 293118 w 1784914" name="connsiteX24"/>
                <a:gd fmla="*/ 797908 h 1785599" name="connsiteY24"/>
                <a:gd fmla="*/ 327214 w 1784914" name="connsiteX25"/>
                <a:gd fmla="*/ 745653 h 1785599" name="connsiteY25"/>
                <a:gd fmla="*/ 414132 w 1784914" name="connsiteX26"/>
                <a:gd fmla="*/ 633628 h 1785599" name="connsiteY26"/>
                <a:gd fmla="*/ 444911 w 1784914" name="connsiteX27"/>
                <a:gd fmla="*/ 599824 h 1785599" name="connsiteY27"/>
                <a:gd fmla="*/ 510288 w 1784914" name="connsiteX28"/>
                <a:gd fmla="*/ 665202 h 1785599" name="connsiteY28"/>
                <a:gd fmla="*/ 664857 w 1784914" name="connsiteX29"/>
                <a:gd fmla="*/ 665202 h 1785599" name="connsiteY29"/>
                <a:gd fmla="*/ 664858 w 1784914" name="connsiteX30"/>
                <a:gd fmla="*/ 665202 h 1785599" name="connsiteY30"/>
                <a:gd fmla="*/ 664858 w 1784914" name="connsiteX31"/>
                <a:gd fmla="*/ 510633 h 1785599" name="connsiteY31"/>
                <a:gd fmla="*/ 599070 w 1784914" name="connsiteX32"/>
                <a:gd fmla="*/ 444845 h 1785599" name="connsiteY32"/>
                <a:gd fmla="*/ 612725 w 1784914" name="connsiteX33"/>
                <a:gd fmla="*/ 432033 h 1785599" name="connsiteY33"/>
                <a:gd fmla="*/ 723393 w 1784914" name="connsiteX34"/>
                <a:gd fmla="*/ 343470 h 1785599" name="connsiteY34"/>
                <a:gd fmla="*/ 798037 w 1784914" name="connsiteX35"/>
                <a:gd fmla="*/ 294280 h 1785599" name="connsiteY35"/>
                <a:gd fmla="*/ 843713 w 1784914" name="connsiteX36"/>
                <a:gd fmla="*/ 373393 h 1785599" name="connsiteY36"/>
                <a:gd fmla="*/ 993016 w 1784914" name="connsiteX37"/>
                <a:gd fmla="*/ 413399 h 1785599" name="connsiteY37"/>
                <a:gd fmla="*/ 1033022 w 1784914" name="connsiteX38"/>
                <a:gd fmla="*/ 264097 h 1785599" name="connsiteY38"/>
                <a:gd fmla="*/ 987192 w 1784914" name="connsiteX39"/>
                <a:gd fmla="*/ 184718 h 1785599" name="connsiteY39"/>
                <a:gd fmla="*/ 1050922 w 1784914" name="connsiteX40"/>
                <a:gd fmla="*/ 151827 h 1785599" name="connsiteY40"/>
                <a:gd fmla="*/ 1184466 w 1784914" name="connsiteX41"/>
                <a:gd fmla="*/ 98096 h 1785599" name="connsiteY41"/>
                <a:gd fmla="*/ 1217213 w 1784914" name="connsiteX42"/>
                <a:gd fmla="*/ 87922 h 1785599" name="connsiteY42"/>
                <a:gd fmla="*/ 1241301 w 1784914" name="connsiteX43"/>
                <a:gd fmla="*/ 177823 h 1785599" name="connsiteY43"/>
                <a:gd fmla="*/ 1375163 w 1784914" name="connsiteX44"/>
                <a:gd fmla="*/ 255107 h 1785599" name="connsiteY44"/>
                <a:gd fmla="*/ 1375163 w 1784914" name="connsiteX45"/>
                <a:gd fmla="*/ 255109 h 1785599" name="connsiteY45"/>
                <a:gd fmla="*/ 1452447 w 1784914" name="connsiteX46"/>
                <a:gd fmla="*/ 121247 h 1785599" name="connsiteY46"/>
                <a:gd fmla="*/ 1428421 w 1784914" name="connsiteX47"/>
                <a:gd fmla="*/ 31578 h 1785599" name="connsiteY47"/>
                <a:gd fmla="*/ 1466236 w 1784914" name="connsiteX48"/>
                <a:gd fmla="*/ 23158 h 1785599" name="connsiteY48"/>
                <a:gd fmla="*/ 1613458 w 1784914" name="connsiteX49"/>
                <a:gd fmla="*/ 2960 h 1785599"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1785599" w="1784914">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chemeClr val="accent2"/>
            </a:solidFill>
            <a:ln>
              <a:noFill/>
            </a:ln>
            <a:effectLst>
              <a:innerShdw blurRad="12700" dir="135000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任意多边形 6"/>
            <p:cNvSpPr/>
            <p:nvPr/>
          </p:nvSpPr>
          <p:spPr>
            <a:xfrm flipV="1">
              <a:off x="4171460" y="3522253"/>
              <a:ext cx="1851700" cy="1852410"/>
            </a:xfrm>
            <a:custGeom>
              <a:gdLst>
                <a:gd fmla="*/ 1675960 w 1784914" name="connsiteX0"/>
                <a:gd fmla="*/ 0 h 1785599" name="connsiteY0"/>
                <a:gd fmla="*/ 1675960 w 1784914" name="connsiteX1"/>
                <a:gd fmla="*/ 91822 h 1785599" name="connsiteY1"/>
                <a:gd fmla="*/ 1742714 w 1784914" name="connsiteX2"/>
                <a:gd fmla="*/ 192530 h 1785599" name="connsiteY2"/>
                <a:gd fmla="*/ 1784914 w 1784914" name="connsiteX3"/>
                <a:gd fmla="*/ 201050 h 1785599" name="connsiteY3"/>
                <a:gd fmla="*/ 1784914 w 1784914" name="connsiteX4"/>
                <a:gd fmla="*/ 1785599 h 1785599" name="connsiteY4"/>
                <a:gd fmla="*/ 200774 w 1784914" name="connsiteX5"/>
                <a:gd fmla="*/ 1785599 h 1785599" name="connsiteY5"/>
                <a:gd fmla="*/ 192186 w 1784914" name="connsiteX6"/>
                <a:gd fmla="*/ 1743057 h 1785599" name="connsiteY6"/>
                <a:gd fmla="*/ 91477 w 1784914" name="connsiteX7"/>
                <a:gd fmla="*/ 1676303 h 1785599" name="connsiteY7"/>
                <a:gd fmla="*/ 0 w 1784914" name="connsiteX8"/>
                <a:gd fmla="*/ 1676303 h 1785599" name="connsiteY8"/>
                <a:gd fmla="*/ 3727 w 1784914" name="connsiteX9"/>
                <a:gd fmla="*/ 1602503 h 1785599" name="connsiteY9"/>
                <a:gd fmla="*/ 26655 w 1784914" name="connsiteX10"/>
                <a:gd fmla="*/ 1445916 h 1785599" name="connsiteY10"/>
                <a:gd fmla="*/ 30766 w 1784914" name="connsiteX11"/>
                <a:gd fmla="*/ 1428639 h 1785599" name="connsiteY11"/>
                <a:gd fmla="*/ 120902 w 1784914" name="connsiteX12"/>
                <a:gd fmla="*/ 1452791 h 1785599" name="connsiteY12"/>
                <a:gd fmla="*/ 254764 w 1784914" name="connsiteX13"/>
                <a:gd fmla="*/ 1375506 h 1785599" name="connsiteY13"/>
                <a:gd fmla="*/ 254765 w 1784914" name="connsiteX14"/>
                <a:gd fmla="*/ 1375507 h 1785599" name="connsiteY14"/>
                <a:gd fmla="*/ 177480 w 1784914" name="connsiteX15"/>
                <a:gd fmla="*/ 1241645 h 1785599" name="connsiteY15"/>
                <a:gd fmla="*/ 88165 w 1784914" name="connsiteX16"/>
                <a:gd fmla="*/ 1217714 h 1785599" name="connsiteY16"/>
                <a:gd fmla="*/ 111529 w 1784914" name="connsiteX17"/>
                <a:gd fmla="*/ 1147442 h 1785599" name="connsiteY17"/>
                <a:gd fmla="*/ 172252 w 1784914" name="connsiteX18"/>
                <a:gd fmla="*/ 1006779 h 1785599" name="connsiteY18"/>
                <a:gd fmla="*/ 183017 w 1784914" name="connsiteX19"/>
                <a:gd fmla="*/ 986752 h 1785599" name="connsiteY19"/>
                <a:gd fmla="*/ 263752 w 1784914" name="connsiteX20"/>
                <a:gd fmla="*/ 1033364 h 1785599" name="connsiteY20"/>
                <a:gd fmla="*/ 413054 w 1784914" name="connsiteX21"/>
                <a:gd fmla="*/ 993359 h 1785599" name="connsiteY21"/>
                <a:gd fmla="*/ 413055 w 1784914" name="connsiteX22"/>
                <a:gd fmla="*/ 993359 h 1785599" name="connsiteY22"/>
                <a:gd fmla="*/ 373050 w 1784914" name="connsiteX23"/>
                <a:gd fmla="*/ 844056 h 1785599" name="connsiteY23"/>
                <a:gd fmla="*/ 293118 w 1784914" name="connsiteX24"/>
                <a:gd fmla="*/ 797908 h 1785599" name="connsiteY24"/>
                <a:gd fmla="*/ 327214 w 1784914" name="connsiteX25"/>
                <a:gd fmla="*/ 745653 h 1785599" name="connsiteY25"/>
                <a:gd fmla="*/ 414132 w 1784914" name="connsiteX26"/>
                <a:gd fmla="*/ 633628 h 1785599" name="connsiteY26"/>
                <a:gd fmla="*/ 444911 w 1784914" name="connsiteX27"/>
                <a:gd fmla="*/ 599824 h 1785599" name="connsiteY27"/>
                <a:gd fmla="*/ 510288 w 1784914" name="connsiteX28"/>
                <a:gd fmla="*/ 665202 h 1785599" name="connsiteY28"/>
                <a:gd fmla="*/ 664857 w 1784914" name="connsiteX29"/>
                <a:gd fmla="*/ 665202 h 1785599" name="connsiteY29"/>
                <a:gd fmla="*/ 664858 w 1784914" name="connsiteX30"/>
                <a:gd fmla="*/ 665202 h 1785599" name="connsiteY30"/>
                <a:gd fmla="*/ 664858 w 1784914" name="connsiteX31"/>
                <a:gd fmla="*/ 510633 h 1785599" name="connsiteY31"/>
                <a:gd fmla="*/ 599070 w 1784914" name="connsiteX32"/>
                <a:gd fmla="*/ 444845 h 1785599" name="connsiteY32"/>
                <a:gd fmla="*/ 612725 w 1784914" name="connsiteX33"/>
                <a:gd fmla="*/ 432033 h 1785599" name="connsiteY33"/>
                <a:gd fmla="*/ 723393 w 1784914" name="connsiteX34"/>
                <a:gd fmla="*/ 343470 h 1785599" name="connsiteY34"/>
                <a:gd fmla="*/ 798037 w 1784914" name="connsiteX35"/>
                <a:gd fmla="*/ 294280 h 1785599" name="connsiteY35"/>
                <a:gd fmla="*/ 843713 w 1784914" name="connsiteX36"/>
                <a:gd fmla="*/ 373393 h 1785599" name="connsiteY36"/>
                <a:gd fmla="*/ 993016 w 1784914" name="connsiteX37"/>
                <a:gd fmla="*/ 413399 h 1785599" name="connsiteY37"/>
                <a:gd fmla="*/ 1033022 w 1784914" name="connsiteX38"/>
                <a:gd fmla="*/ 264097 h 1785599" name="connsiteY38"/>
                <a:gd fmla="*/ 987192 w 1784914" name="connsiteX39"/>
                <a:gd fmla="*/ 184718 h 1785599" name="connsiteY39"/>
                <a:gd fmla="*/ 1050922 w 1784914" name="connsiteX40"/>
                <a:gd fmla="*/ 151827 h 1785599" name="connsiteY40"/>
                <a:gd fmla="*/ 1184466 w 1784914" name="connsiteX41"/>
                <a:gd fmla="*/ 98096 h 1785599" name="connsiteY41"/>
                <a:gd fmla="*/ 1217213 w 1784914" name="connsiteX42"/>
                <a:gd fmla="*/ 87922 h 1785599" name="connsiteY42"/>
                <a:gd fmla="*/ 1241301 w 1784914" name="connsiteX43"/>
                <a:gd fmla="*/ 177823 h 1785599" name="connsiteY43"/>
                <a:gd fmla="*/ 1375163 w 1784914" name="connsiteX44"/>
                <a:gd fmla="*/ 255107 h 1785599" name="connsiteY44"/>
                <a:gd fmla="*/ 1375163 w 1784914" name="connsiteX45"/>
                <a:gd fmla="*/ 255109 h 1785599" name="connsiteY45"/>
                <a:gd fmla="*/ 1452447 w 1784914" name="connsiteX46"/>
                <a:gd fmla="*/ 121247 h 1785599" name="connsiteY46"/>
                <a:gd fmla="*/ 1428421 w 1784914" name="connsiteX47"/>
                <a:gd fmla="*/ 31578 h 1785599" name="connsiteY47"/>
                <a:gd fmla="*/ 1466236 w 1784914" name="connsiteX48"/>
                <a:gd fmla="*/ 23158 h 1785599" name="connsiteY48"/>
                <a:gd fmla="*/ 1613458 w 1784914" name="connsiteX49"/>
                <a:gd fmla="*/ 2960 h 1785599"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1785599" w="1784914">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chemeClr val="accent4"/>
            </a:solidFill>
            <a:ln>
              <a:noFill/>
            </a:ln>
            <a:effectLst>
              <a:innerShdw blurRad="12700" dir="135000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任意多边形 7"/>
            <p:cNvSpPr/>
            <p:nvPr/>
          </p:nvSpPr>
          <p:spPr>
            <a:xfrm flipH="1" flipV="1">
              <a:off x="6023160" y="3522253"/>
              <a:ext cx="1851700" cy="1852410"/>
            </a:xfrm>
            <a:custGeom>
              <a:gdLst>
                <a:gd fmla="*/ 1675960 w 1784914" name="connsiteX0"/>
                <a:gd fmla="*/ 0 h 1785599" name="connsiteY0"/>
                <a:gd fmla="*/ 1675960 w 1784914" name="connsiteX1"/>
                <a:gd fmla="*/ 91822 h 1785599" name="connsiteY1"/>
                <a:gd fmla="*/ 1742714 w 1784914" name="connsiteX2"/>
                <a:gd fmla="*/ 192530 h 1785599" name="connsiteY2"/>
                <a:gd fmla="*/ 1784914 w 1784914" name="connsiteX3"/>
                <a:gd fmla="*/ 201050 h 1785599" name="connsiteY3"/>
                <a:gd fmla="*/ 1784914 w 1784914" name="connsiteX4"/>
                <a:gd fmla="*/ 1785599 h 1785599" name="connsiteY4"/>
                <a:gd fmla="*/ 200774 w 1784914" name="connsiteX5"/>
                <a:gd fmla="*/ 1785599 h 1785599" name="connsiteY5"/>
                <a:gd fmla="*/ 192186 w 1784914" name="connsiteX6"/>
                <a:gd fmla="*/ 1743057 h 1785599" name="connsiteY6"/>
                <a:gd fmla="*/ 91477 w 1784914" name="connsiteX7"/>
                <a:gd fmla="*/ 1676303 h 1785599" name="connsiteY7"/>
                <a:gd fmla="*/ 0 w 1784914" name="connsiteX8"/>
                <a:gd fmla="*/ 1676303 h 1785599" name="connsiteY8"/>
                <a:gd fmla="*/ 3727 w 1784914" name="connsiteX9"/>
                <a:gd fmla="*/ 1602503 h 1785599" name="connsiteY9"/>
                <a:gd fmla="*/ 26655 w 1784914" name="connsiteX10"/>
                <a:gd fmla="*/ 1445916 h 1785599" name="connsiteY10"/>
                <a:gd fmla="*/ 30766 w 1784914" name="connsiteX11"/>
                <a:gd fmla="*/ 1428639 h 1785599" name="connsiteY11"/>
                <a:gd fmla="*/ 120902 w 1784914" name="connsiteX12"/>
                <a:gd fmla="*/ 1452791 h 1785599" name="connsiteY12"/>
                <a:gd fmla="*/ 254764 w 1784914" name="connsiteX13"/>
                <a:gd fmla="*/ 1375506 h 1785599" name="connsiteY13"/>
                <a:gd fmla="*/ 254765 w 1784914" name="connsiteX14"/>
                <a:gd fmla="*/ 1375507 h 1785599" name="connsiteY14"/>
                <a:gd fmla="*/ 177480 w 1784914" name="connsiteX15"/>
                <a:gd fmla="*/ 1241645 h 1785599" name="connsiteY15"/>
                <a:gd fmla="*/ 88165 w 1784914" name="connsiteX16"/>
                <a:gd fmla="*/ 1217714 h 1785599" name="connsiteY16"/>
                <a:gd fmla="*/ 111529 w 1784914" name="connsiteX17"/>
                <a:gd fmla="*/ 1147442 h 1785599" name="connsiteY17"/>
                <a:gd fmla="*/ 172252 w 1784914" name="connsiteX18"/>
                <a:gd fmla="*/ 1006779 h 1785599" name="connsiteY18"/>
                <a:gd fmla="*/ 183017 w 1784914" name="connsiteX19"/>
                <a:gd fmla="*/ 986752 h 1785599" name="connsiteY19"/>
                <a:gd fmla="*/ 263752 w 1784914" name="connsiteX20"/>
                <a:gd fmla="*/ 1033364 h 1785599" name="connsiteY20"/>
                <a:gd fmla="*/ 413054 w 1784914" name="connsiteX21"/>
                <a:gd fmla="*/ 993359 h 1785599" name="connsiteY21"/>
                <a:gd fmla="*/ 413055 w 1784914" name="connsiteX22"/>
                <a:gd fmla="*/ 993359 h 1785599" name="connsiteY22"/>
                <a:gd fmla="*/ 373050 w 1784914" name="connsiteX23"/>
                <a:gd fmla="*/ 844056 h 1785599" name="connsiteY23"/>
                <a:gd fmla="*/ 293118 w 1784914" name="connsiteX24"/>
                <a:gd fmla="*/ 797908 h 1785599" name="connsiteY24"/>
                <a:gd fmla="*/ 327214 w 1784914" name="connsiteX25"/>
                <a:gd fmla="*/ 745653 h 1785599" name="connsiteY25"/>
                <a:gd fmla="*/ 414132 w 1784914" name="connsiteX26"/>
                <a:gd fmla="*/ 633628 h 1785599" name="connsiteY26"/>
                <a:gd fmla="*/ 444911 w 1784914" name="connsiteX27"/>
                <a:gd fmla="*/ 599824 h 1785599" name="connsiteY27"/>
                <a:gd fmla="*/ 510288 w 1784914" name="connsiteX28"/>
                <a:gd fmla="*/ 665202 h 1785599" name="connsiteY28"/>
                <a:gd fmla="*/ 664857 w 1784914" name="connsiteX29"/>
                <a:gd fmla="*/ 665202 h 1785599" name="connsiteY29"/>
                <a:gd fmla="*/ 664858 w 1784914" name="connsiteX30"/>
                <a:gd fmla="*/ 665202 h 1785599" name="connsiteY30"/>
                <a:gd fmla="*/ 664858 w 1784914" name="connsiteX31"/>
                <a:gd fmla="*/ 510633 h 1785599" name="connsiteY31"/>
                <a:gd fmla="*/ 599070 w 1784914" name="connsiteX32"/>
                <a:gd fmla="*/ 444845 h 1785599" name="connsiteY32"/>
                <a:gd fmla="*/ 612725 w 1784914" name="connsiteX33"/>
                <a:gd fmla="*/ 432033 h 1785599" name="connsiteY33"/>
                <a:gd fmla="*/ 723393 w 1784914" name="connsiteX34"/>
                <a:gd fmla="*/ 343470 h 1785599" name="connsiteY34"/>
                <a:gd fmla="*/ 798037 w 1784914" name="connsiteX35"/>
                <a:gd fmla="*/ 294280 h 1785599" name="connsiteY35"/>
                <a:gd fmla="*/ 843713 w 1784914" name="connsiteX36"/>
                <a:gd fmla="*/ 373393 h 1785599" name="connsiteY36"/>
                <a:gd fmla="*/ 993016 w 1784914" name="connsiteX37"/>
                <a:gd fmla="*/ 413399 h 1785599" name="connsiteY37"/>
                <a:gd fmla="*/ 1033022 w 1784914" name="connsiteX38"/>
                <a:gd fmla="*/ 264097 h 1785599" name="connsiteY38"/>
                <a:gd fmla="*/ 987192 w 1784914" name="connsiteX39"/>
                <a:gd fmla="*/ 184718 h 1785599" name="connsiteY39"/>
                <a:gd fmla="*/ 1050922 w 1784914" name="connsiteX40"/>
                <a:gd fmla="*/ 151827 h 1785599" name="connsiteY40"/>
                <a:gd fmla="*/ 1184466 w 1784914" name="connsiteX41"/>
                <a:gd fmla="*/ 98096 h 1785599" name="connsiteY41"/>
                <a:gd fmla="*/ 1217213 w 1784914" name="connsiteX42"/>
                <a:gd fmla="*/ 87922 h 1785599" name="connsiteY42"/>
                <a:gd fmla="*/ 1241301 w 1784914" name="connsiteX43"/>
                <a:gd fmla="*/ 177823 h 1785599" name="connsiteY43"/>
                <a:gd fmla="*/ 1375163 w 1784914" name="connsiteX44"/>
                <a:gd fmla="*/ 255107 h 1785599" name="connsiteY44"/>
                <a:gd fmla="*/ 1375163 w 1784914" name="connsiteX45"/>
                <a:gd fmla="*/ 255109 h 1785599" name="connsiteY45"/>
                <a:gd fmla="*/ 1452447 w 1784914" name="connsiteX46"/>
                <a:gd fmla="*/ 121247 h 1785599" name="connsiteY46"/>
                <a:gd fmla="*/ 1428421 w 1784914" name="connsiteX47"/>
                <a:gd fmla="*/ 31578 h 1785599" name="connsiteY47"/>
                <a:gd fmla="*/ 1466236 w 1784914" name="connsiteX48"/>
                <a:gd fmla="*/ 23158 h 1785599" name="connsiteY48"/>
                <a:gd fmla="*/ 1613458 w 1784914" name="connsiteX49"/>
                <a:gd fmla="*/ 2960 h 1785599" name="connsiteY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b="b" l="l" r="r" t="t"/>
              <a:pathLst>
                <a:path h="1785599" w="1784914">
                  <a:moveTo>
                    <a:pt x="1675960" y="0"/>
                  </a:moveTo>
                  <a:lnTo>
                    <a:pt x="1675960" y="91822"/>
                  </a:lnTo>
                  <a:cubicBezTo>
                    <a:pt x="1675960" y="137094"/>
                    <a:pt x="1703485" y="175937"/>
                    <a:pt x="1742714" y="192530"/>
                  </a:cubicBezTo>
                  <a:lnTo>
                    <a:pt x="1784914" y="201050"/>
                  </a:lnTo>
                  <a:lnTo>
                    <a:pt x="1784914" y="1785599"/>
                  </a:lnTo>
                  <a:lnTo>
                    <a:pt x="200774" y="1785599"/>
                  </a:lnTo>
                  <a:lnTo>
                    <a:pt x="192186" y="1743057"/>
                  </a:lnTo>
                  <a:cubicBezTo>
                    <a:pt x="175593" y="1703829"/>
                    <a:pt x="136750" y="1676303"/>
                    <a:pt x="91477" y="1676303"/>
                  </a:cubicBezTo>
                  <a:lnTo>
                    <a:pt x="0" y="1676303"/>
                  </a:lnTo>
                  <a:lnTo>
                    <a:pt x="3727" y="1602503"/>
                  </a:lnTo>
                  <a:cubicBezTo>
                    <a:pt x="9100" y="1549592"/>
                    <a:pt x="16777" y="1497363"/>
                    <a:pt x="26655" y="1445916"/>
                  </a:cubicBezTo>
                  <a:lnTo>
                    <a:pt x="30766" y="1428639"/>
                  </a:lnTo>
                  <a:lnTo>
                    <a:pt x="120902" y="1452791"/>
                  </a:lnTo>
                  <a:cubicBezTo>
                    <a:pt x="179209" y="1468414"/>
                    <a:pt x="239141" y="1433812"/>
                    <a:pt x="254764" y="1375506"/>
                  </a:cubicBezTo>
                  <a:lnTo>
                    <a:pt x="254765" y="1375507"/>
                  </a:lnTo>
                  <a:cubicBezTo>
                    <a:pt x="270387" y="1317200"/>
                    <a:pt x="235786" y="1257269"/>
                    <a:pt x="177480" y="1241645"/>
                  </a:cubicBezTo>
                  <a:lnTo>
                    <a:pt x="88165" y="1217714"/>
                  </a:lnTo>
                  <a:lnTo>
                    <a:pt x="111529" y="1147442"/>
                  </a:lnTo>
                  <a:cubicBezTo>
                    <a:pt x="129806" y="1099534"/>
                    <a:pt x="150081" y="1052612"/>
                    <a:pt x="172252" y="1006779"/>
                  </a:cubicBezTo>
                  <a:lnTo>
                    <a:pt x="183017" y="986752"/>
                  </a:lnTo>
                  <a:lnTo>
                    <a:pt x="263752" y="1033364"/>
                  </a:lnTo>
                  <a:cubicBezTo>
                    <a:pt x="316027" y="1063546"/>
                    <a:pt x="382873" y="1045634"/>
                    <a:pt x="413054" y="993359"/>
                  </a:cubicBezTo>
                  <a:lnTo>
                    <a:pt x="413055" y="993359"/>
                  </a:lnTo>
                  <a:cubicBezTo>
                    <a:pt x="443237" y="941083"/>
                    <a:pt x="425325" y="874238"/>
                    <a:pt x="373050" y="844056"/>
                  </a:cubicBezTo>
                  <a:lnTo>
                    <a:pt x="293118" y="797908"/>
                  </a:lnTo>
                  <a:lnTo>
                    <a:pt x="327214" y="745653"/>
                  </a:lnTo>
                  <a:cubicBezTo>
                    <a:pt x="354727" y="707148"/>
                    <a:pt x="383728" y="669779"/>
                    <a:pt x="414132" y="633628"/>
                  </a:cubicBezTo>
                  <a:lnTo>
                    <a:pt x="444911" y="599824"/>
                  </a:lnTo>
                  <a:lnTo>
                    <a:pt x="510288" y="665202"/>
                  </a:lnTo>
                  <a:cubicBezTo>
                    <a:pt x="552971" y="707884"/>
                    <a:pt x="622175" y="707884"/>
                    <a:pt x="664857" y="665202"/>
                  </a:cubicBezTo>
                  <a:lnTo>
                    <a:pt x="664858" y="665202"/>
                  </a:lnTo>
                  <a:cubicBezTo>
                    <a:pt x="707542" y="622519"/>
                    <a:pt x="707542" y="553316"/>
                    <a:pt x="664858" y="510633"/>
                  </a:cubicBezTo>
                  <a:lnTo>
                    <a:pt x="599070" y="444845"/>
                  </a:lnTo>
                  <a:lnTo>
                    <a:pt x="612725" y="432033"/>
                  </a:lnTo>
                  <a:cubicBezTo>
                    <a:pt x="648407" y="401096"/>
                    <a:pt x="685325" y="371547"/>
                    <a:pt x="723393" y="343470"/>
                  </a:cubicBezTo>
                  <a:lnTo>
                    <a:pt x="798037" y="294280"/>
                  </a:lnTo>
                  <a:lnTo>
                    <a:pt x="843713" y="373393"/>
                  </a:lnTo>
                  <a:cubicBezTo>
                    <a:pt x="873894" y="425669"/>
                    <a:pt x="940740" y="443581"/>
                    <a:pt x="993016" y="413399"/>
                  </a:cubicBezTo>
                  <a:cubicBezTo>
                    <a:pt x="1045292" y="383218"/>
                    <a:pt x="1063203" y="316373"/>
                    <a:pt x="1033022" y="264097"/>
                  </a:cubicBezTo>
                  <a:lnTo>
                    <a:pt x="987192" y="184718"/>
                  </a:lnTo>
                  <a:lnTo>
                    <a:pt x="1050922" y="151827"/>
                  </a:lnTo>
                  <a:cubicBezTo>
                    <a:pt x="1094537" y="132194"/>
                    <a:pt x="1139080" y="114255"/>
                    <a:pt x="1184466" y="98096"/>
                  </a:cubicBezTo>
                  <a:lnTo>
                    <a:pt x="1217213" y="87922"/>
                  </a:lnTo>
                  <a:lnTo>
                    <a:pt x="1241301" y="177823"/>
                  </a:lnTo>
                  <a:cubicBezTo>
                    <a:pt x="1256925" y="236129"/>
                    <a:pt x="1316856" y="270731"/>
                    <a:pt x="1375163" y="255107"/>
                  </a:cubicBezTo>
                  <a:lnTo>
                    <a:pt x="1375163" y="255109"/>
                  </a:lnTo>
                  <a:cubicBezTo>
                    <a:pt x="1433469" y="239485"/>
                    <a:pt x="1468070" y="179554"/>
                    <a:pt x="1452447" y="121247"/>
                  </a:cubicBezTo>
                  <a:lnTo>
                    <a:pt x="1428421" y="31578"/>
                  </a:lnTo>
                  <a:lnTo>
                    <a:pt x="1466236" y="23158"/>
                  </a:lnTo>
                  <a:cubicBezTo>
                    <a:pt x="1514663" y="14450"/>
                    <a:pt x="1563764" y="7689"/>
                    <a:pt x="1613458" y="2960"/>
                  </a:cubicBezTo>
                  <a:close/>
                </a:path>
              </a:pathLst>
            </a:custGeom>
            <a:solidFill>
              <a:schemeClr val="accent3"/>
            </a:solidFill>
            <a:ln>
              <a:noFill/>
            </a:ln>
            <a:effectLst>
              <a:innerShdw blurRad="12700" dir="13500000" dist="127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椭圆 8"/>
            <p:cNvSpPr/>
            <p:nvPr/>
          </p:nvSpPr>
          <p:spPr>
            <a:xfrm>
              <a:off x="5114428" y="2613165"/>
              <a:ext cx="1818177" cy="1818177"/>
            </a:xfrm>
            <a:prstGeom prst="ellipse">
              <a:avLst/>
            </a:prstGeom>
            <a:gradFill>
              <a:gsLst>
                <a:gs pos="100000">
                  <a:schemeClr val="bg1"/>
                </a:gs>
                <a:gs pos="0">
                  <a:srgbClr val="B2B2B2"/>
                </a:gs>
              </a:gsLst>
              <a:lin ang="2700000" scaled="1"/>
            </a:gradFill>
            <a:ln w="15875">
              <a:gradFill flip="none" rotWithShape="1">
                <a:gsLst>
                  <a:gs pos="0">
                    <a:srgbClr val="B0B0B0"/>
                  </a:gs>
                  <a:gs pos="100000">
                    <a:schemeClr val="bg1">
                      <a:lumMod val="95000"/>
                    </a:schemeClr>
                  </a:gs>
                </a:gsLst>
                <a:lin ang="2700000" scaled="1"/>
              </a:gradFill>
            </a:ln>
            <a:effectLst>
              <a:innerShdw blurRad="558800" dir="13500000" dist="101600">
                <a:prstClr val="black">
                  <a:alpha val="27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0" name="Group 41"/>
            <p:cNvGrpSpPr>
              <a:grpSpLocks noChangeAspect="1"/>
            </p:cNvGrpSpPr>
            <p:nvPr/>
          </p:nvGrpSpPr>
          <p:grpSpPr>
            <a:xfrm>
              <a:off x="4865078" y="2446036"/>
              <a:ext cx="348413" cy="426505"/>
              <a:chOff x="3783" y="2089"/>
              <a:chExt cx="116" cy="142"/>
            </a:xfrm>
            <a:solidFill>
              <a:schemeClr val="bg1"/>
            </a:solidFill>
            <a:effectLst/>
          </p:grpSpPr>
          <p:sp>
            <p:nvSpPr>
              <p:cNvPr id="11"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9" name="Group 52"/>
            <p:cNvGrpSpPr>
              <a:grpSpLocks noChangeAspect="1"/>
            </p:cNvGrpSpPr>
            <p:nvPr/>
          </p:nvGrpSpPr>
          <p:grpSpPr>
            <a:xfrm>
              <a:off x="4859275" y="4171037"/>
              <a:ext cx="442081" cy="438269"/>
              <a:chOff x="3783" y="2102"/>
              <a:chExt cx="116" cy="115"/>
            </a:xfrm>
            <a:solidFill>
              <a:schemeClr val="bg1"/>
            </a:solidFill>
            <a:effectLst/>
          </p:grpSpPr>
          <p:sp>
            <p:nvSpPr>
              <p:cNvPr id="20"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2"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3"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5"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7" name="Group 62"/>
            <p:cNvGrpSpPr>
              <a:grpSpLocks noChangeAspect="1"/>
            </p:cNvGrpSpPr>
            <p:nvPr/>
          </p:nvGrpSpPr>
          <p:grpSpPr>
            <a:xfrm>
              <a:off x="6751809" y="2519083"/>
              <a:ext cx="428564" cy="342187"/>
              <a:chOff x="3775" y="2110"/>
              <a:chExt cx="129" cy="103"/>
            </a:xfrm>
            <a:solidFill>
              <a:schemeClr val="bg1"/>
            </a:solidFill>
            <a:effectLst/>
          </p:grpSpPr>
          <p:sp>
            <p:nvSpPr>
              <p:cNvPr id="28"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9"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1" name="Group 68"/>
            <p:cNvGrpSpPr>
              <a:grpSpLocks noChangeAspect="1"/>
            </p:cNvGrpSpPr>
            <p:nvPr/>
          </p:nvGrpSpPr>
          <p:grpSpPr>
            <a:xfrm>
              <a:off x="6708675" y="4162910"/>
              <a:ext cx="420525" cy="405179"/>
              <a:chOff x="3770" y="2095"/>
              <a:chExt cx="137" cy="132"/>
            </a:xfrm>
            <a:solidFill>
              <a:schemeClr val="bg1"/>
            </a:solidFill>
            <a:effectLst/>
          </p:grpSpPr>
          <p:sp>
            <p:nvSpPr>
              <p:cNvPr id="32" name="Freeform 69"/>
              <p:cNvSpPr/>
              <p:nvPr/>
            </p:nvSpPr>
            <p:spPr bwMode="auto">
              <a:xfrm>
                <a:off x="3770" y="2190"/>
                <a:ext cx="137" cy="37"/>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70"/>
              <p:cNvSpPr/>
              <p:nvPr/>
            </p:nvSpPr>
            <p:spPr bwMode="auto">
              <a:xfrm>
                <a:off x="3820" y="2118"/>
                <a:ext cx="37" cy="69"/>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71"/>
              <p:cNvSpPr/>
              <p:nvPr/>
            </p:nvSpPr>
            <p:spPr bwMode="auto">
              <a:xfrm>
                <a:off x="3830" y="2095"/>
                <a:ext cx="17" cy="20"/>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72"/>
              <p:cNvSpPr/>
              <p:nvPr/>
            </p:nvSpPr>
            <p:spPr bwMode="auto">
              <a:xfrm>
                <a:off x="3867"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73"/>
              <p:cNvSpPr/>
              <p:nvPr/>
            </p:nvSpPr>
            <p:spPr bwMode="auto">
              <a:xfrm>
                <a:off x="3875" y="2115"/>
                <a:ext cx="17" cy="18"/>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74"/>
              <p:cNvSpPr/>
              <p:nvPr/>
            </p:nvSpPr>
            <p:spPr bwMode="auto">
              <a:xfrm>
                <a:off x="3778" y="2135"/>
                <a:ext cx="35" cy="65"/>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75"/>
              <p:cNvSpPr/>
              <p:nvPr/>
            </p:nvSpPr>
            <p:spPr bwMode="auto">
              <a:xfrm>
                <a:off x="3785" y="2115"/>
                <a:ext cx="18" cy="18"/>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6" name="组合 105"/>
          <p:cNvGrpSpPr/>
          <p:nvPr/>
        </p:nvGrpSpPr>
        <p:grpSpPr>
          <a:xfrm>
            <a:off x="1265132" y="1902002"/>
            <a:ext cx="2490492" cy="933903"/>
            <a:chOff x="2047385" y="1803897"/>
            <a:chExt cx="2361178" cy="885732"/>
          </a:xfrm>
        </p:grpSpPr>
        <p:sp>
          <p:nvSpPr>
            <p:cNvPr id="94" name="文本框 96"/>
            <p:cNvSpPr txBox="1"/>
            <p:nvPr/>
          </p:nvSpPr>
          <p:spPr>
            <a:xfrm>
              <a:off x="2914714" y="1885036"/>
              <a:ext cx="1493849" cy="330561"/>
            </a:xfrm>
            <a:prstGeom prst="rect">
              <a:avLst/>
            </a:prstGeom>
            <a:noFill/>
          </p:spPr>
          <p:txBody>
            <a:bodyPr rtlCol="0" wrap="square">
              <a:spAutoFit/>
            </a:bodyPr>
            <a:lstStyle/>
            <a:p>
              <a:r>
                <a:rPr altLang="en-US" b="1" lang="zh-CN" sz="1687">
                  <a:solidFill>
                    <a:schemeClr val="accent1"/>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5" name="文本框 98"/>
            <p:cNvSpPr txBox="1"/>
            <p:nvPr/>
          </p:nvSpPr>
          <p:spPr>
            <a:xfrm>
              <a:off x="2494050" y="1803897"/>
              <a:ext cx="587176" cy="452552"/>
            </a:xfrm>
            <a:prstGeom prst="rect">
              <a:avLst/>
            </a:prstGeom>
            <a:noFill/>
          </p:spPr>
          <p:txBody>
            <a:bodyPr rtlCol="0" wrap="square">
              <a:spAutoFit/>
            </a:bodyPr>
            <a:lstStyle/>
            <a:p>
              <a:r>
                <a:rPr altLang="zh-CN" lang="en-US" sz="2531">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102" name="文本框 113"/>
            <p:cNvSpPr txBox="1"/>
            <p:nvPr/>
          </p:nvSpPr>
          <p:spPr>
            <a:xfrm>
              <a:off x="2047385" y="2232560"/>
              <a:ext cx="2247621" cy="452697"/>
            </a:xfrm>
            <a:prstGeom prst="rect">
              <a:avLst/>
            </a:prstGeom>
            <a:noFill/>
          </p:spPr>
          <p:txBody>
            <a:bodyPr rtlCol="0" wrap="square">
              <a:spAutoFit/>
            </a:bodyPr>
            <a:lstStyle/>
            <a:p>
              <a:pPr algn="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grpSp>
        <p:nvGrpSpPr>
          <p:cNvPr id="107" name="组合 106"/>
          <p:cNvGrpSpPr/>
          <p:nvPr/>
        </p:nvGrpSpPr>
        <p:grpSpPr>
          <a:xfrm>
            <a:off x="1264663" y="4654242"/>
            <a:ext cx="2490961" cy="931265"/>
            <a:chOff x="347439" y="3865512"/>
            <a:chExt cx="2361623" cy="883231"/>
          </a:xfrm>
        </p:grpSpPr>
        <p:sp>
          <p:nvSpPr>
            <p:cNvPr id="96" name="文本框 100"/>
            <p:cNvSpPr txBox="1"/>
            <p:nvPr/>
          </p:nvSpPr>
          <p:spPr>
            <a:xfrm>
              <a:off x="1215213" y="3946651"/>
              <a:ext cx="1493849" cy="330561"/>
            </a:xfrm>
            <a:prstGeom prst="rect">
              <a:avLst/>
            </a:prstGeom>
            <a:noFill/>
          </p:spPr>
          <p:txBody>
            <a:bodyPr rtlCol="0" wrap="square">
              <a:spAutoFit/>
            </a:bodyPr>
            <a:lstStyle/>
            <a:p>
              <a:r>
                <a:rPr altLang="en-US" b="1" lang="zh-CN" sz="1687">
                  <a:solidFill>
                    <a:schemeClr val="accent4"/>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7" name="文本框 102"/>
            <p:cNvSpPr txBox="1"/>
            <p:nvPr/>
          </p:nvSpPr>
          <p:spPr>
            <a:xfrm>
              <a:off x="794548" y="3865512"/>
              <a:ext cx="596685" cy="452553"/>
            </a:xfrm>
            <a:prstGeom prst="rect">
              <a:avLst/>
            </a:prstGeom>
            <a:noFill/>
          </p:spPr>
          <p:txBody>
            <a:bodyPr rtlCol="0" wrap="square">
              <a:spAutoFit/>
            </a:bodyPr>
            <a:lstStyle/>
            <a:p>
              <a:r>
                <a:rPr altLang="zh-CN" lang="en-US" sz="2531">
                  <a:solidFill>
                    <a:schemeClr val="accent4"/>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103" name="文本框 113"/>
            <p:cNvSpPr txBox="1"/>
            <p:nvPr/>
          </p:nvSpPr>
          <p:spPr>
            <a:xfrm>
              <a:off x="347439" y="4291673"/>
              <a:ext cx="2247621" cy="452697"/>
            </a:xfrm>
            <a:prstGeom prst="rect">
              <a:avLst/>
            </a:prstGeom>
            <a:noFill/>
          </p:spPr>
          <p:txBody>
            <a:bodyPr rtlCol="0" wrap="square">
              <a:spAutoFit/>
            </a:bodyPr>
            <a:lstStyle/>
            <a:p>
              <a:pPr algn="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grpSp>
        <p:nvGrpSpPr>
          <p:cNvPr id="108" name="组合 107"/>
          <p:cNvGrpSpPr/>
          <p:nvPr/>
        </p:nvGrpSpPr>
        <p:grpSpPr>
          <a:xfrm>
            <a:off x="9041216" y="1902002"/>
            <a:ext cx="2400968" cy="924445"/>
            <a:chOff x="7494655" y="2117107"/>
            <a:chExt cx="2276302" cy="876762"/>
          </a:xfrm>
        </p:grpSpPr>
        <p:sp>
          <p:nvSpPr>
            <p:cNvPr id="98" name="文本框 104"/>
            <p:cNvSpPr txBox="1"/>
            <p:nvPr/>
          </p:nvSpPr>
          <p:spPr>
            <a:xfrm>
              <a:off x="7829686" y="2198246"/>
              <a:ext cx="1493849" cy="330561"/>
            </a:xfrm>
            <a:prstGeom prst="rect">
              <a:avLst/>
            </a:prstGeom>
            <a:noFill/>
          </p:spPr>
          <p:txBody>
            <a:bodyPr rtlCol="0" wrap="square">
              <a:spAutoFit/>
            </a:bodyPr>
            <a:lstStyle/>
            <a:p>
              <a:r>
                <a:rPr altLang="en-US" b="1" lang="zh-CN" sz="1687">
                  <a:solidFill>
                    <a:schemeClr val="accent2"/>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9" name="文本框 106"/>
            <p:cNvSpPr txBox="1"/>
            <p:nvPr/>
          </p:nvSpPr>
          <p:spPr>
            <a:xfrm>
              <a:off x="7494656" y="2117107"/>
              <a:ext cx="553181" cy="452552"/>
            </a:xfrm>
            <a:prstGeom prst="rect">
              <a:avLst/>
            </a:prstGeom>
            <a:noFill/>
          </p:spPr>
          <p:txBody>
            <a:bodyPr rtlCol="0" wrap="square">
              <a:spAutoFit/>
            </a:bodyPr>
            <a:lstStyle/>
            <a:p>
              <a:r>
                <a:rPr altLang="zh-CN" lang="en-US" sz="2531">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104" name="文本框 113"/>
            <p:cNvSpPr txBox="1"/>
            <p:nvPr/>
          </p:nvSpPr>
          <p:spPr>
            <a:xfrm>
              <a:off x="7523335" y="2536800"/>
              <a:ext cx="2247621" cy="452697"/>
            </a:xfrm>
            <a:prstGeom prst="rect">
              <a:avLst/>
            </a:prstGeom>
            <a:noFill/>
          </p:spPr>
          <p:txBody>
            <a:bodyPr rtlCol="0" wrap="square">
              <a:spAutoFit/>
            </a:bodyPr>
            <a:lstStyle/>
            <a:p>
              <a:pP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grpSp>
        <p:nvGrpSpPr>
          <p:cNvPr id="109" name="组合 108"/>
          <p:cNvGrpSpPr/>
          <p:nvPr/>
        </p:nvGrpSpPr>
        <p:grpSpPr>
          <a:xfrm>
            <a:off x="9027443" y="4654242"/>
            <a:ext cx="2414741" cy="927260"/>
            <a:chOff x="7481597" y="3875197"/>
            <a:chExt cx="2289360" cy="879432"/>
          </a:xfrm>
        </p:grpSpPr>
        <p:sp>
          <p:nvSpPr>
            <p:cNvPr id="100" name="文本框 108"/>
            <p:cNvSpPr txBox="1"/>
            <p:nvPr/>
          </p:nvSpPr>
          <p:spPr>
            <a:xfrm>
              <a:off x="7816628" y="3956336"/>
              <a:ext cx="1493849" cy="330561"/>
            </a:xfrm>
            <a:prstGeom prst="rect">
              <a:avLst/>
            </a:prstGeom>
            <a:noFill/>
          </p:spPr>
          <p:txBody>
            <a:bodyPr rtlCol="0" wrap="square">
              <a:spAutoFit/>
            </a:bodyPr>
            <a:lstStyle/>
            <a:p>
              <a:r>
                <a:rPr altLang="en-US" b="1" lang="zh-CN" sz="1687">
                  <a:solidFill>
                    <a:schemeClr val="accent3"/>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101" name="文本框 110"/>
            <p:cNvSpPr txBox="1"/>
            <p:nvPr/>
          </p:nvSpPr>
          <p:spPr>
            <a:xfrm>
              <a:off x="7481597" y="3875197"/>
              <a:ext cx="531335" cy="452552"/>
            </a:xfrm>
            <a:prstGeom prst="rect">
              <a:avLst/>
            </a:prstGeom>
            <a:noFill/>
          </p:spPr>
          <p:txBody>
            <a:bodyPr rtlCol="0" wrap="square">
              <a:spAutoFit/>
            </a:bodyPr>
            <a:lstStyle/>
            <a:p>
              <a:r>
                <a:rPr altLang="zh-CN" lang="en-US" sz="2531">
                  <a:solidFill>
                    <a:schemeClr val="accent3"/>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105" name="文本框 113"/>
            <p:cNvSpPr txBox="1"/>
            <p:nvPr/>
          </p:nvSpPr>
          <p:spPr>
            <a:xfrm>
              <a:off x="7523335" y="4297561"/>
              <a:ext cx="2247621" cy="452697"/>
            </a:xfrm>
            <a:prstGeom prst="rect">
              <a:avLst/>
            </a:prstGeom>
            <a:noFill/>
          </p:spPr>
          <p:txBody>
            <a:bodyPr rtlCol="0" wrap="square">
              <a:spAutoFit/>
            </a:bodyPr>
            <a:lstStyle/>
            <a:p>
              <a:pP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sp>
        <p:nvSpPr>
          <p:cNvPr id="56" name="文本框 136"/>
          <p:cNvSpPr txBox="1"/>
          <p:nvPr/>
        </p:nvSpPr>
        <p:spPr>
          <a:xfrm>
            <a:off x="5725386" y="3236705"/>
            <a:ext cx="1255995" cy="991514"/>
          </a:xfrm>
          <a:prstGeom prst="rect">
            <a:avLst/>
          </a:prstGeom>
          <a:noFill/>
        </p:spPr>
        <p:txBody>
          <a:bodyPr rtlCol="0" wrap="square">
            <a:spAutoFit/>
          </a:bodyPr>
          <a:lstStyle/>
          <a:p>
            <a:pPr algn="ctr"/>
            <a:r>
              <a:rPr altLang="en-US" lang="zh-CN" sz="2953">
                <a:solidFill>
                  <a:schemeClr val="accent5"/>
                </a:solidFill>
                <a:latin charset="0" panose="020b0604020202020204" pitchFamily="34" typeface="Arial"/>
                <a:ea charset="-122" panose="020b0503020204020204" pitchFamily="34" typeface="微软雅黑"/>
                <a:sym charset="0" panose="020b0604020202020204" pitchFamily="34" typeface="Arial"/>
              </a:rPr>
              <a:t>添加</a:t>
            </a:r>
          </a:p>
          <a:p>
            <a:pPr algn="ctr"/>
            <a:r>
              <a:rPr altLang="en-US" lang="zh-CN" sz="2953">
                <a:solidFill>
                  <a:schemeClr val="accent5"/>
                </a:solidFill>
                <a:latin charset="0" panose="020b0604020202020204" pitchFamily="34" typeface="Arial"/>
                <a:ea charset="-122" panose="020b0503020204020204" pitchFamily="34" typeface="微软雅黑"/>
                <a:sym charset="0" panose="020b0604020202020204" pitchFamily="34" typeface="Arial"/>
              </a:rPr>
              <a:t>标题</a:t>
            </a:r>
          </a:p>
        </p:txBody>
      </p:sp>
      <p:sp>
        <p:nvSpPr>
          <p:cNvPr id="58" name="矩形 5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9" name="矩形 5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0" name="文本框 59"/>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61" name="文本框 6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95072153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Effect filter="fade" transition="in">
                                      <p:cBhvr>
                                        <p:cTn dur="500" id="9"/>
                                        <p:tgtEl>
                                          <p:spTgt spid="41"/>
                                        </p:tgtEl>
                                      </p:cBhvr>
                                    </p:animEffect>
                                  </p:childTnLst>
                                </p:cTn>
                              </p:par>
                            </p:childTnLst>
                          </p:cTn>
                        </p:par>
                        <p:par>
                          <p:cTn fill="hold" id="10" nodeType="afterGroup">
                            <p:stCondLst>
                              <p:cond delay="500"/>
                            </p:stCondLst>
                            <p:childTnLst>
                              <p:par>
                                <p:cTn fill="hold" id="11" nodeType="afterEffect" presetClass="entr" presetID="21" presetSubtype="1">
                                  <p:stCondLst>
                                    <p:cond delay="0"/>
                                  </p:stCondLst>
                                  <p:childTnLst>
                                    <p:set>
                                      <p:cBhvr>
                                        <p:cTn dur="1" fill="hold" id="12">
                                          <p:stCondLst>
                                            <p:cond delay="0"/>
                                          </p:stCondLst>
                                        </p:cTn>
                                        <p:tgtEl>
                                          <p:spTgt spid="40"/>
                                        </p:tgtEl>
                                        <p:attrNameLst>
                                          <p:attrName>style.visibility</p:attrName>
                                        </p:attrNameLst>
                                      </p:cBhvr>
                                      <p:to>
                                        <p:strVal val="visible"/>
                                      </p:to>
                                    </p:set>
                                    <p:animEffect filter="wheel(1)" transition="in">
                                      <p:cBhvr>
                                        <p:cTn dur="2000" id="13"/>
                                        <p:tgtEl>
                                          <p:spTgt spid="40"/>
                                        </p:tgtEl>
                                      </p:cBhvr>
                                    </p:animEffect>
                                  </p:childTnLst>
                                </p:cTn>
                              </p:par>
                            </p:childTnLst>
                          </p:cTn>
                        </p:par>
                        <p:par>
                          <p:cTn fill="hold" id="14" nodeType="afterGroup">
                            <p:stCondLst>
                              <p:cond delay="2500"/>
                            </p:stCondLst>
                            <p:childTnLst>
                              <p:par>
                                <p:cTn fill="hold" grpId="0" id="15" nodeType="afterEffect" presetClass="entr" presetID="21" presetSubtype="1">
                                  <p:stCondLst>
                                    <p:cond delay="0"/>
                                  </p:stCondLst>
                                  <p:childTnLst>
                                    <p:set>
                                      <p:cBhvr>
                                        <p:cTn dur="1" fill="hold" id="16">
                                          <p:stCondLst>
                                            <p:cond delay="0"/>
                                          </p:stCondLst>
                                        </p:cTn>
                                        <p:tgtEl>
                                          <p:spTgt spid="56"/>
                                        </p:tgtEl>
                                        <p:attrNameLst>
                                          <p:attrName>style.visibility</p:attrName>
                                        </p:attrNameLst>
                                      </p:cBhvr>
                                      <p:to>
                                        <p:strVal val="visible"/>
                                      </p:to>
                                    </p:set>
                                    <p:animEffect filter="wheel(1)" transition="in">
                                      <p:cBhvr>
                                        <p:cTn dur="2000" id="17"/>
                                        <p:tgtEl>
                                          <p:spTgt spid="56"/>
                                        </p:tgtEl>
                                      </p:cBhvr>
                                    </p:animEffect>
                                  </p:childTnLst>
                                </p:cTn>
                              </p:par>
                            </p:childTnLst>
                          </p:cTn>
                        </p:par>
                        <p:par>
                          <p:cTn fill="hold" id="18" nodeType="afterGroup">
                            <p:stCondLst>
                              <p:cond delay="4500"/>
                            </p:stCondLst>
                            <p:childTnLst>
                              <p:par>
                                <p:cTn fill="hold" id="19" nodeType="afterEffect" presetClass="entr" presetID="2" presetSubtype="8">
                                  <p:stCondLst>
                                    <p:cond delay="0"/>
                                  </p:stCondLst>
                                  <p:childTnLst>
                                    <p:set>
                                      <p:cBhvr>
                                        <p:cTn dur="1" fill="hold" id="20">
                                          <p:stCondLst>
                                            <p:cond delay="0"/>
                                          </p:stCondLst>
                                        </p:cTn>
                                        <p:tgtEl>
                                          <p:spTgt spid="106"/>
                                        </p:tgtEl>
                                        <p:attrNameLst>
                                          <p:attrName>style.visibility</p:attrName>
                                        </p:attrNameLst>
                                      </p:cBhvr>
                                      <p:to>
                                        <p:strVal val="visible"/>
                                      </p:to>
                                    </p:set>
                                    <p:anim calcmode="lin" valueType="num">
                                      <p:cBhvr additive="base">
                                        <p:cTn dur="500" fill="hold" id="21"/>
                                        <p:tgtEl>
                                          <p:spTgt spid="106"/>
                                        </p:tgtEl>
                                        <p:attrNameLst>
                                          <p:attrName>ppt_x</p:attrName>
                                        </p:attrNameLst>
                                      </p:cBhvr>
                                      <p:tavLst>
                                        <p:tav tm="0">
                                          <p:val>
                                            <p:strVal val="0-#ppt_w/2"/>
                                          </p:val>
                                        </p:tav>
                                        <p:tav tm="100000">
                                          <p:val>
                                            <p:strVal val="#ppt_x"/>
                                          </p:val>
                                        </p:tav>
                                      </p:tavLst>
                                    </p:anim>
                                    <p:anim calcmode="lin" valueType="num">
                                      <p:cBhvr additive="base">
                                        <p:cTn dur="500" fill="hold" id="22"/>
                                        <p:tgtEl>
                                          <p:spTgt spid="10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5000"/>
                            </p:stCondLst>
                            <p:childTnLst>
                              <p:par>
                                <p:cTn fill="hold" id="24" nodeType="afterEffect" presetClass="entr" presetID="2" presetSubtype="2">
                                  <p:stCondLst>
                                    <p:cond delay="0"/>
                                  </p:stCondLst>
                                  <p:childTnLst>
                                    <p:set>
                                      <p:cBhvr>
                                        <p:cTn dur="1" fill="hold" id="25">
                                          <p:stCondLst>
                                            <p:cond delay="0"/>
                                          </p:stCondLst>
                                        </p:cTn>
                                        <p:tgtEl>
                                          <p:spTgt spid="108"/>
                                        </p:tgtEl>
                                        <p:attrNameLst>
                                          <p:attrName>style.visibility</p:attrName>
                                        </p:attrNameLst>
                                      </p:cBhvr>
                                      <p:to>
                                        <p:strVal val="visible"/>
                                      </p:to>
                                    </p:set>
                                    <p:anim calcmode="lin" valueType="num">
                                      <p:cBhvr additive="base">
                                        <p:cTn dur="500" fill="hold" id="26"/>
                                        <p:tgtEl>
                                          <p:spTgt spid="108"/>
                                        </p:tgtEl>
                                        <p:attrNameLst>
                                          <p:attrName>ppt_x</p:attrName>
                                        </p:attrNameLst>
                                      </p:cBhvr>
                                      <p:tavLst>
                                        <p:tav tm="0">
                                          <p:val>
                                            <p:strVal val="1+#ppt_w/2"/>
                                          </p:val>
                                        </p:tav>
                                        <p:tav tm="100000">
                                          <p:val>
                                            <p:strVal val="#ppt_x"/>
                                          </p:val>
                                        </p:tav>
                                      </p:tavLst>
                                    </p:anim>
                                    <p:anim calcmode="lin" valueType="num">
                                      <p:cBhvr additive="base">
                                        <p:cTn dur="500" fill="hold" id="27"/>
                                        <p:tgtEl>
                                          <p:spTgt spid="108"/>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5500"/>
                            </p:stCondLst>
                            <p:childTnLst>
                              <p:par>
                                <p:cTn fill="hold" id="29" nodeType="afterEffect" presetClass="entr" presetID="2" presetSubtype="8">
                                  <p:stCondLst>
                                    <p:cond delay="0"/>
                                  </p:stCondLst>
                                  <p:childTnLst>
                                    <p:set>
                                      <p:cBhvr>
                                        <p:cTn dur="1" fill="hold" id="30">
                                          <p:stCondLst>
                                            <p:cond delay="0"/>
                                          </p:stCondLst>
                                        </p:cTn>
                                        <p:tgtEl>
                                          <p:spTgt spid="107"/>
                                        </p:tgtEl>
                                        <p:attrNameLst>
                                          <p:attrName>style.visibility</p:attrName>
                                        </p:attrNameLst>
                                      </p:cBhvr>
                                      <p:to>
                                        <p:strVal val="visible"/>
                                      </p:to>
                                    </p:set>
                                    <p:anim calcmode="lin" valueType="num">
                                      <p:cBhvr additive="base">
                                        <p:cTn dur="500" fill="hold" id="31"/>
                                        <p:tgtEl>
                                          <p:spTgt spid="107"/>
                                        </p:tgtEl>
                                        <p:attrNameLst>
                                          <p:attrName>ppt_x</p:attrName>
                                        </p:attrNameLst>
                                      </p:cBhvr>
                                      <p:tavLst>
                                        <p:tav tm="0">
                                          <p:val>
                                            <p:strVal val="0-#ppt_w/2"/>
                                          </p:val>
                                        </p:tav>
                                        <p:tav tm="100000">
                                          <p:val>
                                            <p:strVal val="#ppt_x"/>
                                          </p:val>
                                        </p:tav>
                                      </p:tavLst>
                                    </p:anim>
                                    <p:anim calcmode="lin" valueType="num">
                                      <p:cBhvr additive="base">
                                        <p:cTn dur="500" fill="hold" id="32"/>
                                        <p:tgtEl>
                                          <p:spTgt spid="107"/>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6000"/>
                            </p:stCondLst>
                            <p:childTnLst>
                              <p:par>
                                <p:cTn fill="hold" id="34" nodeType="afterEffect" presetClass="entr" presetID="2" presetSubtype="2">
                                  <p:stCondLst>
                                    <p:cond delay="0"/>
                                  </p:stCondLst>
                                  <p:childTnLst>
                                    <p:set>
                                      <p:cBhvr>
                                        <p:cTn dur="1" fill="hold" id="35">
                                          <p:stCondLst>
                                            <p:cond delay="0"/>
                                          </p:stCondLst>
                                        </p:cTn>
                                        <p:tgtEl>
                                          <p:spTgt spid="109"/>
                                        </p:tgtEl>
                                        <p:attrNameLst>
                                          <p:attrName>style.visibility</p:attrName>
                                        </p:attrNameLst>
                                      </p:cBhvr>
                                      <p:to>
                                        <p:strVal val="visible"/>
                                      </p:to>
                                    </p:set>
                                    <p:anim calcmode="lin" valueType="num">
                                      <p:cBhvr additive="base">
                                        <p:cTn dur="500" fill="hold" id="36"/>
                                        <p:tgtEl>
                                          <p:spTgt spid="109"/>
                                        </p:tgtEl>
                                        <p:attrNameLst>
                                          <p:attrName>ppt_x</p:attrName>
                                        </p:attrNameLst>
                                      </p:cBhvr>
                                      <p:tavLst>
                                        <p:tav tm="0">
                                          <p:val>
                                            <p:strVal val="1+#ppt_w/2"/>
                                          </p:val>
                                        </p:tav>
                                        <p:tav tm="100000">
                                          <p:val>
                                            <p:strVal val="#ppt_x"/>
                                          </p:val>
                                        </p:tav>
                                      </p:tavLst>
                                    </p:anim>
                                    <p:anim calcmode="lin" valueType="num">
                                      <p:cBhvr additive="base">
                                        <p:cTn dur="500" fill="hold" id="37"/>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3">
            <a:extLst>
              <a:ext uri="{28A0092B-C50C-407E-A947-70E740481C1C}">
                <a14:useLocalDpi val="0"/>
              </a:ext>
            </a:extLst>
          </a:blip>
          <a:srcRect b="8541" t="8541"/>
          <a:stretch>
            <a:fillRect/>
          </a:stretch>
        </p:blipFill>
        <p:spPr/>
      </p:pic>
      <p:sp>
        <p:nvSpPr>
          <p:cNvPr id="6" name="Rectangle 5"/>
          <p:cNvSpPr/>
          <p:nvPr/>
        </p:nvSpPr>
        <p:spPr>
          <a:xfrm>
            <a:off x="6429376" y="1766839"/>
            <a:ext cx="6428670" cy="31405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41" name="TextBox 40"/>
          <p:cNvSpPr txBox="1"/>
          <p:nvPr/>
        </p:nvSpPr>
        <p:spPr>
          <a:xfrm>
            <a:off x="6818201" y="5440201"/>
            <a:ext cx="5515830" cy="1920240"/>
          </a:xfrm>
          <a:prstGeom prst="rect">
            <a:avLst/>
          </a:prstGeom>
          <a:noFill/>
        </p:spPr>
        <p:txBody>
          <a:bodyPr bIns="0" lIns="0" rIns="0" rtlCol="0" tIns="0" wrap="square">
            <a:spAutoFit/>
          </a:bodyPr>
          <a:lstStyle/>
          <a:p>
            <a:pPr algn="just"/>
            <a:r>
              <a:rPr lang="en-US">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rPr>
              <a:t>DESIGN’s : SUMMER TREND</a:t>
            </a:r>
          </a:p>
          <a:p>
            <a:pPr algn="just"/>
            <a:endParaRPr lang="en-US">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endParaRPr>
          </a:p>
          <a:p>
            <a:pPr algn="just"/>
            <a:r>
              <a:rPr lang="en-US">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grpSp>
        <p:nvGrpSpPr>
          <p:cNvPr id="57" name="Group 56"/>
          <p:cNvGrpSpPr/>
          <p:nvPr/>
        </p:nvGrpSpPr>
        <p:grpSpPr>
          <a:xfrm>
            <a:off x="987661" y="1603268"/>
            <a:ext cx="4681208" cy="2694028"/>
            <a:chOff x="8440747" y="4796156"/>
            <a:chExt cx="2786063" cy="1603375"/>
          </a:xfrm>
        </p:grpSpPr>
        <p:sp>
          <p:nvSpPr>
            <p:cNvPr id="58" name="Freeform 45"/>
            <p:cNvSpPr/>
            <p:nvPr/>
          </p:nvSpPr>
          <p:spPr bwMode="auto">
            <a:xfrm>
              <a:off x="8440747" y="6337618"/>
              <a:ext cx="1403350" cy="61913"/>
            </a:xfrm>
            <a:custGeom>
              <a:gdLst>
                <a:gd fmla="*/ 0 w 885" name="T0"/>
                <a:gd fmla="*/ 16 h 39" name="T1"/>
                <a:gd fmla="*/ 78 w 885" name="T2"/>
                <a:gd fmla="*/ 39 h 39" name="T3"/>
                <a:gd fmla="*/ 885 w 885" name="T4"/>
                <a:gd fmla="*/ 39 h 39" name="T5"/>
                <a:gd fmla="*/ 885 w 885" name="T6"/>
                <a:gd fmla="*/ 0 h 39" name="T7"/>
                <a:gd fmla="*/ 0 w 885" name="T8"/>
                <a:gd fmla="*/ 0 h 39" name="T9"/>
                <a:gd fmla="*/ 0 w 885" name="T10"/>
                <a:gd fmla="*/ 16 h 39" name="T11"/>
              </a:gdLst>
              <a:cxnLst>
                <a:cxn ang="0">
                  <a:pos x="T0" y="T1"/>
                </a:cxn>
                <a:cxn ang="0">
                  <a:pos x="T2" y="T3"/>
                </a:cxn>
                <a:cxn ang="0">
                  <a:pos x="T4" y="T5"/>
                </a:cxn>
                <a:cxn ang="0">
                  <a:pos x="T6" y="T7"/>
                </a:cxn>
                <a:cxn ang="0">
                  <a:pos x="T8" y="T9"/>
                </a:cxn>
                <a:cxn ang="0">
                  <a:pos x="T10" y="T11"/>
                </a:cxn>
              </a:cxnLst>
              <a:rect b="b" l="0" r="r" t="0"/>
              <a:pathLst>
                <a:path h="39" w="885">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59" name="Freeform 46"/>
            <p:cNvSpPr/>
            <p:nvPr/>
          </p:nvSpPr>
          <p:spPr bwMode="auto">
            <a:xfrm>
              <a:off x="9823459" y="6337618"/>
              <a:ext cx="1403350" cy="61913"/>
            </a:xfrm>
            <a:custGeom>
              <a:gdLst>
                <a:gd fmla="*/ 884 w 884" name="T0"/>
                <a:gd fmla="*/ 16 h 39" name="T1"/>
                <a:gd fmla="*/ 806 w 884" name="T2"/>
                <a:gd fmla="*/ 39 h 39" name="T3"/>
                <a:gd fmla="*/ 0 w 884" name="T4"/>
                <a:gd fmla="*/ 39 h 39" name="T5"/>
                <a:gd fmla="*/ 0 w 884" name="T6"/>
                <a:gd fmla="*/ 0 h 39" name="T7"/>
                <a:gd fmla="*/ 884 w 884" name="T8"/>
                <a:gd fmla="*/ 0 h 39" name="T9"/>
                <a:gd fmla="*/ 884 w 884" name="T10"/>
                <a:gd fmla="*/ 16 h 39" name="T11"/>
              </a:gdLst>
              <a:cxnLst>
                <a:cxn ang="0">
                  <a:pos x="T0" y="T1"/>
                </a:cxn>
                <a:cxn ang="0">
                  <a:pos x="T2" y="T3"/>
                </a:cxn>
                <a:cxn ang="0">
                  <a:pos x="T4" y="T5"/>
                </a:cxn>
                <a:cxn ang="0">
                  <a:pos x="T6" y="T7"/>
                </a:cxn>
                <a:cxn ang="0">
                  <a:pos x="T8" y="T9"/>
                </a:cxn>
                <a:cxn ang="0">
                  <a:pos x="T10" y="T11"/>
                </a:cxn>
              </a:cxnLst>
              <a:rect b="b" l="0" r="r" t="0"/>
              <a:pathLst>
                <a:path h="39" w="884">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0" name="Freeform 47"/>
            <p:cNvSpPr/>
            <p:nvPr/>
          </p:nvSpPr>
          <p:spPr bwMode="auto">
            <a:xfrm>
              <a:off x="8715384" y="4796156"/>
              <a:ext cx="2257425" cy="1546225"/>
            </a:xfrm>
            <a:custGeom>
              <a:gdLst>
                <a:gd fmla="*/ 1378 w 1423" name="T0"/>
                <a:gd fmla="*/ 0 h 974" name="T1"/>
                <a:gd fmla="*/ 45 w 1423" name="T2"/>
                <a:gd fmla="*/ 0 h 974" name="T3"/>
                <a:gd fmla="*/ 0 w 1423" name="T4"/>
                <a:gd fmla="*/ 45 h 974" name="T5"/>
                <a:gd fmla="*/ 0 w 1423" name="T6"/>
                <a:gd fmla="*/ 218 h 974" name="T7"/>
                <a:gd fmla="*/ 0 w 1423" name="T8"/>
                <a:gd fmla="*/ 929 h 974" name="T9"/>
                <a:gd fmla="*/ 45 w 1423" name="T10"/>
                <a:gd fmla="*/ 974 h 974" name="T11"/>
                <a:gd fmla="*/ 1378 w 1423" name="T12"/>
                <a:gd fmla="*/ 974 h 974" name="T13"/>
                <a:gd fmla="*/ 1423 w 1423" name="T14"/>
                <a:gd fmla="*/ 929 h 974" name="T15"/>
                <a:gd fmla="*/ 1423 w 1423" name="T16"/>
                <a:gd fmla="*/ 45 h 974" name="T17"/>
                <a:gd fmla="*/ 1378 w 1423" name="T18"/>
                <a:gd fmla="*/ 0 h 97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74" w="1423">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1" name="Freeform 48"/>
            <p:cNvSpPr/>
            <p:nvPr/>
          </p:nvSpPr>
          <p:spPr bwMode="auto">
            <a:xfrm>
              <a:off x="8723322" y="4804093"/>
              <a:ext cx="2243138" cy="1530350"/>
            </a:xfrm>
            <a:custGeom>
              <a:gdLst>
                <a:gd fmla="*/ 40 w 1414" name="T0"/>
                <a:gd fmla="*/ 964 h 964" name="T1"/>
                <a:gd fmla="*/ 0 w 1414" name="T2"/>
                <a:gd fmla="*/ 924 h 964" name="T3"/>
                <a:gd fmla="*/ 0 w 1414" name="T4"/>
                <a:gd fmla="*/ 40 h 964" name="T5"/>
                <a:gd fmla="*/ 40 w 1414" name="T6"/>
                <a:gd fmla="*/ 0 h 964" name="T7"/>
                <a:gd fmla="*/ 1373 w 1414" name="T8"/>
                <a:gd fmla="*/ 0 h 964" name="T9"/>
                <a:gd fmla="*/ 1414 w 1414" name="T10"/>
                <a:gd fmla="*/ 40 h 964" name="T11"/>
                <a:gd fmla="*/ 1414 w 1414" name="T12"/>
                <a:gd fmla="*/ 924 h 964" name="T13"/>
                <a:gd fmla="*/ 1373 w 1414" name="T14"/>
                <a:gd fmla="*/ 964 h 964" name="T15"/>
                <a:gd fmla="*/ 40 w 1414" name="T16"/>
                <a:gd fmla="*/ 964 h 9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64" w="141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2" name="Freeform 49"/>
            <p:cNvSpPr/>
            <p:nvPr/>
          </p:nvSpPr>
          <p:spPr bwMode="auto">
            <a:xfrm>
              <a:off x="8723322" y="6269356"/>
              <a:ext cx="2243138" cy="65088"/>
            </a:xfrm>
            <a:custGeom>
              <a:gdLst>
                <a:gd fmla="*/ 1414 w 1414" name="T0"/>
                <a:gd fmla="*/ 0 h 41" name="T1"/>
                <a:gd fmla="*/ 1396 w 1414" name="T2"/>
                <a:gd fmla="*/ 9 h 41" name="T3"/>
                <a:gd fmla="*/ 18 w 1414" name="T4"/>
                <a:gd fmla="*/ 9 h 41" name="T5"/>
                <a:gd fmla="*/ 0 w 1414" name="T6"/>
                <a:gd fmla="*/ 0 h 41" name="T7"/>
                <a:gd fmla="*/ 0 w 1414" name="T8"/>
                <a:gd fmla="*/ 1 h 41" name="T9"/>
                <a:gd fmla="*/ 40 w 1414" name="T10"/>
                <a:gd fmla="*/ 41 h 41" name="T11"/>
                <a:gd fmla="*/ 1373 w 1414" name="T12"/>
                <a:gd fmla="*/ 41 h 41" name="T13"/>
                <a:gd fmla="*/ 1414 w 1414" name="T14"/>
                <a:gd fmla="*/ 1 h 41" name="T15"/>
                <a:gd fmla="*/ 1414 w 1414" name="T16"/>
                <a:gd fmla="*/ 0 h 4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 w="1414">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3" name="Rectangle 50"/>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4" name="Freeform 51"/>
            <p:cNvSpPr/>
            <p:nvPr/>
          </p:nvSpPr>
          <p:spPr bwMode="auto">
            <a:xfrm>
              <a:off x="9632959" y="6312218"/>
              <a:ext cx="400050" cy="28575"/>
            </a:xfrm>
            <a:custGeom>
              <a:gdLst>
                <a:gd fmla="*/ 0 w 252" name="T0"/>
                <a:gd fmla="*/ 0 h 18" name="T1"/>
                <a:gd fmla="*/ 22 w 252" name="T2"/>
                <a:gd fmla="*/ 18 h 18" name="T3"/>
                <a:gd fmla="*/ 230 w 252" name="T4"/>
                <a:gd fmla="*/ 18 h 18" name="T5"/>
                <a:gd fmla="*/ 252 w 252" name="T6"/>
                <a:gd fmla="*/ 0 h 18" name="T7"/>
                <a:gd fmla="*/ 0 w 252" name="T8"/>
                <a:gd fmla="*/ 0 h 18" name="T9"/>
              </a:gdLst>
              <a:cxnLst>
                <a:cxn ang="0">
                  <a:pos x="T0" y="T1"/>
                </a:cxn>
                <a:cxn ang="0">
                  <a:pos x="T2" y="T3"/>
                </a:cxn>
                <a:cxn ang="0">
                  <a:pos x="T4" y="T5"/>
                </a:cxn>
                <a:cxn ang="0">
                  <a:pos x="T6" y="T7"/>
                </a:cxn>
                <a:cxn ang="0">
                  <a:pos x="T8" y="T9"/>
                </a:cxn>
              </a:cxnLst>
              <a:rect b="b" l="0" r="r" t="0"/>
              <a:pathLst>
                <a:path h="18" w="251">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5" name="Rectangle 52"/>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6" name="Rectangle 53"/>
            <p:cNvSpPr>
              <a:spLocks noChangeArrowheads="1"/>
            </p:cNvSpPr>
            <p:nvPr/>
          </p:nvSpPr>
          <p:spPr bwMode="auto">
            <a:xfrm>
              <a:off x="8804284" y="4908868"/>
              <a:ext cx="2079625" cy="1308100"/>
            </a:xfrm>
            <a:prstGeom prst="rect">
              <a:avLst/>
            </a:prstGeom>
            <a:blipFill dpi="0" rotWithShape="1">
              <a:blip r:embed="rId4">
                <a:extLst>
                  <a:ext uri="{28A0092B-C50C-407E-A947-70E740481C1C}">
                    <a14:useLocalDpi val="0"/>
                  </a:ext>
                </a:extLst>
              </a:blip>
              <a:stretch>
                <a:fillRect b="-2970" t="-2970"/>
              </a:stretch>
            </a:blipFill>
            <a:ln>
              <a:noFill/>
            </a:ln>
            <a:extLst>
              <a:ext uri="{91240B29-F687-4F45-9708-019B960494DF}">
                <a14:hiddenLine w="9525">
                  <a:solidFill>
                    <a:srgbClr val="000000"/>
                  </a:solidFill>
                  <a:miter lim="800000"/>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7" name="Oval 54"/>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8" name="Oval 55"/>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69" name="Oval 56"/>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70" name="Oval 57"/>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71" name="Freeform 58"/>
            <p:cNvSpPr/>
            <p:nvPr/>
          </p:nvSpPr>
          <p:spPr bwMode="auto">
            <a:xfrm>
              <a:off x="9842509" y="4853306"/>
              <a:ext cx="1588" cy="3175"/>
            </a:xfrm>
            <a:custGeom>
              <a:gdLst>
                <a:gd fmla="*/ 1 w 1" name="T0"/>
                <a:gd fmla="*/ 1 h 2" name="T1"/>
                <a:gd fmla="*/ 1 w 1" name="T2"/>
                <a:gd fmla="*/ 2 h 2" name="T3"/>
                <a:gd fmla="*/ 0 w 1" name="T4"/>
                <a:gd fmla="*/ 1 h 2" name="T5"/>
                <a:gd fmla="*/ 1 w 1" name="T6"/>
                <a:gd fmla="*/ 0 h 2" name="T7"/>
                <a:gd fmla="*/ 1 w 1" name="T8"/>
                <a:gd fmla="*/ 1 h 2" name="T9"/>
              </a:gdLst>
              <a:cxnLst>
                <a:cxn ang="0">
                  <a:pos x="T0" y="T1"/>
                </a:cxn>
                <a:cxn ang="0">
                  <a:pos x="T2" y="T3"/>
                </a:cxn>
                <a:cxn ang="0">
                  <a:pos x="T4" y="T5"/>
                </a:cxn>
                <a:cxn ang="0">
                  <a:pos x="T6" y="T7"/>
                </a:cxn>
                <a:cxn ang="0">
                  <a:pos x="T8" y="T9"/>
                </a:cxn>
              </a:cxnLst>
              <a:rect b="b" l="0" r="r" t="0"/>
              <a:pathLst>
                <a:path h="2" w="1">
                  <a:moveTo>
                    <a:pt x="1" y="1"/>
                  </a:moveTo>
                  <a:lnTo>
                    <a:pt x="1" y="2"/>
                  </a:lnTo>
                  <a:lnTo>
                    <a:pt x="0" y="1"/>
                  </a:lnTo>
                  <a:lnTo>
                    <a:pt x="1" y="0"/>
                  </a:ln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8216" compatLnSpc="1" lIns="96430" numCol="1" rIns="96430" tIns="48216" vert="horz" wrap="square">
              <a:prstTxWarp prst="textNoShape">
                <a:avLst/>
              </a:prstTxWarp>
            </a:bodyPr>
            <a:lstStyle/>
            <a:p>
              <a:pPr>
                <a:lnSpc>
                  <a:spcPct val="150000"/>
                </a:lnSpc>
              </a:pPr>
              <a:endParaRPr lang="id-ID" sz="2002">
                <a:latin charset="0" panose="020b0604020202020204" pitchFamily="34" typeface="Arial"/>
                <a:ea charset="-122" panose="02000000000000000000" pitchFamily="2" typeface="方正正粗黑简体"/>
                <a:sym charset="0" panose="020b0604020202020204" pitchFamily="34" typeface="Arial"/>
              </a:endParaRPr>
            </a:p>
          </p:txBody>
        </p:sp>
      </p:grpSp>
      <p:sp>
        <p:nvSpPr>
          <p:cNvPr id="22" name="TextBox 39"/>
          <p:cNvSpPr txBox="1"/>
          <p:nvPr/>
        </p:nvSpPr>
        <p:spPr>
          <a:xfrm>
            <a:off x="6818201" y="2543934"/>
            <a:ext cx="4179018" cy="1280160"/>
          </a:xfrm>
          <a:prstGeom prst="rect">
            <a:avLst/>
          </a:prstGeom>
          <a:noFill/>
        </p:spPr>
        <p:txBody>
          <a:bodyPr bIns="0" lIns="0" rIns="0" rtlCol="0" tIns="0" wrap="square">
            <a:spAutoFit/>
          </a:bodyPr>
          <a:lstStyle/>
          <a:p>
            <a:r>
              <a:rPr altLang="en-US" b="1" lang="zh-CN" sz="2800">
                <a:solidFill>
                  <a:schemeClr val="bg1"/>
                </a:solidFill>
                <a:latin charset="0" panose="020b0604020202020204" pitchFamily="34" typeface="Arial"/>
                <a:ea charset="-122" panose="02000000000000000000" pitchFamily="2" typeface="方正正粗黑简体"/>
                <a:sym charset="0" panose="020b0604020202020204" pitchFamily="34" typeface="Arial"/>
              </a:rPr>
              <a:t>点击请替换文字内容</a:t>
            </a:r>
          </a:p>
          <a:p>
            <a:r>
              <a:rPr altLang="en-US" b="1" lang="zh-CN" sz="2800">
                <a:solidFill>
                  <a:schemeClr val="bg1"/>
                </a:solidFill>
                <a:latin charset="0" panose="020b0604020202020204" pitchFamily="34" typeface="Arial"/>
                <a:ea charset="-122" panose="02000000000000000000" pitchFamily="2" typeface="方正正粗黑简体"/>
                <a:sym charset="0" panose="020b0604020202020204" pitchFamily="34" typeface="Arial"/>
              </a:rPr>
              <a:t>ADD RELATED TITLE WORDS</a:t>
            </a:r>
          </a:p>
        </p:txBody>
      </p:sp>
      <p:sp>
        <p:nvSpPr>
          <p:cNvPr id="21" name="矩形 2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矩形 22"/>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文本框 23"/>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25" name="文本框 24"/>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104237195"/>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2"/>
                                        </p:tgtEl>
                                        <p:attrNameLst>
                                          <p:attrName>style.visibility</p:attrName>
                                        </p:attrNameLst>
                                      </p:cBhvr>
                                      <p:to>
                                        <p:strVal val="visible"/>
                                      </p:to>
                                    </p:set>
                                    <p:animEffect filter="wipe(up)" transition="in">
                                      <p:cBhvr>
                                        <p:cTn dur="500" id="7"/>
                                        <p:tgtEl>
                                          <p:spTgt spid="2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
                                        </p:tgtEl>
                                        <p:attrNameLst>
                                          <p:attrName>style.visibility</p:attrName>
                                        </p:attrNameLst>
                                      </p:cBhvr>
                                      <p:to>
                                        <p:strVal val="visible"/>
                                      </p:to>
                                    </p:set>
                                    <p:animEffect filter="fade"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 presetSubtype="8">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500" fill="hold" id="15"/>
                                        <p:tgtEl>
                                          <p:spTgt spid="57"/>
                                        </p:tgtEl>
                                        <p:attrNameLst>
                                          <p:attrName>ppt_x</p:attrName>
                                        </p:attrNameLst>
                                      </p:cBhvr>
                                      <p:tavLst>
                                        <p:tav tm="0">
                                          <p:val>
                                            <p:strVal val="0-#ppt_w/2"/>
                                          </p:val>
                                        </p:tav>
                                        <p:tav tm="100000">
                                          <p:val>
                                            <p:strVal val="#ppt_x"/>
                                          </p:val>
                                        </p:tav>
                                      </p:tavLst>
                                    </p:anim>
                                    <p:anim calcmode="lin" valueType="num">
                                      <p:cBhvr additive="base">
                                        <p:cTn dur="500" fill="hold" id="16"/>
                                        <p:tgtEl>
                                          <p:spTgt spid="5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grpId="0" id="18" nodeType="afterEffect" presetClass="entr" presetID="22" presetSubtype="4">
                                  <p:stCondLst>
                                    <p:cond delay="0"/>
                                  </p:stCondLst>
                                  <p:childTnLst>
                                    <p:set>
                                      <p:cBhvr>
                                        <p:cTn dur="1" fill="hold" id="19">
                                          <p:stCondLst>
                                            <p:cond delay="0"/>
                                          </p:stCondLst>
                                        </p:cTn>
                                        <p:tgtEl>
                                          <p:spTgt spid="41"/>
                                        </p:tgtEl>
                                        <p:attrNameLst>
                                          <p:attrName>style.visibility</p:attrName>
                                        </p:attrNameLst>
                                      </p:cBhvr>
                                      <p:to>
                                        <p:strVal val="visible"/>
                                      </p:to>
                                    </p:set>
                                    <p:animEffect filter="wipe(down)" transition="in">
                                      <p:cBhvr>
                                        <p:cTn dur="500" id="20"/>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1"/>
      <p:bldP grpId="0" spid="2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flipH="1">
            <a:off x="6700704" y="5041426"/>
            <a:ext cx="4676692" cy="157911"/>
            <a:chOff x="7872142" y="1716173"/>
            <a:chExt cx="4433863" cy="149766"/>
          </a:xfrm>
        </p:grpSpPr>
        <p:cxnSp>
          <p:nvCxnSpPr>
            <p:cNvPr id="3" name="直接连接符 2"/>
            <p:cNvCxnSpPr>
              <a:endCxn id="4"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872142" y="1716173"/>
              <a:ext cx="149766" cy="1497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组合 4"/>
          <p:cNvGrpSpPr/>
          <p:nvPr/>
        </p:nvGrpSpPr>
        <p:grpSpPr>
          <a:xfrm flipH="1">
            <a:off x="7244596" y="2949915"/>
            <a:ext cx="4132798" cy="157911"/>
            <a:chOff x="7872142" y="1716173"/>
            <a:chExt cx="3918210" cy="149766"/>
          </a:xfrm>
        </p:grpSpPr>
        <p:cxnSp>
          <p:nvCxnSpPr>
            <p:cNvPr id="6" name="直接连接符 5"/>
            <p:cNvCxnSpPr>
              <a:endCxn id="7"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872142" y="1716173"/>
              <a:ext cx="149766" cy="149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1" name="任意多边形 10"/>
          <p:cNvSpPr/>
          <p:nvPr/>
        </p:nvSpPr>
        <p:spPr>
          <a:xfrm>
            <a:off x="5403768" y="1171446"/>
            <a:ext cx="2052888" cy="936626"/>
          </a:xfrm>
          <a:custGeom>
            <a:gdLst>
              <a:gd fmla="*/ 1289422 w 2578844" name="connsiteX0"/>
              <a:gd fmla="*/ 0 h 1177018" name="connsiteY0"/>
              <a:gd fmla="*/ 2578134 w 2578844" name="connsiteX1"/>
              <a:gd fmla="*/ 1162953 h 1177018" name="connsiteY1"/>
              <a:gd fmla="*/ 2578844 w 2578844" name="connsiteX2"/>
              <a:gd fmla="*/ 1177018 h 1177018" name="connsiteY2"/>
              <a:gd fmla="*/ 0 w 2578844" name="connsiteX3"/>
              <a:gd fmla="*/ 1177018 h 1177018" name="connsiteY3"/>
              <a:gd fmla="*/ 710 w 2578844" name="connsiteX4"/>
              <a:gd fmla="*/ 1162953 h 1177018" name="connsiteY4"/>
              <a:gd fmla="*/ 1289422 w 2578844" name="connsiteX5"/>
              <a:gd fmla="*/ 0 h 117701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177018" w="2578844">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梯形 11"/>
          <p:cNvSpPr/>
          <p:nvPr/>
        </p:nvSpPr>
        <p:spPr>
          <a:xfrm flipV="1">
            <a:off x="5403768" y="2193384"/>
            <a:ext cx="2052888" cy="850232"/>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梯形 12"/>
          <p:cNvSpPr/>
          <p:nvPr/>
        </p:nvSpPr>
        <p:spPr>
          <a:xfrm flipV="1">
            <a:off x="5633198" y="3128927"/>
            <a:ext cx="1602408" cy="850232"/>
          </a:xfrm>
          <a:prstGeom prst="trapezoid">
            <a:avLst/>
          </a:prstGeom>
          <a:gradFill flip="none" rotWithShape="1">
            <a:gsLst>
              <a:gs pos="100000">
                <a:schemeClr val="bg1">
                  <a:lumMod val="95000"/>
                </a:schemeClr>
              </a:gs>
              <a:gs pos="0">
                <a:schemeClr val="bg1">
                  <a:lumMod val="80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任意多边形 13"/>
          <p:cNvSpPr/>
          <p:nvPr/>
        </p:nvSpPr>
        <p:spPr>
          <a:xfrm flipV="1">
            <a:off x="5858142" y="4064470"/>
            <a:ext cx="1152520" cy="1134868"/>
          </a:xfrm>
          <a:custGeom>
            <a:gdLst>
              <a:gd fmla="*/ 0 w 1447800" name="connsiteX0"/>
              <a:gd fmla="*/ 1426140 h 1426140" name="connsiteY0"/>
              <a:gd fmla="*/ 1447800 w 1447800" name="connsiteX1"/>
              <a:gd fmla="*/ 1426140 h 1426140" name="connsiteY1"/>
              <a:gd fmla="*/ 1180688 w 1447800" name="connsiteX2"/>
              <a:gd fmla="*/ 357690 h 1426140" name="connsiteY2"/>
              <a:gd fmla="*/ 1177247 w 1447800" name="connsiteX3"/>
              <a:gd fmla="*/ 357690 h 1426140" name="connsiteY3"/>
              <a:gd fmla="*/ 1174880 w 1447800" name="connsiteX4"/>
              <a:gd fmla="*/ 336305 h 1426140" name="connsiteY4"/>
              <a:gd fmla="*/ 721810 w 1447800" name="connsiteX5"/>
              <a:gd fmla="*/ 0 h 1426140" name="connsiteY5"/>
              <a:gd fmla="*/ 268741 w 1447800" name="connsiteX6"/>
              <a:gd fmla="*/ 336305 h 1426140" name="connsiteY6"/>
              <a:gd fmla="*/ 265786 w 1447800" name="connsiteX7"/>
              <a:gd fmla="*/ 362997 h 142614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426140" w="144780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gradFill>
          <a:ln w="25400">
            <a:gradFill flip="none" rotWithShape="1">
              <a:gsLst>
                <a:gs pos="0">
                  <a:schemeClr val="bg1">
                    <a:lumMod val="96000"/>
                  </a:schemeClr>
                </a:gs>
                <a:gs pos="100000">
                  <a:schemeClr val="bg1">
                    <a:lumMod val="75000"/>
                  </a:schemeClr>
                </a:gs>
              </a:gsLst>
              <a:lin ang="189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42" name="组合 41"/>
          <p:cNvGrpSpPr/>
          <p:nvPr/>
        </p:nvGrpSpPr>
        <p:grpSpPr>
          <a:xfrm>
            <a:off x="5827971" y="5354933"/>
            <a:ext cx="1204483" cy="1102493"/>
            <a:chOff x="5525029" y="5078724"/>
            <a:chExt cx="1141942" cy="1045626"/>
          </a:xfrm>
        </p:grpSpPr>
        <p:sp>
          <p:nvSpPr>
            <p:cNvPr id="15" name="椭圆 1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gradFill>
            </a:ln>
            <a:effectLst>
              <a:outerShdw algn="tl" blurRad="1270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文本框 17"/>
            <p:cNvSpPr txBox="1"/>
            <p:nvPr/>
          </p:nvSpPr>
          <p:spPr>
            <a:xfrm>
              <a:off x="5525029" y="5370704"/>
              <a:ext cx="1141942" cy="513548"/>
            </a:xfrm>
            <a:prstGeom prst="rect">
              <a:avLst/>
            </a:prstGeom>
            <a:noFill/>
          </p:spPr>
          <p:txBody>
            <a:bodyPr rtlCol="0" wrap="square">
              <a:spAutoFit/>
            </a:bodyPr>
            <a:lstStyle/>
            <a:p>
              <a:pPr algn="ctr"/>
              <a:r>
                <a:rPr altLang="en-US" lang="zh-CN" sz="2953">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标题</a:t>
              </a:r>
            </a:p>
          </p:txBody>
        </p:sp>
      </p:grpSp>
      <p:grpSp>
        <p:nvGrpSpPr>
          <p:cNvPr id="17" name="Group 4"/>
          <p:cNvGrpSpPr>
            <a:grpSpLocks noChangeAspect="1"/>
          </p:cNvGrpSpPr>
          <p:nvPr/>
        </p:nvGrpSpPr>
        <p:grpSpPr>
          <a:xfrm>
            <a:off x="6183360" y="1418193"/>
            <a:ext cx="443620" cy="519685"/>
            <a:chOff x="1776" y="1776"/>
            <a:chExt cx="64" cy="75"/>
          </a:xfrm>
          <a:solidFill>
            <a:schemeClr val="accent1"/>
          </a:solidFill>
        </p:grpSpPr>
        <p:sp>
          <p:nvSpPr>
            <p:cNvPr id="18"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2" name="Group 18"/>
          <p:cNvGrpSpPr>
            <a:grpSpLocks noChangeAspect="1"/>
          </p:cNvGrpSpPr>
          <p:nvPr/>
        </p:nvGrpSpPr>
        <p:grpSpPr>
          <a:xfrm>
            <a:off x="6207402" y="4339938"/>
            <a:ext cx="450535" cy="419662"/>
            <a:chOff x="3802" y="2858"/>
            <a:chExt cx="616" cy="574"/>
          </a:xfrm>
          <a:solidFill>
            <a:schemeClr val="accent4"/>
          </a:solidFill>
        </p:grpSpPr>
        <p:sp>
          <p:nvSpPr>
            <p:cNvPr id="23"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5"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8" name="Group 13"/>
          <p:cNvGrpSpPr>
            <a:grpSpLocks noChangeAspect="1"/>
          </p:cNvGrpSpPr>
          <p:nvPr/>
        </p:nvGrpSpPr>
        <p:grpSpPr>
          <a:xfrm>
            <a:off x="6159721" y="2357345"/>
            <a:ext cx="540982" cy="547169"/>
            <a:chOff x="2426" y="2781"/>
            <a:chExt cx="593" cy="600"/>
          </a:xfrm>
          <a:solidFill>
            <a:schemeClr val="accent2"/>
          </a:solidFill>
        </p:grpSpPr>
        <p:sp>
          <p:nvSpPr>
            <p:cNvPr id="29"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1" name="组合 30"/>
          <p:cNvGrpSpPr/>
          <p:nvPr/>
        </p:nvGrpSpPr>
        <p:grpSpPr>
          <a:xfrm>
            <a:off x="6205065" y="3303845"/>
            <a:ext cx="464890" cy="505725"/>
            <a:chOff x="4873626" y="1965325"/>
            <a:chExt cx="269876" cy="293688"/>
          </a:xfrm>
          <a:solidFill>
            <a:schemeClr val="accent3"/>
          </a:solidFill>
        </p:grpSpPr>
        <p:sp>
          <p:nvSpPr>
            <p:cNvPr id="32"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3" name="组合 42"/>
          <p:cNvGrpSpPr/>
          <p:nvPr/>
        </p:nvGrpSpPr>
        <p:grpSpPr>
          <a:xfrm>
            <a:off x="1642696" y="2008456"/>
            <a:ext cx="3761072" cy="157911"/>
            <a:chOff x="1557067" y="1904859"/>
            <a:chExt cx="3565785" cy="149766"/>
          </a:xfrm>
        </p:grpSpPr>
        <p:cxnSp>
          <p:nvCxnSpPr>
            <p:cNvPr id="8" name="直接连接符 7"/>
            <p:cNvCxnSpPr>
              <a:stCxn id="11"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557067" y="1904859"/>
              <a:ext cx="149766" cy="1497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4" name="组合 43"/>
          <p:cNvGrpSpPr/>
          <p:nvPr/>
        </p:nvGrpSpPr>
        <p:grpSpPr>
          <a:xfrm>
            <a:off x="1642696" y="3882456"/>
            <a:ext cx="4215447" cy="157911"/>
            <a:chOff x="1557067" y="3682197"/>
            <a:chExt cx="3996568" cy="149766"/>
          </a:xfrm>
        </p:grpSpPr>
        <p:cxnSp>
          <p:nvCxnSpPr>
            <p:cNvPr id="9" name="直接连接符 8"/>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557067" y="3682197"/>
              <a:ext cx="149766" cy="14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38" name="文本框 52"/>
          <p:cNvSpPr txBox="1"/>
          <p:nvPr/>
        </p:nvSpPr>
        <p:spPr>
          <a:xfrm>
            <a:off x="1779964" y="1602025"/>
            <a:ext cx="1915152" cy="412852"/>
          </a:xfrm>
          <a:prstGeom prst="rect">
            <a:avLst/>
          </a:prstGeom>
          <a:noFill/>
        </p:spPr>
        <p:txBody>
          <a:bodyPr rtlCol="0" wrap="square">
            <a:spAutoFit/>
          </a:bodyPr>
          <a:lstStyle/>
          <a:p>
            <a:r>
              <a:rPr altLang="en-US" lang="zh-CN" sz="2109">
                <a:solidFill>
                  <a:schemeClr val="accent1"/>
                </a:solidFill>
                <a:latin charset="0" panose="020b0604020202020204" pitchFamily="34" typeface="Arial"/>
                <a:ea charset="-122" panose="020b0503020204020204" pitchFamily="34" typeface="微软雅黑"/>
                <a:sym charset="0" panose="020b0604020202020204" pitchFamily="34" typeface="Arial"/>
              </a:rPr>
              <a:t>添加标题一</a:t>
            </a:r>
          </a:p>
        </p:txBody>
      </p:sp>
      <p:sp>
        <p:nvSpPr>
          <p:cNvPr id="39" name="文本框 53"/>
          <p:cNvSpPr txBox="1"/>
          <p:nvPr/>
        </p:nvSpPr>
        <p:spPr>
          <a:xfrm>
            <a:off x="1779964" y="3472025"/>
            <a:ext cx="1915152" cy="412852"/>
          </a:xfrm>
          <a:prstGeom prst="rect">
            <a:avLst/>
          </a:prstGeom>
          <a:noFill/>
        </p:spPr>
        <p:txBody>
          <a:bodyPr rtlCol="0" wrap="square">
            <a:spAutoFit/>
          </a:bodyPr>
          <a:lstStyle/>
          <a:p>
            <a:r>
              <a:rPr altLang="en-US" lang="zh-CN" sz="2109">
                <a:solidFill>
                  <a:schemeClr val="accent3"/>
                </a:solidFill>
                <a:latin charset="0" panose="020b0604020202020204" pitchFamily="34" typeface="Arial"/>
                <a:ea charset="-122" panose="020b0503020204020204" pitchFamily="34" typeface="微软雅黑"/>
                <a:sym charset="0" panose="020b0604020202020204" pitchFamily="34" typeface="Arial"/>
              </a:rPr>
              <a:t>添加标题三</a:t>
            </a:r>
          </a:p>
        </p:txBody>
      </p:sp>
      <p:sp>
        <p:nvSpPr>
          <p:cNvPr id="40" name="文本框 54"/>
          <p:cNvSpPr txBox="1"/>
          <p:nvPr/>
        </p:nvSpPr>
        <p:spPr>
          <a:xfrm>
            <a:off x="9656497" y="2539374"/>
            <a:ext cx="1861639" cy="412852"/>
          </a:xfrm>
          <a:prstGeom prst="rect">
            <a:avLst/>
          </a:prstGeom>
          <a:noFill/>
        </p:spPr>
        <p:txBody>
          <a:bodyPr rtlCol="0" wrap="square">
            <a:spAutoFit/>
          </a:bodyPr>
          <a:lstStyle/>
          <a:p>
            <a:r>
              <a:rPr altLang="en-US" lang="zh-CN" sz="2109">
                <a:solidFill>
                  <a:schemeClr val="accent2"/>
                </a:solidFill>
                <a:latin charset="0" panose="020b0604020202020204" pitchFamily="34" typeface="Arial"/>
                <a:ea charset="-122" panose="020b0503020204020204" pitchFamily="34" typeface="微软雅黑"/>
                <a:sym charset="0" panose="020b0604020202020204" pitchFamily="34" typeface="Arial"/>
              </a:rPr>
              <a:t>添加标题二</a:t>
            </a:r>
          </a:p>
        </p:txBody>
      </p:sp>
      <p:sp>
        <p:nvSpPr>
          <p:cNvPr id="41" name="文本框 55"/>
          <p:cNvSpPr txBox="1"/>
          <p:nvPr/>
        </p:nvSpPr>
        <p:spPr>
          <a:xfrm>
            <a:off x="9124835" y="4637015"/>
            <a:ext cx="1861639" cy="412852"/>
          </a:xfrm>
          <a:prstGeom prst="rect">
            <a:avLst/>
          </a:prstGeom>
          <a:noFill/>
        </p:spPr>
        <p:txBody>
          <a:bodyPr rtlCol="0" wrap="square">
            <a:spAutoFit/>
          </a:bodyPr>
          <a:lstStyle/>
          <a:p>
            <a:r>
              <a:rPr altLang="en-US" lang="zh-CN" sz="2109">
                <a:solidFill>
                  <a:schemeClr val="accent4"/>
                </a:solidFill>
                <a:latin charset="0" panose="020b0604020202020204" pitchFamily="34" typeface="Arial"/>
                <a:ea charset="-122" panose="020b0503020204020204" pitchFamily="34" typeface="微软雅黑"/>
                <a:sym charset="0" panose="020b0604020202020204" pitchFamily="34" typeface="Arial"/>
              </a:rPr>
              <a:t>添加标题四</a:t>
            </a:r>
          </a:p>
        </p:txBody>
      </p:sp>
      <p:sp>
        <p:nvSpPr>
          <p:cNvPr id="46" name="文本框 129"/>
          <p:cNvSpPr txBox="1"/>
          <p:nvPr/>
        </p:nvSpPr>
        <p:spPr>
          <a:xfrm>
            <a:off x="1796325" y="2166367"/>
            <a:ext cx="2810211" cy="814959"/>
          </a:xfrm>
          <a:prstGeom prst="rect">
            <a:avLst/>
          </a:prstGeom>
          <a:noFill/>
        </p:spPr>
        <p:txBody>
          <a:bodyPr rtlCol="0" wrap="square">
            <a:spAutoFit/>
          </a:bodyPr>
          <a:lstStyle/>
          <a:p>
            <a:pPr>
              <a:lnSpc>
                <a:spcPct val="150000"/>
              </a:lnSpc>
            </a:pPr>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47" name="文本框 129"/>
          <p:cNvSpPr txBox="1"/>
          <p:nvPr/>
        </p:nvSpPr>
        <p:spPr>
          <a:xfrm>
            <a:off x="1824395" y="4094742"/>
            <a:ext cx="2810211" cy="814959"/>
          </a:xfrm>
          <a:prstGeom prst="rect">
            <a:avLst/>
          </a:prstGeom>
          <a:noFill/>
        </p:spPr>
        <p:txBody>
          <a:bodyPr rtlCol="0" wrap="square">
            <a:spAutoFit/>
          </a:bodyPr>
          <a:lstStyle/>
          <a:p>
            <a:pPr>
              <a:lnSpc>
                <a:spcPct val="150000"/>
              </a:lnSpc>
            </a:pPr>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48" name="文本框 129"/>
          <p:cNvSpPr txBox="1"/>
          <p:nvPr/>
        </p:nvSpPr>
        <p:spPr>
          <a:xfrm>
            <a:off x="8376047" y="3117756"/>
            <a:ext cx="2810211" cy="814959"/>
          </a:xfrm>
          <a:prstGeom prst="rect">
            <a:avLst/>
          </a:prstGeom>
          <a:noFill/>
        </p:spPr>
        <p:txBody>
          <a:bodyPr rtlCol="0" wrap="square">
            <a:spAutoFit/>
          </a:bodyPr>
          <a:lstStyle/>
          <a:p>
            <a:pPr algn="r">
              <a:lnSpc>
                <a:spcPct val="150000"/>
              </a:lnSpc>
            </a:pPr>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49" name="文本框 129"/>
          <p:cNvSpPr txBox="1"/>
          <p:nvPr/>
        </p:nvSpPr>
        <p:spPr>
          <a:xfrm>
            <a:off x="8100310" y="5134809"/>
            <a:ext cx="2810211" cy="814959"/>
          </a:xfrm>
          <a:prstGeom prst="rect">
            <a:avLst/>
          </a:prstGeom>
          <a:noFill/>
        </p:spPr>
        <p:txBody>
          <a:bodyPr rtlCol="0" wrap="square">
            <a:spAutoFit/>
          </a:bodyPr>
          <a:lstStyle/>
          <a:p>
            <a:pPr algn="r">
              <a:lnSpc>
                <a:spcPct val="150000"/>
              </a:lnSpc>
            </a:pPr>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50" name="矩形 4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矩形 5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文本框 51"/>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53" name="文本框 52"/>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161005353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p:cTn dur="100" fill="hold" id="7"/>
                                        <p:tgtEl>
                                          <p:spTgt spid="42"/>
                                        </p:tgtEl>
                                        <p:attrNameLst>
                                          <p:attrName>ppt_w</p:attrName>
                                        </p:attrNameLst>
                                      </p:cBhvr>
                                      <p:tavLst>
                                        <p:tav tm="0">
                                          <p:val>
                                            <p:fltVal val="0"/>
                                          </p:val>
                                        </p:tav>
                                        <p:tav tm="100000">
                                          <p:val>
                                            <p:strVal val="#ppt_w"/>
                                          </p:val>
                                        </p:tav>
                                      </p:tavLst>
                                    </p:anim>
                                    <p:anim calcmode="lin" valueType="num">
                                      <p:cBhvr>
                                        <p:cTn dur="100" fill="hold" id="8"/>
                                        <p:tgtEl>
                                          <p:spTgt spid="42"/>
                                        </p:tgtEl>
                                        <p:attrNameLst>
                                          <p:attrName>ppt_h</p:attrName>
                                        </p:attrNameLst>
                                      </p:cBhvr>
                                      <p:tavLst>
                                        <p:tav tm="0">
                                          <p:val>
                                            <p:fltVal val="0"/>
                                          </p:val>
                                        </p:tav>
                                        <p:tav tm="100000">
                                          <p:val>
                                            <p:strVal val="#ppt_h"/>
                                          </p:val>
                                        </p:tav>
                                      </p:tavLst>
                                    </p:anim>
                                    <p:animEffect filter="fade" transition="in">
                                      <p:cBhvr>
                                        <p:cTn dur="100" id="9"/>
                                        <p:tgtEl>
                                          <p:spTgt spid="42"/>
                                        </p:tgtEl>
                                      </p:cBhvr>
                                    </p:animEffect>
                                  </p:childTnLst>
                                </p:cTn>
                              </p:par>
                              <p:par>
                                <p:cTn fill="hold" id="10" nodeType="withEffect" presetClass="emph" presetID="6" presetSubtype="0">
                                  <p:stCondLst>
                                    <p:cond delay="100"/>
                                  </p:stCondLst>
                                  <p:childTnLst>
                                    <p:animScale>
                                      <p:cBhvr>
                                        <p:cTn dur="100" fill="hold" id="11"/>
                                        <p:tgtEl>
                                          <p:spTgt spid="42"/>
                                        </p:tgtEl>
                                      </p:cBhvr>
                                      <p:by x="110000" y="110000"/>
                                    </p:animScale>
                                  </p:childTnLst>
                                </p:cTn>
                              </p:par>
                              <p:par>
                                <p:cTn fill="hold" id="12" nodeType="withEffect" presetClass="emph" presetID="6" presetSubtype="0">
                                  <p:stCondLst>
                                    <p:cond delay="200"/>
                                  </p:stCondLst>
                                  <p:childTnLst>
                                    <p:animScale>
                                      <p:cBhvr>
                                        <p:cTn dur="200" fill="hold" id="13"/>
                                        <p:tgtEl>
                                          <p:spTgt spid="42"/>
                                        </p:tgtEl>
                                      </p:cBhvr>
                                      <p:by x="90000" y="90000"/>
                                    </p:animScale>
                                  </p:childTnLst>
                                </p:cTn>
                              </p:par>
                              <p:par>
                                <p:cTn fill="hold" id="14" nodeType="withEffect" presetClass="emph" presetID="6" presetSubtype="0">
                                  <p:stCondLst>
                                    <p:cond delay="400"/>
                                  </p:stCondLst>
                                  <p:childTnLst>
                                    <p:animScale>
                                      <p:cBhvr>
                                        <p:cTn dur="100" fill="hold" id="15"/>
                                        <p:tgtEl>
                                          <p:spTgt spid="42"/>
                                        </p:tgtEl>
                                      </p:cBhvr>
                                      <p:by x="105000" y="105000"/>
                                    </p:animScale>
                                  </p:childTnLst>
                                </p:cTn>
                              </p:par>
                              <p:par>
                                <p:cTn fill="hold" id="16" nodeType="withEffect" presetClass="emph" presetID="6" presetSubtype="0">
                                  <p:stCondLst>
                                    <p:cond delay="500"/>
                                  </p:stCondLst>
                                  <p:childTnLst>
                                    <p:animScale>
                                      <p:cBhvr>
                                        <p:cTn dur="200" fill="hold" id="17"/>
                                        <p:tgtEl>
                                          <p:spTgt spid="42"/>
                                        </p:tgtEl>
                                      </p:cBhvr>
                                      <p:by x="95000" y="95000"/>
                                    </p:animScale>
                                  </p:childTnLst>
                                </p:cTn>
                              </p:par>
                            </p:childTnLst>
                          </p:cTn>
                        </p:par>
                        <p:par>
                          <p:cTn fill="hold" id="18" nodeType="afterGroup">
                            <p:stCondLst>
                              <p:cond delay="700"/>
                            </p:stCondLst>
                            <p:childTnLst>
                              <p:par>
                                <p:cTn fill="hold" grpId="0" id="19" nodeType="afterEffect" presetClass="entr" presetID="2" presetSubtype="4">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additive="base">
                                        <p:cTn dur="500" fill="hold" id="21"/>
                                        <p:tgtEl>
                                          <p:spTgt spid="14"/>
                                        </p:tgtEl>
                                        <p:attrNameLst>
                                          <p:attrName>ppt_x</p:attrName>
                                        </p:attrNameLst>
                                      </p:cBhvr>
                                      <p:tavLst>
                                        <p:tav tm="0">
                                          <p:val>
                                            <p:strVal val="#ppt_x"/>
                                          </p:val>
                                        </p:tav>
                                        <p:tav tm="100000">
                                          <p:val>
                                            <p:strVal val="#ppt_x"/>
                                          </p:val>
                                        </p:tav>
                                      </p:tavLst>
                                    </p:anim>
                                    <p:anim calcmode="lin" valueType="num">
                                      <p:cBhvr additive="base">
                                        <p:cTn dur="500" fill="hold" id="22"/>
                                        <p:tgtEl>
                                          <p:spTgt spid="14"/>
                                        </p:tgtEl>
                                        <p:attrNameLst>
                                          <p:attrName>ppt_y</p:attrName>
                                        </p:attrNameLst>
                                      </p:cBhvr>
                                      <p:tavLst>
                                        <p:tav tm="0">
                                          <p:val>
                                            <p:strVal val="1+#ppt_h/2"/>
                                          </p:val>
                                        </p:tav>
                                        <p:tav tm="100000">
                                          <p:val>
                                            <p:strVal val="#ppt_y"/>
                                          </p:val>
                                        </p:tav>
                                      </p:tavLst>
                                    </p:anim>
                                  </p:childTnLst>
                                </p:cTn>
                              </p:par>
                            </p:childTnLst>
                          </p:cTn>
                        </p:par>
                        <p:par>
                          <p:cTn fill="hold" id="23" nodeType="afterGroup">
                            <p:stCondLst>
                              <p:cond delay="1200"/>
                            </p:stCondLst>
                            <p:childTnLst>
                              <p:par>
                                <p:cTn fill="hold" grpId="0" id="24" nodeType="afterEffect" presetClass="entr" presetID="2" presetSubtype="4">
                                  <p:stCondLst>
                                    <p:cond delay="0"/>
                                  </p:stCondLst>
                                  <p:childTnLst>
                                    <p:set>
                                      <p:cBhvr>
                                        <p:cTn dur="1" fill="hold" id="25">
                                          <p:stCondLst>
                                            <p:cond delay="0"/>
                                          </p:stCondLst>
                                        </p:cTn>
                                        <p:tgtEl>
                                          <p:spTgt spid="13"/>
                                        </p:tgtEl>
                                        <p:attrNameLst>
                                          <p:attrName>style.visibility</p:attrName>
                                        </p:attrNameLst>
                                      </p:cBhvr>
                                      <p:to>
                                        <p:strVal val="visible"/>
                                      </p:to>
                                    </p:set>
                                    <p:anim calcmode="lin" valueType="num">
                                      <p:cBhvr additive="base">
                                        <p:cTn dur="500" fill="hold" id="26"/>
                                        <p:tgtEl>
                                          <p:spTgt spid="13"/>
                                        </p:tgtEl>
                                        <p:attrNameLst>
                                          <p:attrName>ppt_x</p:attrName>
                                        </p:attrNameLst>
                                      </p:cBhvr>
                                      <p:tavLst>
                                        <p:tav tm="0">
                                          <p:val>
                                            <p:strVal val="#ppt_x"/>
                                          </p:val>
                                        </p:tav>
                                        <p:tav tm="100000">
                                          <p:val>
                                            <p:strVal val="#ppt_x"/>
                                          </p:val>
                                        </p:tav>
                                      </p:tavLst>
                                    </p:anim>
                                    <p:anim calcmode="lin" valueType="num">
                                      <p:cBhvr additive="base">
                                        <p:cTn dur="500" fill="hold" id="27"/>
                                        <p:tgtEl>
                                          <p:spTgt spid="13"/>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1700"/>
                            </p:stCondLst>
                            <p:childTnLst>
                              <p:par>
                                <p:cTn fill="hold" grpId="0" id="29" nodeType="afterEffect" presetClass="entr" presetID="2" presetSubtype="4">
                                  <p:stCondLst>
                                    <p:cond delay="0"/>
                                  </p:stCondLst>
                                  <p:childTnLst>
                                    <p:set>
                                      <p:cBhvr>
                                        <p:cTn dur="1" fill="hold" id="30">
                                          <p:stCondLst>
                                            <p:cond delay="0"/>
                                          </p:stCondLst>
                                        </p:cTn>
                                        <p:tgtEl>
                                          <p:spTgt spid="12"/>
                                        </p:tgtEl>
                                        <p:attrNameLst>
                                          <p:attrName>style.visibility</p:attrName>
                                        </p:attrNameLst>
                                      </p:cBhvr>
                                      <p:to>
                                        <p:strVal val="visible"/>
                                      </p:to>
                                    </p:set>
                                    <p:anim calcmode="lin" valueType="num">
                                      <p:cBhvr additive="base">
                                        <p:cTn dur="500" fill="hold" id="31"/>
                                        <p:tgtEl>
                                          <p:spTgt spid="12"/>
                                        </p:tgtEl>
                                        <p:attrNameLst>
                                          <p:attrName>ppt_x</p:attrName>
                                        </p:attrNameLst>
                                      </p:cBhvr>
                                      <p:tavLst>
                                        <p:tav tm="0">
                                          <p:val>
                                            <p:strVal val="#ppt_x"/>
                                          </p:val>
                                        </p:tav>
                                        <p:tav tm="100000">
                                          <p:val>
                                            <p:strVal val="#ppt_x"/>
                                          </p:val>
                                        </p:tav>
                                      </p:tavLst>
                                    </p:anim>
                                    <p:anim calcmode="lin" valueType="num">
                                      <p:cBhvr additive="base">
                                        <p:cTn dur="500" fill="hold" id="32"/>
                                        <p:tgtEl>
                                          <p:spTgt spid="12"/>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2200"/>
                            </p:stCondLst>
                            <p:childTnLst>
                              <p:par>
                                <p:cTn fill="hold" grpId="0" id="34" nodeType="afterEffect" presetClass="entr" presetID="2" presetSubtype="4">
                                  <p:stCondLst>
                                    <p:cond delay="0"/>
                                  </p:stCondLst>
                                  <p:childTnLst>
                                    <p:set>
                                      <p:cBhvr>
                                        <p:cTn dur="1" fill="hold" id="35">
                                          <p:stCondLst>
                                            <p:cond delay="0"/>
                                          </p:stCondLst>
                                        </p:cTn>
                                        <p:tgtEl>
                                          <p:spTgt spid="11"/>
                                        </p:tgtEl>
                                        <p:attrNameLst>
                                          <p:attrName>style.visibility</p:attrName>
                                        </p:attrNameLst>
                                      </p:cBhvr>
                                      <p:to>
                                        <p:strVal val="visible"/>
                                      </p:to>
                                    </p:set>
                                    <p:anim calcmode="lin" valueType="num">
                                      <p:cBhvr additive="base">
                                        <p:cTn dur="500" fill="hold" id="36"/>
                                        <p:tgtEl>
                                          <p:spTgt spid="11"/>
                                        </p:tgtEl>
                                        <p:attrNameLst>
                                          <p:attrName>ppt_x</p:attrName>
                                        </p:attrNameLst>
                                      </p:cBhvr>
                                      <p:tavLst>
                                        <p:tav tm="0">
                                          <p:val>
                                            <p:strVal val="#ppt_x"/>
                                          </p:val>
                                        </p:tav>
                                        <p:tav tm="100000">
                                          <p:val>
                                            <p:strVal val="#ppt_x"/>
                                          </p:val>
                                        </p:tav>
                                      </p:tavLst>
                                    </p:anim>
                                    <p:anim calcmode="lin" valueType="num">
                                      <p:cBhvr additive="base">
                                        <p:cTn dur="500" fill="hold" id="37"/>
                                        <p:tgtEl>
                                          <p:spTgt spid="11"/>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700"/>
                            </p:stCondLst>
                            <p:childTnLst>
                              <p:par>
                                <p:cTn fill="hold" id="39" nodeType="afterEffect" presetClass="entr" presetID="14" presetSubtype="10">
                                  <p:stCondLst>
                                    <p:cond delay="0"/>
                                  </p:stCondLst>
                                  <p:childTnLst>
                                    <p:set>
                                      <p:cBhvr>
                                        <p:cTn dur="1" fill="hold" id="40">
                                          <p:stCondLst>
                                            <p:cond delay="0"/>
                                          </p:stCondLst>
                                        </p:cTn>
                                        <p:tgtEl>
                                          <p:spTgt spid="17"/>
                                        </p:tgtEl>
                                        <p:attrNameLst>
                                          <p:attrName>style.visibility</p:attrName>
                                        </p:attrNameLst>
                                      </p:cBhvr>
                                      <p:to>
                                        <p:strVal val="visible"/>
                                      </p:to>
                                    </p:set>
                                    <p:animEffect filter="randombar(horizontal)" transition="in">
                                      <p:cBhvr>
                                        <p:cTn dur="500" id="41"/>
                                        <p:tgtEl>
                                          <p:spTgt spid="17"/>
                                        </p:tgtEl>
                                      </p:cBhvr>
                                    </p:animEffect>
                                  </p:childTnLst>
                                </p:cTn>
                              </p:par>
                            </p:childTnLst>
                          </p:cTn>
                        </p:par>
                        <p:par>
                          <p:cTn fill="hold" id="42" nodeType="afterGroup">
                            <p:stCondLst>
                              <p:cond delay="3200"/>
                            </p:stCondLst>
                            <p:childTnLst>
                              <p:par>
                                <p:cTn fill="hold" id="43" nodeType="afterEffect" presetClass="entr" presetID="14" presetSubtype="10">
                                  <p:stCondLst>
                                    <p:cond delay="0"/>
                                  </p:stCondLst>
                                  <p:childTnLst>
                                    <p:set>
                                      <p:cBhvr>
                                        <p:cTn dur="1" fill="hold" id="44">
                                          <p:stCondLst>
                                            <p:cond delay="0"/>
                                          </p:stCondLst>
                                        </p:cTn>
                                        <p:tgtEl>
                                          <p:spTgt spid="28"/>
                                        </p:tgtEl>
                                        <p:attrNameLst>
                                          <p:attrName>style.visibility</p:attrName>
                                        </p:attrNameLst>
                                      </p:cBhvr>
                                      <p:to>
                                        <p:strVal val="visible"/>
                                      </p:to>
                                    </p:set>
                                    <p:animEffect filter="randombar(horizontal)" transition="in">
                                      <p:cBhvr>
                                        <p:cTn dur="500" id="45"/>
                                        <p:tgtEl>
                                          <p:spTgt spid="28"/>
                                        </p:tgtEl>
                                      </p:cBhvr>
                                    </p:animEffect>
                                  </p:childTnLst>
                                </p:cTn>
                              </p:par>
                            </p:childTnLst>
                          </p:cTn>
                        </p:par>
                        <p:par>
                          <p:cTn fill="hold" id="46" nodeType="afterGroup">
                            <p:stCondLst>
                              <p:cond delay="3700"/>
                            </p:stCondLst>
                            <p:childTnLst>
                              <p:par>
                                <p:cTn fill="hold" id="47" nodeType="afterEffect" presetClass="entr" presetID="14" presetSubtype="10">
                                  <p:stCondLst>
                                    <p:cond delay="0"/>
                                  </p:stCondLst>
                                  <p:childTnLst>
                                    <p:set>
                                      <p:cBhvr>
                                        <p:cTn dur="1" fill="hold" id="48">
                                          <p:stCondLst>
                                            <p:cond delay="0"/>
                                          </p:stCondLst>
                                        </p:cTn>
                                        <p:tgtEl>
                                          <p:spTgt spid="31"/>
                                        </p:tgtEl>
                                        <p:attrNameLst>
                                          <p:attrName>style.visibility</p:attrName>
                                        </p:attrNameLst>
                                      </p:cBhvr>
                                      <p:to>
                                        <p:strVal val="visible"/>
                                      </p:to>
                                    </p:set>
                                    <p:animEffect filter="randombar(horizontal)" transition="in">
                                      <p:cBhvr>
                                        <p:cTn dur="500" id="49"/>
                                        <p:tgtEl>
                                          <p:spTgt spid="31"/>
                                        </p:tgtEl>
                                      </p:cBhvr>
                                    </p:animEffect>
                                  </p:childTnLst>
                                </p:cTn>
                              </p:par>
                            </p:childTnLst>
                          </p:cTn>
                        </p:par>
                        <p:par>
                          <p:cTn fill="hold" id="50" nodeType="afterGroup">
                            <p:stCondLst>
                              <p:cond delay="4200"/>
                            </p:stCondLst>
                            <p:childTnLst>
                              <p:par>
                                <p:cTn fill="hold" id="51" nodeType="afterEffect" presetClass="entr" presetID="14" presetSubtype="10">
                                  <p:stCondLst>
                                    <p:cond delay="0"/>
                                  </p:stCondLst>
                                  <p:childTnLst>
                                    <p:set>
                                      <p:cBhvr>
                                        <p:cTn dur="1" fill="hold" id="52">
                                          <p:stCondLst>
                                            <p:cond delay="0"/>
                                          </p:stCondLst>
                                        </p:cTn>
                                        <p:tgtEl>
                                          <p:spTgt spid="22"/>
                                        </p:tgtEl>
                                        <p:attrNameLst>
                                          <p:attrName>style.visibility</p:attrName>
                                        </p:attrNameLst>
                                      </p:cBhvr>
                                      <p:to>
                                        <p:strVal val="visible"/>
                                      </p:to>
                                    </p:set>
                                    <p:animEffect filter="randombar(horizontal)" transition="in">
                                      <p:cBhvr>
                                        <p:cTn dur="500" id="53"/>
                                        <p:tgtEl>
                                          <p:spTgt spid="22"/>
                                        </p:tgtEl>
                                      </p:cBhvr>
                                    </p:animEffect>
                                  </p:childTnLst>
                                </p:cTn>
                              </p:par>
                            </p:childTnLst>
                          </p:cTn>
                        </p:par>
                        <p:par>
                          <p:cTn fill="hold" id="54" nodeType="afterGroup">
                            <p:stCondLst>
                              <p:cond delay="4700"/>
                            </p:stCondLst>
                            <p:childTnLst>
                              <p:par>
                                <p:cTn fill="hold" id="55" nodeType="afterEffect" presetClass="entr" presetID="22" presetSubtype="2">
                                  <p:stCondLst>
                                    <p:cond delay="0"/>
                                  </p:stCondLst>
                                  <p:childTnLst>
                                    <p:set>
                                      <p:cBhvr>
                                        <p:cTn dur="1" fill="hold" id="56">
                                          <p:stCondLst>
                                            <p:cond delay="0"/>
                                          </p:stCondLst>
                                        </p:cTn>
                                        <p:tgtEl>
                                          <p:spTgt spid="43"/>
                                        </p:tgtEl>
                                        <p:attrNameLst>
                                          <p:attrName>style.visibility</p:attrName>
                                        </p:attrNameLst>
                                      </p:cBhvr>
                                      <p:to>
                                        <p:strVal val="visible"/>
                                      </p:to>
                                    </p:set>
                                    <p:animEffect filter="wipe(right)" transition="in">
                                      <p:cBhvr>
                                        <p:cTn dur="500" id="57"/>
                                        <p:tgtEl>
                                          <p:spTgt spid="43"/>
                                        </p:tgtEl>
                                      </p:cBhvr>
                                    </p:animEffect>
                                  </p:childTnLst>
                                </p:cTn>
                              </p:par>
                            </p:childTnLst>
                          </p:cTn>
                        </p:par>
                        <p:par>
                          <p:cTn fill="hold" id="58" nodeType="afterGroup">
                            <p:stCondLst>
                              <p:cond delay="5200"/>
                            </p:stCondLst>
                            <p:childTnLst>
                              <p:par>
                                <p:cTn fill="hold" grpId="0" id="59" nodeType="afterEffect" presetClass="entr" presetID="42" presetSubtype="0">
                                  <p:stCondLst>
                                    <p:cond delay="0"/>
                                  </p:stCondLst>
                                  <p:childTnLst>
                                    <p:set>
                                      <p:cBhvr>
                                        <p:cTn dur="1" fill="hold" id="60">
                                          <p:stCondLst>
                                            <p:cond delay="0"/>
                                          </p:stCondLst>
                                        </p:cTn>
                                        <p:tgtEl>
                                          <p:spTgt spid="38"/>
                                        </p:tgtEl>
                                        <p:attrNameLst>
                                          <p:attrName>style.visibility</p:attrName>
                                        </p:attrNameLst>
                                      </p:cBhvr>
                                      <p:to>
                                        <p:strVal val="visible"/>
                                      </p:to>
                                    </p:set>
                                    <p:animEffect filter="fade" transition="in">
                                      <p:cBhvr>
                                        <p:cTn dur="500" id="61"/>
                                        <p:tgtEl>
                                          <p:spTgt spid="38"/>
                                        </p:tgtEl>
                                      </p:cBhvr>
                                    </p:animEffect>
                                    <p:anim calcmode="lin" valueType="num">
                                      <p:cBhvr>
                                        <p:cTn dur="500" fill="hold" id="62"/>
                                        <p:tgtEl>
                                          <p:spTgt spid="38"/>
                                        </p:tgtEl>
                                        <p:attrNameLst>
                                          <p:attrName>ppt_x</p:attrName>
                                        </p:attrNameLst>
                                      </p:cBhvr>
                                      <p:tavLst>
                                        <p:tav tm="0">
                                          <p:val>
                                            <p:strVal val="#ppt_x"/>
                                          </p:val>
                                        </p:tav>
                                        <p:tav tm="100000">
                                          <p:val>
                                            <p:strVal val="#ppt_x"/>
                                          </p:val>
                                        </p:tav>
                                      </p:tavLst>
                                    </p:anim>
                                    <p:anim calcmode="lin" valueType="num">
                                      <p:cBhvr>
                                        <p:cTn dur="500" fill="hold" id="63"/>
                                        <p:tgtEl>
                                          <p:spTgt spid="38"/>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0"/>
                                  </p:stCondLst>
                                  <p:childTnLst>
                                    <p:set>
                                      <p:cBhvr>
                                        <p:cTn dur="1" fill="hold" id="65">
                                          <p:stCondLst>
                                            <p:cond delay="0"/>
                                          </p:stCondLst>
                                        </p:cTn>
                                        <p:tgtEl>
                                          <p:spTgt spid="46"/>
                                        </p:tgtEl>
                                        <p:attrNameLst>
                                          <p:attrName>style.visibility</p:attrName>
                                        </p:attrNameLst>
                                      </p:cBhvr>
                                      <p:to>
                                        <p:strVal val="visible"/>
                                      </p:to>
                                    </p:set>
                                    <p:animEffect filter="fade" transition="in">
                                      <p:cBhvr>
                                        <p:cTn dur="500" id="66"/>
                                        <p:tgtEl>
                                          <p:spTgt spid="46"/>
                                        </p:tgtEl>
                                      </p:cBhvr>
                                    </p:animEffect>
                                    <p:anim calcmode="lin" valueType="num">
                                      <p:cBhvr>
                                        <p:cTn dur="500" fill="hold" id="67"/>
                                        <p:tgtEl>
                                          <p:spTgt spid="46"/>
                                        </p:tgtEl>
                                        <p:attrNameLst>
                                          <p:attrName>ppt_x</p:attrName>
                                        </p:attrNameLst>
                                      </p:cBhvr>
                                      <p:tavLst>
                                        <p:tav tm="0">
                                          <p:val>
                                            <p:strVal val="#ppt_x"/>
                                          </p:val>
                                        </p:tav>
                                        <p:tav tm="100000">
                                          <p:val>
                                            <p:strVal val="#ppt_x"/>
                                          </p:val>
                                        </p:tav>
                                      </p:tavLst>
                                    </p:anim>
                                    <p:anim calcmode="lin" valueType="num">
                                      <p:cBhvr>
                                        <p:cTn dur="500" fill="hold" id="68"/>
                                        <p:tgtEl>
                                          <p:spTgt spid="46"/>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5700"/>
                            </p:stCondLst>
                            <p:childTnLst>
                              <p:par>
                                <p:cTn fill="hold" id="70" nodeType="afterEffect" presetClass="entr" presetID="22" presetSubtype="8">
                                  <p:stCondLst>
                                    <p:cond delay="0"/>
                                  </p:stCondLst>
                                  <p:childTnLst>
                                    <p:set>
                                      <p:cBhvr>
                                        <p:cTn dur="1" fill="hold" id="71">
                                          <p:stCondLst>
                                            <p:cond delay="0"/>
                                          </p:stCondLst>
                                        </p:cTn>
                                        <p:tgtEl>
                                          <p:spTgt spid="5"/>
                                        </p:tgtEl>
                                        <p:attrNameLst>
                                          <p:attrName>style.visibility</p:attrName>
                                        </p:attrNameLst>
                                      </p:cBhvr>
                                      <p:to>
                                        <p:strVal val="visible"/>
                                      </p:to>
                                    </p:set>
                                    <p:animEffect filter="wipe(left)" transition="in">
                                      <p:cBhvr>
                                        <p:cTn dur="500" id="72"/>
                                        <p:tgtEl>
                                          <p:spTgt spid="5"/>
                                        </p:tgtEl>
                                      </p:cBhvr>
                                    </p:animEffect>
                                  </p:childTnLst>
                                </p:cTn>
                              </p:par>
                            </p:childTnLst>
                          </p:cTn>
                        </p:par>
                        <p:par>
                          <p:cTn fill="hold" id="73" nodeType="afterGroup">
                            <p:stCondLst>
                              <p:cond delay="6200"/>
                            </p:stCondLst>
                            <p:childTnLst>
                              <p:par>
                                <p:cTn fill="hold" grpId="0" id="74" nodeType="afterEffect" presetClass="entr" presetID="42" presetSubtype="0">
                                  <p:stCondLst>
                                    <p:cond delay="0"/>
                                  </p:stCondLst>
                                  <p:childTnLst>
                                    <p:set>
                                      <p:cBhvr>
                                        <p:cTn dur="1" fill="hold" id="75">
                                          <p:stCondLst>
                                            <p:cond delay="0"/>
                                          </p:stCondLst>
                                        </p:cTn>
                                        <p:tgtEl>
                                          <p:spTgt spid="40"/>
                                        </p:tgtEl>
                                        <p:attrNameLst>
                                          <p:attrName>style.visibility</p:attrName>
                                        </p:attrNameLst>
                                      </p:cBhvr>
                                      <p:to>
                                        <p:strVal val="visible"/>
                                      </p:to>
                                    </p:set>
                                    <p:animEffect filter="fade" transition="in">
                                      <p:cBhvr>
                                        <p:cTn dur="500" id="76"/>
                                        <p:tgtEl>
                                          <p:spTgt spid="40"/>
                                        </p:tgtEl>
                                      </p:cBhvr>
                                    </p:animEffect>
                                    <p:anim calcmode="lin" valueType="num">
                                      <p:cBhvr>
                                        <p:cTn dur="500" fill="hold" id="77"/>
                                        <p:tgtEl>
                                          <p:spTgt spid="40"/>
                                        </p:tgtEl>
                                        <p:attrNameLst>
                                          <p:attrName>ppt_x</p:attrName>
                                        </p:attrNameLst>
                                      </p:cBhvr>
                                      <p:tavLst>
                                        <p:tav tm="0">
                                          <p:val>
                                            <p:strVal val="#ppt_x"/>
                                          </p:val>
                                        </p:tav>
                                        <p:tav tm="100000">
                                          <p:val>
                                            <p:strVal val="#ppt_x"/>
                                          </p:val>
                                        </p:tav>
                                      </p:tavLst>
                                    </p:anim>
                                    <p:anim calcmode="lin" valueType="num">
                                      <p:cBhvr>
                                        <p:cTn dur="500" fill="hold" id="78"/>
                                        <p:tgtEl>
                                          <p:spTgt spid="40"/>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0"/>
                                  </p:stCondLst>
                                  <p:childTnLst>
                                    <p:set>
                                      <p:cBhvr>
                                        <p:cTn dur="1" fill="hold" id="80">
                                          <p:stCondLst>
                                            <p:cond delay="0"/>
                                          </p:stCondLst>
                                        </p:cTn>
                                        <p:tgtEl>
                                          <p:spTgt spid="48"/>
                                        </p:tgtEl>
                                        <p:attrNameLst>
                                          <p:attrName>style.visibility</p:attrName>
                                        </p:attrNameLst>
                                      </p:cBhvr>
                                      <p:to>
                                        <p:strVal val="visible"/>
                                      </p:to>
                                    </p:set>
                                    <p:animEffect filter="fade" transition="in">
                                      <p:cBhvr>
                                        <p:cTn dur="500" id="81"/>
                                        <p:tgtEl>
                                          <p:spTgt spid="48"/>
                                        </p:tgtEl>
                                      </p:cBhvr>
                                    </p:animEffect>
                                    <p:anim calcmode="lin" valueType="num">
                                      <p:cBhvr>
                                        <p:cTn dur="500" fill="hold" id="82"/>
                                        <p:tgtEl>
                                          <p:spTgt spid="48"/>
                                        </p:tgtEl>
                                        <p:attrNameLst>
                                          <p:attrName>ppt_x</p:attrName>
                                        </p:attrNameLst>
                                      </p:cBhvr>
                                      <p:tavLst>
                                        <p:tav tm="0">
                                          <p:val>
                                            <p:strVal val="#ppt_x"/>
                                          </p:val>
                                        </p:tav>
                                        <p:tav tm="100000">
                                          <p:val>
                                            <p:strVal val="#ppt_x"/>
                                          </p:val>
                                        </p:tav>
                                      </p:tavLst>
                                    </p:anim>
                                    <p:anim calcmode="lin" valueType="num">
                                      <p:cBhvr>
                                        <p:cTn dur="500" fill="hold" id="83"/>
                                        <p:tgtEl>
                                          <p:spTgt spid="48"/>
                                        </p:tgtEl>
                                        <p:attrNameLst>
                                          <p:attrName>ppt_y</p:attrName>
                                        </p:attrNameLst>
                                      </p:cBhvr>
                                      <p:tavLst>
                                        <p:tav tm="0">
                                          <p:val>
                                            <p:strVal val="#ppt_y-.1"/>
                                          </p:val>
                                        </p:tav>
                                        <p:tav tm="100000">
                                          <p:val>
                                            <p:strVal val="#ppt_y"/>
                                          </p:val>
                                        </p:tav>
                                      </p:tavLst>
                                    </p:anim>
                                  </p:childTnLst>
                                </p:cTn>
                              </p:par>
                            </p:childTnLst>
                          </p:cTn>
                        </p:par>
                        <p:par>
                          <p:cTn fill="hold" id="84" nodeType="afterGroup">
                            <p:stCondLst>
                              <p:cond delay="6700"/>
                            </p:stCondLst>
                            <p:childTnLst>
                              <p:par>
                                <p:cTn fill="hold" id="85" nodeType="afterEffect" presetClass="entr" presetID="22" presetSubtype="2">
                                  <p:stCondLst>
                                    <p:cond delay="0"/>
                                  </p:stCondLst>
                                  <p:childTnLst>
                                    <p:set>
                                      <p:cBhvr>
                                        <p:cTn dur="1" fill="hold" id="86">
                                          <p:stCondLst>
                                            <p:cond delay="0"/>
                                          </p:stCondLst>
                                        </p:cTn>
                                        <p:tgtEl>
                                          <p:spTgt spid="44"/>
                                        </p:tgtEl>
                                        <p:attrNameLst>
                                          <p:attrName>style.visibility</p:attrName>
                                        </p:attrNameLst>
                                      </p:cBhvr>
                                      <p:to>
                                        <p:strVal val="visible"/>
                                      </p:to>
                                    </p:set>
                                    <p:animEffect filter="wipe(right)" transition="in">
                                      <p:cBhvr>
                                        <p:cTn dur="500" id="87"/>
                                        <p:tgtEl>
                                          <p:spTgt spid="44"/>
                                        </p:tgtEl>
                                      </p:cBhvr>
                                    </p:animEffect>
                                  </p:childTnLst>
                                </p:cTn>
                              </p:par>
                            </p:childTnLst>
                          </p:cTn>
                        </p:par>
                        <p:par>
                          <p:cTn fill="hold" id="88" nodeType="afterGroup">
                            <p:stCondLst>
                              <p:cond delay="7200"/>
                            </p:stCondLst>
                            <p:childTnLst>
                              <p:par>
                                <p:cTn fill="hold" grpId="0" id="89" nodeType="afterEffect" presetClass="entr" presetID="42" presetSubtype="0">
                                  <p:stCondLst>
                                    <p:cond delay="0"/>
                                  </p:stCondLst>
                                  <p:childTnLst>
                                    <p:set>
                                      <p:cBhvr>
                                        <p:cTn dur="1" fill="hold" id="90">
                                          <p:stCondLst>
                                            <p:cond delay="0"/>
                                          </p:stCondLst>
                                        </p:cTn>
                                        <p:tgtEl>
                                          <p:spTgt spid="39"/>
                                        </p:tgtEl>
                                        <p:attrNameLst>
                                          <p:attrName>style.visibility</p:attrName>
                                        </p:attrNameLst>
                                      </p:cBhvr>
                                      <p:to>
                                        <p:strVal val="visible"/>
                                      </p:to>
                                    </p:set>
                                    <p:animEffect filter="fade" transition="in">
                                      <p:cBhvr>
                                        <p:cTn dur="500" id="91"/>
                                        <p:tgtEl>
                                          <p:spTgt spid="39"/>
                                        </p:tgtEl>
                                      </p:cBhvr>
                                    </p:animEffect>
                                    <p:anim calcmode="lin" valueType="num">
                                      <p:cBhvr>
                                        <p:cTn dur="500" fill="hold" id="92"/>
                                        <p:tgtEl>
                                          <p:spTgt spid="39"/>
                                        </p:tgtEl>
                                        <p:attrNameLst>
                                          <p:attrName>ppt_x</p:attrName>
                                        </p:attrNameLst>
                                      </p:cBhvr>
                                      <p:tavLst>
                                        <p:tav tm="0">
                                          <p:val>
                                            <p:strVal val="#ppt_x"/>
                                          </p:val>
                                        </p:tav>
                                        <p:tav tm="100000">
                                          <p:val>
                                            <p:strVal val="#ppt_x"/>
                                          </p:val>
                                        </p:tav>
                                      </p:tavLst>
                                    </p:anim>
                                    <p:anim calcmode="lin" valueType="num">
                                      <p:cBhvr>
                                        <p:cTn dur="500" fill="hold" id="93"/>
                                        <p:tgtEl>
                                          <p:spTgt spid="39"/>
                                        </p:tgtEl>
                                        <p:attrNameLst>
                                          <p:attrName>ppt_y</p:attrName>
                                        </p:attrNameLst>
                                      </p:cBhvr>
                                      <p:tavLst>
                                        <p:tav tm="0">
                                          <p:val>
                                            <p:strVal val="#ppt_y+.1"/>
                                          </p:val>
                                        </p:tav>
                                        <p:tav tm="100000">
                                          <p:val>
                                            <p:strVal val="#ppt_y"/>
                                          </p:val>
                                        </p:tav>
                                      </p:tavLst>
                                    </p:anim>
                                  </p:childTnLst>
                                </p:cTn>
                              </p:par>
                              <p:par>
                                <p:cTn fill="hold" grpId="0" id="94" nodeType="withEffect" presetClass="entr" presetID="47" presetSubtype="0">
                                  <p:stCondLst>
                                    <p:cond delay="0"/>
                                  </p:stCondLst>
                                  <p:childTnLst>
                                    <p:set>
                                      <p:cBhvr>
                                        <p:cTn dur="1" fill="hold" id="95">
                                          <p:stCondLst>
                                            <p:cond delay="0"/>
                                          </p:stCondLst>
                                        </p:cTn>
                                        <p:tgtEl>
                                          <p:spTgt spid="47"/>
                                        </p:tgtEl>
                                        <p:attrNameLst>
                                          <p:attrName>style.visibility</p:attrName>
                                        </p:attrNameLst>
                                      </p:cBhvr>
                                      <p:to>
                                        <p:strVal val="visible"/>
                                      </p:to>
                                    </p:set>
                                    <p:animEffect filter="fade" transition="in">
                                      <p:cBhvr>
                                        <p:cTn dur="500" id="96"/>
                                        <p:tgtEl>
                                          <p:spTgt spid="47"/>
                                        </p:tgtEl>
                                      </p:cBhvr>
                                    </p:animEffect>
                                    <p:anim calcmode="lin" valueType="num">
                                      <p:cBhvr>
                                        <p:cTn dur="500" fill="hold" id="97"/>
                                        <p:tgtEl>
                                          <p:spTgt spid="47"/>
                                        </p:tgtEl>
                                        <p:attrNameLst>
                                          <p:attrName>ppt_x</p:attrName>
                                        </p:attrNameLst>
                                      </p:cBhvr>
                                      <p:tavLst>
                                        <p:tav tm="0">
                                          <p:val>
                                            <p:strVal val="#ppt_x"/>
                                          </p:val>
                                        </p:tav>
                                        <p:tav tm="100000">
                                          <p:val>
                                            <p:strVal val="#ppt_x"/>
                                          </p:val>
                                        </p:tav>
                                      </p:tavLst>
                                    </p:anim>
                                    <p:anim calcmode="lin" valueType="num">
                                      <p:cBhvr>
                                        <p:cTn dur="500" fill="hold" id="98"/>
                                        <p:tgtEl>
                                          <p:spTgt spid="47"/>
                                        </p:tgtEl>
                                        <p:attrNameLst>
                                          <p:attrName>ppt_y</p:attrName>
                                        </p:attrNameLst>
                                      </p:cBhvr>
                                      <p:tavLst>
                                        <p:tav tm="0">
                                          <p:val>
                                            <p:strVal val="#ppt_y-.1"/>
                                          </p:val>
                                        </p:tav>
                                        <p:tav tm="100000">
                                          <p:val>
                                            <p:strVal val="#ppt_y"/>
                                          </p:val>
                                        </p:tav>
                                      </p:tavLst>
                                    </p:anim>
                                  </p:childTnLst>
                                </p:cTn>
                              </p:par>
                            </p:childTnLst>
                          </p:cTn>
                        </p:par>
                        <p:par>
                          <p:cTn fill="hold" id="99" nodeType="afterGroup">
                            <p:stCondLst>
                              <p:cond delay="7700"/>
                            </p:stCondLst>
                            <p:childTnLst>
                              <p:par>
                                <p:cTn fill="hold" id="100" nodeType="afterEffect" presetClass="entr" presetID="22" presetSubtype="8">
                                  <p:stCondLst>
                                    <p:cond delay="0"/>
                                  </p:stCondLst>
                                  <p:childTnLst>
                                    <p:set>
                                      <p:cBhvr>
                                        <p:cTn dur="1" fill="hold" id="101">
                                          <p:stCondLst>
                                            <p:cond delay="0"/>
                                          </p:stCondLst>
                                        </p:cTn>
                                        <p:tgtEl>
                                          <p:spTgt spid="2"/>
                                        </p:tgtEl>
                                        <p:attrNameLst>
                                          <p:attrName>style.visibility</p:attrName>
                                        </p:attrNameLst>
                                      </p:cBhvr>
                                      <p:to>
                                        <p:strVal val="visible"/>
                                      </p:to>
                                    </p:set>
                                    <p:animEffect filter="wipe(left)" transition="in">
                                      <p:cBhvr>
                                        <p:cTn dur="500" id="102"/>
                                        <p:tgtEl>
                                          <p:spTgt spid="2"/>
                                        </p:tgtEl>
                                      </p:cBhvr>
                                    </p:animEffect>
                                  </p:childTnLst>
                                </p:cTn>
                              </p:par>
                            </p:childTnLst>
                          </p:cTn>
                        </p:par>
                        <p:par>
                          <p:cTn fill="hold" id="103" nodeType="afterGroup">
                            <p:stCondLst>
                              <p:cond delay="8200"/>
                            </p:stCondLst>
                            <p:childTnLst>
                              <p:par>
                                <p:cTn fill="hold" grpId="0" id="104" nodeType="afterEffect" presetClass="entr" presetID="42" presetSubtype="0">
                                  <p:stCondLst>
                                    <p:cond delay="0"/>
                                  </p:stCondLst>
                                  <p:childTnLst>
                                    <p:set>
                                      <p:cBhvr>
                                        <p:cTn dur="1" fill="hold" id="105">
                                          <p:stCondLst>
                                            <p:cond delay="0"/>
                                          </p:stCondLst>
                                        </p:cTn>
                                        <p:tgtEl>
                                          <p:spTgt spid="41"/>
                                        </p:tgtEl>
                                        <p:attrNameLst>
                                          <p:attrName>style.visibility</p:attrName>
                                        </p:attrNameLst>
                                      </p:cBhvr>
                                      <p:to>
                                        <p:strVal val="visible"/>
                                      </p:to>
                                    </p:set>
                                    <p:animEffect filter="fade" transition="in">
                                      <p:cBhvr>
                                        <p:cTn dur="500" id="106"/>
                                        <p:tgtEl>
                                          <p:spTgt spid="41"/>
                                        </p:tgtEl>
                                      </p:cBhvr>
                                    </p:animEffect>
                                    <p:anim calcmode="lin" valueType="num">
                                      <p:cBhvr>
                                        <p:cTn dur="500" fill="hold" id="107"/>
                                        <p:tgtEl>
                                          <p:spTgt spid="41"/>
                                        </p:tgtEl>
                                        <p:attrNameLst>
                                          <p:attrName>ppt_x</p:attrName>
                                        </p:attrNameLst>
                                      </p:cBhvr>
                                      <p:tavLst>
                                        <p:tav tm="0">
                                          <p:val>
                                            <p:strVal val="#ppt_x"/>
                                          </p:val>
                                        </p:tav>
                                        <p:tav tm="100000">
                                          <p:val>
                                            <p:strVal val="#ppt_x"/>
                                          </p:val>
                                        </p:tav>
                                      </p:tavLst>
                                    </p:anim>
                                    <p:anim calcmode="lin" valueType="num">
                                      <p:cBhvr>
                                        <p:cTn dur="500" fill="hold" id="108"/>
                                        <p:tgtEl>
                                          <p:spTgt spid="41"/>
                                        </p:tgtEl>
                                        <p:attrNameLst>
                                          <p:attrName>ppt_y</p:attrName>
                                        </p:attrNameLst>
                                      </p:cBhvr>
                                      <p:tavLst>
                                        <p:tav tm="0">
                                          <p:val>
                                            <p:strVal val="#ppt_y+.1"/>
                                          </p:val>
                                        </p:tav>
                                        <p:tav tm="100000">
                                          <p:val>
                                            <p:strVal val="#ppt_y"/>
                                          </p:val>
                                        </p:tav>
                                      </p:tavLst>
                                    </p:anim>
                                  </p:childTnLst>
                                </p:cTn>
                              </p:par>
                              <p:par>
                                <p:cTn fill="hold" grpId="0" id="109" nodeType="withEffect" presetClass="entr" presetID="47" presetSubtype="0">
                                  <p:stCondLst>
                                    <p:cond delay="0"/>
                                  </p:stCondLst>
                                  <p:childTnLst>
                                    <p:set>
                                      <p:cBhvr>
                                        <p:cTn dur="1" fill="hold" id="110">
                                          <p:stCondLst>
                                            <p:cond delay="0"/>
                                          </p:stCondLst>
                                        </p:cTn>
                                        <p:tgtEl>
                                          <p:spTgt spid="49"/>
                                        </p:tgtEl>
                                        <p:attrNameLst>
                                          <p:attrName>style.visibility</p:attrName>
                                        </p:attrNameLst>
                                      </p:cBhvr>
                                      <p:to>
                                        <p:strVal val="visible"/>
                                      </p:to>
                                    </p:set>
                                    <p:animEffect filter="fade" transition="in">
                                      <p:cBhvr>
                                        <p:cTn dur="500" id="111"/>
                                        <p:tgtEl>
                                          <p:spTgt spid="49"/>
                                        </p:tgtEl>
                                      </p:cBhvr>
                                    </p:animEffect>
                                    <p:anim calcmode="lin" valueType="num">
                                      <p:cBhvr>
                                        <p:cTn dur="500" fill="hold" id="112"/>
                                        <p:tgtEl>
                                          <p:spTgt spid="49"/>
                                        </p:tgtEl>
                                        <p:attrNameLst>
                                          <p:attrName>ppt_x</p:attrName>
                                        </p:attrNameLst>
                                      </p:cBhvr>
                                      <p:tavLst>
                                        <p:tav tm="0">
                                          <p:val>
                                            <p:strVal val="#ppt_x"/>
                                          </p:val>
                                        </p:tav>
                                        <p:tav tm="100000">
                                          <p:val>
                                            <p:strVal val="#ppt_x"/>
                                          </p:val>
                                        </p:tav>
                                      </p:tavLst>
                                    </p:anim>
                                    <p:anim calcmode="lin" valueType="num">
                                      <p:cBhvr>
                                        <p:cTn dur="500" fill="hold" id="113"/>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38"/>
      <p:bldP grpId="0" spid="39"/>
      <p:bldP grpId="0" spid="40"/>
      <p:bldP grpId="0" spid="41"/>
      <p:bldP grpId="0" spid="46"/>
      <p:bldP grpId="0" spid="47"/>
      <p:bldP grpId="0" spid="48"/>
      <p:bldP grpId="0" spid="4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7" name="Group 4"/>
          <p:cNvGrpSpPr>
            <a:grpSpLocks noChangeAspect="1"/>
          </p:cNvGrpSpPr>
          <p:nvPr/>
        </p:nvGrpSpPr>
        <p:grpSpPr>
          <a:xfrm>
            <a:off x="4673931" y="2591322"/>
            <a:ext cx="3119257" cy="3118129"/>
            <a:chOff x="2162" y="480"/>
            <a:chExt cx="3358" cy="3358"/>
          </a:xfrm>
          <a:solidFill>
            <a:schemeClr val="bg1"/>
          </a:solidFill>
        </p:grpSpPr>
        <p:sp>
          <p:nvSpPr>
            <p:cNvPr id="78" name="Freeform 5"/>
            <p:cNvSpPr>
              <a:spLocks noEditPoints="1"/>
            </p:cNvSpPr>
            <p:nvPr/>
          </p:nvSpPr>
          <p:spPr bwMode="auto">
            <a:xfrm>
              <a:off x="2252" y="570"/>
              <a:ext cx="3178" cy="3178"/>
            </a:xfrm>
            <a:custGeom>
              <a:gdLst>
                <a:gd fmla="*/ 671 w 1342" name="T0"/>
                <a:gd fmla="*/ 1277 h 1342" name="T1"/>
                <a:gd fmla="*/ 65 w 1342" name="T2"/>
                <a:gd fmla="*/ 671 h 1342" name="T3"/>
                <a:gd fmla="*/ 671 w 1342" name="T4"/>
                <a:gd fmla="*/ 65 h 1342" name="T5"/>
                <a:gd fmla="*/ 1277 w 1342" name="T6"/>
                <a:gd fmla="*/ 671 h 1342" name="T7"/>
                <a:gd fmla="*/ 671 w 1342" name="T8"/>
                <a:gd fmla="*/ 1277 h 1342" name="T9"/>
                <a:gd fmla="*/ 671 w 1342" name="T10"/>
                <a:gd fmla="*/ 0 h 1342" name="T11"/>
                <a:gd fmla="*/ 0 w 1342" name="T12"/>
                <a:gd fmla="*/ 671 h 1342" name="T13"/>
                <a:gd fmla="*/ 671 w 1342" name="T14"/>
                <a:gd fmla="*/ 1342 h 1342" name="T15"/>
                <a:gd fmla="*/ 1342 w 1342" name="T16"/>
                <a:gd fmla="*/ 671 h 1342" name="T17"/>
                <a:gd fmla="*/ 671 w 1342" name="T18"/>
                <a:gd fmla="*/ 0 h 13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42" w="1342">
                  <a:moveTo>
                    <a:pt x="671" y="1277"/>
                  </a:moveTo>
                  <a:cubicBezTo>
                    <a:pt x="337" y="1277"/>
                    <a:pt x="65" y="1005"/>
                    <a:pt x="65" y="671"/>
                  </a:cubicBezTo>
                  <a:cubicBezTo>
                    <a:pt x="65" y="337"/>
                    <a:pt x="337" y="65"/>
                    <a:pt x="671" y="65"/>
                  </a:cubicBezTo>
                  <a:cubicBezTo>
                    <a:pt x="1005" y="65"/>
                    <a:pt x="1277" y="337"/>
                    <a:pt x="1277" y="671"/>
                  </a:cubicBezTo>
                  <a:cubicBezTo>
                    <a:pt x="1277" y="1005"/>
                    <a:pt x="1005" y="1277"/>
                    <a:pt x="671" y="1277"/>
                  </a:cubicBezTo>
                  <a:moveTo>
                    <a:pt x="671" y="0"/>
                  </a:moveTo>
                  <a:cubicBezTo>
                    <a:pt x="301" y="0"/>
                    <a:pt x="0" y="301"/>
                    <a:pt x="0" y="671"/>
                  </a:cubicBezTo>
                  <a:cubicBezTo>
                    <a:pt x="0" y="1041"/>
                    <a:pt x="301" y="1342"/>
                    <a:pt x="671" y="1342"/>
                  </a:cubicBezTo>
                  <a:cubicBezTo>
                    <a:pt x="1041" y="1342"/>
                    <a:pt x="1342" y="1041"/>
                    <a:pt x="1342" y="671"/>
                  </a:cubicBezTo>
                  <a:cubicBezTo>
                    <a:pt x="1342" y="301"/>
                    <a:pt x="1041" y="0"/>
                    <a:pt x="671" y="0"/>
                  </a:cubicBezTo>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6"/>
            <p:cNvSpPr>
              <a:spLocks noEditPoints="1"/>
            </p:cNvSpPr>
            <p:nvPr/>
          </p:nvSpPr>
          <p:spPr bwMode="auto">
            <a:xfrm>
              <a:off x="2162" y="480"/>
              <a:ext cx="3358" cy="3358"/>
            </a:xfrm>
            <a:custGeom>
              <a:gdLst>
                <a:gd fmla="*/ 709 w 1418" name="T0"/>
                <a:gd fmla="*/ 1406 h 1418" name="T1"/>
                <a:gd fmla="*/ 13 w 1418" name="T2"/>
                <a:gd fmla="*/ 709 h 1418" name="T3"/>
                <a:gd fmla="*/ 709 w 1418" name="T4"/>
                <a:gd fmla="*/ 12 h 1418" name="T5"/>
                <a:gd fmla="*/ 1406 w 1418" name="T6"/>
                <a:gd fmla="*/ 709 h 1418" name="T7"/>
                <a:gd fmla="*/ 709 w 1418" name="T8"/>
                <a:gd fmla="*/ 1406 h 1418" name="T9"/>
                <a:gd fmla="*/ 709 w 1418" name="T10"/>
                <a:gd fmla="*/ 0 h 1418" name="T11"/>
                <a:gd fmla="*/ 0 w 1418" name="T12"/>
                <a:gd fmla="*/ 709 h 1418" name="T13"/>
                <a:gd fmla="*/ 709 w 1418" name="T14"/>
                <a:gd fmla="*/ 1418 h 1418" name="T15"/>
                <a:gd fmla="*/ 1418 w 1418" name="T16"/>
                <a:gd fmla="*/ 709 h 1418" name="T17"/>
                <a:gd fmla="*/ 709 w 1418" name="T18"/>
                <a:gd fmla="*/ 0 h 14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418" w="1418">
                  <a:moveTo>
                    <a:pt x="709" y="1406"/>
                  </a:moveTo>
                  <a:cubicBezTo>
                    <a:pt x="325" y="1406"/>
                    <a:pt x="13" y="1093"/>
                    <a:pt x="13" y="709"/>
                  </a:cubicBezTo>
                  <a:cubicBezTo>
                    <a:pt x="13" y="325"/>
                    <a:pt x="325" y="12"/>
                    <a:pt x="709" y="12"/>
                  </a:cubicBezTo>
                  <a:cubicBezTo>
                    <a:pt x="1093" y="12"/>
                    <a:pt x="1406" y="325"/>
                    <a:pt x="1406" y="709"/>
                  </a:cubicBezTo>
                  <a:cubicBezTo>
                    <a:pt x="1406" y="1093"/>
                    <a:pt x="1093" y="1406"/>
                    <a:pt x="709" y="1406"/>
                  </a:cubicBezTo>
                  <a:moveTo>
                    <a:pt x="709" y="0"/>
                  </a:moveTo>
                  <a:cubicBezTo>
                    <a:pt x="318" y="0"/>
                    <a:pt x="0" y="318"/>
                    <a:pt x="0" y="709"/>
                  </a:cubicBezTo>
                  <a:cubicBezTo>
                    <a:pt x="0" y="1100"/>
                    <a:pt x="318" y="1418"/>
                    <a:pt x="709" y="1418"/>
                  </a:cubicBezTo>
                  <a:cubicBezTo>
                    <a:pt x="1100" y="1418"/>
                    <a:pt x="1418" y="1100"/>
                    <a:pt x="1418" y="709"/>
                  </a:cubicBezTo>
                  <a:cubicBezTo>
                    <a:pt x="1418" y="318"/>
                    <a:pt x="1100" y="0"/>
                    <a:pt x="709" y="0"/>
                  </a:cubicBezTo>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6" name="组合 95"/>
          <p:cNvGrpSpPr/>
          <p:nvPr/>
        </p:nvGrpSpPr>
        <p:grpSpPr>
          <a:xfrm rot="8100000">
            <a:off x="4472885" y="2655542"/>
            <a:ext cx="842174" cy="172028"/>
            <a:chOff x="8725719" y="1669670"/>
            <a:chExt cx="1424726" cy="291130"/>
          </a:xfrm>
        </p:grpSpPr>
        <p:sp>
          <p:nvSpPr>
            <p:cNvPr id="97" name="椭圆 96"/>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8" name="椭圆 97"/>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9" name="椭圆 98"/>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0" name="组合 99"/>
          <p:cNvGrpSpPr/>
          <p:nvPr/>
        </p:nvGrpSpPr>
        <p:grpSpPr>
          <a:xfrm rot="8100000">
            <a:off x="7226632" y="5426764"/>
            <a:ext cx="842174" cy="172028"/>
            <a:chOff x="8725719" y="1669670"/>
            <a:chExt cx="1424726" cy="291130"/>
          </a:xfrm>
        </p:grpSpPr>
        <p:sp>
          <p:nvSpPr>
            <p:cNvPr id="101" name="椭圆 100"/>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2" name="椭圆 101"/>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3" name="椭圆 102"/>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4" name="组合 103"/>
          <p:cNvGrpSpPr/>
          <p:nvPr/>
        </p:nvGrpSpPr>
        <p:grpSpPr>
          <a:xfrm rot="13500000">
            <a:off x="7211965" y="2640810"/>
            <a:ext cx="841870" cy="172090"/>
            <a:chOff x="8725719" y="1669670"/>
            <a:chExt cx="1424726" cy="291130"/>
          </a:xfrm>
        </p:grpSpPr>
        <p:sp>
          <p:nvSpPr>
            <p:cNvPr id="105" name="椭圆 104"/>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6" name="椭圆 105"/>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7" name="椭圆 106"/>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8" name="组合 107"/>
          <p:cNvGrpSpPr/>
          <p:nvPr/>
        </p:nvGrpSpPr>
        <p:grpSpPr>
          <a:xfrm rot="13500000">
            <a:off x="4439734" y="5393558"/>
            <a:ext cx="841870" cy="172090"/>
            <a:chOff x="8725719" y="1669670"/>
            <a:chExt cx="1424726" cy="291130"/>
          </a:xfrm>
        </p:grpSpPr>
        <p:sp>
          <p:nvSpPr>
            <p:cNvPr id="109" name="椭圆 108"/>
            <p:cNvSpPr/>
            <p:nvPr/>
          </p:nvSpPr>
          <p:spPr>
            <a:xfrm>
              <a:off x="8725719"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0" name="椭圆 109"/>
            <p:cNvSpPr/>
            <p:nvPr/>
          </p:nvSpPr>
          <p:spPr>
            <a:xfrm>
              <a:off x="9292517"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1" name="椭圆 110"/>
            <p:cNvSpPr/>
            <p:nvPr/>
          </p:nvSpPr>
          <p:spPr>
            <a:xfrm>
              <a:off x="9859315" y="1669670"/>
              <a:ext cx="291130" cy="291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 name="组合 3"/>
          <p:cNvGrpSpPr/>
          <p:nvPr/>
        </p:nvGrpSpPr>
        <p:grpSpPr>
          <a:xfrm>
            <a:off x="5549716" y="1112613"/>
            <a:ext cx="1980550" cy="2466790"/>
            <a:chOff x="5261222" y="534402"/>
            <a:chExt cx="1877714" cy="2339553"/>
          </a:xfrm>
        </p:grpSpPr>
        <p:grpSp>
          <p:nvGrpSpPr>
            <p:cNvPr id="80" name="组合 79"/>
            <p:cNvGrpSpPr/>
            <p:nvPr/>
          </p:nvGrpSpPr>
          <p:grpSpPr>
            <a:xfrm>
              <a:off x="5261222" y="534402"/>
              <a:ext cx="1877714" cy="2339553"/>
              <a:chOff x="7380501" y="2927403"/>
              <a:chExt cx="2311884" cy="2880513"/>
            </a:xfrm>
          </p:grpSpPr>
          <p:sp>
            <p:nvSpPr>
              <p:cNvPr id="81"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2" name="椭圆 81"/>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3" name="椭圆 82"/>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typeface="+mn-lt"/>
                  <a:ea charset="-122" panose="020b0503020204020204" pitchFamily="34" typeface="微软雅黑"/>
                  <a:sym charset="0" panose="020b0604020202020204" pitchFamily="34" typeface="Arial"/>
                </a:endParaRPr>
              </a:p>
            </p:txBody>
          </p:sp>
        </p:grpSp>
        <p:grpSp>
          <p:nvGrpSpPr>
            <p:cNvPr id="139" name="Group 4"/>
            <p:cNvGrpSpPr>
              <a:grpSpLocks noChangeAspect="1"/>
            </p:cNvGrpSpPr>
            <p:nvPr/>
          </p:nvGrpSpPr>
          <p:grpSpPr>
            <a:xfrm>
              <a:off x="5713341" y="980391"/>
              <a:ext cx="365268" cy="536356"/>
              <a:chOff x="3540" y="531"/>
              <a:chExt cx="348" cy="511"/>
            </a:xfrm>
            <a:solidFill>
              <a:srgbClr val="FFB850"/>
            </a:solidFill>
          </p:grpSpPr>
          <p:sp>
            <p:nvSpPr>
              <p:cNvPr id="140" name="Freeform 5"/>
              <p:cNvSpPr/>
              <p:nvPr/>
            </p:nvSpPr>
            <p:spPr bwMode="auto">
              <a:xfrm>
                <a:off x="3540" y="801"/>
                <a:ext cx="348" cy="241"/>
              </a:xfrm>
              <a:custGeom>
                <a:gdLst>
                  <a:gd fmla="*/ 78 w 97" name="T0"/>
                  <a:gd fmla="*/ 0 h 68" name="T1"/>
                  <a:gd fmla="*/ 70 w 97" name="T2"/>
                  <a:gd fmla="*/ 20 h 68" name="T3"/>
                  <a:gd fmla="*/ 49 w 97" name="T4"/>
                  <a:gd fmla="*/ 66 h 68" name="T5"/>
                  <a:gd fmla="*/ 29 w 97" name="T6"/>
                  <a:gd fmla="*/ 20 h 68" name="T7"/>
                  <a:gd fmla="*/ 20 w 97" name="T8"/>
                  <a:gd fmla="*/ 0 h 68" name="T9"/>
                  <a:gd fmla="*/ 0 w 97" name="T10"/>
                  <a:gd fmla="*/ 39 h 68" name="T11"/>
                  <a:gd fmla="*/ 0 w 97" name="T12"/>
                  <a:gd fmla="*/ 50 h 68" name="T13"/>
                  <a:gd fmla="*/ 49 w 97" name="T14"/>
                  <a:gd fmla="*/ 68 h 68" name="T15"/>
                  <a:gd fmla="*/ 97 w 97" name="T16"/>
                  <a:gd fmla="*/ 50 h 68" name="T17"/>
                  <a:gd fmla="*/ 97 w 97" name="T18"/>
                  <a:gd fmla="*/ 39 h 68" name="T19"/>
                  <a:gd fmla="*/ 78 w 97" name="T20"/>
                  <a:gd fmla="*/ 0 h 6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 w="97">
                    <a:moveTo>
                      <a:pt x="78" y="0"/>
                    </a:moveTo>
                    <a:cubicBezTo>
                      <a:pt x="70" y="20"/>
                      <a:pt x="70" y="20"/>
                      <a:pt x="70" y="20"/>
                    </a:cubicBezTo>
                    <a:cubicBezTo>
                      <a:pt x="49" y="66"/>
                      <a:pt x="49" y="66"/>
                      <a:pt x="49" y="66"/>
                    </a:cubicBezTo>
                    <a:cubicBezTo>
                      <a:pt x="29" y="20"/>
                      <a:pt x="29" y="20"/>
                      <a:pt x="29" y="20"/>
                    </a:cubicBezTo>
                    <a:cubicBezTo>
                      <a:pt x="20" y="0"/>
                      <a:pt x="20" y="0"/>
                      <a:pt x="20" y="0"/>
                    </a:cubicBezTo>
                    <a:cubicBezTo>
                      <a:pt x="8" y="8"/>
                      <a:pt x="0" y="23"/>
                      <a:pt x="0" y="39"/>
                    </a:cubicBezTo>
                    <a:cubicBezTo>
                      <a:pt x="0" y="50"/>
                      <a:pt x="0" y="50"/>
                      <a:pt x="0" y="50"/>
                    </a:cubicBezTo>
                    <a:cubicBezTo>
                      <a:pt x="13" y="61"/>
                      <a:pt x="30" y="68"/>
                      <a:pt x="49" y="68"/>
                    </a:cubicBezTo>
                    <a:cubicBezTo>
                      <a:pt x="67" y="68"/>
                      <a:pt x="84" y="61"/>
                      <a:pt x="97" y="50"/>
                    </a:cubicBezTo>
                    <a:cubicBezTo>
                      <a:pt x="97" y="39"/>
                      <a:pt x="97" y="39"/>
                      <a:pt x="97" y="39"/>
                    </a:cubicBezTo>
                    <a:cubicBezTo>
                      <a:pt x="97" y="23"/>
                      <a:pt x="90" y="9"/>
                      <a:pt x="78"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1" name="Freeform 6"/>
              <p:cNvSpPr/>
              <p:nvPr/>
            </p:nvSpPr>
            <p:spPr bwMode="auto">
              <a:xfrm>
                <a:off x="3687" y="833"/>
                <a:ext cx="58" cy="156"/>
              </a:xfrm>
              <a:custGeom>
                <a:gdLst>
                  <a:gd fmla="*/ 0 w 16" name="T0"/>
                  <a:gd fmla="*/ 0 h 44" name="T1"/>
                  <a:gd fmla="*/ 3 w 16" name="T2"/>
                  <a:gd fmla="*/ 7 h 44" name="T3"/>
                  <a:gd fmla="*/ 0 w 16" name="T4"/>
                  <a:gd fmla="*/ 36 h 44" name="T5"/>
                  <a:gd fmla="*/ 8 w 16" name="T6"/>
                  <a:gd fmla="*/ 44 h 44" name="T7"/>
                  <a:gd fmla="*/ 15 w 16" name="T8"/>
                  <a:gd fmla="*/ 36 h 44" name="T9"/>
                  <a:gd fmla="*/ 12 w 16" name="T10"/>
                  <a:gd fmla="*/ 7 h 44" name="T11"/>
                  <a:gd fmla="*/ 16 w 16" name="T12"/>
                  <a:gd fmla="*/ 0 h 44" name="T13"/>
                  <a:gd fmla="*/ 8 w 16" name="T14"/>
                  <a:gd fmla="*/ 1 h 44" name="T15"/>
                  <a:gd fmla="*/ 0 w 16" name="T16"/>
                  <a:gd fmla="*/ 0 h 4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4" w="16">
                    <a:moveTo>
                      <a:pt x="0" y="0"/>
                    </a:moveTo>
                    <a:cubicBezTo>
                      <a:pt x="0" y="3"/>
                      <a:pt x="1" y="5"/>
                      <a:pt x="3" y="7"/>
                    </a:cubicBezTo>
                    <a:cubicBezTo>
                      <a:pt x="0" y="36"/>
                      <a:pt x="0" y="36"/>
                      <a:pt x="0" y="36"/>
                    </a:cubicBezTo>
                    <a:cubicBezTo>
                      <a:pt x="8" y="44"/>
                      <a:pt x="8" y="44"/>
                      <a:pt x="8" y="44"/>
                    </a:cubicBezTo>
                    <a:cubicBezTo>
                      <a:pt x="15" y="36"/>
                      <a:pt x="15" y="36"/>
                      <a:pt x="15" y="36"/>
                    </a:cubicBezTo>
                    <a:cubicBezTo>
                      <a:pt x="12" y="7"/>
                      <a:pt x="12" y="7"/>
                      <a:pt x="12" y="7"/>
                    </a:cubicBezTo>
                    <a:cubicBezTo>
                      <a:pt x="14" y="5"/>
                      <a:pt x="15" y="3"/>
                      <a:pt x="16" y="0"/>
                    </a:cubicBezTo>
                    <a:cubicBezTo>
                      <a:pt x="13" y="1"/>
                      <a:pt x="10" y="1"/>
                      <a:pt x="8" y="1"/>
                    </a:cubicBezTo>
                    <a:cubicBezTo>
                      <a:pt x="5" y="1"/>
                      <a:pt x="2" y="1"/>
                      <a:pt x="0"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2" name="Freeform 7"/>
              <p:cNvSpPr/>
              <p:nvPr/>
            </p:nvSpPr>
            <p:spPr bwMode="auto">
              <a:xfrm>
                <a:off x="3609" y="652"/>
                <a:ext cx="215" cy="181"/>
              </a:xfrm>
              <a:custGeom>
                <a:gdLst>
                  <a:gd fmla="*/ 30 w 60" name="T0"/>
                  <a:gd fmla="*/ 5 h 51" name="T1"/>
                  <a:gd fmla="*/ 13 w 60" name="T2"/>
                  <a:gd fmla="*/ 0 h 51" name="T3"/>
                  <a:gd fmla="*/ 1 w 60" name="T4"/>
                  <a:gd fmla="*/ 0 h 51" name="T5"/>
                  <a:gd fmla="*/ 0 w 60" name="T6"/>
                  <a:gd fmla="*/ 0 h 51" name="T7"/>
                  <a:gd fmla="*/ 0 w 60" name="T8"/>
                  <a:gd fmla="*/ 6 h 51" name="T9"/>
                  <a:gd fmla="*/ 0 w 60" name="T10"/>
                  <a:gd fmla="*/ 24 h 51" name="T11"/>
                  <a:gd fmla="*/ 22 w 60" name="T12"/>
                  <a:gd fmla="*/ 50 h 51" name="T13"/>
                  <a:gd fmla="*/ 30 w 60" name="T14"/>
                  <a:gd fmla="*/ 51 h 51" name="T15"/>
                  <a:gd fmla="*/ 38 w 60" name="T16"/>
                  <a:gd fmla="*/ 50 h 51" name="T17"/>
                  <a:gd fmla="*/ 60 w 60" name="T18"/>
                  <a:gd fmla="*/ 24 h 51" name="T19"/>
                  <a:gd fmla="*/ 60 w 60" name="T20"/>
                  <a:gd fmla="*/ 6 h 51" name="T21"/>
                  <a:gd fmla="*/ 59 w 60" name="T22"/>
                  <a:gd fmla="*/ 0 h 51" name="T23"/>
                  <a:gd fmla="*/ 47 w 60" name="T24"/>
                  <a:gd fmla="*/ 0 h 51" name="T25"/>
                  <a:gd fmla="*/ 30 w 60" name="T26"/>
                  <a:gd fmla="*/ 5 h 5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1" w="60">
                    <a:moveTo>
                      <a:pt x="30" y="5"/>
                    </a:moveTo>
                    <a:cubicBezTo>
                      <a:pt x="22" y="5"/>
                      <a:pt x="15" y="3"/>
                      <a:pt x="13" y="0"/>
                    </a:cubicBezTo>
                    <a:cubicBezTo>
                      <a:pt x="1" y="0"/>
                      <a:pt x="1" y="0"/>
                      <a:pt x="1" y="0"/>
                    </a:cubicBezTo>
                    <a:cubicBezTo>
                      <a:pt x="0" y="0"/>
                      <a:pt x="0" y="0"/>
                      <a:pt x="0" y="0"/>
                    </a:cubicBezTo>
                    <a:cubicBezTo>
                      <a:pt x="0" y="2"/>
                      <a:pt x="0" y="4"/>
                      <a:pt x="0" y="6"/>
                    </a:cubicBezTo>
                    <a:cubicBezTo>
                      <a:pt x="0" y="24"/>
                      <a:pt x="0" y="24"/>
                      <a:pt x="0" y="24"/>
                    </a:cubicBezTo>
                    <a:cubicBezTo>
                      <a:pt x="0" y="36"/>
                      <a:pt x="9" y="47"/>
                      <a:pt x="22" y="50"/>
                    </a:cubicBezTo>
                    <a:cubicBezTo>
                      <a:pt x="24" y="51"/>
                      <a:pt x="27" y="51"/>
                      <a:pt x="30" y="51"/>
                    </a:cubicBezTo>
                    <a:cubicBezTo>
                      <a:pt x="32" y="51"/>
                      <a:pt x="35" y="51"/>
                      <a:pt x="38" y="50"/>
                    </a:cubicBezTo>
                    <a:cubicBezTo>
                      <a:pt x="50" y="47"/>
                      <a:pt x="60" y="36"/>
                      <a:pt x="60" y="24"/>
                    </a:cubicBezTo>
                    <a:cubicBezTo>
                      <a:pt x="60" y="6"/>
                      <a:pt x="60" y="6"/>
                      <a:pt x="60" y="6"/>
                    </a:cubicBezTo>
                    <a:cubicBezTo>
                      <a:pt x="60" y="4"/>
                      <a:pt x="59" y="2"/>
                      <a:pt x="59" y="0"/>
                    </a:cubicBezTo>
                    <a:cubicBezTo>
                      <a:pt x="47" y="0"/>
                      <a:pt x="47" y="0"/>
                      <a:pt x="47" y="0"/>
                    </a:cubicBezTo>
                    <a:cubicBezTo>
                      <a:pt x="46" y="3"/>
                      <a:pt x="38" y="5"/>
                      <a:pt x="30" y="5"/>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3" name="Freeform 8"/>
              <p:cNvSpPr>
                <a:spLocks noEditPoints="1"/>
              </p:cNvSpPr>
              <p:nvPr/>
            </p:nvSpPr>
            <p:spPr bwMode="auto">
              <a:xfrm>
                <a:off x="3598" y="531"/>
                <a:ext cx="240" cy="128"/>
              </a:xfrm>
              <a:custGeom>
                <a:gdLst>
                  <a:gd fmla="*/ 33 w 67" name="T0"/>
                  <a:gd fmla="*/ 0 h 36" name="T1"/>
                  <a:gd fmla="*/ 0 w 67" name="T2"/>
                  <a:gd fmla="*/ 31 h 36" name="T3"/>
                  <a:gd fmla="*/ 4 w 67" name="T4"/>
                  <a:gd fmla="*/ 31 h 36" name="T5"/>
                  <a:gd fmla="*/ 4 w 67" name="T6"/>
                  <a:gd fmla="*/ 31 h 36" name="T7"/>
                  <a:gd fmla="*/ 16 w 67" name="T8"/>
                  <a:gd fmla="*/ 31 h 36" name="T9"/>
                  <a:gd fmla="*/ 33 w 67" name="T10"/>
                  <a:gd fmla="*/ 36 h 36" name="T11"/>
                  <a:gd fmla="*/ 51 w 67" name="T12"/>
                  <a:gd fmla="*/ 31 h 36" name="T13"/>
                  <a:gd fmla="*/ 62 w 67" name="T14"/>
                  <a:gd fmla="*/ 31 h 36" name="T15"/>
                  <a:gd fmla="*/ 64 w 67" name="T16"/>
                  <a:gd fmla="*/ 31 h 36" name="T17"/>
                  <a:gd fmla="*/ 67 w 67" name="T18"/>
                  <a:gd fmla="*/ 31 h 36" name="T19"/>
                  <a:gd fmla="*/ 33 w 67" name="T20"/>
                  <a:gd fmla="*/ 0 h 36" name="T21"/>
                  <a:gd fmla="*/ 33 w 67" name="T22"/>
                  <a:gd fmla="*/ 26 h 36" name="T23"/>
                  <a:gd fmla="*/ 27 w 67" name="T24"/>
                  <a:gd fmla="*/ 20 h 36" name="T25"/>
                  <a:gd fmla="*/ 33 w 67" name="T26"/>
                  <a:gd fmla="*/ 14 h 36" name="T27"/>
                  <a:gd fmla="*/ 40 w 67" name="T28"/>
                  <a:gd fmla="*/ 20 h 36" name="T29"/>
                  <a:gd fmla="*/ 33 w 67" name="T30"/>
                  <a:gd fmla="*/ 26 h 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 w="67">
                    <a:moveTo>
                      <a:pt x="33" y="0"/>
                    </a:moveTo>
                    <a:cubicBezTo>
                      <a:pt x="15" y="0"/>
                      <a:pt x="1" y="14"/>
                      <a:pt x="0" y="31"/>
                    </a:cubicBezTo>
                    <a:cubicBezTo>
                      <a:pt x="4" y="31"/>
                      <a:pt x="4" y="31"/>
                      <a:pt x="4" y="31"/>
                    </a:cubicBezTo>
                    <a:cubicBezTo>
                      <a:pt x="4" y="31"/>
                      <a:pt x="4" y="31"/>
                      <a:pt x="4" y="31"/>
                    </a:cubicBezTo>
                    <a:cubicBezTo>
                      <a:pt x="16" y="31"/>
                      <a:pt x="16" y="31"/>
                      <a:pt x="16" y="31"/>
                    </a:cubicBezTo>
                    <a:cubicBezTo>
                      <a:pt x="18" y="34"/>
                      <a:pt x="25" y="36"/>
                      <a:pt x="33" y="36"/>
                    </a:cubicBezTo>
                    <a:cubicBezTo>
                      <a:pt x="42" y="36"/>
                      <a:pt x="49" y="34"/>
                      <a:pt x="51" y="31"/>
                    </a:cubicBezTo>
                    <a:cubicBezTo>
                      <a:pt x="62" y="31"/>
                      <a:pt x="62" y="31"/>
                      <a:pt x="62" y="31"/>
                    </a:cubicBezTo>
                    <a:cubicBezTo>
                      <a:pt x="64" y="31"/>
                      <a:pt x="64" y="31"/>
                      <a:pt x="64" y="31"/>
                    </a:cubicBezTo>
                    <a:cubicBezTo>
                      <a:pt x="67" y="31"/>
                      <a:pt x="67" y="31"/>
                      <a:pt x="67" y="31"/>
                    </a:cubicBezTo>
                    <a:cubicBezTo>
                      <a:pt x="66" y="14"/>
                      <a:pt x="51" y="0"/>
                      <a:pt x="33" y="0"/>
                    </a:cubicBezTo>
                    <a:close/>
                    <a:moveTo>
                      <a:pt x="33" y="26"/>
                    </a:moveTo>
                    <a:cubicBezTo>
                      <a:pt x="30" y="26"/>
                      <a:pt x="27" y="24"/>
                      <a:pt x="27" y="20"/>
                    </a:cubicBezTo>
                    <a:cubicBezTo>
                      <a:pt x="27" y="17"/>
                      <a:pt x="30" y="14"/>
                      <a:pt x="33" y="14"/>
                    </a:cubicBezTo>
                    <a:cubicBezTo>
                      <a:pt x="37" y="14"/>
                      <a:pt x="40" y="17"/>
                      <a:pt x="40" y="20"/>
                    </a:cubicBezTo>
                    <a:cubicBezTo>
                      <a:pt x="40" y="24"/>
                      <a:pt x="37" y="26"/>
                      <a:pt x="33" y="26"/>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3" name="组合 2"/>
          <p:cNvGrpSpPr/>
          <p:nvPr/>
        </p:nvGrpSpPr>
        <p:grpSpPr>
          <a:xfrm>
            <a:off x="7793188" y="3307217"/>
            <a:ext cx="1980550" cy="2466790"/>
            <a:chOff x="7388206" y="2615808"/>
            <a:chExt cx="1877714" cy="2339553"/>
          </a:xfrm>
        </p:grpSpPr>
        <p:grpSp>
          <p:nvGrpSpPr>
            <p:cNvPr id="88" name="组合 87"/>
            <p:cNvGrpSpPr/>
            <p:nvPr/>
          </p:nvGrpSpPr>
          <p:grpSpPr>
            <a:xfrm>
              <a:off x="7388206" y="2615808"/>
              <a:ext cx="1877714" cy="2339553"/>
              <a:chOff x="7380501" y="2927403"/>
              <a:chExt cx="2311884" cy="2880513"/>
            </a:xfrm>
          </p:grpSpPr>
          <p:sp>
            <p:nvSpPr>
              <p:cNvPr id="89"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0" name="椭圆 89"/>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1" name="椭圆 90"/>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44" name="Group 11"/>
            <p:cNvGrpSpPr>
              <a:grpSpLocks noChangeAspect="1"/>
            </p:cNvGrpSpPr>
            <p:nvPr/>
          </p:nvGrpSpPr>
          <p:grpSpPr>
            <a:xfrm>
              <a:off x="7813988" y="3135607"/>
              <a:ext cx="521662" cy="453436"/>
              <a:chOff x="4838" y="1902"/>
              <a:chExt cx="497" cy="432"/>
            </a:xfrm>
            <a:solidFill>
              <a:srgbClr val="663A77"/>
            </a:solidFill>
          </p:grpSpPr>
          <p:sp>
            <p:nvSpPr>
              <p:cNvPr id="145" name="Freeform 12"/>
              <p:cNvSpPr>
                <a:spLocks noEditPoints="1"/>
              </p:cNvSpPr>
              <p:nvPr/>
            </p:nvSpPr>
            <p:spPr bwMode="auto">
              <a:xfrm>
                <a:off x="5001" y="1999"/>
                <a:ext cx="334" cy="335"/>
              </a:xfrm>
              <a:custGeom>
                <a:gdLst>
                  <a:gd fmla="*/ 9 w 80" name="T0"/>
                  <a:gd fmla="*/ 19 h 80" name="T1"/>
                  <a:gd fmla="*/ 10 w 80" name="T2"/>
                  <a:gd fmla="*/ 26 h 80" name="T3"/>
                  <a:gd fmla="*/ 5 w 80" name="T4"/>
                  <a:gd fmla="*/ 27 h 80" name="T5"/>
                  <a:gd fmla="*/ 0 w 80" name="T6"/>
                  <a:gd fmla="*/ 31 h 80" name="T7"/>
                  <a:gd fmla="*/ 3 w 80" name="T8"/>
                  <a:gd fmla="*/ 37 h 80" name="T9"/>
                  <a:gd fmla="*/ 7 w 80" name="T10"/>
                  <a:gd fmla="*/ 42 h 80" name="T11"/>
                  <a:gd fmla="*/ 3 w 80" name="T12"/>
                  <a:gd fmla="*/ 46 h 80" name="T13"/>
                  <a:gd fmla="*/ 1 w 80" name="T14"/>
                  <a:gd fmla="*/ 52 h 80" name="T15"/>
                  <a:gd fmla="*/ 7 w 80" name="T16"/>
                  <a:gd fmla="*/ 56 h 80" name="T17"/>
                  <a:gd fmla="*/ 11 w 80" name="T18"/>
                  <a:gd fmla="*/ 57 h 80" name="T19"/>
                  <a:gd fmla="*/ 11 w 80" name="T20"/>
                  <a:gd fmla="*/ 63 h 80" name="T21"/>
                  <a:gd fmla="*/ 13 w 80" name="T22"/>
                  <a:gd fmla="*/ 70 h 80" name="T23"/>
                  <a:gd fmla="*/ 19 w 80" name="T24"/>
                  <a:gd fmla="*/ 70 h 80" name="T25"/>
                  <a:gd fmla="*/ 25 w 80" name="T26"/>
                  <a:gd fmla="*/ 70 h 80" name="T27"/>
                  <a:gd fmla="*/ 27 w 80" name="T28"/>
                  <a:gd fmla="*/ 74 h 80" name="T29"/>
                  <a:gd fmla="*/ 31 w 80" name="T30"/>
                  <a:gd fmla="*/ 79 h 80" name="T31"/>
                  <a:gd fmla="*/ 37 w 80" name="T32"/>
                  <a:gd fmla="*/ 76 h 80" name="T33"/>
                  <a:gd fmla="*/ 42 w 80" name="T34"/>
                  <a:gd fmla="*/ 73 h 80" name="T35"/>
                  <a:gd fmla="*/ 46 w 80" name="T36"/>
                  <a:gd fmla="*/ 76 h 80" name="T37"/>
                  <a:gd fmla="*/ 52 w 80" name="T38"/>
                  <a:gd fmla="*/ 78 h 80" name="T39"/>
                  <a:gd fmla="*/ 56 w 80" name="T40"/>
                  <a:gd fmla="*/ 73 h 80" name="T41"/>
                  <a:gd fmla="*/ 58 w 80" name="T42"/>
                  <a:gd fmla="*/ 67 h 80" name="T43"/>
                  <a:gd fmla="*/ 63 w 80" name="T44"/>
                  <a:gd fmla="*/ 68 h 80" name="T45"/>
                  <a:gd fmla="*/ 69 w 80" name="T46"/>
                  <a:gd fmla="*/ 67 h 80" name="T47"/>
                  <a:gd fmla="*/ 70 w 80" name="T48"/>
                  <a:gd fmla="*/ 60 h 80" name="T49"/>
                  <a:gd fmla="*/ 69 w 80" name="T50"/>
                  <a:gd fmla="*/ 54 h 80" name="T51"/>
                  <a:gd fmla="*/ 74 w 80" name="T52"/>
                  <a:gd fmla="*/ 53 h 80" name="T53"/>
                  <a:gd fmla="*/ 79 w 80" name="T54"/>
                  <a:gd fmla="*/ 48 h 80" name="T55"/>
                  <a:gd fmla="*/ 76 w 80" name="T56"/>
                  <a:gd fmla="*/ 42 h 80" name="T57"/>
                  <a:gd fmla="*/ 72 w 80" name="T58"/>
                  <a:gd fmla="*/ 37 h 80" name="T59"/>
                  <a:gd fmla="*/ 76 w 80" name="T60"/>
                  <a:gd fmla="*/ 34 h 80" name="T61"/>
                  <a:gd fmla="*/ 78 w 80" name="T62"/>
                  <a:gd fmla="*/ 27 h 80" name="T63"/>
                  <a:gd fmla="*/ 73 w 80" name="T64"/>
                  <a:gd fmla="*/ 24 h 80" name="T65"/>
                  <a:gd fmla="*/ 67 w 80" name="T66"/>
                  <a:gd fmla="*/ 21 h 80" name="T67"/>
                  <a:gd fmla="*/ 68 w 80" name="T68"/>
                  <a:gd fmla="*/ 16 h 80" name="T69"/>
                  <a:gd fmla="*/ 67 w 80" name="T70"/>
                  <a:gd fmla="*/ 10 h 80" name="T71"/>
                  <a:gd fmla="*/ 60 w 80" name="T72"/>
                  <a:gd fmla="*/ 9 h 80" name="T73"/>
                  <a:gd fmla="*/ 54 w 80" name="T74"/>
                  <a:gd fmla="*/ 10 h 80" name="T75"/>
                  <a:gd fmla="*/ 52 w 80" name="T76"/>
                  <a:gd fmla="*/ 5 h 80" name="T77"/>
                  <a:gd fmla="*/ 48 w 80" name="T78"/>
                  <a:gd fmla="*/ 0 h 80" name="T79"/>
                  <a:gd fmla="*/ 42 w 80" name="T80"/>
                  <a:gd fmla="*/ 3 h 80" name="T81"/>
                  <a:gd fmla="*/ 37 w 80" name="T82"/>
                  <a:gd fmla="*/ 7 h 80" name="T83"/>
                  <a:gd fmla="*/ 33 w 80" name="T84"/>
                  <a:gd fmla="*/ 3 h 80" name="T85"/>
                  <a:gd fmla="*/ 27 w 80" name="T86"/>
                  <a:gd fmla="*/ 1 h 80" name="T87"/>
                  <a:gd fmla="*/ 23 w 80" name="T88"/>
                  <a:gd fmla="*/ 7 h 80" name="T89"/>
                  <a:gd fmla="*/ 21 w 80" name="T90"/>
                  <a:gd fmla="*/ 13 h 80" name="T91"/>
                  <a:gd fmla="*/ 16 w 80" name="T92"/>
                  <a:gd fmla="*/ 11 h 80" name="T93"/>
                  <a:gd fmla="*/ 10 w 80" name="T94"/>
                  <a:gd fmla="*/ 13 h 80" name="T95"/>
                  <a:gd fmla="*/ 9 w 80" name="T96"/>
                  <a:gd fmla="*/ 19 h 80" name="T97"/>
                  <a:gd fmla="*/ 32 w 80" name="T98"/>
                  <a:gd fmla="*/ 18 h 80" name="T99"/>
                  <a:gd fmla="*/ 62 w 80" name="T100"/>
                  <a:gd fmla="*/ 33 h 80" name="T101"/>
                  <a:gd fmla="*/ 47 w 80" name="T102"/>
                  <a:gd fmla="*/ 62 h 80" name="T103"/>
                  <a:gd fmla="*/ 18 w 80" name="T104"/>
                  <a:gd fmla="*/ 47 h 80" name="T105"/>
                  <a:gd fmla="*/ 32 w 80" name="T106"/>
                  <a:gd fmla="*/ 18 h 8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0" w="80">
                    <a:moveTo>
                      <a:pt x="9" y="19"/>
                    </a:moveTo>
                    <a:cubicBezTo>
                      <a:pt x="11" y="21"/>
                      <a:pt x="10" y="25"/>
                      <a:pt x="10" y="26"/>
                    </a:cubicBezTo>
                    <a:cubicBezTo>
                      <a:pt x="9" y="27"/>
                      <a:pt x="7" y="27"/>
                      <a:pt x="5" y="27"/>
                    </a:cubicBezTo>
                    <a:cubicBezTo>
                      <a:pt x="3" y="26"/>
                      <a:pt x="1" y="28"/>
                      <a:pt x="0" y="31"/>
                    </a:cubicBezTo>
                    <a:cubicBezTo>
                      <a:pt x="0" y="34"/>
                      <a:pt x="1" y="37"/>
                      <a:pt x="3" y="37"/>
                    </a:cubicBezTo>
                    <a:cubicBezTo>
                      <a:pt x="5" y="38"/>
                      <a:pt x="7" y="41"/>
                      <a:pt x="7" y="42"/>
                    </a:cubicBezTo>
                    <a:cubicBezTo>
                      <a:pt x="7" y="44"/>
                      <a:pt x="5" y="45"/>
                      <a:pt x="3" y="46"/>
                    </a:cubicBezTo>
                    <a:cubicBezTo>
                      <a:pt x="1" y="47"/>
                      <a:pt x="0" y="49"/>
                      <a:pt x="1" y="52"/>
                    </a:cubicBezTo>
                    <a:cubicBezTo>
                      <a:pt x="2" y="55"/>
                      <a:pt x="4" y="57"/>
                      <a:pt x="7" y="56"/>
                    </a:cubicBezTo>
                    <a:cubicBezTo>
                      <a:pt x="9" y="55"/>
                      <a:pt x="11" y="56"/>
                      <a:pt x="11" y="57"/>
                    </a:cubicBezTo>
                    <a:cubicBezTo>
                      <a:pt x="12" y="58"/>
                      <a:pt x="13" y="62"/>
                      <a:pt x="11" y="63"/>
                    </a:cubicBezTo>
                    <a:cubicBezTo>
                      <a:pt x="10" y="65"/>
                      <a:pt x="10" y="68"/>
                      <a:pt x="13" y="70"/>
                    </a:cubicBezTo>
                    <a:cubicBezTo>
                      <a:pt x="15" y="72"/>
                      <a:pt x="18" y="72"/>
                      <a:pt x="19" y="70"/>
                    </a:cubicBezTo>
                    <a:cubicBezTo>
                      <a:pt x="20" y="69"/>
                      <a:pt x="24" y="69"/>
                      <a:pt x="25" y="70"/>
                    </a:cubicBezTo>
                    <a:cubicBezTo>
                      <a:pt x="27" y="70"/>
                      <a:pt x="27" y="72"/>
                      <a:pt x="27" y="74"/>
                    </a:cubicBezTo>
                    <a:cubicBezTo>
                      <a:pt x="26" y="76"/>
                      <a:pt x="28" y="78"/>
                      <a:pt x="31" y="79"/>
                    </a:cubicBezTo>
                    <a:cubicBezTo>
                      <a:pt x="34" y="80"/>
                      <a:pt x="37" y="79"/>
                      <a:pt x="37" y="76"/>
                    </a:cubicBezTo>
                    <a:cubicBezTo>
                      <a:pt x="37" y="74"/>
                      <a:pt x="41" y="73"/>
                      <a:pt x="42" y="73"/>
                    </a:cubicBezTo>
                    <a:cubicBezTo>
                      <a:pt x="43" y="72"/>
                      <a:pt x="45" y="74"/>
                      <a:pt x="46" y="76"/>
                    </a:cubicBezTo>
                    <a:cubicBezTo>
                      <a:pt x="46" y="78"/>
                      <a:pt x="49" y="79"/>
                      <a:pt x="52" y="78"/>
                    </a:cubicBezTo>
                    <a:cubicBezTo>
                      <a:pt x="55" y="77"/>
                      <a:pt x="56" y="75"/>
                      <a:pt x="56" y="73"/>
                    </a:cubicBezTo>
                    <a:cubicBezTo>
                      <a:pt x="55" y="71"/>
                      <a:pt x="57" y="68"/>
                      <a:pt x="58" y="67"/>
                    </a:cubicBezTo>
                    <a:cubicBezTo>
                      <a:pt x="59" y="66"/>
                      <a:pt x="61" y="67"/>
                      <a:pt x="63" y="68"/>
                    </a:cubicBezTo>
                    <a:cubicBezTo>
                      <a:pt x="65" y="70"/>
                      <a:pt x="67" y="69"/>
                      <a:pt x="69" y="67"/>
                    </a:cubicBezTo>
                    <a:cubicBezTo>
                      <a:pt x="71" y="65"/>
                      <a:pt x="72" y="62"/>
                      <a:pt x="70" y="60"/>
                    </a:cubicBezTo>
                    <a:cubicBezTo>
                      <a:pt x="69" y="59"/>
                      <a:pt x="69" y="55"/>
                      <a:pt x="69" y="54"/>
                    </a:cubicBezTo>
                    <a:cubicBezTo>
                      <a:pt x="70" y="53"/>
                      <a:pt x="72" y="52"/>
                      <a:pt x="74" y="53"/>
                    </a:cubicBezTo>
                    <a:cubicBezTo>
                      <a:pt x="76" y="53"/>
                      <a:pt x="78" y="51"/>
                      <a:pt x="79" y="48"/>
                    </a:cubicBezTo>
                    <a:cubicBezTo>
                      <a:pt x="80" y="45"/>
                      <a:pt x="78" y="43"/>
                      <a:pt x="76" y="42"/>
                    </a:cubicBezTo>
                    <a:cubicBezTo>
                      <a:pt x="74" y="42"/>
                      <a:pt x="72" y="38"/>
                      <a:pt x="72" y="37"/>
                    </a:cubicBezTo>
                    <a:cubicBezTo>
                      <a:pt x="72" y="36"/>
                      <a:pt x="74" y="34"/>
                      <a:pt x="76" y="34"/>
                    </a:cubicBezTo>
                    <a:cubicBezTo>
                      <a:pt x="78" y="33"/>
                      <a:pt x="79" y="30"/>
                      <a:pt x="78" y="27"/>
                    </a:cubicBezTo>
                    <a:cubicBezTo>
                      <a:pt x="77" y="25"/>
                      <a:pt x="75" y="23"/>
                      <a:pt x="73" y="24"/>
                    </a:cubicBezTo>
                    <a:cubicBezTo>
                      <a:pt x="71" y="24"/>
                      <a:pt x="67" y="22"/>
                      <a:pt x="67" y="21"/>
                    </a:cubicBezTo>
                    <a:cubicBezTo>
                      <a:pt x="66" y="20"/>
                      <a:pt x="66" y="18"/>
                      <a:pt x="68" y="16"/>
                    </a:cubicBezTo>
                    <a:cubicBezTo>
                      <a:pt x="69" y="15"/>
                      <a:pt x="69" y="12"/>
                      <a:pt x="67" y="10"/>
                    </a:cubicBezTo>
                    <a:cubicBezTo>
                      <a:pt x="64" y="8"/>
                      <a:pt x="61" y="8"/>
                      <a:pt x="60" y="9"/>
                    </a:cubicBezTo>
                    <a:cubicBezTo>
                      <a:pt x="59" y="11"/>
                      <a:pt x="55" y="10"/>
                      <a:pt x="54" y="10"/>
                    </a:cubicBezTo>
                    <a:cubicBezTo>
                      <a:pt x="52" y="9"/>
                      <a:pt x="52" y="7"/>
                      <a:pt x="52" y="5"/>
                    </a:cubicBezTo>
                    <a:cubicBezTo>
                      <a:pt x="53" y="3"/>
                      <a:pt x="51" y="1"/>
                      <a:pt x="48" y="0"/>
                    </a:cubicBezTo>
                    <a:cubicBezTo>
                      <a:pt x="45" y="0"/>
                      <a:pt x="42" y="1"/>
                      <a:pt x="42" y="3"/>
                    </a:cubicBezTo>
                    <a:cubicBezTo>
                      <a:pt x="42" y="5"/>
                      <a:pt x="38" y="7"/>
                      <a:pt x="37" y="7"/>
                    </a:cubicBezTo>
                    <a:cubicBezTo>
                      <a:pt x="36" y="7"/>
                      <a:pt x="34" y="5"/>
                      <a:pt x="33" y="3"/>
                    </a:cubicBezTo>
                    <a:cubicBezTo>
                      <a:pt x="33" y="1"/>
                      <a:pt x="30" y="1"/>
                      <a:pt x="27" y="1"/>
                    </a:cubicBezTo>
                    <a:cubicBezTo>
                      <a:pt x="24" y="2"/>
                      <a:pt x="23" y="5"/>
                      <a:pt x="23" y="7"/>
                    </a:cubicBezTo>
                    <a:cubicBezTo>
                      <a:pt x="24" y="9"/>
                      <a:pt x="22" y="12"/>
                      <a:pt x="21" y="13"/>
                    </a:cubicBezTo>
                    <a:cubicBezTo>
                      <a:pt x="20" y="13"/>
                      <a:pt x="18" y="13"/>
                      <a:pt x="16" y="11"/>
                    </a:cubicBezTo>
                    <a:cubicBezTo>
                      <a:pt x="15" y="10"/>
                      <a:pt x="12" y="11"/>
                      <a:pt x="10" y="13"/>
                    </a:cubicBezTo>
                    <a:cubicBezTo>
                      <a:pt x="8" y="15"/>
                      <a:pt x="7" y="18"/>
                      <a:pt x="9" y="19"/>
                    </a:cubicBezTo>
                    <a:close/>
                    <a:moveTo>
                      <a:pt x="32" y="18"/>
                    </a:moveTo>
                    <a:cubicBezTo>
                      <a:pt x="45" y="14"/>
                      <a:pt x="58" y="21"/>
                      <a:pt x="62" y="33"/>
                    </a:cubicBezTo>
                    <a:cubicBezTo>
                      <a:pt x="65" y="45"/>
                      <a:pt x="59" y="58"/>
                      <a:pt x="47" y="62"/>
                    </a:cubicBezTo>
                    <a:cubicBezTo>
                      <a:pt x="34" y="66"/>
                      <a:pt x="21" y="59"/>
                      <a:pt x="18" y="47"/>
                    </a:cubicBezTo>
                    <a:cubicBezTo>
                      <a:pt x="14" y="35"/>
                      <a:pt x="20" y="22"/>
                      <a:pt x="32" y="18"/>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6" name="Freeform 13"/>
              <p:cNvSpPr>
                <a:spLocks noEditPoints="1"/>
              </p:cNvSpPr>
              <p:nvPr/>
            </p:nvSpPr>
            <p:spPr bwMode="auto">
              <a:xfrm>
                <a:off x="4838" y="1902"/>
                <a:ext cx="217" cy="214"/>
              </a:xfrm>
              <a:custGeom>
                <a:gdLst>
                  <a:gd fmla="*/ 6 w 52" name="T0"/>
                  <a:gd fmla="*/ 12 h 51" name="T1"/>
                  <a:gd fmla="*/ 7 w 52" name="T2"/>
                  <a:gd fmla="*/ 16 h 51" name="T3"/>
                  <a:gd fmla="*/ 4 w 52" name="T4"/>
                  <a:gd fmla="*/ 17 h 51" name="T5"/>
                  <a:gd fmla="*/ 1 w 52" name="T6"/>
                  <a:gd fmla="*/ 20 h 51" name="T7"/>
                  <a:gd fmla="*/ 3 w 52" name="T8"/>
                  <a:gd fmla="*/ 24 h 51" name="T9"/>
                  <a:gd fmla="*/ 5 w 52" name="T10"/>
                  <a:gd fmla="*/ 27 h 51" name="T11"/>
                  <a:gd fmla="*/ 3 w 52" name="T12"/>
                  <a:gd fmla="*/ 29 h 51" name="T13"/>
                  <a:gd fmla="*/ 1 w 52" name="T14"/>
                  <a:gd fmla="*/ 33 h 51" name="T15"/>
                  <a:gd fmla="*/ 5 w 52" name="T16"/>
                  <a:gd fmla="*/ 36 h 51" name="T17"/>
                  <a:gd fmla="*/ 8 w 52" name="T18"/>
                  <a:gd fmla="*/ 36 h 51" name="T19"/>
                  <a:gd fmla="*/ 8 w 52" name="T20"/>
                  <a:gd fmla="*/ 41 h 51" name="T21"/>
                  <a:gd fmla="*/ 9 w 52" name="T22"/>
                  <a:gd fmla="*/ 45 h 51" name="T23"/>
                  <a:gd fmla="*/ 13 w 52" name="T24"/>
                  <a:gd fmla="*/ 45 h 51" name="T25"/>
                  <a:gd fmla="*/ 17 w 52" name="T26"/>
                  <a:gd fmla="*/ 45 h 51" name="T27"/>
                  <a:gd fmla="*/ 18 w 52" name="T28"/>
                  <a:gd fmla="*/ 48 h 51" name="T29"/>
                  <a:gd fmla="*/ 21 w 52" name="T30"/>
                  <a:gd fmla="*/ 51 h 51" name="T31"/>
                  <a:gd fmla="*/ 25 w 52" name="T32"/>
                  <a:gd fmla="*/ 49 h 51" name="T33"/>
                  <a:gd fmla="*/ 28 w 52" name="T34"/>
                  <a:gd fmla="*/ 47 h 51" name="T35"/>
                  <a:gd fmla="*/ 30 w 52" name="T36"/>
                  <a:gd fmla="*/ 49 h 51" name="T37"/>
                  <a:gd fmla="*/ 34 w 52" name="T38"/>
                  <a:gd fmla="*/ 50 h 51" name="T39"/>
                  <a:gd fmla="*/ 37 w 52" name="T40"/>
                  <a:gd fmla="*/ 47 h 51" name="T41"/>
                  <a:gd fmla="*/ 38 w 52" name="T42"/>
                  <a:gd fmla="*/ 43 h 51" name="T43"/>
                  <a:gd fmla="*/ 41 w 52" name="T44"/>
                  <a:gd fmla="*/ 44 h 51" name="T45"/>
                  <a:gd fmla="*/ 45 w 52" name="T46"/>
                  <a:gd fmla="*/ 43 h 51" name="T47"/>
                  <a:gd fmla="*/ 46 w 52" name="T48"/>
                  <a:gd fmla="*/ 39 h 51" name="T49"/>
                  <a:gd fmla="*/ 45 w 52" name="T50"/>
                  <a:gd fmla="*/ 35 h 51" name="T51"/>
                  <a:gd fmla="*/ 48 w 52" name="T52"/>
                  <a:gd fmla="*/ 34 h 51" name="T53"/>
                  <a:gd fmla="*/ 51 w 52" name="T54"/>
                  <a:gd fmla="*/ 31 h 51" name="T55"/>
                  <a:gd fmla="*/ 50 w 52" name="T56"/>
                  <a:gd fmla="*/ 27 h 51" name="T57"/>
                  <a:gd fmla="*/ 47 w 52" name="T58"/>
                  <a:gd fmla="*/ 24 h 51" name="T59"/>
                  <a:gd fmla="*/ 49 w 52" name="T60"/>
                  <a:gd fmla="*/ 22 h 51" name="T61"/>
                  <a:gd fmla="*/ 51 w 52" name="T62"/>
                  <a:gd fmla="*/ 18 h 51" name="T63"/>
                  <a:gd fmla="*/ 47 w 52" name="T64"/>
                  <a:gd fmla="*/ 15 h 51" name="T65"/>
                  <a:gd fmla="*/ 44 w 52" name="T66"/>
                  <a:gd fmla="*/ 13 h 51" name="T67"/>
                  <a:gd fmla="*/ 44 w 52" name="T68"/>
                  <a:gd fmla="*/ 10 h 51" name="T69"/>
                  <a:gd fmla="*/ 43 w 52" name="T70"/>
                  <a:gd fmla="*/ 6 h 51" name="T71"/>
                  <a:gd fmla="*/ 39 w 52" name="T72"/>
                  <a:gd fmla="*/ 6 h 51" name="T73"/>
                  <a:gd fmla="*/ 35 w 52" name="T74"/>
                  <a:gd fmla="*/ 6 h 51" name="T75"/>
                  <a:gd fmla="*/ 34 w 52" name="T76"/>
                  <a:gd fmla="*/ 3 h 51" name="T77"/>
                  <a:gd fmla="*/ 32 w 52" name="T78"/>
                  <a:gd fmla="*/ 0 h 51" name="T79"/>
                  <a:gd fmla="*/ 28 w 52" name="T80"/>
                  <a:gd fmla="*/ 2 h 51" name="T81"/>
                  <a:gd fmla="*/ 24 w 52" name="T82"/>
                  <a:gd fmla="*/ 4 h 51" name="T83"/>
                  <a:gd fmla="*/ 22 w 52" name="T84"/>
                  <a:gd fmla="*/ 2 h 51" name="T85"/>
                  <a:gd fmla="*/ 18 w 52" name="T86"/>
                  <a:gd fmla="*/ 1 h 51" name="T87"/>
                  <a:gd fmla="*/ 16 w 52" name="T88"/>
                  <a:gd fmla="*/ 4 h 51" name="T89"/>
                  <a:gd fmla="*/ 14 w 52" name="T90"/>
                  <a:gd fmla="*/ 8 h 51" name="T91"/>
                  <a:gd fmla="*/ 11 w 52" name="T92"/>
                  <a:gd fmla="*/ 7 h 51" name="T93"/>
                  <a:gd fmla="*/ 7 w 52" name="T94"/>
                  <a:gd fmla="*/ 8 h 51" name="T95"/>
                  <a:gd fmla="*/ 6 w 52" name="T96"/>
                  <a:gd fmla="*/ 12 h 51" name="T97"/>
                  <a:gd fmla="*/ 22 w 52" name="T98"/>
                  <a:gd fmla="*/ 11 h 51" name="T99"/>
                  <a:gd fmla="*/ 40 w 52" name="T100"/>
                  <a:gd fmla="*/ 21 h 51" name="T101"/>
                  <a:gd fmla="*/ 31 w 52" name="T102"/>
                  <a:gd fmla="*/ 40 h 51" name="T103"/>
                  <a:gd fmla="*/ 12 w 52" name="T104"/>
                  <a:gd fmla="*/ 30 h 51" name="T105"/>
                  <a:gd fmla="*/ 22 w 52" name="T106"/>
                  <a:gd fmla="*/ 11 h 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1" w="52">
                    <a:moveTo>
                      <a:pt x="6" y="12"/>
                    </a:moveTo>
                    <a:cubicBezTo>
                      <a:pt x="7" y="13"/>
                      <a:pt x="7" y="16"/>
                      <a:pt x="7" y="16"/>
                    </a:cubicBezTo>
                    <a:cubicBezTo>
                      <a:pt x="7" y="17"/>
                      <a:pt x="5" y="18"/>
                      <a:pt x="4" y="17"/>
                    </a:cubicBezTo>
                    <a:cubicBezTo>
                      <a:pt x="3" y="17"/>
                      <a:pt x="1" y="18"/>
                      <a:pt x="1" y="20"/>
                    </a:cubicBezTo>
                    <a:cubicBezTo>
                      <a:pt x="0" y="22"/>
                      <a:pt x="1" y="24"/>
                      <a:pt x="3" y="24"/>
                    </a:cubicBezTo>
                    <a:cubicBezTo>
                      <a:pt x="4" y="24"/>
                      <a:pt x="5" y="26"/>
                      <a:pt x="5" y="27"/>
                    </a:cubicBezTo>
                    <a:cubicBezTo>
                      <a:pt x="5" y="28"/>
                      <a:pt x="4" y="29"/>
                      <a:pt x="3" y="29"/>
                    </a:cubicBezTo>
                    <a:cubicBezTo>
                      <a:pt x="1" y="30"/>
                      <a:pt x="1" y="32"/>
                      <a:pt x="1" y="33"/>
                    </a:cubicBezTo>
                    <a:cubicBezTo>
                      <a:pt x="2" y="35"/>
                      <a:pt x="4" y="36"/>
                      <a:pt x="5" y="36"/>
                    </a:cubicBezTo>
                    <a:cubicBezTo>
                      <a:pt x="6" y="36"/>
                      <a:pt x="8" y="36"/>
                      <a:pt x="8" y="36"/>
                    </a:cubicBezTo>
                    <a:cubicBezTo>
                      <a:pt x="8" y="37"/>
                      <a:pt x="9" y="40"/>
                      <a:pt x="8" y="41"/>
                    </a:cubicBezTo>
                    <a:cubicBezTo>
                      <a:pt x="7" y="42"/>
                      <a:pt x="7" y="43"/>
                      <a:pt x="9" y="45"/>
                    </a:cubicBezTo>
                    <a:cubicBezTo>
                      <a:pt x="10" y="46"/>
                      <a:pt x="12" y="46"/>
                      <a:pt x="13" y="45"/>
                    </a:cubicBezTo>
                    <a:cubicBezTo>
                      <a:pt x="14" y="44"/>
                      <a:pt x="16" y="44"/>
                      <a:pt x="17" y="45"/>
                    </a:cubicBezTo>
                    <a:cubicBezTo>
                      <a:pt x="18" y="45"/>
                      <a:pt x="18" y="46"/>
                      <a:pt x="18" y="48"/>
                    </a:cubicBezTo>
                    <a:cubicBezTo>
                      <a:pt x="18" y="49"/>
                      <a:pt x="19" y="50"/>
                      <a:pt x="21" y="51"/>
                    </a:cubicBezTo>
                    <a:cubicBezTo>
                      <a:pt x="22" y="51"/>
                      <a:pt x="24" y="50"/>
                      <a:pt x="25" y="49"/>
                    </a:cubicBezTo>
                    <a:cubicBezTo>
                      <a:pt x="25" y="48"/>
                      <a:pt x="27" y="47"/>
                      <a:pt x="28" y="47"/>
                    </a:cubicBezTo>
                    <a:cubicBezTo>
                      <a:pt x="29" y="47"/>
                      <a:pt x="30" y="48"/>
                      <a:pt x="30" y="49"/>
                    </a:cubicBezTo>
                    <a:cubicBezTo>
                      <a:pt x="30" y="50"/>
                      <a:pt x="32" y="51"/>
                      <a:pt x="34" y="50"/>
                    </a:cubicBezTo>
                    <a:cubicBezTo>
                      <a:pt x="36" y="50"/>
                      <a:pt x="37" y="48"/>
                      <a:pt x="37" y="47"/>
                    </a:cubicBezTo>
                    <a:cubicBezTo>
                      <a:pt x="36" y="45"/>
                      <a:pt x="38" y="43"/>
                      <a:pt x="38" y="43"/>
                    </a:cubicBezTo>
                    <a:cubicBezTo>
                      <a:pt x="39" y="42"/>
                      <a:pt x="40" y="43"/>
                      <a:pt x="41" y="44"/>
                    </a:cubicBezTo>
                    <a:cubicBezTo>
                      <a:pt x="42" y="45"/>
                      <a:pt x="44" y="44"/>
                      <a:pt x="45" y="43"/>
                    </a:cubicBezTo>
                    <a:cubicBezTo>
                      <a:pt x="47" y="42"/>
                      <a:pt x="47" y="40"/>
                      <a:pt x="46" y="39"/>
                    </a:cubicBezTo>
                    <a:cubicBezTo>
                      <a:pt x="45" y="38"/>
                      <a:pt x="45" y="35"/>
                      <a:pt x="45" y="35"/>
                    </a:cubicBezTo>
                    <a:cubicBezTo>
                      <a:pt x="46" y="34"/>
                      <a:pt x="47" y="34"/>
                      <a:pt x="48" y="34"/>
                    </a:cubicBezTo>
                    <a:cubicBezTo>
                      <a:pt x="50" y="34"/>
                      <a:pt x="51" y="33"/>
                      <a:pt x="51" y="31"/>
                    </a:cubicBezTo>
                    <a:cubicBezTo>
                      <a:pt x="52" y="29"/>
                      <a:pt x="51" y="27"/>
                      <a:pt x="50" y="27"/>
                    </a:cubicBezTo>
                    <a:cubicBezTo>
                      <a:pt x="48" y="27"/>
                      <a:pt x="47" y="25"/>
                      <a:pt x="47" y="24"/>
                    </a:cubicBezTo>
                    <a:cubicBezTo>
                      <a:pt x="47" y="23"/>
                      <a:pt x="48" y="22"/>
                      <a:pt x="49" y="22"/>
                    </a:cubicBezTo>
                    <a:cubicBezTo>
                      <a:pt x="51" y="21"/>
                      <a:pt x="51" y="19"/>
                      <a:pt x="51" y="18"/>
                    </a:cubicBezTo>
                    <a:cubicBezTo>
                      <a:pt x="50" y="16"/>
                      <a:pt x="49" y="15"/>
                      <a:pt x="47" y="15"/>
                    </a:cubicBezTo>
                    <a:cubicBezTo>
                      <a:pt x="46" y="16"/>
                      <a:pt x="44" y="14"/>
                      <a:pt x="44" y="13"/>
                    </a:cubicBezTo>
                    <a:cubicBezTo>
                      <a:pt x="43" y="13"/>
                      <a:pt x="43" y="11"/>
                      <a:pt x="44" y="10"/>
                    </a:cubicBezTo>
                    <a:cubicBezTo>
                      <a:pt x="45" y="9"/>
                      <a:pt x="45" y="8"/>
                      <a:pt x="43" y="6"/>
                    </a:cubicBezTo>
                    <a:cubicBezTo>
                      <a:pt x="42" y="5"/>
                      <a:pt x="40" y="5"/>
                      <a:pt x="39" y="6"/>
                    </a:cubicBezTo>
                    <a:cubicBezTo>
                      <a:pt x="38" y="7"/>
                      <a:pt x="36" y="7"/>
                      <a:pt x="35" y="6"/>
                    </a:cubicBezTo>
                    <a:cubicBezTo>
                      <a:pt x="34" y="6"/>
                      <a:pt x="34" y="5"/>
                      <a:pt x="34" y="3"/>
                    </a:cubicBezTo>
                    <a:cubicBezTo>
                      <a:pt x="35" y="2"/>
                      <a:pt x="33" y="1"/>
                      <a:pt x="32" y="0"/>
                    </a:cubicBezTo>
                    <a:cubicBezTo>
                      <a:pt x="30" y="0"/>
                      <a:pt x="28" y="1"/>
                      <a:pt x="28" y="2"/>
                    </a:cubicBezTo>
                    <a:cubicBezTo>
                      <a:pt x="27" y="3"/>
                      <a:pt x="25" y="4"/>
                      <a:pt x="24" y="4"/>
                    </a:cubicBezTo>
                    <a:cubicBezTo>
                      <a:pt x="24" y="4"/>
                      <a:pt x="23" y="3"/>
                      <a:pt x="22" y="2"/>
                    </a:cubicBezTo>
                    <a:cubicBezTo>
                      <a:pt x="22" y="1"/>
                      <a:pt x="20" y="0"/>
                      <a:pt x="18" y="1"/>
                    </a:cubicBezTo>
                    <a:cubicBezTo>
                      <a:pt x="16" y="1"/>
                      <a:pt x="15" y="3"/>
                      <a:pt x="16" y="4"/>
                    </a:cubicBezTo>
                    <a:cubicBezTo>
                      <a:pt x="16" y="6"/>
                      <a:pt x="15" y="8"/>
                      <a:pt x="14" y="8"/>
                    </a:cubicBezTo>
                    <a:cubicBezTo>
                      <a:pt x="13" y="9"/>
                      <a:pt x="12" y="8"/>
                      <a:pt x="11" y="7"/>
                    </a:cubicBezTo>
                    <a:cubicBezTo>
                      <a:pt x="10" y="6"/>
                      <a:pt x="8" y="7"/>
                      <a:pt x="7" y="8"/>
                    </a:cubicBezTo>
                    <a:cubicBezTo>
                      <a:pt x="6" y="10"/>
                      <a:pt x="5" y="11"/>
                      <a:pt x="6" y="12"/>
                    </a:cubicBezTo>
                    <a:close/>
                    <a:moveTo>
                      <a:pt x="22" y="11"/>
                    </a:moveTo>
                    <a:cubicBezTo>
                      <a:pt x="29" y="9"/>
                      <a:pt x="38" y="13"/>
                      <a:pt x="40" y="21"/>
                    </a:cubicBezTo>
                    <a:cubicBezTo>
                      <a:pt x="43" y="29"/>
                      <a:pt x="38" y="37"/>
                      <a:pt x="31" y="40"/>
                    </a:cubicBezTo>
                    <a:cubicBezTo>
                      <a:pt x="23" y="42"/>
                      <a:pt x="14" y="38"/>
                      <a:pt x="12" y="30"/>
                    </a:cubicBezTo>
                    <a:cubicBezTo>
                      <a:pt x="9" y="22"/>
                      <a:pt x="14" y="14"/>
                      <a:pt x="22" y="11"/>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7" name="Freeform 14"/>
              <p:cNvSpPr>
                <a:spLocks noEditPoints="1"/>
              </p:cNvSpPr>
              <p:nvPr/>
            </p:nvSpPr>
            <p:spPr bwMode="auto">
              <a:xfrm>
                <a:off x="4842" y="2116"/>
                <a:ext cx="163" cy="168"/>
              </a:xfrm>
              <a:custGeom>
                <a:gdLst>
                  <a:gd fmla="*/ 4 w 39" name="T0"/>
                  <a:gd fmla="*/ 10 h 40" name="T1"/>
                  <a:gd fmla="*/ 5 w 39" name="T2"/>
                  <a:gd fmla="*/ 13 h 40" name="T3"/>
                  <a:gd fmla="*/ 2 w 39" name="T4"/>
                  <a:gd fmla="*/ 13 h 40" name="T5"/>
                  <a:gd fmla="*/ 0 w 39" name="T6"/>
                  <a:gd fmla="*/ 16 h 40" name="T7"/>
                  <a:gd fmla="*/ 1 w 39" name="T8"/>
                  <a:gd fmla="*/ 19 h 40" name="T9"/>
                  <a:gd fmla="*/ 3 w 39" name="T10"/>
                  <a:gd fmla="*/ 21 h 40" name="T11"/>
                  <a:gd fmla="*/ 2 w 39" name="T12"/>
                  <a:gd fmla="*/ 23 h 40" name="T13"/>
                  <a:gd fmla="*/ 1 w 39" name="T14"/>
                  <a:gd fmla="*/ 26 h 40" name="T15"/>
                  <a:gd fmla="*/ 3 w 39" name="T16"/>
                  <a:gd fmla="*/ 28 h 40" name="T17"/>
                  <a:gd fmla="*/ 5 w 39" name="T18"/>
                  <a:gd fmla="*/ 28 h 40" name="T19"/>
                  <a:gd fmla="*/ 5 w 39" name="T20"/>
                  <a:gd fmla="*/ 31 h 40" name="T21"/>
                  <a:gd fmla="*/ 6 w 39" name="T22"/>
                  <a:gd fmla="*/ 35 h 40" name="T23"/>
                  <a:gd fmla="*/ 9 w 39" name="T24"/>
                  <a:gd fmla="*/ 35 h 40" name="T25"/>
                  <a:gd fmla="*/ 13 w 39" name="T26"/>
                  <a:gd fmla="*/ 34 h 40" name="T27"/>
                  <a:gd fmla="*/ 13 w 39" name="T28"/>
                  <a:gd fmla="*/ 37 h 40" name="T29"/>
                  <a:gd fmla="*/ 15 w 39" name="T30"/>
                  <a:gd fmla="*/ 39 h 40" name="T31"/>
                  <a:gd fmla="*/ 18 w 39" name="T32"/>
                  <a:gd fmla="*/ 38 h 40" name="T33"/>
                  <a:gd fmla="*/ 21 w 39" name="T34"/>
                  <a:gd fmla="*/ 36 h 40" name="T35"/>
                  <a:gd fmla="*/ 22 w 39" name="T36"/>
                  <a:gd fmla="*/ 38 h 40" name="T37"/>
                  <a:gd fmla="*/ 26 w 39" name="T38"/>
                  <a:gd fmla="*/ 39 h 40" name="T39"/>
                  <a:gd fmla="*/ 27 w 39" name="T40"/>
                  <a:gd fmla="*/ 36 h 40" name="T41"/>
                  <a:gd fmla="*/ 29 w 39" name="T42"/>
                  <a:gd fmla="*/ 33 h 40" name="T43"/>
                  <a:gd fmla="*/ 31 w 39" name="T44"/>
                  <a:gd fmla="*/ 34 h 40" name="T45"/>
                  <a:gd fmla="*/ 34 w 39" name="T46"/>
                  <a:gd fmla="*/ 33 h 40" name="T47"/>
                  <a:gd fmla="*/ 35 w 39" name="T48"/>
                  <a:gd fmla="*/ 30 h 40" name="T49"/>
                  <a:gd fmla="*/ 34 w 39" name="T50"/>
                  <a:gd fmla="*/ 27 h 40" name="T51"/>
                  <a:gd fmla="*/ 36 w 39" name="T52"/>
                  <a:gd fmla="*/ 26 h 40" name="T53"/>
                  <a:gd fmla="*/ 39 w 39" name="T54"/>
                  <a:gd fmla="*/ 24 h 40" name="T55"/>
                  <a:gd fmla="*/ 38 w 39" name="T56"/>
                  <a:gd fmla="*/ 21 h 40" name="T57"/>
                  <a:gd fmla="*/ 36 w 39" name="T58"/>
                  <a:gd fmla="*/ 18 h 40" name="T59"/>
                  <a:gd fmla="*/ 37 w 39" name="T60"/>
                  <a:gd fmla="*/ 17 h 40" name="T61"/>
                  <a:gd fmla="*/ 38 w 39" name="T62"/>
                  <a:gd fmla="*/ 14 h 40" name="T63"/>
                  <a:gd fmla="*/ 36 w 39" name="T64"/>
                  <a:gd fmla="*/ 12 h 40" name="T65"/>
                  <a:gd fmla="*/ 33 w 39" name="T66"/>
                  <a:gd fmla="*/ 10 h 40" name="T67"/>
                  <a:gd fmla="*/ 33 w 39" name="T68"/>
                  <a:gd fmla="*/ 8 h 40" name="T69"/>
                  <a:gd fmla="*/ 33 w 39" name="T70"/>
                  <a:gd fmla="*/ 5 h 40" name="T71"/>
                  <a:gd fmla="*/ 30 w 39" name="T72"/>
                  <a:gd fmla="*/ 5 h 40" name="T73"/>
                  <a:gd fmla="*/ 26 w 39" name="T74"/>
                  <a:gd fmla="*/ 5 h 40" name="T75"/>
                  <a:gd fmla="*/ 26 w 39" name="T76"/>
                  <a:gd fmla="*/ 3 h 40" name="T77"/>
                  <a:gd fmla="*/ 24 w 39" name="T78"/>
                  <a:gd fmla="*/ 0 h 40" name="T79"/>
                  <a:gd fmla="*/ 21 w 39" name="T80"/>
                  <a:gd fmla="*/ 2 h 40" name="T81"/>
                  <a:gd fmla="*/ 18 w 39" name="T82"/>
                  <a:gd fmla="*/ 4 h 40" name="T83"/>
                  <a:gd fmla="*/ 16 w 39" name="T84"/>
                  <a:gd fmla="*/ 2 h 40" name="T85"/>
                  <a:gd fmla="*/ 13 w 39" name="T86"/>
                  <a:gd fmla="*/ 1 h 40" name="T87"/>
                  <a:gd fmla="*/ 11 w 39" name="T88"/>
                  <a:gd fmla="*/ 3 h 40" name="T89"/>
                  <a:gd fmla="*/ 10 w 39" name="T90"/>
                  <a:gd fmla="*/ 6 h 40" name="T91"/>
                  <a:gd fmla="*/ 8 w 39" name="T92"/>
                  <a:gd fmla="*/ 6 h 40" name="T93"/>
                  <a:gd fmla="*/ 5 w 39" name="T94"/>
                  <a:gd fmla="*/ 6 h 40" name="T95"/>
                  <a:gd fmla="*/ 4 w 39" name="T96"/>
                  <a:gd fmla="*/ 10 h 40" name="T97"/>
                  <a:gd fmla="*/ 16 w 39" name="T98"/>
                  <a:gd fmla="*/ 9 h 40" name="T99"/>
                  <a:gd fmla="*/ 30 w 39" name="T100"/>
                  <a:gd fmla="*/ 16 h 40" name="T101"/>
                  <a:gd fmla="*/ 23 w 39" name="T102"/>
                  <a:gd fmla="*/ 31 h 40" name="T103"/>
                  <a:gd fmla="*/ 9 w 39" name="T104"/>
                  <a:gd fmla="*/ 23 h 40" name="T105"/>
                  <a:gd fmla="*/ 16 w 39" name="T106"/>
                  <a:gd fmla="*/ 9 h 4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0" w="39">
                    <a:moveTo>
                      <a:pt x="4" y="10"/>
                    </a:moveTo>
                    <a:cubicBezTo>
                      <a:pt x="5" y="10"/>
                      <a:pt x="5" y="12"/>
                      <a:pt x="5" y="13"/>
                    </a:cubicBezTo>
                    <a:cubicBezTo>
                      <a:pt x="4" y="13"/>
                      <a:pt x="3" y="14"/>
                      <a:pt x="2" y="13"/>
                    </a:cubicBezTo>
                    <a:cubicBezTo>
                      <a:pt x="1" y="13"/>
                      <a:pt x="0" y="14"/>
                      <a:pt x="0" y="16"/>
                    </a:cubicBezTo>
                    <a:cubicBezTo>
                      <a:pt x="0" y="17"/>
                      <a:pt x="0" y="18"/>
                      <a:pt x="1" y="19"/>
                    </a:cubicBezTo>
                    <a:cubicBezTo>
                      <a:pt x="2" y="19"/>
                      <a:pt x="3" y="20"/>
                      <a:pt x="3" y="21"/>
                    </a:cubicBezTo>
                    <a:cubicBezTo>
                      <a:pt x="3" y="22"/>
                      <a:pt x="3" y="22"/>
                      <a:pt x="2" y="23"/>
                    </a:cubicBezTo>
                    <a:cubicBezTo>
                      <a:pt x="1" y="23"/>
                      <a:pt x="0" y="24"/>
                      <a:pt x="1" y="26"/>
                    </a:cubicBezTo>
                    <a:cubicBezTo>
                      <a:pt x="1" y="27"/>
                      <a:pt x="2" y="28"/>
                      <a:pt x="3" y="28"/>
                    </a:cubicBezTo>
                    <a:cubicBezTo>
                      <a:pt x="4" y="27"/>
                      <a:pt x="5" y="28"/>
                      <a:pt x="5" y="28"/>
                    </a:cubicBezTo>
                    <a:cubicBezTo>
                      <a:pt x="6" y="29"/>
                      <a:pt x="6" y="31"/>
                      <a:pt x="5" y="31"/>
                    </a:cubicBezTo>
                    <a:cubicBezTo>
                      <a:pt x="5" y="32"/>
                      <a:pt x="5" y="34"/>
                      <a:pt x="6" y="35"/>
                    </a:cubicBezTo>
                    <a:cubicBezTo>
                      <a:pt x="7" y="35"/>
                      <a:pt x="9" y="36"/>
                      <a:pt x="9" y="35"/>
                    </a:cubicBezTo>
                    <a:cubicBezTo>
                      <a:pt x="10" y="34"/>
                      <a:pt x="12" y="34"/>
                      <a:pt x="13" y="34"/>
                    </a:cubicBezTo>
                    <a:cubicBezTo>
                      <a:pt x="13" y="35"/>
                      <a:pt x="13" y="36"/>
                      <a:pt x="13" y="37"/>
                    </a:cubicBezTo>
                    <a:cubicBezTo>
                      <a:pt x="13" y="38"/>
                      <a:pt x="14" y="39"/>
                      <a:pt x="15" y="39"/>
                    </a:cubicBezTo>
                    <a:cubicBezTo>
                      <a:pt x="17" y="40"/>
                      <a:pt x="18" y="39"/>
                      <a:pt x="18" y="38"/>
                    </a:cubicBezTo>
                    <a:cubicBezTo>
                      <a:pt x="18" y="37"/>
                      <a:pt x="20" y="36"/>
                      <a:pt x="21" y="36"/>
                    </a:cubicBezTo>
                    <a:cubicBezTo>
                      <a:pt x="21" y="36"/>
                      <a:pt x="22" y="37"/>
                      <a:pt x="22" y="38"/>
                    </a:cubicBezTo>
                    <a:cubicBezTo>
                      <a:pt x="23" y="39"/>
                      <a:pt x="24" y="39"/>
                      <a:pt x="26" y="39"/>
                    </a:cubicBezTo>
                    <a:cubicBezTo>
                      <a:pt x="27" y="38"/>
                      <a:pt x="28" y="37"/>
                      <a:pt x="27" y="36"/>
                    </a:cubicBezTo>
                    <a:cubicBezTo>
                      <a:pt x="27" y="35"/>
                      <a:pt x="28" y="33"/>
                      <a:pt x="29" y="33"/>
                    </a:cubicBezTo>
                    <a:cubicBezTo>
                      <a:pt x="29" y="33"/>
                      <a:pt x="30" y="33"/>
                      <a:pt x="31" y="34"/>
                    </a:cubicBezTo>
                    <a:cubicBezTo>
                      <a:pt x="32" y="34"/>
                      <a:pt x="33" y="34"/>
                      <a:pt x="34" y="33"/>
                    </a:cubicBezTo>
                    <a:cubicBezTo>
                      <a:pt x="35" y="32"/>
                      <a:pt x="35" y="31"/>
                      <a:pt x="35" y="30"/>
                    </a:cubicBezTo>
                    <a:cubicBezTo>
                      <a:pt x="34" y="29"/>
                      <a:pt x="34" y="27"/>
                      <a:pt x="34" y="27"/>
                    </a:cubicBezTo>
                    <a:cubicBezTo>
                      <a:pt x="34" y="26"/>
                      <a:pt x="35" y="26"/>
                      <a:pt x="36" y="26"/>
                    </a:cubicBezTo>
                    <a:cubicBezTo>
                      <a:pt x="38" y="26"/>
                      <a:pt x="39" y="25"/>
                      <a:pt x="39" y="24"/>
                    </a:cubicBezTo>
                    <a:cubicBezTo>
                      <a:pt x="39" y="23"/>
                      <a:pt x="39" y="21"/>
                      <a:pt x="38" y="21"/>
                    </a:cubicBezTo>
                    <a:cubicBezTo>
                      <a:pt x="37" y="21"/>
                      <a:pt x="36" y="19"/>
                      <a:pt x="36" y="18"/>
                    </a:cubicBezTo>
                    <a:cubicBezTo>
                      <a:pt x="36" y="18"/>
                      <a:pt x="36" y="17"/>
                      <a:pt x="37" y="17"/>
                    </a:cubicBezTo>
                    <a:cubicBezTo>
                      <a:pt x="38" y="16"/>
                      <a:pt x="39" y="15"/>
                      <a:pt x="38" y="14"/>
                    </a:cubicBezTo>
                    <a:cubicBezTo>
                      <a:pt x="38" y="12"/>
                      <a:pt x="37" y="11"/>
                      <a:pt x="36" y="12"/>
                    </a:cubicBezTo>
                    <a:cubicBezTo>
                      <a:pt x="35" y="12"/>
                      <a:pt x="33" y="11"/>
                      <a:pt x="33" y="10"/>
                    </a:cubicBezTo>
                    <a:cubicBezTo>
                      <a:pt x="32" y="10"/>
                      <a:pt x="33" y="9"/>
                      <a:pt x="33" y="8"/>
                    </a:cubicBezTo>
                    <a:cubicBezTo>
                      <a:pt x="34" y="7"/>
                      <a:pt x="34" y="6"/>
                      <a:pt x="33" y="5"/>
                    </a:cubicBezTo>
                    <a:cubicBezTo>
                      <a:pt x="32" y="4"/>
                      <a:pt x="30" y="4"/>
                      <a:pt x="30" y="5"/>
                    </a:cubicBezTo>
                    <a:cubicBezTo>
                      <a:pt x="29" y="5"/>
                      <a:pt x="27" y="5"/>
                      <a:pt x="26" y="5"/>
                    </a:cubicBezTo>
                    <a:cubicBezTo>
                      <a:pt x="26" y="5"/>
                      <a:pt x="26" y="4"/>
                      <a:pt x="26" y="3"/>
                    </a:cubicBezTo>
                    <a:cubicBezTo>
                      <a:pt x="26" y="2"/>
                      <a:pt x="25" y="1"/>
                      <a:pt x="24" y="0"/>
                    </a:cubicBezTo>
                    <a:cubicBezTo>
                      <a:pt x="22" y="0"/>
                      <a:pt x="21" y="1"/>
                      <a:pt x="21" y="2"/>
                    </a:cubicBezTo>
                    <a:cubicBezTo>
                      <a:pt x="20" y="3"/>
                      <a:pt x="19" y="3"/>
                      <a:pt x="18" y="4"/>
                    </a:cubicBezTo>
                    <a:cubicBezTo>
                      <a:pt x="18" y="4"/>
                      <a:pt x="17" y="3"/>
                      <a:pt x="16" y="2"/>
                    </a:cubicBezTo>
                    <a:cubicBezTo>
                      <a:pt x="16" y="1"/>
                      <a:pt x="15" y="0"/>
                      <a:pt x="13" y="1"/>
                    </a:cubicBezTo>
                    <a:cubicBezTo>
                      <a:pt x="12" y="1"/>
                      <a:pt x="11" y="2"/>
                      <a:pt x="11" y="3"/>
                    </a:cubicBezTo>
                    <a:cubicBezTo>
                      <a:pt x="12" y="4"/>
                      <a:pt x="11" y="6"/>
                      <a:pt x="10" y="6"/>
                    </a:cubicBezTo>
                    <a:cubicBezTo>
                      <a:pt x="10" y="7"/>
                      <a:pt x="9" y="6"/>
                      <a:pt x="8" y="6"/>
                    </a:cubicBezTo>
                    <a:cubicBezTo>
                      <a:pt x="7" y="5"/>
                      <a:pt x="6" y="5"/>
                      <a:pt x="5" y="6"/>
                    </a:cubicBezTo>
                    <a:cubicBezTo>
                      <a:pt x="4" y="7"/>
                      <a:pt x="4" y="9"/>
                      <a:pt x="4" y="10"/>
                    </a:cubicBezTo>
                    <a:close/>
                    <a:moveTo>
                      <a:pt x="16" y="9"/>
                    </a:moveTo>
                    <a:cubicBezTo>
                      <a:pt x="22" y="7"/>
                      <a:pt x="28" y="10"/>
                      <a:pt x="30" y="16"/>
                    </a:cubicBezTo>
                    <a:cubicBezTo>
                      <a:pt x="32" y="22"/>
                      <a:pt x="29" y="29"/>
                      <a:pt x="23" y="31"/>
                    </a:cubicBezTo>
                    <a:cubicBezTo>
                      <a:pt x="17" y="33"/>
                      <a:pt x="11" y="29"/>
                      <a:pt x="9" y="23"/>
                    </a:cubicBezTo>
                    <a:cubicBezTo>
                      <a:pt x="7" y="17"/>
                      <a:pt x="10" y="11"/>
                      <a:pt x="16" y="9"/>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2" name="组合 1"/>
          <p:cNvGrpSpPr/>
          <p:nvPr/>
        </p:nvGrpSpPr>
        <p:grpSpPr>
          <a:xfrm>
            <a:off x="3279545" y="3307217"/>
            <a:ext cx="1980550" cy="2466790"/>
            <a:chOff x="3108926" y="2615808"/>
            <a:chExt cx="1877714" cy="2339553"/>
          </a:xfrm>
        </p:grpSpPr>
        <p:grpSp>
          <p:nvGrpSpPr>
            <p:cNvPr id="84" name="组合 83"/>
            <p:cNvGrpSpPr/>
            <p:nvPr/>
          </p:nvGrpSpPr>
          <p:grpSpPr>
            <a:xfrm>
              <a:off x="3108926" y="2615808"/>
              <a:ext cx="1877714" cy="2339553"/>
              <a:chOff x="7380501" y="2927403"/>
              <a:chExt cx="2311884" cy="2880513"/>
            </a:xfrm>
          </p:grpSpPr>
          <p:sp>
            <p:nvSpPr>
              <p:cNvPr id="85"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6" name="椭圆 85"/>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7" name="椭圆 86"/>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48" name="Freeform 18"/>
            <p:cNvSpPr>
              <a:spLocks noEditPoints="1"/>
            </p:cNvSpPr>
            <p:nvPr/>
          </p:nvSpPr>
          <p:spPr bwMode="auto">
            <a:xfrm>
              <a:off x="3515374" y="3161104"/>
              <a:ext cx="483792" cy="361068"/>
            </a:xfrm>
            <a:custGeom>
              <a:gdLst>
                <a:gd fmla="*/ 82 w 112" name="T0"/>
                <a:gd fmla="*/ 53 h 83" name="T1"/>
                <a:gd fmla="*/ 99 w 112" name="T2"/>
                <a:gd fmla="*/ 36 h 83" name="T3"/>
                <a:gd fmla="*/ 104 w 112" name="T4"/>
                <a:gd fmla="*/ 37 h 83" name="T5"/>
                <a:gd fmla="*/ 104 w 112" name="T6"/>
                <a:gd fmla="*/ 24 h 83" name="T7"/>
                <a:gd fmla="*/ 92 w 112" name="T8"/>
                <a:gd fmla="*/ 12 h 83" name="T9"/>
                <a:gd fmla="*/ 49 w 112" name="T10"/>
                <a:gd fmla="*/ 12 h 83" name="T11"/>
                <a:gd fmla="*/ 39 w 112" name="T12"/>
                <a:gd fmla="*/ 0 h 83" name="T13"/>
                <a:gd fmla="*/ 14 w 112" name="T14"/>
                <a:gd fmla="*/ 0 h 83" name="T15"/>
                <a:gd fmla="*/ 2 w 112" name="T16"/>
                <a:gd fmla="*/ 6 h 83" name="T17"/>
                <a:gd fmla="*/ 0 w 112" name="T18"/>
                <a:gd fmla="*/ 13 h 83" name="T19"/>
                <a:gd fmla="*/ 0 w 112" name="T20"/>
                <a:gd fmla="*/ 13 h 83" name="T21"/>
                <a:gd fmla="*/ 0 w 112" name="T22"/>
                <a:gd fmla="*/ 14 h 83" name="T23"/>
                <a:gd fmla="*/ 0 w 112" name="T24"/>
                <a:gd fmla="*/ 16 h 83" name="T25"/>
                <a:gd fmla="*/ 0 w 112" name="T26"/>
                <a:gd fmla="*/ 34 h 83" name="T27"/>
                <a:gd fmla="*/ 0 w 112" name="T28"/>
                <a:gd fmla="*/ 71 h 83" name="T29"/>
                <a:gd fmla="*/ 12 w 112" name="T30"/>
                <a:gd fmla="*/ 83 h 83" name="T31"/>
                <a:gd fmla="*/ 92 w 112" name="T32"/>
                <a:gd fmla="*/ 83 h 83" name="T33"/>
                <a:gd fmla="*/ 104 w 112" name="T34"/>
                <a:gd fmla="*/ 71 h 83" name="T35"/>
                <a:gd fmla="*/ 104 w 112" name="T36"/>
                <a:gd fmla="*/ 69 h 83" name="T37"/>
                <a:gd fmla="*/ 99 w 112" name="T38"/>
                <a:gd fmla="*/ 69 h 83" name="T39"/>
                <a:gd fmla="*/ 82 w 112" name="T40"/>
                <a:gd fmla="*/ 53 h 83" name="T41"/>
                <a:gd fmla="*/ 104 w 112" name="T42"/>
                <a:gd fmla="*/ 40 h 83" name="T43"/>
                <a:gd fmla="*/ 99 w 112" name="T44"/>
                <a:gd fmla="*/ 39 h 83" name="T45"/>
                <a:gd fmla="*/ 85 w 112" name="T46"/>
                <a:gd fmla="*/ 53 h 83" name="T47"/>
                <a:gd fmla="*/ 99 w 112" name="T48"/>
                <a:gd fmla="*/ 66 h 83" name="T49"/>
                <a:gd fmla="*/ 104 w 112" name="T50"/>
                <a:gd fmla="*/ 65 h 83" name="T51"/>
                <a:gd fmla="*/ 112 w 112" name="T52"/>
                <a:gd fmla="*/ 53 h 83" name="T53"/>
                <a:gd fmla="*/ 104 w 112" name="T54"/>
                <a:gd fmla="*/ 40 h 83" name="T55"/>
                <a:gd fmla="*/ 104 w 112" name="T56"/>
                <a:gd fmla="*/ 56 h 83" name="T57"/>
                <a:gd fmla="*/ 99 w 112" name="T58"/>
                <a:gd fmla="*/ 63 h 83" name="T59"/>
                <a:gd fmla="*/ 98 w 112" name="T60"/>
                <a:gd fmla="*/ 64 h 83" name="T61"/>
                <a:gd fmla="*/ 98 w 112" name="T62"/>
                <a:gd fmla="*/ 64 h 83" name="T63"/>
                <a:gd fmla="*/ 97 w 112" name="T64"/>
                <a:gd fmla="*/ 63 h 83" name="T65"/>
                <a:gd fmla="*/ 89 w 112" name="T66"/>
                <a:gd fmla="*/ 53 h 83" name="T67"/>
                <a:gd fmla="*/ 89 w 112" name="T68"/>
                <a:gd fmla="*/ 53 h 83" name="T69"/>
                <a:gd fmla="*/ 93 w 112" name="T70"/>
                <a:gd fmla="*/ 53 h 83" name="T71"/>
                <a:gd fmla="*/ 98 w 112" name="T72"/>
                <a:gd fmla="*/ 59 h 83" name="T73"/>
                <a:gd fmla="*/ 104 w 112" name="T74"/>
                <a:gd fmla="*/ 50 h 83" name="T75"/>
                <a:gd fmla="*/ 107 w 112" name="T76"/>
                <a:gd fmla="*/ 45 h 83" name="T77"/>
                <a:gd fmla="*/ 109 w 112" name="T78"/>
                <a:gd fmla="*/ 45 h 83" name="T79"/>
                <a:gd fmla="*/ 110 w 112" name="T80"/>
                <a:gd fmla="*/ 47 h 83" name="T81"/>
                <a:gd fmla="*/ 104 w 112" name="T82"/>
                <a:gd fmla="*/ 56 h 8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3" w="112">
                  <a:moveTo>
                    <a:pt x="82" y="53"/>
                  </a:moveTo>
                  <a:cubicBezTo>
                    <a:pt x="82" y="44"/>
                    <a:pt x="90" y="36"/>
                    <a:pt x="99" y="36"/>
                  </a:cubicBezTo>
                  <a:cubicBezTo>
                    <a:pt x="100" y="36"/>
                    <a:pt x="102" y="37"/>
                    <a:pt x="104" y="37"/>
                  </a:cubicBezTo>
                  <a:cubicBezTo>
                    <a:pt x="104" y="24"/>
                    <a:pt x="104" y="24"/>
                    <a:pt x="104" y="24"/>
                  </a:cubicBezTo>
                  <a:cubicBezTo>
                    <a:pt x="104" y="17"/>
                    <a:pt x="99" y="12"/>
                    <a:pt x="92" y="12"/>
                  </a:cubicBezTo>
                  <a:cubicBezTo>
                    <a:pt x="49" y="12"/>
                    <a:pt x="49" y="12"/>
                    <a:pt x="49" y="12"/>
                  </a:cubicBezTo>
                  <a:cubicBezTo>
                    <a:pt x="48" y="5"/>
                    <a:pt x="43" y="0"/>
                    <a:pt x="39" y="0"/>
                  </a:cubicBezTo>
                  <a:cubicBezTo>
                    <a:pt x="14" y="0"/>
                    <a:pt x="14" y="0"/>
                    <a:pt x="14" y="0"/>
                  </a:cubicBezTo>
                  <a:cubicBezTo>
                    <a:pt x="8" y="0"/>
                    <a:pt x="4" y="2"/>
                    <a:pt x="2" y="6"/>
                  </a:cubicBezTo>
                  <a:cubicBezTo>
                    <a:pt x="1" y="8"/>
                    <a:pt x="0" y="10"/>
                    <a:pt x="0" y="13"/>
                  </a:cubicBezTo>
                  <a:cubicBezTo>
                    <a:pt x="0" y="13"/>
                    <a:pt x="0" y="13"/>
                    <a:pt x="0" y="13"/>
                  </a:cubicBezTo>
                  <a:cubicBezTo>
                    <a:pt x="0" y="14"/>
                    <a:pt x="0" y="14"/>
                    <a:pt x="0" y="14"/>
                  </a:cubicBezTo>
                  <a:cubicBezTo>
                    <a:pt x="0" y="16"/>
                    <a:pt x="0" y="16"/>
                    <a:pt x="0" y="16"/>
                  </a:cubicBezTo>
                  <a:cubicBezTo>
                    <a:pt x="0" y="34"/>
                    <a:pt x="0" y="34"/>
                    <a:pt x="0" y="34"/>
                  </a:cubicBezTo>
                  <a:cubicBezTo>
                    <a:pt x="0" y="71"/>
                    <a:pt x="0" y="71"/>
                    <a:pt x="0" y="71"/>
                  </a:cubicBezTo>
                  <a:cubicBezTo>
                    <a:pt x="0" y="78"/>
                    <a:pt x="5" y="83"/>
                    <a:pt x="12" y="83"/>
                  </a:cubicBezTo>
                  <a:cubicBezTo>
                    <a:pt x="92" y="83"/>
                    <a:pt x="92" y="83"/>
                    <a:pt x="92" y="83"/>
                  </a:cubicBezTo>
                  <a:cubicBezTo>
                    <a:pt x="99" y="83"/>
                    <a:pt x="104" y="78"/>
                    <a:pt x="104" y="71"/>
                  </a:cubicBezTo>
                  <a:cubicBezTo>
                    <a:pt x="104" y="69"/>
                    <a:pt x="104" y="69"/>
                    <a:pt x="104" y="69"/>
                  </a:cubicBezTo>
                  <a:cubicBezTo>
                    <a:pt x="102" y="69"/>
                    <a:pt x="100" y="69"/>
                    <a:pt x="99" y="69"/>
                  </a:cubicBezTo>
                  <a:cubicBezTo>
                    <a:pt x="90" y="69"/>
                    <a:pt x="82" y="62"/>
                    <a:pt x="82" y="53"/>
                  </a:cubicBezTo>
                  <a:close/>
                  <a:moveTo>
                    <a:pt x="104" y="40"/>
                  </a:moveTo>
                  <a:cubicBezTo>
                    <a:pt x="102" y="40"/>
                    <a:pt x="101" y="39"/>
                    <a:pt x="99" y="39"/>
                  </a:cubicBezTo>
                  <a:cubicBezTo>
                    <a:pt x="91" y="39"/>
                    <a:pt x="85" y="45"/>
                    <a:pt x="85" y="53"/>
                  </a:cubicBezTo>
                  <a:cubicBezTo>
                    <a:pt x="85" y="60"/>
                    <a:pt x="91" y="66"/>
                    <a:pt x="99" y="66"/>
                  </a:cubicBezTo>
                  <a:cubicBezTo>
                    <a:pt x="101" y="66"/>
                    <a:pt x="102" y="66"/>
                    <a:pt x="104" y="65"/>
                  </a:cubicBezTo>
                  <a:cubicBezTo>
                    <a:pt x="109" y="63"/>
                    <a:pt x="112" y="59"/>
                    <a:pt x="112" y="53"/>
                  </a:cubicBezTo>
                  <a:cubicBezTo>
                    <a:pt x="112" y="47"/>
                    <a:pt x="109" y="42"/>
                    <a:pt x="104" y="40"/>
                  </a:cubicBezTo>
                  <a:close/>
                  <a:moveTo>
                    <a:pt x="104" y="56"/>
                  </a:moveTo>
                  <a:cubicBezTo>
                    <a:pt x="99" y="63"/>
                    <a:pt x="99" y="63"/>
                    <a:pt x="99" y="63"/>
                  </a:cubicBezTo>
                  <a:cubicBezTo>
                    <a:pt x="99" y="63"/>
                    <a:pt x="99" y="64"/>
                    <a:pt x="98" y="64"/>
                  </a:cubicBezTo>
                  <a:cubicBezTo>
                    <a:pt x="98" y="64"/>
                    <a:pt x="98" y="64"/>
                    <a:pt x="98" y="64"/>
                  </a:cubicBezTo>
                  <a:cubicBezTo>
                    <a:pt x="97" y="64"/>
                    <a:pt x="97" y="63"/>
                    <a:pt x="97" y="63"/>
                  </a:cubicBezTo>
                  <a:cubicBezTo>
                    <a:pt x="89" y="53"/>
                    <a:pt x="89" y="53"/>
                    <a:pt x="89" y="53"/>
                  </a:cubicBezTo>
                  <a:cubicBezTo>
                    <a:pt x="89" y="53"/>
                    <a:pt x="89" y="53"/>
                    <a:pt x="89" y="53"/>
                  </a:cubicBezTo>
                  <a:cubicBezTo>
                    <a:pt x="93" y="53"/>
                    <a:pt x="93" y="53"/>
                    <a:pt x="93" y="53"/>
                  </a:cubicBezTo>
                  <a:cubicBezTo>
                    <a:pt x="98" y="59"/>
                    <a:pt x="98" y="59"/>
                    <a:pt x="98" y="59"/>
                  </a:cubicBezTo>
                  <a:cubicBezTo>
                    <a:pt x="104" y="50"/>
                    <a:pt x="104" y="50"/>
                    <a:pt x="104" y="50"/>
                  </a:cubicBezTo>
                  <a:cubicBezTo>
                    <a:pt x="107" y="45"/>
                    <a:pt x="107" y="45"/>
                    <a:pt x="107" y="45"/>
                  </a:cubicBezTo>
                  <a:cubicBezTo>
                    <a:pt x="107" y="44"/>
                    <a:pt x="108" y="44"/>
                    <a:pt x="109" y="45"/>
                  </a:cubicBezTo>
                  <a:cubicBezTo>
                    <a:pt x="110" y="45"/>
                    <a:pt x="110" y="46"/>
                    <a:pt x="110" y="47"/>
                  </a:cubicBezTo>
                  <a:lnTo>
                    <a:pt x="104" y="56"/>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 name="组合 4"/>
          <p:cNvGrpSpPr/>
          <p:nvPr/>
        </p:nvGrpSpPr>
        <p:grpSpPr>
          <a:xfrm>
            <a:off x="5549715" y="5622817"/>
            <a:ext cx="1980550" cy="2466790"/>
            <a:chOff x="5261221" y="4811968"/>
            <a:chExt cx="1877714" cy="2339553"/>
          </a:xfrm>
        </p:grpSpPr>
        <p:grpSp>
          <p:nvGrpSpPr>
            <p:cNvPr id="92" name="组合 91"/>
            <p:cNvGrpSpPr/>
            <p:nvPr/>
          </p:nvGrpSpPr>
          <p:grpSpPr>
            <a:xfrm>
              <a:off x="5261221" y="4811968"/>
              <a:ext cx="1877714" cy="2339553"/>
              <a:chOff x="7380501" y="2927403"/>
              <a:chExt cx="2311884" cy="2880513"/>
            </a:xfrm>
          </p:grpSpPr>
          <p:sp>
            <p:nvSpPr>
              <p:cNvPr id="93"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4" name="椭圆 9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5" name="椭圆 9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49" name="Group 21"/>
            <p:cNvGrpSpPr>
              <a:grpSpLocks noChangeAspect="1"/>
            </p:cNvGrpSpPr>
            <p:nvPr/>
          </p:nvGrpSpPr>
          <p:grpSpPr>
            <a:xfrm>
              <a:off x="5775527" y="5292279"/>
              <a:ext cx="287500" cy="521308"/>
              <a:chOff x="5127" y="3041"/>
              <a:chExt cx="166" cy="301"/>
            </a:xfrm>
            <a:solidFill>
              <a:srgbClr val="E87071"/>
            </a:solidFill>
          </p:grpSpPr>
          <p:sp>
            <p:nvSpPr>
              <p:cNvPr id="150" name="Freeform 22"/>
              <p:cNvSpPr>
                <a:spLocks noEditPoints="1"/>
              </p:cNvSpPr>
              <p:nvPr/>
            </p:nvSpPr>
            <p:spPr bwMode="auto">
              <a:xfrm>
                <a:off x="5127" y="3041"/>
                <a:ext cx="166" cy="213"/>
              </a:xfrm>
              <a:custGeom>
                <a:gdLst>
                  <a:gd fmla="*/ 49 w 68" name="T0"/>
                  <a:gd fmla="*/ 88 h 89" name="T1"/>
                  <a:gd fmla="*/ 52 w 68" name="T2"/>
                  <a:gd fmla="*/ 89 h 89" name="T3"/>
                  <a:gd fmla="*/ 52 w 68" name="T4"/>
                  <a:gd fmla="*/ 83 h 89" name="T5"/>
                  <a:gd fmla="*/ 68 w 68" name="T6"/>
                  <a:gd fmla="*/ 33 h 89" name="T7"/>
                  <a:gd fmla="*/ 34 w 68" name="T8"/>
                  <a:gd fmla="*/ 0 h 89" name="T9"/>
                  <a:gd fmla="*/ 0 w 68" name="T10"/>
                  <a:gd fmla="*/ 33 h 89" name="T11"/>
                  <a:gd fmla="*/ 16 w 68" name="T12"/>
                  <a:gd fmla="*/ 83 h 89" name="T13"/>
                  <a:gd fmla="*/ 16 w 68" name="T14"/>
                  <a:gd fmla="*/ 89 h 89" name="T15"/>
                  <a:gd fmla="*/ 18 w 68" name="T16"/>
                  <a:gd fmla="*/ 88 h 89" name="T17"/>
                  <a:gd fmla="*/ 49 w 68" name="T18"/>
                  <a:gd fmla="*/ 88 h 89" name="T19"/>
                  <a:gd fmla="*/ 11 w 68" name="T20"/>
                  <a:gd fmla="*/ 37 h 89" name="T21"/>
                  <a:gd fmla="*/ 9 w 68" name="T22"/>
                  <a:gd fmla="*/ 39 h 89" name="T23"/>
                  <a:gd fmla="*/ 7 w 68" name="T24"/>
                  <a:gd fmla="*/ 37 h 89" name="T25"/>
                  <a:gd fmla="*/ 7 w 68" name="T26"/>
                  <a:gd fmla="*/ 26 h 89" name="T27"/>
                  <a:gd fmla="*/ 9 w 68" name="T28"/>
                  <a:gd fmla="*/ 24 h 89" name="T29"/>
                  <a:gd fmla="*/ 11 w 68" name="T30"/>
                  <a:gd fmla="*/ 26 h 89" name="T31"/>
                  <a:gd fmla="*/ 11 w 68" name="T32"/>
                  <a:gd fmla="*/ 37 h 8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9" w="68">
                    <a:moveTo>
                      <a:pt x="49" y="88"/>
                    </a:moveTo>
                    <a:cubicBezTo>
                      <a:pt x="50" y="88"/>
                      <a:pt x="51" y="88"/>
                      <a:pt x="52" y="89"/>
                    </a:cubicBezTo>
                    <a:cubicBezTo>
                      <a:pt x="52" y="83"/>
                      <a:pt x="52" y="83"/>
                      <a:pt x="52" y="83"/>
                    </a:cubicBezTo>
                    <a:cubicBezTo>
                      <a:pt x="52" y="73"/>
                      <a:pt x="68" y="41"/>
                      <a:pt x="68" y="33"/>
                    </a:cubicBezTo>
                    <a:cubicBezTo>
                      <a:pt x="68" y="15"/>
                      <a:pt x="52" y="0"/>
                      <a:pt x="34" y="0"/>
                    </a:cubicBezTo>
                    <a:cubicBezTo>
                      <a:pt x="15" y="0"/>
                      <a:pt x="0" y="15"/>
                      <a:pt x="0" y="33"/>
                    </a:cubicBezTo>
                    <a:cubicBezTo>
                      <a:pt x="0" y="41"/>
                      <a:pt x="15" y="74"/>
                      <a:pt x="16" y="83"/>
                    </a:cubicBezTo>
                    <a:cubicBezTo>
                      <a:pt x="16" y="89"/>
                      <a:pt x="16" y="89"/>
                      <a:pt x="16" y="89"/>
                    </a:cubicBezTo>
                    <a:cubicBezTo>
                      <a:pt x="16" y="88"/>
                      <a:pt x="17" y="88"/>
                      <a:pt x="18" y="88"/>
                    </a:cubicBezTo>
                    <a:lnTo>
                      <a:pt x="49" y="88"/>
                    </a:lnTo>
                    <a:close/>
                    <a:moveTo>
                      <a:pt x="11" y="37"/>
                    </a:moveTo>
                    <a:cubicBezTo>
                      <a:pt x="11" y="38"/>
                      <a:pt x="10" y="39"/>
                      <a:pt x="9" y="39"/>
                    </a:cubicBezTo>
                    <a:cubicBezTo>
                      <a:pt x="8" y="39"/>
                      <a:pt x="7" y="38"/>
                      <a:pt x="7" y="37"/>
                    </a:cubicBezTo>
                    <a:cubicBezTo>
                      <a:pt x="7" y="26"/>
                      <a:pt x="7" y="26"/>
                      <a:pt x="7" y="26"/>
                    </a:cubicBezTo>
                    <a:cubicBezTo>
                      <a:pt x="7" y="25"/>
                      <a:pt x="8" y="24"/>
                      <a:pt x="9" y="24"/>
                    </a:cubicBezTo>
                    <a:cubicBezTo>
                      <a:pt x="10" y="24"/>
                      <a:pt x="11" y="25"/>
                      <a:pt x="11" y="26"/>
                    </a:cubicBezTo>
                    <a:lnTo>
                      <a:pt x="11" y="37"/>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51" name="Freeform 23"/>
              <p:cNvSpPr/>
              <p:nvPr/>
            </p:nvSpPr>
            <p:spPr bwMode="auto">
              <a:xfrm>
                <a:off x="5176" y="3325"/>
                <a:ext cx="65" cy="17"/>
              </a:xfrm>
              <a:custGeom>
                <a:gdLst>
                  <a:gd fmla="*/ 0 w 27" name="T0"/>
                  <a:gd fmla="*/ 5 h 7" name="T1"/>
                  <a:gd fmla="*/ 3 w 27" name="T2"/>
                  <a:gd fmla="*/ 7 h 7" name="T3"/>
                  <a:gd fmla="*/ 25 w 27" name="T4"/>
                  <a:gd fmla="*/ 7 h 7" name="T5"/>
                  <a:gd fmla="*/ 27 w 27" name="T6"/>
                  <a:gd fmla="*/ 5 h 7" name="T7"/>
                  <a:gd fmla="*/ 27 w 27" name="T8"/>
                  <a:gd fmla="*/ 0 h 7" name="T9"/>
                  <a:gd fmla="*/ 0 w 27" name="T10"/>
                  <a:gd fmla="*/ 0 h 7" name="T11"/>
                  <a:gd fmla="*/ 0 w 27" name="T12"/>
                  <a:gd fmla="*/ 5 h 7" name="T13"/>
                </a:gdLst>
                <a:cxnLst>
                  <a:cxn ang="0">
                    <a:pos x="T0" y="T1"/>
                  </a:cxn>
                  <a:cxn ang="0">
                    <a:pos x="T2" y="T3"/>
                  </a:cxn>
                  <a:cxn ang="0">
                    <a:pos x="T4" y="T5"/>
                  </a:cxn>
                  <a:cxn ang="0">
                    <a:pos x="T6" y="T7"/>
                  </a:cxn>
                  <a:cxn ang="0">
                    <a:pos x="T8" y="T9"/>
                  </a:cxn>
                  <a:cxn ang="0">
                    <a:pos x="T10" y="T11"/>
                  </a:cxn>
                  <a:cxn ang="0">
                    <a:pos x="T12" y="T13"/>
                  </a:cxn>
                </a:cxnLst>
                <a:rect b="b" l="0" r="r" t="0"/>
                <a:pathLst>
                  <a:path h="7" w="27">
                    <a:moveTo>
                      <a:pt x="0" y="5"/>
                    </a:moveTo>
                    <a:cubicBezTo>
                      <a:pt x="0" y="6"/>
                      <a:pt x="1" y="7"/>
                      <a:pt x="3" y="7"/>
                    </a:cubicBezTo>
                    <a:cubicBezTo>
                      <a:pt x="25" y="7"/>
                      <a:pt x="25" y="7"/>
                      <a:pt x="25" y="7"/>
                    </a:cubicBezTo>
                    <a:cubicBezTo>
                      <a:pt x="26" y="7"/>
                      <a:pt x="27" y="6"/>
                      <a:pt x="27" y="5"/>
                    </a:cubicBezTo>
                    <a:cubicBezTo>
                      <a:pt x="27" y="0"/>
                      <a:pt x="27" y="0"/>
                      <a:pt x="27" y="0"/>
                    </a:cubicBezTo>
                    <a:cubicBezTo>
                      <a:pt x="0" y="0"/>
                      <a:pt x="0" y="0"/>
                      <a:pt x="0" y="0"/>
                    </a:cubicBezTo>
                    <a:lnTo>
                      <a:pt x="0" y="5"/>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52" name="Freeform 24"/>
              <p:cNvSpPr/>
              <p:nvPr/>
            </p:nvSpPr>
            <p:spPr bwMode="auto">
              <a:xfrm>
                <a:off x="5161" y="3256"/>
                <a:ext cx="95" cy="67"/>
              </a:xfrm>
              <a:custGeom>
                <a:gdLst>
                  <a:gd fmla="*/ 38 w 39" name="T0"/>
                  <a:gd fmla="*/ 0 h 28" name="T1"/>
                  <a:gd fmla="*/ 35 w 39" name="T2"/>
                  <a:gd fmla="*/ 0 h 28" name="T3"/>
                  <a:gd fmla="*/ 4 w 39" name="T4"/>
                  <a:gd fmla="*/ 0 h 28" name="T5"/>
                  <a:gd fmla="*/ 2 w 39" name="T6"/>
                  <a:gd fmla="*/ 0 h 28" name="T7"/>
                  <a:gd fmla="*/ 0 w 39" name="T8"/>
                  <a:gd fmla="*/ 4 h 28" name="T9"/>
                  <a:gd fmla="*/ 0 w 39" name="T10"/>
                  <a:gd fmla="*/ 23 h 28" name="T11"/>
                  <a:gd fmla="*/ 4 w 39" name="T12"/>
                  <a:gd fmla="*/ 28 h 28" name="T13"/>
                  <a:gd fmla="*/ 6 w 39" name="T14"/>
                  <a:gd fmla="*/ 28 h 28" name="T15"/>
                  <a:gd fmla="*/ 33 w 39" name="T16"/>
                  <a:gd fmla="*/ 28 h 28" name="T17"/>
                  <a:gd fmla="*/ 35 w 39" name="T18"/>
                  <a:gd fmla="*/ 28 h 28" name="T19"/>
                  <a:gd fmla="*/ 39 w 39" name="T20"/>
                  <a:gd fmla="*/ 23 h 28" name="T21"/>
                  <a:gd fmla="*/ 39 w 39" name="T22"/>
                  <a:gd fmla="*/ 4 h 28" name="T23"/>
                  <a:gd fmla="*/ 38 w 39" name="T24"/>
                  <a:gd fmla="*/ 0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39">
                    <a:moveTo>
                      <a:pt x="38" y="0"/>
                    </a:moveTo>
                    <a:cubicBezTo>
                      <a:pt x="37" y="0"/>
                      <a:pt x="36" y="0"/>
                      <a:pt x="35" y="0"/>
                    </a:cubicBezTo>
                    <a:cubicBezTo>
                      <a:pt x="4" y="0"/>
                      <a:pt x="4" y="0"/>
                      <a:pt x="4" y="0"/>
                    </a:cubicBezTo>
                    <a:cubicBezTo>
                      <a:pt x="3" y="0"/>
                      <a:pt x="2" y="0"/>
                      <a:pt x="2" y="0"/>
                    </a:cubicBezTo>
                    <a:cubicBezTo>
                      <a:pt x="1" y="1"/>
                      <a:pt x="0" y="3"/>
                      <a:pt x="0" y="4"/>
                    </a:cubicBezTo>
                    <a:cubicBezTo>
                      <a:pt x="0" y="23"/>
                      <a:pt x="0" y="23"/>
                      <a:pt x="0" y="23"/>
                    </a:cubicBezTo>
                    <a:cubicBezTo>
                      <a:pt x="0" y="26"/>
                      <a:pt x="2" y="28"/>
                      <a:pt x="4" y="28"/>
                    </a:cubicBezTo>
                    <a:cubicBezTo>
                      <a:pt x="6" y="28"/>
                      <a:pt x="6" y="28"/>
                      <a:pt x="6" y="28"/>
                    </a:cubicBezTo>
                    <a:cubicBezTo>
                      <a:pt x="33" y="28"/>
                      <a:pt x="33" y="28"/>
                      <a:pt x="33" y="28"/>
                    </a:cubicBezTo>
                    <a:cubicBezTo>
                      <a:pt x="35" y="28"/>
                      <a:pt x="35" y="28"/>
                      <a:pt x="35" y="28"/>
                    </a:cubicBezTo>
                    <a:cubicBezTo>
                      <a:pt x="38" y="28"/>
                      <a:pt x="39" y="26"/>
                      <a:pt x="39" y="23"/>
                    </a:cubicBezTo>
                    <a:cubicBezTo>
                      <a:pt x="39" y="4"/>
                      <a:pt x="39" y="4"/>
                      <a:pt x="39" y="4"/>
                    </a:cubicBezTo>
                    <a:cubicBezTo>
                      <a:pt x="39" y="3"/>
                      <a:pt x="39" y="1"/>
                      <a:pt x="38" y="0"/>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 name="组合 9"/>
          <p:cNvGrpSpPr/>
          <p:nvPr/>
        </p:nvGrpSpPr>
        <p:grpSpPr>
          <a:xfrm>
            <a:off x="7062216" y="1857059"/>
            <a:ext cx="3558067" cy="418149"/>
            <a:chOff x="6695188" y="1240450"/>
            <a:chExt cx="3373321" cy="396581"/>
          </a:xfrm>
        </p:grpSpPr>
        <p:sp>
          <p:nvSpPr>
            <p:cNvPr id="124" name="任意多边形 123"/>
            <p:cNvSpPr/>
            <p:nvPr/>
          </p:nvSpPr>
          <p:spPr>
            <a:xfrm flipH="1">
              <a:off x="6805380" y="1279566"/>
              <a:ext cx="3263129"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3" name="椭圆 152"/>
            <p:cNvSpPr/>
            <p:nvPr/>
          </p:nvSpPr>
          <p:spPr>
            <a:xfrm>
              <a:off x="6695188" y="124045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3" name="组合 12"/>
          <p:cNvGrpSpPr/>
          <p:nvPr/>
        </p:nvGrpSpPr>
        <p:grpSpPr>
          <a:xfrm>
            <a:off x="9249465" y="4130048"/>
            <a:ext cx="1411006" cy="410004"/>
            <a:chOff x="8768868" y="3396198"/>
            <a:chExt cx="1337742" cy="388856"/>
          </a:xfrm>
        </p:grpSpPr>
        <p:sp>
          <p:nvSpPr>
            <p:cNvPr id="116" name="任意多边形 115"/>
            <p:cNvSpPr/>
            <p:nvPr/>
          </p:nvSpPr>
          <p:spPr>
            <a:xfrm flipH="1">
              <a:off x="8857283" y="3427589"/>
              <a:ext cx="1249327"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4" name="椭圆 153"/>
            <p:cNvSpPr/>
            <p:nvPr/>
          </p:nvSpPr>
          <p:spPr>
            <a:xfrm>
              <a:off x="8768868" y="3396198"/>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组合 10"/>
          <p:cNvGrpSpPr/>
          <p:nvPr/>
        </p:nvGrpSpPr>
        <p:grpSpPr>
          <a:xfrm>
            <a:off x="1900221" y="6062367"/>
            <a:ext cx="3584061" cy="418161"/>
            <a:chOff x="1801220" y="5228848"/>
            <a:chExt cx="3397965" cy="396592"/>
          </a:xfrm>
        </p:grpSpPr>
        <p:sp>
          <p:nvSpPr>
            <p:cNvPr id="120" name="任意多边形 119"/>
            <p:cNvSpPr/>
            <p:nvPr/>
          </p:nvSpPr>
          <p:spPr>
            <a:xfrm flipV="1">
              <a:off x="1801220" y="5228848"/>
              <a:ext cx="3283899"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5" name="椭圆 154"/>
            <p:cNvSpPr/>
            <p:nvPr/>
          </p:nvSpPr>
          <p:spPr>
            <a:xfrm flipH="1" flipV="1">
              <a:off x="5125714" y="5551969"/>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2" name="组合 11"/>
          <p:cNvGrpSpPr/>
          <p:nvPr/>
        </p:nvGrpSpPr>
        <p:grpSpPr>
          <a:xfrm>
            <a:off x="1825792" y="3791554"/>
            <a:ext cx="1415704" cy="416311"/>
            <a:chOff x="1730656" y="3075164"/>
            <a:chExt cx="1342196" cy="394837"/>
          </a:xfrm>
        </p:grpSpPr>
        <p:sp>
          <p:nvSpPr>
            <p:cNvPr id="112" name="任意多边形 111"/>
            <p:cNvSpPr/>
            <p:nvPr/>
          </p:nvSpPr>
          <p:spPr>
            <a:xfrm flipV="1">
              <a:off x="1730656" y="3075164"/>
              <a:ext cx="1249327" cy="357465"/>
            </a:xfrm>
            <a:custGeom>
              <a:gdLst>
                <a:gd fmla="*/ 1054100 w 1054100" name="connsiteX0"/>
                <a:gd fmla="*/ 0 h 488950" name="connsiteY0"/>
                <a:gd fmla="*/ 0 w 1054100" name="connsiteX1"/>
                <a:gd fmla="*/ 0 h 488950" name="connsiteY1"/>
                <a:gd fmla="*/ 0 w 1054100" name="connsiteX2"/>
                <a:gd fmla="*/ 488950 h 488950" name="connsiteY2"/>
              </a:gdLst>
              <a:cxnLst>
                <a:cxn ang="0">
                  <a:pos x="connsiteX0" y="connsiteY0"/>
                </a:cxn>
                <a:cxn ang="0">
                  <a:pos x="connsiteX1" y="connsiteY1"/>
                </a:cxn>
                <a:cxn ang="0">
                  <a:pos x="connsiteX2" y="connsiteY2"/>
                </a:cxn>
              </a:cxnLst>
              <a:rect b="b" l="l" r="r" t="t"/>
              <a:pathLst>
                <a:path h="488950" w="105410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6" name="椭圆 155"/>
            <p:cNvSpPr/>
            <p:nvPr/>
          </p:nvSpPr>
          <p:spPr>
            <a:xfrm>
              <a:off x="2999381" y="3396530"/>
              <a:ext cx="73471" cy="734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 name="组合 5"/>
          <p:cNvGrpSpPr/>
          <p:nvPr/>
        </p:nvGrpSpPr>
        <p:grpSpPr>
          <a:xfrm>
            <a:off x="1023796" y="2495139"/>
            <a:ext cx="2828911" cy="1259159"/>
            <a:chOff x="970302" y="1845618"/>
            <a:chExt cx="2682025" cy="1194211"/>
          </a:xfrm>
        </p:grpSpPr>
        <p:sp>
          <p:nvSpPr>
            <p:cNvPr id="114" name="文本框 118"/>
            <p:cNvSpPr txBox="1"/>
            <p:nvPr/>
          </p:nvSpPr>
          <p:spPr>
            <a:xfrm>
              <a:off x="970302" y="1845618"/>
              <a:ext cx="2682025" cy="391557"/>
            </a:xfrm>
            <a:prstGeom prst="rect">
              <a:avLst/>
            </a:prstGeom>
            <a:noFill/>
          </p:spPr>
          <p:txBody>
            <a:bodyPr rtlCol="0" wrap="square">
              <a:spAutoFit/>
            </a:bodyPr>
            <a:lstStyle/>
            <a:p>
              <a:r>
                <a:rPr altLang="en-US" lang="zh-CN" sz="2109">
                  <a:solidFill>
                    <a:schemeClr val="accent2"/>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157" name="矩形 47"/>
            <p:cNvSpPr>
              <a:spLocks noChangeArrowheads="1"/>
            </p:cNvSpPr>
            <p:nvPr/>
          </p:nvSpPr>
          <p:spPr bwMode="auto">
            <a:xfrm>
              <a:off x="1054646" y="2250120"/>
              <a:ext cx="2160555" cy="782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160" lIns="72319" rIns="72319" tIns="36160" wrap="square">
              <a:spAutoFit/>
            </a:bodyPr>
            <a:lstStyle/>
            <a:p>
              <a:pPr>
                <a:lnSpc>
                  <a:spcPct val="130000"/>
                </a:lnSpc>
                <a:spcBef>
                  <a:spcPct val="0"/>
                </a:spcBef>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您的内容打在这里或者通过复制您的文本后，在此框中选择粘贴，并选择只保留文字。</a:t>
              </a:r>
            </a:p>
          </p:txBody>
        </p:sp>
      </p:grpSp>
      <p:grpSp>
        <p:nvGrpSpPr>
          <p:cNvPr id="7" name="组合 6"/>
          <p:cNvGrpSpPr/>
          <p:nvPr/>
        </p:nvGrpSpPr>
        <p:grpSpPr>
          <a:xfrm>
            <a:off x="1023796" y="4696938"/>
            <a:ext cx="2828911" cy="1212278"/>
            <a:chOff x="970302" y="3933850"/>
            <a:chExt cx="2682025" cy="1149749"/>
          </a:xfrm>
        </p:grpSpPr>
        <p:sp>
          <p:nvSpPr>
            <p:cNvPr id="122" name="文本框 126"/>
            <p:cNvSpPr txBox="1"/>
            <p:nvPr/>
          </p:nvSpPr>
          <p:spPr>
            <a:xfrm>
              <a:off x="970302" y="3933850"/>
              <a:ext cx="2682025" cy="391557"/>
            </a:xfrm>
            <a:prstGeom prst="rect">
              <a:avLst/>
            </a:prstGeom>
            <a:noFill/>
          </p:spPr>
          <p:txBody>
            <a:bodyPr rtlCol="0" wrap="square">
              <a:spAutoFit/>
            </a:bodyPr>
            <a:lstStyle/>
            <a:p>
              <a:r>
                <a:rPr altLang="en-US" lang="zh-CN" sz="2109">
                  <a:solidFill>
                    <a:schemeClr val="accent3"/>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158" name="矩形 47"/>
            <p:cNvSpPr>
              <a:spLocks noChangeArrowheads="1"/>
            </p:cNvSpPr>
            <p:nvPr/>
          </p:nvSpPr>
          <p:spPr bwMode="auto">
            <a:xfrm>
              <a:off x="1054646" y="4293890"/>
              <a:ext cx="2160555" cy="782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160" lIns="72319" rIns="72319" tIns="36160" wrap="square">
              <a:spAutoFit/>
            </a:bodyPr>
            <a:lstStyle/>
            <a:p>
              <a:pPr>
                <a:lnSpc>
                  <a:spcPct val="130000"/>
                </a:lnSpc>
                <a:spcBef>
                  <a:spcPct val="0"/>
                </a:spcBef>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您的内容打在这里或者通过复制您的文本后，在此框中选择粘贴，并选择只保留文字。</a:t>
              </a:r>
            </a:p>
          </p:txBody>
        </p:sp>
      </p:grpSp>
      <p:grpSp>
        <p:nvGrpSpPr>
          <p:cNvPr id="9" name="组合 8"/>
          <p:cNvGrpSpPr/>
          <p:nvPr/>
        </p:nvGrpSpPr>
        <p:grpSpPr>
          <a:xfrm>
            <a:off x="9591974" y="2319906"/>
            <a:ext cx="2828911" cy="1235661"/>
            <a:chOff x="9093593" y="1679425"/>
            <a:chExt cx="2682025" cy="1171926"/>
          </a:xfrm>
        </p:grpSpPr>
        <p:sp>
          <p:nvSpPr>
            <p:cNvPr id="126" name="文本框 130"/>
            <p:cNvSpPr txBox="1"/>
            <p:nvPr/>
          </p:nvSpPr>
          <p:spPr>
            <a:xfrm>
              <a:off x="9093593" y="1679425"/>
              <a:ext cx="2682025" cy="391557"/>
            </a:xfrm>
            <a:prstGeom prst="rect">
              <a:avLst/>
            </a:prstGeom>
            <a:noFill/>
          </p:spPr>
          <p:txBody>
            <a:bodyPr rtlCol="0" wrap="square">
              <a:spAutoFit/>
            </a:bodyPr>
            <a:lstStyle/>
            <a:p>
              <a:r>
                <a:rPr altLang="en-US" lang="zh-CN" sz="2109">
                  <a:solidFill>
                    <a:schemeClr val="accent1"/>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159" name="矩形 47"/>
            <p:cNvSpPr>
              <a:spLocks noChangeArrowheads="1"/>
            </p:cNvSpPr>
            <p:nvPr/>
          </p:nvSpPr>
          <p:spPr bwMode="auto">
            <a:xfrm>
              <a:off x="9119541" y="2061642"/>
              <a:ext cx="2160555" cy="782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160" lIns="72319" rIns="72319" tIns="36160" wrap="square">
              <a:spAutoFit/>
            </a:bodyPr>
            <a:lstStyle/>
            <a:p>
              <a:pPr>
                <a:lnSpc>
                  <a:spcPct val="130000"/>
                </a:lnSpc>
                <a:spcBef>
                  <a:spcPct val="0"/>
                </a:spcBef>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您的内容打在这里或者通过复制您的文本后，在此框中选择粘贴，并选择只保留文字。</a:t>
              </a:r>
            </a:p>
          </p:txBody>
        </p:sp>
      </p:grpSp>
      <p:grpSp>
        <p:nvGrpSpPr>
          <p:cNvPr id="8" name="组合 7"/>
          <p:cNvGrpSpPr/>
          <p:nvPr/>
        </p:nvGrpSpPr>
        <p:grpSpPr>
          <a:xfrm>
            <a:off x="9591974" y="4557124"/>
            <a:ext cx="2828911" cy="1200245"/>
            <a:chOff x="9093593" y="3801247"/>
            <a:chExt cx="2682025" cy="1138336"/>
          </a:xfrm>
        </p:grpSpPr>
        <p:sp>
          <p:nvSpPr>
            <p:cNvPr id="118" name="文本框 122"/>
            <p:cNvSpPr txBox="1"/>
            <p:nvPr/>
          </p:nvSpPr>
          <p:spPr>
            <a:xfrm>
              <a:off x="9093593" y="3801247"/>
              <a:ext cx="2682025" cy="391557"/>
            </a:xfrm>
            <a:prstGeom prst="rect">
              <a:avLst/>
            </a:prstGeom>
            <a:noFill/>
          </p:spPr>
          <p:txBody>
            <a:bodyPr rtlCol="0" wrap="square">
              <a:spAutoFit/>
            </a:bodyPr>
            <a:lstStyle/>
            <a:p>
              <a:r>
                <a:rPr altLang="en-US" lang="zh-CN" sz="2109">
                  <a:solidFill>
                    <a:schemeClr val="accent4"/>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160" name="矩形 47"/>
            <p:cNvSpPr>
              <a:spLocks noChangeArrowheads="1"/>
            </p:cNvSpPr>
            <p:nvPr/>
          </p:nvSpPr>
          <p:spPr bwMode="auto">
            <a:xfrm>
              <a:off x="9119541" y="4149874"/>
              <a:ext cx="2160555" cy="782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6160" lIns="72319" rIns="72319" tIns="36160" wrap="square">
              <a:spAutoFit/>
            </a:bodyPr>
            <a:lstStyle/>
            <a:p>
              <a:pPr>
                <a:lnSpc>
                  <a:spcPct val="130000"/>
                </a:lnSpc>
                <a:spcBef>
                  <a:spcPct val="0"/>
                </a:spcBef>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您的内容打在这里或者通过复制您的文本后，在此框中选择粘贴，并选择只保留文字。</a:t>
              </a:r>
            </a:p>
          </p:txBody>
        </p:sp>
      </p:grpSp>
      <p:sp>
        <p:nvSpPr>
          <p:cNvPr id="161" name="文本框 118"/>
          <p:cNvSpPr txBox="1"/>
          <p:nvPr/>
        </p:nvSpPr>
        <p:spPr>
          <a:xfrm>
            <a:off x="5347537" y="3485212"/>
            <a:ext cx="1917306" cy="1120140"/>
          </a:xfrm>
          <a:prstGeom prst="rect">
            <a:avLst/>
          </a:prstGeom>
          <a:noFill/>
        </p:spPr>
        <p:txBody>
          <a:bodyPr rtlCol="0" wrap="square">
            <a:spAutoFit/>
          </a:bodyPr>
          <a:lstStyle/>
          <a:p>
            <a:pPr algn="ctr"/>
            <a:r>
              <a:rPr altLang="en-US" lang="zh-CN" sz="337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四种</a:t>
            </a:r>
          </a:p>
          <a:p>
            <a:pPr algn="ctr"/>
            <a:r>
              <a:rPr altLang="en-US" lang="zh-CN" sz="337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措施办法</a:t>
            </a:r>
          </a:p>
        </p:txBody>
      </p:sp>
      <p:sp>
        <p:nvSpPr>
          <p:cNvPr id="113" name="矩形 11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5" name="矩形 114"/>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7" name="文本框 116"/>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19" name="文本框 118"/>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79073522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77"/>
                                        </p:tgtEl>
                                        <p:attrNameLst>
                                          <p:attrName>style.visibility</p:attrName>
                                        </p:attrNameLst>
                                      </p:cBhvr>
                                      <p:to>
                                        <p:strVal val="visible"/>
                                      </p:to>
                                    </p:set>
                                    <p:animEffect filter="wheel(1)" transition="in">
                                      <p:cBhvr>
                                        <p:cTn dur="2000" id="7"/>
                                        <p:tgtEl>
                                          <p:spTgt spid="77"/>
                                        </p:tgtEl>
                                      </p:cBhvr>
                                    </p:animEffect>
                                  </p:childTnLst>
                                </p:cTn>
                              </p:par>
                            </p:childTnLst>
                          </p:cTn>
                        </p:par>
                        <p:par>
                          <p:cTn fill="hold" id="8" nodeType="afterGroup">
                            <p:stCondLst>
                              <p:cond delay="2000"/>
                            </p:stCondLst>
                            <p:childTnLst>
                              <p:par>
                                <p:cTn fill="hold" grpId="0" id="9" nodeType="afterEffect" presetClass="entr" presetID="53" presetSubtype="0">
                                  <p:stCondLst>
                                    <p:cond delay="0"/>
                                  </p:stCondLst>
                                  <p:childTnLst>
                                    <p:set>
                                      <p:cBhvr>
                                        <p:cTn dur="1" fill="hold" id="10">
                                          <p:stCondLst>
                                            <p:cond delay="0"/>
                                          </p:stCondLst>
                                        </p:cTn>
                                        <p:tgtEl>
                                          <p:spTgt spid="161"/>
                                        </p:tgtEl>
                                        <p:attrNameLst>
                                          <p:attrName>style.visibility</p:attrName>
                                        </p:attrNameLst>
                                      </p:cBhvr>
                                      <p:to>
                                        <p:strVal val="visible"/>
                                      </p:to>
                                    </p:set>
                                    <p:anim calcmode="lin" valueType="num">
                                      <p:cBhvr>
                                        <p:cTn dur="500" fill="hold" id="11"/>
                                        <p:tgtEl>
                                          <p:spTgt spid="161"/>
                                        </p:tgtEl>
                                        <p:attrNameLst>
                                          <p:attrName>ppt_w</p:attrName>
                                        </p:attrNameLst>
                                      </p:cBhvr>
                                      <p:tavLst>
                                        <p:tav tm="0">
                                          <p:val>
                                            <p:fltVal val="0"/>
                                          </p:val>
                                        </p:tav>
                                        <p:tav tm="100000">
                                          <p:val>
                                            <p:strVal val="#ppt_w"/>
                                          </p:val>
                                        </p:tav>
                                      </p:tavLst>
                                    </p:anim>
                                    <p:anim calcmode="lin" valueType="num">
                                      <p:cBhvr>
                                        <p:cTn dur="500" fill="hold" id="12"/>
                                        <p:tgtEl>
                                          <p:spTgt spid="161"/>
                                        </p:tgtEl>
                                        <p:attrNameLst>
                                          <p:attrName>ppt_h</p:attrName>
                                        </p:attrNameLst>
                                      </p:cBhvr>
                                      <p:tavLst>
                                        <p:tav tm="0">
                                          <p:val>
                                            <p:fltVal val="0"/>
                                          </p:val>
                                        </p:tav>
                                        <p:tav tm="100000">
                                          <p:val>
                                            <p:strVal val="#ppt_h"/>
                                          </p:val>
                                        </p:tav>
                                      </p:tavLst>
                                    </p:anim>
                                    <p:animEffect filter="fade" transition="in">
                                      <p:cBhvr>
                                        <p:cTn dur="500" id="13"/>
                                        <p:tgtEl>
                                          <p:spTgt spid="161"/>
                                        </p:tgtEl>
                                      </p:cBhvr>
                                    </p:animEffect>
                                  </p:childTnLst>
                                </p:cTn>
                              </p:par>
                            </p:childTnLst>
                          </p:cTn>
                        </p:par>
                        <p:par>
                          <p:cTn fill="hold" id="14" nodeType="afterGroup">
                            <p:stCondLst>
                              <p:cond delay="2500"/>
                            </p:stCondLst>
                            <p:childTnLst>
                              <p:par>
                                <p:cTn fill="hold" id="15" nodeType="afterEffect" presetClass="entr" presetID="10" presetSubtype="0">
                                  <p:stCondLst>
                                    <p:cond delay="0"/>
                                  </p:stCondLst>
                                  <p:childTnLst>
                                    <p:set>
                                      <p:cBhvr>
                                        <p:cTn dur="1" fill="hold" id="16">
                                          <p:stCondLst>
                                            <p:cond delay="0"/>
                                          </p:stCondLst>
                                        </p:cTn>
                                        <p:tgtEl>
                                          <p:spTgt spid="96"/>
                                        </p:tgtEl>
                                        <p:attrNameLst>
                                          <p:attrName>style.visibility</p:attrName>
                                        </p:attrNameLst>
                                      </p:cBhvr>
                                      <p:to>
                                        <p:strVal val="visible"/>
                                      </p:to>
                                    </p:set>
                                    <p:animEffect filter="fade" transition="in">
                                      <p:cBhvr>
                                        <p:cTn dur="500" id="17"/>
                                        <p:tgtEl>
                                          <p:spTgt spid="96"/>
                                        </p:tgtEl>
                                      </p:cBhvr>
                                    </p:animEffect>
                                  </p:childTnLst>
                                </p:cTn>
                              </p:par>
                              <p:par>
                                <p:cTn fill="hold" id="18" nodeType="withEffect" presetClass="entr" presetID="10" presetSubtype="0">
                                  <p:stCondLst>
                                    <p:cond delay="0"/>
                                  </p:stCondLst>
                                  <p:childTnLst>
                                    <p:set>
                                      <p:cBhvr>
                                        <p:cTn dur="1" fill="hold" id="19">
                                          <p:stCondLst>
                                            <p:cond delay="0"/>
                                          </p:stCondLst>
                                        </p:cTn>
                                        <p:tgtEl>
                                          <p:spTgt spid="104"/>
                                        </p:tgtEl>
                                        <p:attrNameLst>
                                          <p:attrName>style.visibility</p:attrName>
                                        </p:attrNameLst>
                                      </p:cBhvr>
                                      <p:to>
                                        <p:strVal val="visible"/>
                                      </p:to>
                                    </p:set>
                                    <p:animEffect filter="fade" transition="in">
                                      <p:cBhvr>
                                        <p:cTn dur="500" id="20"/>
                                        <p:tgtEl>
                                          <p:spTgt spid="104"/>
                                        </p:tgtEl>
                                      </p:cBhvr>
                                    </p:animEffect>
                                  </p:childTnLst>
                                </p:cTn>
                              </p:par>
                              <p:par>
                                <p:cTn fill="hold" id="21" nodeType="withEffect" presetClass="entr" presetID="10" presetSubtype="0">
                                  <p:stCondLst>
                                    <p:cond delay="0"/>
                                  </p:stCondLst>
                                  <p:childTnLst>
                                    <p:set>
                                      <p:cBhvr>
                                        <p:cTn dur="1" fill="hold" id="22">
                                          <p:stCondLst>
                                            <p:cond delay="0"/>
                                          </p:stCondLst>
                                        </p:cTn>
                                        <p:tgtEl>
                                          <p:spTgt spid="100"/>
                                        </p:tgtEl>
                                        <p:attrNameLst>
                                          <p:attrName>style.visibility</p:attrName>
                                        </p:attrNameLst>
                                      </p:cBhvr>
                                      <p:to>
                                        <p:strVal val="visible"/>
                                      </p:to>
                                    </p:set>
                                    <p:animEffect filter="fade" transition="in">
                                      <p:cBhvr>
                                        <p:cTn dur="500" id="23"/>
                                        <p:tgtEl>
                                          <p:spTgt spid="100"/>
                                        </p:tgtEl>
                                      </p:cBhvr>
                                    </p:animEffect>
                                  </p:childTnLst>
                                </p:cTn>
                              </p:par>
                              <p:par>
                                <p:cTn fill="hold" id="24" nodeType="withEffect" presetClass="entr" presetID="10" presetSubtype="0">
                                  <p:stCondLst>
                                    <p:cond delay="0"/>
                                  </p:stCondLst>
                                  <p:childTnLst>
                                    <p:set>
                                      <p:cBhvr>
                                        <p:cTn dur="1" fill="hold" id="25">
                                          <p:stCondLst>
                                            <p:cond delay="0"/>
                                          </p:stCondLst>
                                        </p:cTn>
                                        <p:tgtEl>
                                          <p:spTgt spid="108"/>
                                        </p:tgtEl>
                                        <p:attrNameLst>
                                          <p:attrName>style.visibility</p:attrName>
                                        </p:attrNameLst>
                                      </p:cBhvr>
                                      <p:to>
                                        <p:strVal val="visible"/>
                                      </p:to>
                                    </p:set>
                                    <p:animEffect filter="fade" transition="in">
                                      <p:cBhvr>
                                        <p:cTn dur="500" id="26"/>
                                        <p:tgtEl>
                                          <p:spTgt spid="108"/>
                                        </p:tgtEl>
                                      </p:cBhvr>
                                    </p:animEffect>
                                  </p:childTnLst>
                                </p:cTn>
                              </p:par>
                            </p:childTnLst>
                          </p:cTn>
                        </p:par>
                        <p:par>
                          <p:cTn fill="hold" id="27" nodeType="afterGroup">
                            <p:stCondLst>
                              <p:cond delay="3000"/>
                            </p:stCondLst>
                            <p:childTnLst>
                              <p:par>
                                <p:cTn fill="hold" id="28" nodeType="afterEffect" presetClass="entr" presetID="53" presetSubtype="0">
                                  <p:stCondLst>
                                    <p:cond delay="0"/>
                                  </p:stCondLst>
                                  <p:childTnLst>
                                    <p:set>
                                      <p:cBhvr>
                                        <p:cTn dur="1" fill="hold" id="29">
                                          <p:stCondLst>
                                            <p:cond delay="0"/>
                                          </p:stCondLst>
                                        </p:cTn>
                                        <p:tgtEl>
                                          <p:spTgt spid="2"/>
                                        </p:tgtEl>
                                        <p:attrNameLst>
                                          <p:attrName>style.visibility</p:attrName>
                                        </p:attrNameLst>
                                      </p:cBhvr>
                                      <p:to>
                                        <p:strVal val="visible"/>
                                      </p:to>
                                    </p:set>
                                    <p:anim calcmode="lin" valueType="num">
                                      <p:cBhvr>
                                        <p:cTn dur="100" fill="hold" id="30"/>
                                        <p:tgtEl>
                                          <p:spTgt spid="2"/>
                                        </p:tgtEl>
                                        <p:attrNameLst>
                                          <p:attrName>ppt_w</p:attrName>
                                        </p:attrNameLst>
                                      </p:cBhvr>
                                      <p:tavLst>
                                        <p:tav tm="0">
                                          <p:val>
                                            <p:fltVal val="0"/>
                                          </p:val>
                                        </p:tav>
                                        <p:tav tm="100000">
                                          <p:val>
                                            <p:strVal val="#ppt_w"/>
                                          </p:val>
                                        </p:tav>
                                      </p:tavLst>
                                    </p:anim>
                                    <p:anim calcmode="lin" valueType="num">
                                      <p:cBhvr>
                                        <p:cTn dur="100" fill="hold" id="31"/>
                                        <p:tgtEl>
                                          <p:spTgt spid="2"/>
                                        </p:tgtEl>
                                        <p:attrNameLst>
                                          <p:attrName>ppt_h</p:attrName>
                                        </p:attrNameLst>
                                      </p:cBhvr>
                                      <p:tavLst>
                                        <p:tav tm="0">
                                          <p:val>
                                            <p:fltVal val="0"/>
                                          </p:val>
                                        </p:tav>
                                        <p:tav tm="100000">
                                          <p:val>
                                            <p:strVal val="#ppt_h"/>
                                          </p:val>
                                        </p:tav>
                                      </p:tavLst>
                                    </p:anim>
                                    <p:animEffect filter="fade" transition="in">
                                      <p:cBhvr>
                                        <p:cTn dur="100" id="32"/>
                                        <p:tgtEl>
                                          <p:spTgt spid="2"/>
                                        </p:tgtEl>
                                      </p:cBhvr>
                                    </p:animEffect>
                                  </p:childTnLst>
                                </p:cTn>
                              </p:par>
                              <p:par>
                                <p:cTn fill="hold" id="33" nodeType="withEffect" presetClass="emph" presetID="6" presetSubtype="0">
                                  <p:stCondLst>
                                    <p:cond delay="100"/>
                                  </p:stCondLst>
                                  <p:childTnLst>
                                    <p:animScale>
                                      <p:cBhvr>
                                        <p:cTn dur="100" fill="hold" id="34"/>
                                        <p:tgtEl>
                                          <p:spTgt spid="2"/>
                                        </p:tgtEl>
                                      </p:cBhvr>
                                      <p:by x="110000" y="110000"/>
                                    </p:animScale>
                                  </p:childTnLst>
                                </p:cTn>
                              </p:par>
                              <p:par>
                                <p:cTn fill="hold" id="35" nodeType="withEffect" presetClass="emph" presetID="6" presetSubtype="0">
                                  <p:stCondLst>
                                    <p:cond delay="200"/>
                                  </p:stCondLst>
                                  <p:childTnLst>
                                    <p:animScale>
                                      <p:cBhvr>
                                        <p:cTn dur="200" fill="hold" id="36"/>
                                        <p:tgtEl>
                                          <p:spTgt spid="2"/>
                                        </p:tgtEl>
                                      </p:cBhvr>
                                      <p:by x="90000" y="90000"/>
                                    </p:animScale>
                                  </p:childTnLst>
                                </p:cTn>
                              </p:par>
                              <p:par>
                                <p:cTn fill="hold" id="37" nodeType="withEffect" presetClass="emph" presetID="6" presetSubtype="0">
                                  <p:stCondLst>
                                    <p:cond delay="400"/>
                                  </p:stCondLst>
                                  <p:childTnLst>
                                    <p:animScale>
                                      <p:cBhvr>
                                        <p:cTn dur="100" fill="hold" id="38"/>
                                        <p:tgtEl>
                                          <p:spTgt spid="2"/>
                                        </p:tgtEl>
                                      </p:cBhvr>
                                      <p:by x="105000" y="105000"/>
                                    </p:animScale>
                                  </p:childTnLst>
                                </p:cTn>
                              </p:par>
                              <p:par>
                                <p:cTn fill="hold" id="39" nodeType="withEffect" presetClass="emph" presetID="6" presetSubtype="0">
                                  <p:stCondLst>
                                    <p:cond delay="500"/>
                                  </p:stCondLst>
                                  <p:childTnLst>
                                    <p:animScale>
                                      <p:cBhvr>
                                        <p:cTn dur="200" fill="hold" id="40"/>
                                        <p:tgtEl>
                                          <p:spTgt spid="2"/>
                                        </p:tgtEl>
                                      </p:cBhvr>
                                      <p:by x="95000" y="95000"/>
                                    </p:animScale>
                                  </p:childTnLst>
                                </p:cTn>
                              </p:par>
                            </p:childTnLst>
                          </p:cTn>
                        </p:par>
                        <p:par>
                          <p:cTn fill="hold" id="41" nodeType="afterGroup">
                            <p:stCondLst>
                              <p:cond delay="3700"/>
                            </p:stCondLst>
                            <p:childTnLst>
                              <p:par>
                                <p:cTn fill="hold" id="42" nodeType="afterEffect" presetClass="entr" presetID="53" presetSubtype="0">
                                  <p:stCondLst>
                                    <p:cond delay="0"/>
                                  </p:stCondLst>
                                  <p:childTnLst>
                                    <p:set>
                                      <p:cBhvr>
                                        <p:cTn dur="1" fill="hold" id="43">
                                          <p:stCondLst>
                                            <p:cond delay="0"/>
                                          </p:stCondLst>
                                        </p:cTn>
                                        <p:tgtEl>
                                          <p:spTgt spid="3"/>
                                        </p:tgtEl>
                                        <p:attrNameLst>
                                          <p:attrName>style.visibility</p:attrName>
                                        </p:attrNameLst>
                                      </p:cBhvr>
                                      <p:to>
                                        <p:strVal val="visible"/>
                                      </p:to>
                                    </p:set>
                                    <p:anim calcmode="lin" valueType="num">
                                      <p:cBhvr>
                                        <p:cTn dur="100" fill="hold" id="44"/>
                                        <p:tgtEl>
                                          <p:spTgt spid="3"/>
                                        </p:tgtEl>
                                        <p:attrNameLst>
                                          <p:attrName>ppt_w</p:attrName>
                                        </p:attrNameLst>
                                      </p:cBhvr>
                                      <p:tavLst>
                                        <p:tav tm="0">
                                          <p:val>
                                            <p:fltVal val="0"/>
                                          </p:val>
                                        </p:tav>
                                        <p:tav tm="100000">
                                          <p:val>
                                            <p:strVal val="#ppt_w"/>
                                          </p:val>
                                        </p:tav>
                                      </p:tavLst>
                                    </p:anim>
                                    <p:anim calcmode="lin" valueType="num">
                                      <p:cBhvr>
                                        <p:cTn dur="100" fill="hold" id="45"/>
                                        <p:tgtEl>
                                          <p:spTgt spid="3"/>
                                        </p:tgtEl>
                                        <p:attrNameLst>
                                          <p:attrName>ppt_h</p:attrName>
                                        </p:attrNameLst>
                                      </p:cBhvr>
                                      <p:tavLst>
                                        <p:tav tm="0">
                                          <p:val>
                                            <p:fltVal val="0"/>
                                          </p:val>
                                        </p:tav>
                                        <p:tav tm="100000">
                                          <p:val>
                                            <p:strVal val="#ppt_h"/>
                                          </p:val>
                                        </p:tav>
                                      </p:tavLst>
                                    </p:anim>
                                    <p:animEffect filter="fade" transition="in">
                                      <p:cBhvr>
                                        <p:cTn dur="100" id="46"/>
                                        <p:tgtEl>
                                          <p:spTgt spid="3"/>
                                        </p:tgtEl>
                                      </p:cBhvr>
                                    </p:animEffect>
                                  </p:childTnLst>
                                </p:cTn>
                              </p:par>
                              <p:par>
                                <p:cTn fill="hold" id="47" nodeType="withEffect" presetClass="emph" presetID="6" presetSubtype="0">
                                  <p:stCondLst>
                                    <p:cond delay="100"/>
                                  </p:stCondLst>
                                  <p:childTnLst>
                                    <p:animScale>
                                      <p:cBhvr>
                                        <p:cTn dur="100" fill="hold" id="48"/>
                                        <p:tgtEl>
                                          <p:spTgt spid="3"/>
                                        </p:tgtEl>
                                      </p:cBhvr>
                                      <p:by x="110000" y="110000"/>
                                    </p:animScale>
                                  </p:childTnLst>
                                </p:cTn>
                              </p:par>
                              <p:par>
                                <p:cTn fill="hold" id="49" nodeType="withEffect" presetClass="emph" presetID="6" presetSubtype="0">
                                  <p:stCondLst>
                                    <p:cond delay="200"/>
                                  </p:stCondLst>
                                  <p:childTnLst>
                                    <p:animScale>
                                      <p:cBhvr>
                                        <p:cTn dur="200" fill="hold" id="50"/>
                                        <p:tgtEl>
                                          <p:spTgt spid="3"/>
                                        </p:tgtEl>
                                      </p:cBhvr>
                                      <p:by x="90000" y="90000"/>
                                    </p:animScale>
                                  </p:childTnLst>
                                </p:cTn>
                              </p:par>
                              <p:par>
                                <p:cTn fill="hold" id="51" nodeType="withEffect" presetClass="emph" presetID="6" presetSubtype="0">
                                  <p:stCondLst>
                                    <p:cond delay="400"/>
                                  </p:stCondLst>
                                  <p:childTnLst>
                                    <p:animScale>
                                      <p:cBhvr>
                                        <p:cTn dur="100" fill="hold" id="52"/>
                                        <p:tgtEl>
                                          <p:spTgt spid="3"/>
                                        </p:tgtEl>
                                      </p:cBhvr>
                                      <p:by x="105000" y="105000"/>
                                    </p:animScale>
                                  </p:childTnLst>
                                </p:cTn>
                              </p:par>
                              <p:par>
                                <p:cTn fill="hold" id="53" nodeType="withEffect" presetClass="emph" presetID="6" presetSubtype="0">
                                  <p:stCondLst>
                                    <p:cond delay="500"/>
                                  </p:stCondLst>
                                  <p:childTnLst>
                                    <p:animScale>
                                      <p:cBhvr>
                                        <p:cTn dur="200" fill="hold" id="54"/>
                                        <p:tgtEl>
                                          <p:spTgt spid="3"/>
                                        </p:tgtEl>
                                      </p:cBhvr>
                                      <p:by x="95000" y="95000"/>
                                    </p:animScale>
                                  </p:childTnLst>
                                </p:cTn>
                              </p:par>
                            </p:childTnLst>
                          </p:cTn>
                        </p:par>
                        <p:par>
                          <p:cTn fill="hold" id="55" nodeType="afterGroup">
                            <p:stCondLst>
                              <p:cond delay="4400"/>
                            </p:stCondLst>
                            <p:childTnLst>
                              <p:par>
                                <p:cTn fill="hold" id="56" nodeType="afterEffect" presetClass="entr" presetID="53" presetSubtype="0">
                                  <p:stCondLst>
                                    <p:cond delay="0"/>
                                  </p:stCondLst>
                                  <p:childTnLst>
                                    <p:set>
                                      <p:cBhvr>
                                        <p:cTn dur="1" fill="hold" id="57">
                                          <p:stCondLst>
                                            <p:cond delay="0"/>
                                          </p:stCondLst>
                                        </p:cTn>
                                        <p:tgtEl>
                                          <p:spTgt spid="4"/>
                                        </p:tgtEl>
                                        <p:attrNameLst>
                                          <p:attrName>style.visibility</p:attrName>
                                        </p:attrNameLst>
                                      </p:cBhvr>
                                      <p:to>
                                        <p:strVal val="visible"/>
                                      </p:to>
                                    </p:set>
                                    <p:anim calcmode="lin" valueType="num">
                                      <p:cBhvr>
                                        <p:cTn dur="100" fill="hold" id="58"/>
                                        <p:tgtEl>
                                          <p:spTgt spid="4"/>
                                        </p:tgtEl>
                                        <p:attrNameLst>
                                          <p:attrName>ppt_w</p:attrName>
                                        </p:attrNameLst>
                                      </p:cBhvr>
                                      <p:tavLst>
                                        <p:tav tm="0">
                                          <p:val>
                                            <p:fltVal val="0"/>
                                          </p:val>
                                        </p:tav>
                                        <p:tav tm="100000">
                                          <p:val>
                                            <p:strVal val="#ppt_w"/>
                                          </p:val>
                                        </p:tav>
                                      </p:tavLst>
                                    </p:anim>
                                    <p:anim calcmode="lin" valueType="num">
                                      <p:cBhvr>
                                        <p:cTn dur="100" fill="hold" id="59"/>
                                        <p:tgtEl>
                                          <p:spTgt spid="4"/>
                                        </p:tgtEl>
                                        <p:attrNameLst>
                                          <p:attrName>ppt_h</p:attrName>
                                        </p:attrNameLst>
                                      </p:cBhvr>
                                      <p:tavLst>
                                        <p:tav tm="0">
                                          <p:val>
                                            <p:fltVal val="0"/>
                                          </p:val>
                                        </p:tav>
                                        <p:tav tm="100000">
                                          <p:val>
                                            <p:strVal val="#ppt_h"/>
                                          </p:val>
                                        </p:tav>
                                      </p:tavLst>
                                    </p:anim>
                                    <p:animEffect filter="fade" transition="in">
                                      <p:cBhvr>
                                        <p:cTn dur="100" id="60"/>
                                        <p:tgtEl>
                                          <p:spTgt spid="4"/>
                                        </p:tgtEl>
                                      </p:cBhvr>
                                    </p:animEffect>
                                  </p:childTnLst>
                                </p:cTn>
                              </p:par>
                              <p:par>
                                <p:cTn fill="hold" id="61" nodeType="withEffect" presetClass="emph" presetID="6" presetSubtype="0">
                                  <p:stCondLst>
                                    <p:cond delay="100"/>
                                  </p:stCondLst>
                                  <p:childTnLst>
                                    <p:animScale>
                                      <p:cBhvr>
                                        <p:cTn dur="100" fill="hold" id="62"/>
                                        <p:tgtEl>
                                          <p:spTgt spid="4"/>
                                        </p:tgtEl>
                                      </p:cBhvr>
                                      <p:by x="110000" y="110000"/>
                                    </p:animScale>
                                  </p:childTnLst>
                                </p:cTn>
                              </p:par>
                              <p:par>
                                <p:cTn fill="hold" id="63" nodeType="withEffect" presetClass="emph" presetID="6" presetSubtype="0">
                                  <p:stCondLst>
                                    <p:cond delay="200"/>
                                  </p:stCondLst>
                                  <p:childTnLst>
                                    <p:animScale>
                                      <p:cBhvr>
                                        <p:cTn dur="200" fill="hold" id="64"/>
                                        <p:tgtEl>
                                          <p:spTgt spid="4"/>
                                        </p:tgtEl>
                                      </p:cBhvr>
                                      <p:by x="90000" y="90000"/>
                                    </p:animScale>
                                  </p:childTnLst>
                                </p:cTn>
                              </p:par>
                              <p:par>
                                <p:cTn fill="hold" id="65" nodeType="withEffect" presetClass="emph" presetID="6" presetSubtype="0">
                                  <p:stCondLst>
                                    <p:cond delay="400"/>
                                  </p:stCondLst>
                                  <p:childTnLst>
                                    <p:animScale>
                                      <p:cBhvr>
                                        <p:cTn dur="100" fill="hold" id="66"/>
                                        <p:tgtEl>
                                          <p:spTgt spid="4"/>
                                        </p:tgtEl>
                                      </p:cBhvr>
                                      <p:by x="105000" y="105000"/>
                                    </p:animScale>
                                  </p:childTnLst>
                                </p:cTn>
                              </p:par>
                              <p:par>
                                <p:cTn fill="hold" id="67" nodeType="withEffect" presetClass="emph" presetID="6" presetSubtype="0">
                                  <p:stCondLst>
                                    <p:cond delay="500"/>
                                  </p:stCondLst>
                                  <p:childTnLst>
                                    <p:animScale>
                                      <p:cBhvr>
                                        <p:cTn dur="200" fill="hold" id="68"/>
                                        <p:tgtEl>
                                          <p:spTgt spid="4"/>
                                        </p:tgtEl>
                                      </p:cBhvr>
                                      <p:by x="95000" y="95000"/>
                                    </p:animScale>
                                  </p:childTnLst>
                                </p:cTn>
                              </p:par>
                            </p:childTnLst>
                          </p:cTn>
                        </p:par>
                        <p:par>
                          <p:cTn fill="hold" id="69" nodeType="afterGroup">
                            <p:stCondLst>
                              <p:cond delay="5100"/>
                            </p:stCondLst>
                            <p:childTnLst>
                              <p:par>
                                <p:cTn fill="hold" id="70" nodeType="afterEffect" presetClass="entr" presetID="53" presetSubtype="0">
                                  <p:stCondLst>
                                    <p:cond delay="0"/>
                                  </p:stCondLst>
                                  <p:childTnLst>
                                    <p:set>
                                      <p:cBhvr>
                                        <p:cTn dur="1" fill="hold" id="71">
                                          <p:stCondLst>
                                            <p:cond delay="0"/>
                                          </p:stCondLst>
                                        </p:cTn>
                                        <p:tgtEl>
                                          <p:spTgt spid="5"/>
                                        </p:tgtEl>
                                        <p:attrNameLst>
                                          <p:attrName>style.visibility</p:attrName>
                                        </p:attrNameLst>
                                      </p:cBhvr>
                                      <p:to>
                                        <p:strVal val="visible"/>
                                      </p:to>
                                    </p:set>
                                    <p:anim calcmode="lin" valueType="num">
                                      <p:cBhvr>
                                        <p:cTn dur="100" fill="hold" id="72"/>
                                        <p:tgtEl>
                                          <p:spTgt spid="5"/>
                                        </p:tgtEl>
                                        <p:attrNameLst>
                                          <p:attrName>ppt_w</p:attrName>
                                        </p:attrNameLst>
                                      </p:cBhvr>
                                      <p:tavLst>
                                        <p:tav tm="0">
                                          <p:val>
                                            <p:fltVal val="0"/>
                                          </p:val>
                                        </p:tav>
                                        <p:tav tm="100000">
                                          <p:val>
                                            <p:strVal val="#ppt_w"/>
                                          </p:val>
                                        </p:tav>
                                      </p:tavLst>
                                    </p:anim>
                                    <p:anim calcmode="lin" valueType="num">
                                      <p:cBhvr>
                                        <p:cTn dur="100" fill="hold" id="73"/>
                                        <p:tgtEl>
                                          <p:spTgt spid="5"/>
                                        </p:tgtEl>
                                        <p:attrNameLst>
                                          <p:attrName>ppt_h</p:attrName>
                                        </p:attrNameLst>
                                      </p:cBhvr>
                                      <p:tavLst>
                                        <p:tav tm="0">
                                          <p:val>
                                            <p:fltVal val="0"/>
                                          </p:val>
                                        </p:tav>
                                        <p:tav tm="100000">
                                          <p:val>
                                            <p:strVal val="#ppt_h"/>
                                          </p:val>
                                        </p:tav>
                                      </p:tavLst>
                                    </p:anim>
                                    <p:animEffect filter="fade" transition="in">
                                      <p:cBhvr>
                                        <p:cTn dur="100" id="74"/>
                                        <p:tgtEl>
                                          <p:spTgt spid="5"/>
                                        </p:tgtEl>
                                      </p:cBhvr>
                                    </p:animEffect>
                                  </p:childTnLst>
                                </p:cTn>
                              </p:par>
                              <p:par>
                                <p:cTn fill="hold" id="75" nodeType="withEffect" presetClass="emph" presetID="6" presetSubtype="0">
                                  <p:stCondLst>
                                    <p:cond delay="100"/>
                                  </p:stCondLst>
                                  <p:childTnLst>
                                    <p:animScale>
                                      <p:cBhvr>
                                        <p:cTn dur="100" fill="hold" id="76"/>
                                        <p:tgtEl>
                                          <p:spTgt spid="5"/>
                                        </p:tgtEl>
                                      </p:cBhvr>
                                      <p:by x="110000" y="110000"/>
                                    </p:animScale>
                                  </p:childTnLst>
                                </p:cTn>
                              </p:par>
                              <p:par>
                                <p:cTn fill="hold" id="77" nodeType="withEffect" presetClass="emph" presetID="6" presetSubtype="0">
                                  <p:stCondLst>
                                    <p:cond delay="200"/>
                                  </p:stCondLst>
                                  <p:childTnLst>
                                    <p:animScale>
                                      <p:cBhvr>
                                        <p:cTn dur="200" fill="hold" id="78"/>
                                        <p:tgtEl>
                                          <p:spTgt spid="5"/>
                                        </p:tgtEl>
                                      </p:cBhvr>
                                      <p:by x="90000" y="90000"/>
                                    </p:animScale>
                                  </p:childTnLst>
                                </p:cTn>
                              </p:par>
                              <p:par>
                                <p:cTn fill="hold" id="79" nodeType="withEffect" presetClass="emph" presetID="6" presetSubtype="0">
                                  <p:stCondLst>
                                    <p:cond delay="400"/>
                                  </p:stCondLst>
                                  <p:childTnLst>
                                    <p:animScale>
                                      <p:cBhvr>
                                        <p:cTn dur="100" fill="hold" id="80"/>
                                        <p:tgtEl>
                                          <p:spTgt spid="5"/>
                                        </p:tgtEl>
                                      </p:cBhvr>
                                      <p:by x="105000" y="105000"/>
                                    </p:animScale>
                                  </p:childTnLst>
                                </p:cTn>
                              </p:par>
                              <p:par>
                                <p:cTn fill="hold" id="81" nodeType="withEffect" presetClass="emph" presetID="6" presetSubtype="0">
                                  <p:stCondLst>
                                    <p:cond delay="500"/>
                                  </p:stCondLst>
                                  <p:childTnLst>
                                    <p:animScale>
                                      <p:cBhvr>
                                        <p:cTn dur="200" fill="hold" id="82"/>
                                        <p:tgtEl>
                                          <p:spTgt spid="5"/>
                                        </p:tgtEl>
                                      </p:cBhvr>
                                      <p:by x="95000" y="95000"/>
                                    </p:animScale>
                                  </p:childTnLst>
                                </p:cTn>
                              </p:par>
                            </p:childTnLst>
                          </p:cTn>
                        </p:par>
                        <p:par>
                          <p:cTn fill="hold" id="83" nodeType="afterGroup">
                            <p:stCondLst>
                              <p:cond delay="5800"/>
                            </p:stCondLst>
                            <p:childTnLst>
                              <p:par>
                                <p:cTn fill="hold" id="84" nodeType="afterEffect" presetClass="entr" presetID="22" presetSubtype="2">
                                  <p:stCondLst>
                                    <p:cond delay="0"/>
                                  </p:stCondLst>
                                  <p:childTnLst>
                                    <p:set>
                                      <p:cBhvr>
                                        <p:cTn dur="1" fill="hold" id="85">
                                          <p:stCondLst>
                                            <p:cond delay="0"/>
                                          </p:stCondLst>
                                        </p:cTn>
                                        <p:tgtEl>
                                          <p:spTgt spid="12"/>
                                        </p:tgtEl>
                                        <p:attrNameLst>
                                          <p:attrName>style.visibility</p:attrName>
                                        </p:attrNameLst>
                                      </p:cBhvr>
                                      <p:to>
                                        <p:strVal val="visible"/>
                                      </p:to>
                                    </p:set>
                                    <p:animEffect filter="wipe(right)" transition="in">
                                      <p:cBhvr>
                                        <p:cTn dur="500" id="86"/>
                                        <p:tgtEl>
                                          <p:spTgt spid="12"/>
                                        </p:tgtEl>
                                      </p:cBhvr>
                                    </p:animEffect>
                                  </p:childTnLst>
                                </p:cTn>
                              </p:par>
                            </p:childTnLst>
                          </p:cTn>
                        </p:par>
                        <p:par>
                          <p:cTn fill="hold" id="87" nodeType="afterGroup">
                            <p:stCondLst>
                              <p:cond delay="6300"/>
                            </p:stCondLst>
                            <p:childTnLst>
                              <p:par>
                                <p:cTn fill="hold" id="88" nodeType="afterEffect" presetClass="entr" presetID="22" presetSubtype="4">
                                  <p:stCondLst>
                                    <p:cond delay="0"/>
                                  </p:stCondLst>
                                  <p:childTnLst>
                                    <p:set>
                                      <p:cBhvr>
                                        <p:cTn dur="1" fill="hold" id="89">
                                          <p:stCondLst>
                                            <p:cond delay="0"/>
                                          </p:stCondLst>
                                        </p:cTn>
                                        <p:tgtEl>
                                          <p:spTgt spid="6"/>
                                        </p:tgtEl>
                                        <p:attrNameLst>
                                          <p:attrName>style.visibility</p:attrName>
                                        </p:attrNameLst>
                                      </p:cBhvr>
                                      <p:to>
                                        <p:strVal val="visible"/>
                                      </p:to>
                                    </p:set>
                                    <p:animEffect filter="wipe(down)" transition="in">
                                      <p:cBhvr>
                                        <p:cTn dur="500" id="90"/>
                                        <p:tgtEl>
                                          <p:spTgt spid="6"/>
                                        </p:tgtEl>
                                      </p:cBhvr>
                                    </p:animEffect>
                                  </p:childTnLst>
                                </p:cTn>
                              </p:par>
                            </p:childTnLst>
                          </p:cTn>
                        </p:par>
                        <p:par>
                          <p:cTn fill="hold" id="91" nodeType="afterGroup">
                            <p:stCondLst>
                              <p:cond delay="6800"/>
                            </p:stCondLst>
                            <p:childTnLst>
                              <p:par>
                                <p:cTn fill="hold" id="92" nodeType="afterEffect" presetClass="entr" presetID="22" presetSubtype="8">
                                  <p:stCondLst>
                                    <p:cond delay="0"/>
                                  </p:stCondLst>
                                  <p:childTnLst>
                                    <p:set>
                                      <p:cBhvr>
                                        <p:cTn dur="1" fill="hold" id="93">
                                          <p:stCondLst>
                                            <p:cond delay="0"/>
                                          </p:stCondLst>
                                        </p:cTn>
                                        <p:tgtEl>
                                          <p:spTgt spid="13"/>
                                        </p:tgtEl>
                                        <p:attrNameLst>
                                          <p:attrName>style.visibility</p:attrName>
                                        </p:attrNameLst>
                                      </p:cBhvr>
                                      <p:to>
                                        <p:strVal val="visible"/>
                                      </p:to>
                                    </p:set>
                                    <p:animEffect filter="wipe(left)" transition="in">
                                      <p:cBhvr>
                                        <p:cTn dur="500" id="94"/>
                                        <p:tgtEl>
                                          <p:spTgt spid="13"/>
                                        </p:tgtEl>
                                      </p:cBhvr>
                                    </p:animEffect>
                                  </p:childTnLst>
                                </p:cTn>
                              </p:par>
                            </p:childTnLst>
                          </p:cTn>
                        </p:par>
                        <p:par>
                          <p:cTn fill="hold" id="95" nodeType="afterGroup">
                            <p:stCondLst>
                              <p:cond delay="7300"/>
                            </p:stCondLst>
                            <p:childTnLst>
                              <p:par>
                                <p:cTn fill="hold" id="96" nodeType="afterEffect" presetClass="entr" presetID="22" presetSubtype="1">
                                  <p:stCondLst>
                                    <p:cond delay="0"/>
                                  </p:stCondLst>
                                  <p:childTnLst>
                                    <p:set>
                                      <p:cBhvr>
                                        <p:cTn dur="1" fill="hold" id="97">
                                          <p:stCondLst>
                                            <p:cond delay="0"/>
                                          </p:stCondLst>
                                        </p:cTn>
                                        <p:tgtEl>
                                          <p:spTgt spid="8"/>
                                        </p:tgtEl>
                                        <p:attrNameLst>
                                          <p:attrName>style.visibility</p:attrName>
                                        </p:attrNameLst>
                                      </p:cBhvr>
                                      <p:to>
                                        <p:strVal val="visible"/>
                                      </p:to>
                                    </p:set>
                                    <p:animEffect filter="wipe(up)" transition="in">
                                      <p:cBhvr>
                                        <p:cTn dur="500" id="98"/>
                                        <p:tgtEl>
                                          <p:spTgt spid="8"/>
                                        </p:tgtEl>
                                      </p:cBhvr>
                                    </p:animEffect>
                                  </p:childTnLst>
                                </p:cTn>
                              </p:par>
                            </p:childTnLst>
                          </p:cTn>
                        </p:par>
                        <p:par>
                          <p:cTn fill="hold" id="99" nodeType="afterGroup">
                            <p:stCondLst>
                              <p:cond delay="7800"/>
                            </p:stCondLst>
                            <p:childTnLst>
                              <p:par>
                                <p:cTn fill="hold" id="100" nodeType="afterEffect" presetClass="entr" presetID="22" presetSubtype="8">
                                  <p:stCondLst>
                                    <p:cond delay="0"/>
                                  </p:stCondLst>
                                  <p:childTnLst>
                                    <p:set>
                                      <p:cBhvr>
                                        <p:cTn dur="1" fill="hold" id="101">
                                          <p:stCondLst>
                                            <p:cond delay="0"/>
                                          </p:stCondLst>
                                        </p:cTn>
                                        <p:tgtEl>
                                          <p:spTgt spid="10"/>
                                        </p:tgtEl>
                                        <p:attrNameLst>
                                          <p:attrName>style.visibility</p:attrName>
                                        </p:attrNameLst>
                                      </p:cBhvr>
                                      <p:to>
                                        <p:strVal val="visible"/>
                                      </p:to>
                                    </p:set>
                                    <p:animEffect filter="wipe(left)" transition="in">
                                      <p:cBhvr>
                                        <p:cTn dur="500" id="102"/>
                                        <p:tgtEl>
                                          <p:spTgt spid="10"/>
                                        </p:tgtEl>
                                      </p:cBhvr>
                                    </p:animEffect>
                                  </p:childTnLst>
                                </p:cTn>
                              </p:par>
                            </p:childTnLst>
                          </p:cTn>
                        </p:par>
                        <p:par>
                          <p:cTn fill="hold" id="103" nodeType="afterGroup">
                            <p:stCondLst>
                              <p:cond delay="8300"/>
                            </p:stCondLst>
                            <p:childTnLst>
                              <p:par>
                                <p:cTn fill="hold" id="104" nodeType="afterEffect" presetClass="entr" presetID="22" presetSubtype="1">
                                  <p:stCondLst>
                                    <p:cond delay="0"/>
                                  </p:stCondLst>
                                  <p:childTnLst>
                                    <p:set>
                                      <p:cBhvr>
                                        <p:cTn dur="1" fill="hold" id="105">
                                          <p:stCondLst>
                                            <p:cond delay="0"/>
                                          </p:stCondLst>
                                        </p:cTn>
                                        <p:tgtEl>
                                          <p:spTgt spid="9"/>
                                        </p:tgtEl>
                                        <p:attrNameLst>
                                          <p:attrName>style.visibility</p:attrName>
                                        </p:attrNameLst>
                                      </p:cBhvr>
                                      <p:to>
                                        <p:strVal val="visible"/>
                                      </p:to>
                                    </p:set>
                                    <p:animEffect filter="wipe(up)" transition="in">
                                      <p:cBhvr>
                                        <p:cTn dur="500" id="106"/>
                                        <p:tgtEl>
                                          <p:spTgt spid="9"/>
                                        </p:tgtEl>
                                      </p:cBhvr>
                                    </p:animEffect>
                                  </p:childTnLst>
                                </p:cTn>
                              </p:par>
                            </p:childTnLst>
                          </p:cTn>
                        </p:par>
                        <p:par>
                          <p:cTn fill="hold" id="107" nodeType="afterGroup">
                            <p:stCondLst>
                              <p:cond delay="8800"/>
                            </p:stCondLst>
                            <p:childTnLst>
                              <p:par>
                                <p:cTn fill="hold" id="108" nodeType="afterEffect" presetClass="entr" presetID="22" presetSubtype="2">
                                  <p:stCondLst>
                                    <p:cond delay="0"/>
                                  </p:stCondLst>
                                  <p:childTnLst>
                                    <p:set>
                                      <p:cBhvr>
                                        <p:cTn dur="1" fill="hold" id="109">
                                          <p:stCondLst>
                                            <p:cond delay="0"/>
                                          </p:stCondLst>
                                        </p:cTn>
                                        <p:tgtEl>
                                          <p:spTgt spid="11"/>
                                        </p:tgtEl>
                                        <p:attrNameLst>
                                          <p:attrName>style.visibility</p:attrName>
                                        </p:attrNameLst>
                                      </p:cBhvr>
                                      <p:to>
                                        <p:strVal val="visible"/>
                                      </p:to>
                                    </p:set>
                                    <p:animEffect filter="wipe(right)" transition="in">
                                      <p:cBhvr>
                                        <p:cTn dur="500" id="110"/>
                                        <p:tgtEl>
                                          <p:spTgt spid="11"/>
                                        </p:tgtEl>
                                      </p:cBhvr>
                                    </p:animEffect>
                                  </p:childTnLst>
                                </p:cTn>
                              </p:par>
                            </p:childTnLst>
                          </p:cTn>
                        </p:par>
                        <p:par>
                          <p:cTn fill="hold" id="111" nodeType="afterGroup">
                            <p:stCondLst>
                              <p:cond delay="9300"/>
                            </p:stCondLst>
                            <p:childTnLst>
                              <p:par>
                                <p:cTn fill="hold" id="112" nodeType="afterEffect" presetClass="entr" presetID="22" presetSubtype="4">
                                  <p:stCondLst>
                                    <p:cond delay="0"/>
                                  </p:stCondLst>
                                  <p:childTnLst>
                                    <p:set>
                                      <p:cBhvr>
                                        <p:cTn dur="1" fill="hold" id="113">
                                          <p:stCondLst>
                                            <p:cond delay="0"/>
                                          </p:stCondLst>
                                        </p:cTn>
                                        <p:tgtEl>
                                          <p:spTgt spid="7"/>
                                        </p:tgtEl>
                                        <p:attrNameLst>
                                          <p:attrName>style.visibility</p:attrName>
                                        </p:attrNameLst>
                                      </p:cBhvr>
                                      <p:to>
                                        <p:strVal val="visible"/>
                                      </p:to>
                                    </p:set>
                                    <p:animEffect filter="wipe(down)" transition="in">
                                      <p:cBhvr>
                                        <p:cTn dur="500" id="11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圆角矩形 1"/>
          <p:cNvSpPr/>
          <p:nvPr/>
        </p:nvSpPr>
        <p:spPr>
          <a:xfrm>
            <a:off x="4239079" y="3493264"/>
            <a:ext cx="4380599" cy="969863"/>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355" lIns="72712" rIns="72712" rtlCol="0" tIns="36355"/>
          <a:lstStyle/>
          <a:p>
            <a:pPr algn="ctr"/>
            <a:endParaRPr altLang="en-US" lang="zh-CN" sz="1509">
              <a:latin charset="0" panose="020b0604020202020204" pitchFamily="34" typeface="Arial"/>
              <a:ea charset="-122" panose="020b0503020204020204" pitchFamily="34" typeface="微软雅黑"/>
              <a:sym charset="0" panose="020b0604020202020204" pitchFamily="34" typeface="Arial"/>
            </a:endParaRPr>
          </a:p>
        </p:txBody>
      </p:sp>
      <p:sp>
        <p:nvSpPr>
          <p:cNvPr id="3" name="椭圆 2"/>
          <p:cNvSpPr/>
          <p:nvPr/>
        </p:nvSpPr>
        <p:spPr>
          <a:xfrm>
            <a:off x="5919222" y="2215050"/>
            <a:ext cx="1020311" cy="10203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400">
                <a:solidFill>
                  <a:schemeClr val="bg1"/>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5" name="MH_Entry_1"/>
          <p:cNvSpPr/>
          <p:nvPr>
            <p:custDataLst>
              <p:tags r:id="rId4"/>
            </p:custDataLst>
          </p:nvPr>
        </p:nvSpPr>
        <p:spPr>
          <a:xfrm>
            <a:off x="5161611" y="3002533"/>
            <a:ext cx="2535534" cy="195133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a:r>
              <a:rPr altLang="en-US" lang="zh-CN" sz="3201">
                <a:solidFill>
                  <a:schemeClr val="bg1"/>
                </a:solidFill>
                <a:latin charset="0" panose="020b0604020202020204" pitchFamily="34" typeface="Arial"/>
                <a:ea charset="-122" panose="020b0503020204020204" pitchFamily="34" typeface="微软雅黑"/>
                <a:sym charset="0" panose="020b0604020202020204" pitchFamily="34" typeface="Arial"/>
              </a:rPr>
              <a:t>成功项目展示ANNUAL WORK SUMMARY</a:t>
            </a:r>
          </a:p>
        </p:txBody>
      </p:sp>
      <p:sp>
        <p:nvSpPr>
          <p:cNvPr id="9" name="TextBox 11"/>
          <p:cNvSpPr txBox="1"/>
          <p:nvPr/>
        </p:nvSpPr>
        <p:spPr>
          <a:xfrm>
            <a:off x="6513055"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0" name="TextBox 11"/>
          <p:cNvSpPr txBox="1"/>
          <p:nvPr/>
        </p:nvSpPr>
        <p:spPr>
          <a:xfrm>
            <a:off x="4742698"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1" name="TextBox 11"/>
          <p:cNvSpPr txBox="1"/>
          <p:nvPr/>
        </p:nvSpPr>
        <p:spPr>
          <a:xfrm>
            <a:off x="6513055"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4742698"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3278109171"/>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accel="40000" fill="hold" grpId="0" id="12" nodeType="clickEffect" presetClass="entr" presetID="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1500" fill="hold" id="14"/>
                                        <p:tgtEl>
                                          <p:spTgt spid="3"/>
                                        </p:tgtEl>
                                        <p:attrNameLst>
                                          <p:attrName>ppt_x</p:attrName>
                                        </p:attrNameLst>
                                      </p:cBhvr>
                                      <p:tavLst>
                                        <p:tav tm="0">
                                          <p:val>
                                            <p:strVal val="#ppt_x"/>
                                          </p:val>
                                        </p:tav>
                                        <p:tav tm="100000">
                                          <p:val>
                                            <p:strVal val="#ppt_x"/>
                                          </p:val>
                                        </p:tav>
                                      </p:tavLst>
                                    </p:anim>
                                    <p:anim calcmode="lin" valueType="num">
                                      <p:cBhvr additive="base">
                                        <p:cTn dur="1500" fill="hold" id="15"/>
                                        <p:tgtEl>
                                          <p:spTgt spid="3"/>
                                        </p:tgtEl>
                                        <p:attrNameLst>
                                          <p:attrName>ppt_y</p:attrName>
                                        </p:attrNameLst>
                                      </p:cBhvr>
                                      <p:tavLst>
                                        <p:tav tm="0">
                                          <p:val>
                                            <p:strVal val="1+#ppt_h/2"/>
                                          </p:val>
                                        </p:tav>
                                        <p:tav tm="100000">
                                          <p:val>
                                            <p:strVal val="#ppt_y"/>
                                          </p:val>
                                        </p:tav>
                                      </p:tavLst>
                                    </p:anim>
                                  </p:childTnLst>
                                </p:cTn>
                              </p:par>
                              <p:par>
                                <p:cTn accel="40000" fill="hold" grpId="0" id="16" nodeType="with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1500" fill="hold" id="18"/>
                                        <p:tgtEl>
                                          <p:spTgt spid="2"/>
                                        </p:tgtEl>
                                        <p:attrNameLst>
                                          <p:attrName>ppt_x</p:attrName>
                                        </p:attrNameLst>
                                      </p:cBhvr>
                                      <p:tavLst>
                                        <p:tav tm="0">
                                          <p:val>
                                            <p:strVal val="#ppt_x"/>
                                          </p:val>
                                        </p:tav>
                                        <p:tav tm="100000">
                                          <p:val>
                                            <p:strVal val="#ppt_x"/>
                                          </p:val>
                                        </p:tav>
                                      </p:tavLst>
                                    </p:anim>
                                    <p:anim calcmode="lin" valueType="num">
                                      <p:cBhvr additive="base">
                                        <p:cTn dur="1500" fill="hold" id="19"/>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6" presetSubtype="0">
                                  <p:stCondLst>
                                    <p:cond delay="0"/>
                                  </p:stCondLst>
                                  <p:iterate type="lt">
                                    <p:tmPct val="10000"/>
                                  </p:iterate>
                                  <p:childTnLst>
                                    <p:set>
                                      <p:cBhvr>
                                        <p:cTn dur="1" fill="hold" id="23">
                                          <p:stCondLst>
                                            <p:cond delay="0"/>
                                          </p:stCondLst>
                                        </p:cTn>
                                        <p:tgtEl>
                                          <p:spTgt spid="5"/>
                                        </p:tgtEl>
                                        <p:attrNameLst>
                                          <p:attrName>style.visibility</p:attrName>
                                        </p:attrNameLst>
                                      </p:cBhvr>
                                      <p:to>
                                        <p:strVal val="visible"/>
                                      </p:to>
                                    </p:set>
                                    <p:anim by="(-#ppt_w*2)" calcmode="lin" valueType="num">
                                      <p:cBhvr rctx="PPT">
                                        <p:cTn autoRev="1" dur="500" fill="hold" id="24">
                                          <p:stCondLst>
                                            <p:cond delay="0"/>
                                          </p:stCondLst>
                                        </p:cTn>
                                        <p:tgtEl>
                                          <p:spTgt spid="5"/>
                                        </p:tgtEl>
                                        <p:attrNameLst>
                                          <p:attrName>ppt_w</p:attrName>
                                        </p:attrNameLst>
                                      </p:cBhvr>
                                    </p:anim>
                                    <p:anim by="(#ppt_w*0.50)" calcmode="lin" valueType="num">
                                      <p:cBhvr>
                                        <p:cTn autoRev="1" decel="50000" dur="500" fill="hold" id="25">
                                          <p:stCondLst>
                                            <p:cond delay="0"/>
                                          </p:stCondLst>
                                        </p:cTn>
                                        <p:tgtEl>
                                          <p:spTgt spid="5"/>
                                        </p:tgtEl>
                                        <p:attrNameLst>
                                          <p:attrName>ppt_x</p:attrName>
                                        </p:attrNameLst>
                                      </p:cBhvr>
                                    </p:anim>
                                    <p:anim calcmode="lin" from="(-#ppt_h/2)" to="(#ppt_y)" valueType="num">
                                      <p:cBhvr>
                                        <p:cTn dur="1000" fill="hold" id="26">
                                          <p:stCondLst>
                                            <p:cond delay="0"/>
                                          </p:stCondLst>
                                        </p:cTn>
                                        <p:tgtEl>
                                          <p:spTgt spid="5"/>
                                        </p:tgtEl>
                                        <p:attrNameLst>
                                          <p:attrName>ppt_y</p:attrName>
                                        </p:attrNameLst>
                                      </p:cBhvr>
                                    </p:anim>
                                    <p:animRot by="21600000">
                                      <p:cBhvr>
                                        <p:cTn dur="1000" fill="hold" id="27">
                                          <p:stCondLst>
                                            <p:cond delay="0"/>
                                          </p:stCondLst>
                                        </p:cTn>
                                        <p:tgtEl>
                                          <p:spTgt spid="5"/>
                                        </p:tgtEl>
                                        <p:attrNameLst>
                                          <p:attrName>r</p:attrName>
                                        </p:attrNameLst>
                                      </p:cBhvr>
                                    </p:animRo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ppt_x"/>
                                          </p:val>
                                        </p:tav>
                                        <p:tav tm="100000">
                                          <p:val>
                                            <p:strVal val="#ppt_x"/>
                                          </p:val>
                                        </p:tav>
                                      </p:tavLst>
                                    </p:anim>
                                    <p:anim calcmode="lin" valueType="num">
                                      <p:cBhvr additive="base">
                                        <p:cTn dur="500" fill="hold" id="33"/>
                                        <p:tgtEl>
                                          <p:spTgt spid="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ppt_x"/>
                                          </p:val>
                                        </p:tav>
                                        <p:tav tm="100000">
                                          <p:val>
                                            <p:strVal val="#ppt_x"/>
                                          </p:val>
                                        </p:tav>
                                      </p:tavLst>
                                    </p:anim>
                                    <p:anim calcmode="lin" valueType="num">
                                      <p:cBhvr additive="base">
                                        <p:cTn dur="500" fill="hold" id="37"/>
                                        <p:tgtEl>
                                          <p:spTgt spid="10"/>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ppt_x"/>
                                          </p:val>
                                        </p:tav>
                                        <p:tav tm="100000">
                                          <p:val>
                                            <p:strVal val="#ppt_x"/>
                                          </p:val>
                                        </p:tav>
                                      </p:tavLst>
                                    </p:anim>
                                    <p:anim calcmode="lin" valueType="num">
                                      <p:cBhvr additive="base">
                                        <p:cTn dur="500" fill="hold" id="41"/>
                                        <p:tgtEl>
                                          <p:spTgt spid="11"/>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ppt_x"/>
                                          </p:val>
                                        </p:tav>
                                        <p:tav tm="100000">
                                          <p:val>
                                            <p:strVal val="#ppt_x"/>
                                          </p:val>
                                        </p:tav>
                                      </p:tavLst>
                                    </p:anim>
                                    <p:anim calcmode="lin" valueType="num">
                                      <p:cBhvr additive="base">
                                        <p:cTn dur="500" fill="hold" id="4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P grpId="0" spid="3"/>
      <p:bldP grpId="0" spid="5"/>
      <p:bldP grpId="0" spid="9"/>
      <p:bldP grpId="0" spid="10"/>
      <p:bldP grpId="0" spid="11"/>
      <p:bldP grpId="0" spid="1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6"/>
          <p:cNvPicPr>
            <a:picLocks noChangeAspect="1" noGrp="1"/>
          </p:cNvPicPr>
          <p:nvPr>
            <p:ph idx="10" sz="quarter" type="pic"/>
          </p:nvPr>
        </p:nvPicPr>
        <p:blipFill>
          <a:blip r:embed="rId3">
            <a:extLst>
              <a:ext uri="{28A0092B-C50C-407E-A947-70E740481C1C}">
                <a14:useLocalDpi val="0"/>
              </a:ext>
            </a:extLst>
          </a:blip>
          <a:srcRect l="5227" r="5227"/>
          <a:stretch>
            <a:fillRect/>
          </a:stretch>
        </p:blipFill>
        <p:spPr>
          <a:xfrm>
            <a:off x="353" y="1466620"/>
            <a:ext cx="6871018" cy="5029371"/>
          </a:xfrm>
        </p:spPr>
      </p:pic>
      <p:sp>
        <p:nvSpPr>
          <p:cNvPr id="11" name="Rectangle 10"/>
          <p:cNvSpPr/>
          <p:nvPr/>
        </p:nvSpPr>
        <p:spPr>
          <a:xfrm>
            <a:off x="4851556" y="4586366"/>
            <a:ext cx="8006489" cy="1922861"/>
          </a:xfrm>
          <a:prstGeom prst="rect">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5" name="Rectangle 4"/>
          <p:cNvSpPr/>
          <p:nvPr/>
        </p:nvSpPr>
        <p:spPr>
          <a:xfrm>
            <a:off x="4851556" y="3099736"/>
            <a:ext cx="2039905"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13" name="Rectangle 12"/>
          <p:cNvSpPr/>
          <p:nvPr/>
        </p:nvSpPr>
        <p:spPr>
          <a:xfrm>
            <a:off x="707" y="4586366"/>
            <a:ext cx="4850850" cy="1486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14" name="Rectangle 13"/>
          <p:cNvSpPr/>
          <p:nvPr/>
        </p:nvSpPr>
        <p:spPr>
          <a:xfrm>
            <a:off x="654550" y="4912128"/>
            <a:ext cx="3676442" cy="899770"/>
          </a:xfrm>
          <a:prstGeom prst="rect">
            <a:avLst/>
          </a:prstGeom>
        </p:spPr>
        <p:txBody>
          <a:bodyPr bIns="0" lIns="0" rIns="0" tIns="0" wrap="square">
            <a:spAutoFit/>
          </a:bodyPr>
          <a:lstStyle/>
          <a:p>
            <a:r>
              <a:rPr altLang="en-US" b="1"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r>
              <a:rPr altLang="en-US" b="1"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17" name="Rectangle 16"/>
          <p:cNvSpPr/>
          <p:nvPr/>
        </p:nvSpPr>
        <p:spPr>
          <a:xfrm>
            <a:off x="5103172" y="3295335"/>
            <a:ext cx="1620560" cy="771754"/>
          </a:xfrm>
          <a:prstGeom prst="rect">
            <a:avLst/>
          </a:prstGeom>
        </p:spPr>
        <p:txBody>
          <a:bodyPr bIns="0" lIns="0" rIns="0" tIns="0" wrap="square">
            <a:spAutoFit/>
          </a:bodyPr>
          <a:lstStyle/>
          <a:p>
            <a:pPr>
              <a:lnSpc>
                <a:spcPct val="150000"/>
              </a:lnSpc>
            </a:pPr>
            <a:r>
              <a:rPr altLang="en-US" lang="zh-CN" sz="844">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19" name="Rectangle 18"/>
          <p:cNvSpPr/>
          <p:nvPr/>
        </p:nvSpPr>
        <p:spPr>
          <a:xfrm>
            <a:off x="5367773" y="4912129"/>
            <a:ext cx="1469288" cy="3017520"/>
          </a:xfrm>
          <a:prstGeom prst="rect">
            <a:avLst/>
          </a:prstGeom>
        </p:spPr>
        <p:txBody>
          <a:bodyPr bIns="0" lIns="0" rIns="0" tIns="0" wrap="square">
            <a:spAutoFit/>
          </a:bodyPr>
          <a:lstStyle/>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01</a:t>
            </a:r>
          </a:p>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20" name="Rectangle 19"/>
          <p:cNvSpPr/>
          <p:nvPr/>
        </p:nvSpPr>
        <p:spPr>
          <a:xfrm>
            <a:off x="8861327" y="4912129"/>
            <a:ext cx="1469288" cy="3017520"/>
          </a:xfrm>
          <a:prstGeom prst="rect">
            <a:avLst/>
          </a:prstGeom>
        </p:spPr>
        <p:txBody>
          <a:bodyPr bIns="0" lIns="0" rIns="0" tIns="0" wrap="square">
            <a:spAutoFit/>
          </a:bodyPr>
          <a:lstStyle/>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03</a:t>
            </a:r>
          </a:p>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25" name="Rectangle 24"/>
          <p:cNvSpPr/>
          <p:nvPr/>
        </p:nvSpPr>
        <p:spPr>
          <a:xfrm>
            <a:off x="7114548" y="4912129"/>
            <a:ext cx="1469288" cy="3017520"/>
          </a:xfrm>
          <a:prstGeom prst="rect">
            <a:avLst/>
          </a:prstGeom>
        </p:spPr>
        <p:txBody>
          <a:bodyPr bIns="0" lIns="0" rIns="0" tIns="0" wrap="square">
            <a:spAutoFit/>
          </a:bodyPr>
          <a:lstStyle/>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02</a:t>
            </a:r>
          </a:p>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26" name="Rectangle 25"/>
          <p:cNvSpPr/>
          <p:nvPr/>
        </p:nvSpPr>
        <p:spPr>
          <a:xfrm>
            <a:off x="10608102" y="4912129"/>
            <a:ext cx="1469288" cy="3017520"/>
          </a:xfrm>
          <a:prstGeom prst="rect">
            <a:avLst/>
          </a:prstGeom>
        </p:spPr>
        <p:txBody>
          <a:bodyPr bIns="0" lIns="0" rIns="0" tIns="0" wrap="square">
            <a:spAutoFit/>
          </a:bodyPr>
          <a:lstStyle/>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04</a:t>
            </a:r>
          </a:p>
          <a:p>
            <a:pPr algn="just"/>
            <a:r>
              <a:rPr b="1" lang="en-US">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32" name="TextBox 31"/>
          <p:cNvSpPr txBox="1"/>
          <p:nvPr/>
        </p:nvSpPr>
        <p:spPr>
          <a:xfrm>
            <a:off x="7315995" y="2122917"/>
            <a:ext cx="4894736" cy="3149194"/>
          </a:xfrm>
          <a:prstGeom prst="rect">
            <a:avLst/>
          </a:prstGeom>
          <a:noFill/>
        </p:spPr>
        <p:txBody>
          <a:bodyPr bIns="0" lIns="0" rIns="0" rtlCol="0" tIns="0" wrap="square">
            <a:spAutoFit/>
          </a:bodyPr>
          <a:lstStyle/>
          <a:p>
            <a:pPr algn="just"/>
            <a:r>
              <a:rPr altLang="en-US" lang="zh-CN" sz="1476">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pPr algn="just"/>
            <a:endParaRPr altLang="en-US" lang="zh-CN" sz="1476">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endParaRPr>
          </a:p>
          <a:p>
            <a:pPr algn="just"/>
            <a:r>
              <a:rPr altLang="en-US" lang="zh-CN" sz="1476">
                <a:solidFill>
                  <a:schemeClr val="bg1">
                    <a:lumMod val="65000"/>
                  </a:schemeClr>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5" name="矩形 14"/>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 name="矩形 15"/>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文本框 17"/>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21" name="文本框 2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8733761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ecel="100000" dur="800" id="7"/>
                                        <p:tgtEl>
                                          <p:spTgt spid="5"/>
                                        </p:tgtEl>
                                      </p:cBhvr>
                                    </p:animEffect>
                                    <p:anim calcmode="lin" valueType="num">
                                      <p:cBhvr>
                                        <p:cTn decel="100000" dur="800" fill="hold" id="8"/>
                                        <p:tgtEl>
                                          <p:spTgt spid="5"/>
                                        </p:tgtEl>
                                        <p:attrNameLst>
                                          <p:attrName>style.rotation</p:attrName>
                                        </p:attrNameLst>
                                      </p:cBhvr>
                                      <p:tavLst>
                                        <p:tav tm="0">
                                          <p:val>
                                            <p:fltVal val="-90"/>
                                          </p:val>
                                        </p:tav>
                                        <p:tav tm="100000">
                                          <p:val>
                                            <p:fltVal val="0"/>
                                          </p:val>
                                        </p:tav>
                                      </p:tavLst>
                                    </p:anim>
                                    <p:anim calcmode="lin" valueType="num">
                                      <p:cBhvr>
                                        <p:cTn decel="100000" dur="800" fill="hold" id="9"/>
                                        <p:tgtEl>
                                          <p:spTgt spid="5"/>
                                        </p:tgtEl>
                                        <p:attrNameLst>
                                          <p:attrName>ppt_x</p:attrName>
                                        </p:attrNameLst>
                                      </p:cBhvr>
                                      <p:tavLst>
                                        <p:tav tm="0">
                                          <p:val>
                                            <p:strVal val="#ppt_x+0.4"/>
                                          </p:val>
                                        </p:tav>
                                        <p:tav tm="100000">
                                          <p:val>
                                            <p:strVal val="#ppt_x-0.05"/>
                                          </p:val>
                                        </p:tav>
                                      </p:tavLst>
                                    </p:anim>
                                    <p:anim calcmode="lin" valueType="num">
                                      <p:cBhvr>
                                        <p:cTn decel="100000" dur="800" fill="hold" id="10"/>
                                        <p:tgtEl>
                                          <p:spTgt spid="5"/>
                                        </p:tgtEl>
                                        <p:attrNameLst>
                                          <p:attrName>ppt_y</p:attrName>
                                        </p:attrNameLst>
                                      </p:cBhvr>
                                      <p:tavLst>
                                        <p:tav tm="0">
                                          <p:val>
                                            <p:strVal val="#ppt_y-0.4"/>
                                          </p:val>
                                        </p:tav>
                                        <p:tav tm="100000">
                                          <p:val>
                                            <p:strVal val="#ppt_y+0.1"/>
                                          </p:val>
                                        </p:tav>
                                      </p:tavLst>
                                    </p:anim>
                                    <p:anim calcmode="lin" valueType="num">
                                      <p:cBhvr>
                                        <p:cTn accel="100000" dur="200" fill="hold" id="11">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accel="100000" dur="200" fill="hold" id="12">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30" presetSubtype="0">
                                  <p:stCondLst>
                                    <p:cond delay="0"/>
                                  </p:stCondLst>
                                  <p:childTnLst>
                                    <p:set>
                                      <p:cBhvr>
                                        <p:cTn dur="1" fill="hold" id="15">
                                          <p:stCondLst>
                                            <p:cond delay="0"/>
                                          </p:stCondLst>
                                        </p:cTn>
                                        <p:tgtEl>
                                          <p:spTgt spid="13"/>
                                        </p:tgtEl>
                                        <p:attrNameLst>
                                          <p:attrName>style.visibility</p:attrName>
                                        </p:attrNameLst>
                                      </p:cBhvr>
                                      <p:to>
                                        <p:strVal val="visible"/>
                                      </p:to>
                                    </p:set>
                                    <p:animEffect filter="fade" transition="in">
                                      <p:cBhvr>
                                        <p:cTn decel="100000" dur="800" id="16"/>
                                        <p:tgtEl>
                                          <p:spTgt spid="13"/>
                                        </p:tgtEl>
                                      </p:cBhvr>
                                    </p:animEffect>
                                    <p:anim calcmode="lin" valueType="num">
                                      <p:cBhvr>
                                        <p:cTn decel="100000" dur="800" fill="hold" id="17"/>
                                        <p:tgtEl>
                                          <p:spTgt spid="13"/>
                                        </p:tgtEl>
                                        <p:attrNameLst>
                                          <p:attrName>style.rotation</p:attrName>
                                        </p:attrNameLst>
                                      </p:cBhvr>
                                      <p:tavLst>
                                        <p:tav tm="0">
                                          <p:val>
                                            <p:fltVal val="-90"/>
                                          </p:val>
                                        </p:tav>
                                        <p:tav tm="100000">
                                          <p:val>
                                            <p:fltVal val="0"/>
                                          </p:val>
                                        </p:tav>
                                      </p:tavLst>
                                    </p:anim>
                                    <p:anim calcmode="lin" valueType="num">
                                      <p:cBhvr>
                                        <p:cTn decel="100000" dur="800" fill="hold" id="18"/>
                                        <p:tgtEl>
                                          <p:spTgt spid="13"/>
                                        </p:tgtEl>
                                        <p:attrNameLst>
                                          <p:attrName>ppt_x</p:attrName>
                                        </p:attrNameLst>
                                      </p:cBhvr>
                                      <p:tavLst>
                                        <p:tav tm="0">
                                          <p:val>
                                            <p:strVal val="#ppt_x+0.4"/>
                                          </p:val>
                                        </p:tav>
                                        <p:tav tm="100000">
                                          <p:val>
                                            <p:strVal val="#ppt_x-0.05"/>
                                          </p:val>
                                        </p:tav>
                                      </p:tavLst>
                                    </p:anim>
                                    <p:anim calcmode="lin" valueType="num">
                                      <p:cBhvr>
                                        <p:cTn decel="100000" dur="800" fill="hold" id="19"/>
                                        <p:tgtEl>
                                          <p:spTgt spid="13"/>
                                        </p:tgtEl>
                                        <p:attrNameLst>
                                          <p:attrName>ppt_y</p:attrName>
                                        </p:attrNameLst>
                                      </p:cBhvr>
                                      <p:tavLst>
                                        <p:tav tm="0">
                                          <p:val>
                                            <p:strVal val="#ppt_y-0.4"/>
                                          </p:val>
                                        </p:tav>
                                        <p:tav tm="100000">
                                          <p:val>
                                            <p:strVal val="#ppt_y+0.1"/>
                                          </p:val>
                                        </p:tav>
                                      </p:tavLst>
                                    </p:anim>
                                    <p:anim calcmode="lin" valueType="num">
                                      <p:cBhvr>
                                        <p:cTn accel="100000" dur="200" fill="hold" id="20">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accel="100000" dur="200" fill="hold" id="21">
                                          <p:stCondLst>
                                            <p:cond delay="800"/>
                                          </p:stCondLst>
                                        </p:cTn>
                                        <p:tgtEl>
                                          <p:spTgt spid="13"/>
                                        </p:tgtEl>
                                        <p:attrNameLst>
                                          <p:attrName>ppt_y</p:attrName>
                                        </p:attrNameLst>
                                      </p:cBhvr>
                                      <p:tavLst>
                                        <p:tav tm="0">
                                          <p:val>
                                            <p:strVal val="#ppt_y+0.1"/>
                                          </p:val>
                                        </p:tav>
                                        <p:tav tm="100000">
                                          <p:val>
                                            <p:strVal val="#ppt_y"/>
                                          </p:val>
                                        </p:tav>
                                      </p:tavLst>
                                    </p:anim>
                                  </p:childTnLst>
                                </p:cTn>
                              </p:par>
                              <p:par>
                                <p:cTn fill="hold" grpId="0" id="22" nodeType="withEffect" presetClass="entr" presetID="10" presetSubtype="0">
                                  <p:stCondLst>
                                    <p:cond delay="0"/>
                                  </p:stCondLst>
                                  <p:childTnLst>
                                    <p:set>
                                      <p:cBhvr>
                                        <p:cTn dur="1" fill="hold" id="23">
                                          <p:stCondLst>
                                            <p:cond delay="0"/>
                                          </p:stCondLst>
                                        </p:cTn>
                                        <p:tgtEl>
                                          <p:spTgt spid="17"/>
                                        </p:tgtEl>
                                        <p:attrNameLst>
                                          <p:attrName>style.visibility</p:attrName>
                                        </p:attrNameLst>
                                      </p:cBhvr>
                                      <p:to>
                                        <p:strVal val="visible"/>
                                      </p:to>
                                    </p:set>
                                    <p:animEffect filter="fade" transition="in">
                                      <p:cBhvr>
                                        <p:cTn dur="500" id="24"/>
                                        <p:tgtEl>
                                          <p:spTgt spid="17"/>
                                        </p:tgtEl>
                                      </p:cBhvr>
                                    </p:animEffect>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4"/>
                                        </p:tgtEl>
                                        <p:attrNameLst>
                                          <p:attrName>style.visibility</p:attrName>
                                        </p:attrNameLst>
                                      </p:cBhvr>
                                      <p:to>
                                        <p:strVal val="visible"/>
                                      </p:to>
                                    </p:set>
                                    <p:animEffect filter="fade" transition="in">
                                      <p:cBhvr>
                                        <p:cTn dur="500" id="28"/>
                                        <p:tgtEl>
                                          <p:spTgt spid="14"/>
                                        </p:tgtEl>
                                      </p:cBhvr>
                                    </p:animEffect>
                                  </p:childTnLst>
                                </p:cTn>
                              </p:par>
                            </p:childTnLst>
                          </p:cTn>
                        </p:par>
                        <p:par>
                          <p:cTn fill="hold" id="29" nodeType="afterGroup">
                            <p:stCondLst>
                              <p:cond delay="2500"/>
                            </p:stCondLst>
                            <p:childTnLst>
                              <p:par>
                                <p:cTn fill="hold" grpId="0" id="30" nodeType="afterEffect" presetClass="entr" presetID="10"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childTnLst>
                                </p:cTn>
                              </p:par>
                            </p:childTnLst>
                          </p:cTn>
                        </p:par>
                        <p:par>
                          <p:cTn fill="hold" id="33" nodeType="afterGroup">
                            <p:stCondLst>
                              <p:cond delay="3000"/>
                            </p:stCondLst>
                            <p:childTnLst>
                              <p:par>
                                <p:cTn fill="hold" grpId="0" id="34" nodeType="afterEffect" presetClass="entr" presetID="12" presetSubtype="8">
                                  <p:stCondLst>
                                    <p:cond delay="0"/>
                                  </p:stCondLst>
                                  <p:childTnLst>
                                    <p:set>
                                      <p:cBhvr>
                                        <p:cTn dur="1" fill="hold" id="35">
                                          <p:stCondLst>
                                            <p:cond delay="0"/>
                                          </p:stCondLst>
                                        </p:cTn>
                                        <p:tgtEl>
                                          <p:spTgt spid="19">
                                            <p:txEl>
                                              <p:pRg end="0" st="0"/>
                                            </p:txEl>
                                          </p:spTgt>
                                        </p:tgtEl>
                                        <p:attrNameLst>
                                          <p:attrName>style.visibility</p:attrName>
                                        </p:attrNameLst>
                                      </p:cBhvr>
                                      <p:to>
                                        <p:strVal val="visible"/>
                                      </p:to>
                                    </p:set>
                                    <p:anim calcmode="lin" valueType="num">
                                      <p:cBhvr additive="base">
                                        <p:cTn dur="300" id="36"/>
                                        <p:tgtEl>
                                          <p:spTgt spid="19">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37"/>
                                        <p:tgtEl>
                                          <p:spTgt spid="19">
                                            <p:txEl>
                                              <p:pRg end="0" st="0"/>
                                            </p:txEl>
                                          </p:spTgt>
                                        </p:tgtEl>
                                      </p:cBhvr>
                                    </p:animEffect>
                                  </p:childTnLst>
                                </p:cTn>
                              </p:par>
                            </p:childTnLst>
                          </p:cTn>
                        </p:par>
                        <p:par>
                          <p:cTn fill="hold" id="38" nodeType="afterGroup">
                            <p:stCondLst>
                              <p:cond delay="3300"/>
                            </p:stCondLst>
                            <p:childTnLst>
                              <p:par>
                                <p:cTn fill="hold" grpId="0" id="39" nodeType="afterEffect" presetClass="entr" presetID="12" presetSubtype="8">
                                  <p:stCondLst>
                                    <p:cond delay="0"/>
                                  </p:stCondLst>
                                  <p:childTnLst>
                                    <p:set>
                                      <p:cBhvr>
                                        <p:cTn dur="1" fill="hold" id="40">
                                          <p:stCondLst>
                                            <p:cond delay="0"/>
                                          </p:stCondLst>
                                        </p:cTn>
                                        <p:tgtEl>
                                          <p:spTgt spid="19">
                                            <p:txEl>
                                              <p:pRg end="1" st="1"/>
                                            </p:txEl>
                                          </p:spTgt>
                                        </p:tgtEl>
                                        <p:attrNameLst>
                                          <p:attrName>style.visibility</p:attrName>
                                        </p:attrNameLst>
                                      </p:cBhvr>
                                      <p:to>
                                        <p:strVal val="visible"/>
                                      </p:to>
                                    </p:set>
                                    <p:anim calcmode="lin" valueType="num">
                                      <p:cBhvr additive="base">
                                        <p:cTn dur="300" id="41"/>
                                        <p:tgtEl>
                                          <p:spTgt spid="19">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42"/>
                                        <p:tgtEl>
                                          <p:spTgt spid="19">
                                            <p:txEl>
                                              <p:pRg end="1" st="1"/>
                                            </p:txEl>
                                          </p:spTgt>
                                        </p:tgtEl>
                                      </p:cBhvr>
                                    </p:animEffect>
                                  </p:childTnLst>
                                </p:cTn>
                              </p:par>
                            </p:childTnLst>
                          </p:cTn>
                        </p:par>
                        <p:par>
                          <p:cTn fill="hold" id="43" nodeType="afterGroup">
                            <p:stCondLst>
                              <p:cond delay="3600"/>
                            </p:stCondLst>
                            <p:childTnLst>
                              <p:par>
                                <p:cTn fill="hold" grpId="0" id="44" nodeType="afterEffect" presetClass="entr" presetID="12" presetSubtype="8">
                                  <p:stCondLst>
                                    <p:cond delay="0"/>
                                  </p:stCondLst>
                                  <p:childTnLst>
                                    <p:set>
                                      <p:cBhvr>
                                        <p:cTn dur="1" fill="hold" id="45">
                                          <p:stCondLst>
                                            <p:cond delay="0"/>
                                          </p:stCondLst>
                                        </p:cTn>
                                        <p:tgtEl>
                                          <p:spTgt spid="25">
                                            <p:txEl>
                                              <p:pRg end="0" st="0"/>
                                            </p:txEl>
                                          </p:spTgt>
                                        </p:tgtEl>
                                        <p:attrNameLst>
                                          <p:attrName>style.visibility</p:attrName>
                                        </p:attrNameLst>
                                      </p:cBhvr>
                                      <p:to>
                                        <p:strVal val="visible"/>
                                      </p:to>
                                    </p:set>
                                    <p:anim calcmode="lin" valueType="num">
                                      <p:cBhvr additive="base">
                                        <p:cTn dur="300" id="46"/>
                                        <p:tgtEl>
                                          <p:spTgt spid="25">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47"/>
                                        <p:tgtEl>
                                          <p:spTgt spid="25">
                                            <p:txEl>
                                              <p:pRg end="0" st="0"/>
                                            </p:txEl>
                                          </p:spTgt>
                                        </p:tgtEl>
                                      </p:cBhvr>
                                    </p:animEffect>
                                  </p:childTnLst>
                                </p:cTn>
                              </p:par>
                            </p:childTnLst>
                          </p:cTn>
                        </p:par>
                        <p:par>
                          <p:cTn fill="hold" id="48" nodeType="afterGroup">
                            <p:stCondLst>
                              <p:cond delay="3900"/>
                            </p:stCondLst>
                            <p:childTnLst>
                              <p:par>
                                <p:cTn fill="hold" grpId="0" id="49" nodeType="afterEffect" presetClass="entr" presetID="12" presetSubtype="8">
                                  <p:stCondLst>
                                    <p:cond delay="0"/>
                                  </p:stCondLst>
                                  <p:childTnLst>
                                    <p:set>
                                      <p:cBhvr>
                                        <p:cTn dur="1" fill="hold" id="50">
                                          <p:stCondLst>
                                            <p:cond delay="0"/>
                                          </p:stCondLst>
                                        </p:cTn>
                                        <p:tgtEl>
                                          <p:spTgt spid="25">
                                            <p:txEl>
                                              <p:pRg end="1" st="1"/>
                                            </p:txEl>
                                          </p:spTgt>
                                        </p:tgtEl>
                                        <p:attrNameLst>
                                          <p:attrName>style.visibility</p:attrName>
                                        </p:attrNameLst>
                                      </p:cBhvr>
                                      <p:to>
                                        <p:strVal val="visible"/>
                                      </p:to>
                                    </p:set>
                                    <p:anim calcmode="lin" valueType="num">
                                      <p:cBhvr additive="base">
                                        <p:cTn dur="300" id="51"/>
                                        <p:tgtEl>
                                          <p:spTgt spid="25">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52"/>
                                        <p:tgtEl>
                                          <p:spTgt spid="25">
                                            <p:txEl>
                                              <p:pRg end="1" st="1"/>
                                            </p:txEl>
                                          </p:spTgt>
                                        </p:tgtEl>
                                      </p:cBhvr>
                                    </p:animEffect>
                                  </p:childTnLst>
                                </p:cTn>
                              </p:par>
                            </p:childTnLst>
                          </p:cTn>
                        </p:par>
                        <p:par>
                          <p:cTn fill="hold" id="53" nodeType="afterGroup">
                            <p:stCondLst>
                              <p:cond delay="4200"/>
                            </p:stCondLst>
                            <p:childTnLst>
                              <p:par>
                                <p:cTn fill="hold" grpId="0" id="54" nodeType="afterEffect" presetClass="entr" presetID="12" presetSubtype="8">
                                  <p:stCondLst>
                                    <p:cond delay="0"/>
                                  </p:stCondLst>
                                  <p:childTnLst>
                                    <p:set>
                                      <p:cBhvr>
                                        <p:cTn dur="1" fill="hold" id="55">
                                          <p:stCondLst>
                                            <p:cond delay="0"/>
                                          </p:stCondLst>
                                        </p:cTn>
                                        <p:tgtEl>
                                          <p:spTgt spid="20">
                                            <p:txEl>
                                              <p:pRg end="0" st="0"/>
                                            </p:txEl>
                                          </p:spTgt>
                                        </p:tgtEl>
                                        <p:attrNameLst>
                                          <p:attrName>style.visibility</p:attrName>
                                        </p:attrNameLst>
                                      </p:cBhvr>
                                      <p:to>
                                        <p:strVal val="visible"/>
                                      </p:to>
                                    </p:set>
                                    <p:anim calcmode="lin" valueType="num">
                                      <p:cBhvr additive="base">
                                        <p:cTn dur="300" id="56"/>
                                        <p:tgtEl>
                                          <p:spTgt spid="20">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57"/>
                                        <p:tgtEl>
                                          <p:spTgt spid="20">
                                            <p:txEl>
                                              <p:pRg end="0" st="0"/>
                                            </p:txEl>
                                          </p:spTgt>
                                        </p:tgtEl>
                                      </p:cBhvr>
                                    </p:animEffect>
                                  </p:childTnLst>
                                </p:cTn>
                              </p:par>
                            </p:childTnLst>
                          </p:cTn>
                        </p:par>
                        <p:par>
                          <p:cTn fill="hold" id="58" nodeType="afterGroup">
                            <p:stCondLst>
                              <p:cond delay="4500"/>
                            </p:stCondLst>
                            <p:childTnLst>
                              <p:par>
                                <p:cTn fill="hold" grpId="0" id="59" nodeType="afterEffect" presetClass="entr" presetID="12" presetSubtype="8">
                                  <p:stCondLst>
                                    <p:cond delay="0"/>
                                  </p:stCondLst>
                                  <p:childTnLst>
                                    <p:set>
                                      <p:cBhvr>
                                        <p:cTn dur="1" fill="hold" id="60">
                                          <p:stCondLst>
                                            <p:cond delay="0"/>
                                          </p:stCondLst>
                                        </p:cTn>
                                        <p:tgtEl>
                                          <p:spTgt spid="20">
                                            <p:txEl>
                                              <p:pRg end="1" st="1"/>
                                            </p:txEl>
                                          </p:spTgt>
                                        </p:tgtEl>
                                        <p:attrNameLst>
                                          <p:attrName>style.visibility</p:attrName>
                                        </p:attrNameLst>
                                      </p:cBhvr>
                                      <p:to>
                                        <p:strVal val="visible"/>
                                      </p:to>
                                    </p:set>
                                    <p:anim calcmode="lin" valueType="num">
                                      <p:cBhvr additive="base">
                                        <p:cTn dur="300" id="61"/>
                                        <p:tgtEl>
                                          <p:spTgt spid="20">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62"/>
                                        <p:tgtEl>
                                          <p:spTgt spid="20">
                                            <p:txEl>
                                              <p:pRg end="1" st="1"/>
                                            </p:txEl>
                                          </p:spTgt>
                                        </p:tgtEl>
                                      </p:cBhvr>
                                    </p:animEffect>
                                  </p:childTnLst>
                                </p:cTn>
                              </p:par>
                            </p:childTnLst>
                          </p:cTn>
                        </p:par>
                        <p:par>
                          <p:cTn fill="hold" id="63" nodeType="afterGroup">
                            <p:stCondLst>
                              <p:cond delay="4800"/>
                            </p:stCondLst>
                            <p:childTnLst>
                              <p:par>
                                <p:cTn fill="hold" grpId="0" id="64" nodeType="afterEffect" presetClass="entr" presetID="12" presetSubtype="8">
                                  <p:stCondLst>
                                    <p:cond delay="0"/>
                                  </p:stCondLst>
                                  <p:childTnLst>
                                    <p:set>
                                      <p:cBhvr>
                                        <p:cTn dur="1" fill="hold" id="65">
                                          <p:stCondLst>
                                            <p:cond delay="0"/>
                                          </p:stCondLst>
                                        </p:cTn>
                                        <p:tgtEl>
                                          <p:spTgt spid="26">
                                            <p:txEl>
                                              <p:pRg end="0" st="0"/>
                                            </p:txEl>
                                          </p:spTgt>
                                        </p:tgtEl>
                                        <p:attrNameLst>
                                          <p:attrName>style.visibility</p:attrName>
                                        </p:attrNameLst>
                                      </p:cBhvr>
                                      <p:to>
                                        <p:strVal val="visible"/>
                                      </p:to>
                                    </p:set>
                                    <p:anim calcmode="lin" valueType="num">
                                      <p:cBhvr additive="base">
                                        <p:cTn dur="300" id="66"/>
                                        <p:tgtEl>
                                          <p:spTgt spid="26">
                                            <p:txEl>
                                              <p:pRg end="0" st="0"/>
                                            </p:txEl>
                                          </p:spTgt>
                                        </p:tgtEl>
                                        <p:attrNameLst>
                                          <p:attrName>ppt_x</p:attrName>
                                        </p:attrNameLst>
                                      </p:cBhvr>
                                      <p:tavLst>
                                        <p:tav tm="0">
                                          <p:val>
                                            <p:strVal val="#ppt_x-#ppt_w*1.125000"/>
                                          </p:val>
                                        </p:tav>
                                        <p:tav tm="100000">
                                          <p:val>
                                            <p:strVal val="#ppt_x"/>
                                          </p:val>
                                        </p:tav>
                                      </p:tavLst>
                                    </p:anim>
                                    <p:animEffect filter="wipe(right)" transition="in">
                                      <p:cBhvr>
                                        <p:cTn dur="300" id="67"/>
                                        <p:tgtEl>
                                          <p:spTgt spid="26">
                                            <p:txEl>
                                              <p:pRg end="0" st="0"/>
                                            </p:txEl>
                                          </p:spTgt>
                                        </p:tgtEl>
                                      </p:cBhvr>
                                    </p:animEffect>
                                  </p:childTnLst>
                                </p:cTn>
                              </p:par>
                            </p:childTnLst>
                          </p:cTn>
                        </p:par>
                        <p:par>
                          <p:cTn fill="hold" id="68" nodeType="afterGroup">
                            <p:stCondLst>
                              <p:cond delay="5100"/>
                            </p:stCondLst>
                            <p:childTnLst>
                              <p:par>
                                <p:cTn fill="hold" grpId="0" id="69" nodeType="afterEffect" presetClass="entr" presetID="12" presetSubtype="8">
                                  <p:stCondLst>
                                    <p:cond delay="0"/>
                                  </p:stCondLst>
                                  <p:childTnLst>
                                    <p:set>
                                      <p:cBhvr>
                                        <p:cTn dur="1" fill="hold" id="70">
                                          <p:stCondLst>
                                            <p:cond delay="0"/>
                                          </p:stCondLst>
                                        </p:cTn>
                                        <p:tgtEl>
                                          <p:spTgt spid="26">
                                            <p:txEl>
                                              <p:pRg end="1" st="1"/>
                                            </p:txEl>
                                          </p:spTgt>
                                        </p:tgtEl>
                                        <p:attrNameLst>
                                          <p:attrName>style.visibility</p:attrName>
                                        </p:attrNameLst>
                                      </p:cBhvr>
                                      <p:to>
                                        <p:strVal val="visible"/>
                                      </p:to>
                                    </p:set>
                                    <p:anim calcmode="lin" valueType="num">
                                      <p:cBhvr additive="base">
                                        <p:cTn dur="300" id="71"/>
                                        <p:tgtEl>
                                          <p:spTgt spid="26">
                                            <p:txEl>
                                              <p:pRg end="1" st="1"/>
                                            </p:txEl>
                                          </p:spTgt>
                                        </p:tgtEl>
                                        <p:attrNameLst>
                                          <p:attrName>ppt_x</p:attrName>
                                        </p:attrNameLst>
                                      </p:cBhvr>
                                      <p:tavLst>
                                        <p:tav tm="0">
                                          <p:val>
                                            <p:strVal val="#ppt_x-#ppt_w*1.125000"/>
                                          </p:val>
                                        </p:tav>
                                        <p:tav tm="100000">
                                          <p:val>
                                            <p:strVal val="#ppt_x"/>
                                          </p:val>
                                        </p:tav>
                                      </p:tavLst>
                                    </p:anim>
                                    <p:animEffect filter="wipe(right)" transition="in">
                                      <p:cBhvr>
                                        <p:cTn dur="300" id="72"/>
                                        <p:tgtEl>
                                          <p:spTgt spid="26">
                                            <p:txEl>
                                              <p:pRg end="1" st="1"/>
                                            </p:txEl>
                                          </p:spTgt>
                                        </p:tgtEl>
                                      </p:cBhvr>
                                    </p:animEffect>
                                  </p:childTnLst>
                                </p:cTn>
                              </p:par>
                            </p:childTnLst>
                          </p:cTn>
                        </p:par>
                        <p:par>
                          <p:cTn fill="hold" id="73" nodeType="afterGroup">
                            <p:stCondLst>
                              <p:cond delay="5400"/>
                            </p:stCondLst>
                            <p:childTnLst>
                              <p:par>
                                <p:cTn fill="hold" grpId="0" id="74" nodeType="afterEffect" presetClass="entr" presetID="10" presetSubtype="0">
                                  <p:stCondLst>
                                    <p:cond delay="0"/>
                                  </p:stCondLst>
                                  <p:childTnLst>
                                    <p:set>
                                      <p:cBhvr>
                                        <p:cTn dur="1" fill="hold" id="75">
                                          <p:stCondLst>
                                            <p:cond delay="0"/>
                                          </p:stCondLst>
                                        </p:cTn>
                                        <p:tgtEl>
                                          <p:spTgt spid="32"/>
                                        </p:tgtEl>
                                        <p:attrNameLst>
                                          <p:attrName>style.visibility</p:attrName>
                                        </p:attrNameLst>
                                      </p:cBhvr>
                                      <p:to>
                                        <p:strVal val="visible"/>
                                      </p:to>
                                    </p:set>
                                    <p:animEffect filter="fade" transition="in">
                                      <p:cBhvr>
                                        <p:cTn dur="500" id="76"/>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5"/>
      <p:bldP grpId="0" spid="13"/>
      <p:bldP grpId="0" spid="14"/>
      <p:bldP grpId="0" spid="17"/>
      <p:bldP build="p" grpId="0" spid="19" uiExpand="1"/>
      <p:bldP build="p" grpId="0" spid="20" uiExpand="1"/>
      <p:bldP build="p" grpId="0" spid="25" uiExpand="1"/>
      <p:bldP build="p" grpId="0" spid="26" uiExpand="1"/>
      <p:bldP grpId="0" spid="3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411206" y="2262445"/>
            <a:ext cx="3129355" cy="3692402"/>
            <a:chOff x="4832531" y="1500201"/>
            <a:chExt cx="2966869" cy="3501947"/>
          </a:xfrm>
        </p:grpSpPr>
        <p:sp>
          <p:nvSpPr>
            <p:cNvPr id="3"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任意多边形 3"/>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5" name="椭圆 4"/>
          <p:cNvSpPr/>
          <p:nvPr/>
        </p:nvSpPr>
        <p:spPr>
          <a:xfrm>
            <a:off x="1319864" y="1837374"/>
            <a:ext cx="4361950" cy="4360374"/>
          </a:xfrm>
          <a:prstGeom prst="ellipse">
            <a:avLst/>
          </a:prstGeom>
          <a:solidFill>
            <a:schemeClr val="bg1">
              <a:lumMod val="85000"/>
            </a:schemeClr>
          </a:solidFill>
          <a:ln>
            <a:noFill/>
          </a:ln>
          <a:effectLst>
            <a:innerShdw blurRad="304800" dir="10800000" dist="635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6" name="组合 5"/>
          <p:cNvGrpSpPr/>
          <p:nvPr/>
        </p:nvGrpSpPr>
        <p:grpSpPr>
          <a:xfrm>
            <a:off x="6713556" y="2262445"/>
            <a:ext cx="3129355" cy="3692402"/>
            <a:chOff x="4832531" y="1500201"/>
            <a:chExt cx="2966869" cy="3501947"/>
          </a:xfrm>
        </p:grpSpPr>
        <p:sp>
          <p:nvSpPr>
            <p:cNvPr id="7"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任意多边形 7"/>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 name="组合 8"/>
          <p:cNvGrpSpPr/>
          <p:nvPr/>
        </p:nvGrpSpPr>
        <p:grpSpPr>
          <a:xfrm>
            <a:off x="5044825" y="2262445"/>
            <a:ext cx="3129355" cy="3692402"/>
            <a:chOff x="4832531" y="1500201"/>
            <a:chExt cx="2966869" cy="3501947"/>
          </a:xfrm>
        </p:grpSpPr>
        <p:sp>
          <p:nvSpPr>
            <p:cNvPr id="10"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任意多边形 10"/>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2" name="组合 11"/>
          <p:cNvGrpSpPr/>
          <p:nvPr/>
        </p:nvGrpSpPr>
        <p:grpSpPr>
          <a:xfrm>
            <a:off x="3335683" y="2262445"/>
            <a:ext cx="3129355" cy="3692402"/>
            <a:chOff x="4832531" y="1500201"/>
            <a:chExt cx="2966869" cy="3501947"/>
          </a:xfrm>
        </p:grpSpPr>
        <p:sp>
          <p:nvSpPr>
            <p:cNvPr id="13" name="等腰三角形 16"/>
            <p:cNvSpPr/>
            <p:nvPr/>
          </p:nvSpPr>
          <p:spPr>
            <a:xfrm flipV="1" rot="420000">
              <a:off x="4832531" y="4610719"/>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任意多边形 13"/>
            <p:cNvSpPr/>
            <p:nvPr/>
          </p:nvSpPr>
          <p:spPr>
            <a:xfrm>
              <a:off x="5816599" y="1500201"/>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rgbClr val="CFCFCF"/>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6" name="组合 45"/>
          <p:cNvGrpSpPr/>
          <p:nvPr/>
        </p:nvGrpSpPr>
        <p:grpSpPr>
          <a:xfrm>
            <a:off x="1623130" y="2262445"/>
            <a:ext cx="3129355" cy="3692402"/>
            <a:chOff x="1538516" y="1764413"/>
            <a:chExt cx="2966869" cy="3501947"/>
          </a:xfrm>
        </p:grpSpPr>
        <p:sp>
          <p:nvSpPr>
            <p:cNvPr id="15" name="等腰三角形 16"/>
            <p:cNvSpPr/>
            <p:nvPr/>
          </p:nvSpPr>
          <p:spPr>
            <a:xfrm flipV="1" rot="420000">
              <a:off x="1538516" y="4874931"/>
              <a:ext cx="2856623" cy="391429"/>
            </a:xfrm>
            <a:custGeom>
              <a:gdLst>
                <a:gd fmla="*/ 0 w 1822079" name="connsiteX0"/>
                <a:gd fmla="*/ 376407 h 376407" name="connsiteY0"/>
                <a:gd fmla="*/ 1462705 w 1822079" name="connsiteX1"/>
                <a:gd fmla="*/ 0 h 376407" name="connsiteY1"/>
                <a:gd fmla="*/ 1822079 w 1822079" name="connsiteX2"/>
                <a:gd fmla="*/ 372465 h 376407" name="connsiteY2"/>
                <a:gd fmla="*/ 0 w 1822079" name="connsiteX3"/>
                <a:gd fmla="*/ 376407 h 376407" name="connsiteY3"/>
              </a:gdLst>
              <a:cxnLst>
                <a:cxn ang="0">
                  <a:pos x="connsiteX0" y="connsiteY0"/>
                </a:cxn>
                <a:cxn ang="0">
                  <a:pos x="connsiteX1" y="connsiteY1"/>
                </a:cxn>
                <a:cxn ang="0">
                  <a:pos x="connsiteX2" y="connsiteY2"/>
                </a:cxn>
                <a:cxn ang="0">
                  <a:pos x="connsiteX3" y="connsiteY3"/>
                </a:cxn>
              </a:cxnLst>
              <a:rect b="b" l="l" r="r" t="t"/>
              <a:pathLst>
                <a:path h="376407" w="1822079">
                  <a:moveTo>
                    <a:pt x="0" y="376407"/>
                  </a:moveTo>
                  <a:cubicBezTo>
                    <a:pt x="429232" y="264623"/>
                    <a:pt x="1031793" y="59444"/>
                    <a:pt x="1462705" y="0"/>
                  </a:cubicBezTo>
                  <a:cubicBezTo>
                    <a:pt x="1589674" y="100140"/>
                    <a:pt x="1641051" y="155143"/>
                    <a:pt x="1822079" y="372465"/>
                  </a:cubicBezTo>
                  <a:lnTo>
                    <a:pt x="0" y="376407"/>
                  </a:lnTo>
                  <a:close/>
                </a:path>
              </a:pathLst>
            </a:custGeom>
            <a:gradFill>
              <a:gsLst>
                <a:gs pos="12000">
                  <a:srgbClr val="000000">
                    <a:alpha val="45000"/>
                  </a:srgbClr>
                </a:gs>
                <a:gs pos="28000">
                  <a:srgbClr val="000000">
                    <a:alpha val="25000"/>
                  </a:srgbClr>
                </a:gs>
                <a:gs pos="81000">
                  <a:srgbClr val="000000">
                    <a:alpha val="3000"/>
                  </a:srgbClr>
                </a:gs>
                <a:gs pos="100000">
                  <a:schemeClr val="tx1">
                    <a:alpha val="0"/>
                  </a:schemeClr>
                </a:gs>
                <a:gs pos="66000">
                  <a:srgbClr val="000000">
                    <a:alpha val="6000"/>
                  </a:srgbClr>
                </a:gs>
                <a:gs pos="49000">
                  <a:srgbClr val="000000">
                    <a:alpha val="11000"/>
                  </a:srgbClr>
                </a:gs>
                <a:gs pos="0">
                  <a:schemeClr val="tx1">
                    <a:alpha val="48000"/>
                  </a:schemeClr>
                </a:gs>
              </a:gsLst>
              <a:lin ang="162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任意多边形 15"/>
            <p:cNvSpPr/>
            <p:nvPr/>
          </p:nvSpPr>
          <p:spPr>
            <a:xfrm>
              <a:off x="2522584" y="1764413"/>
              <a:ext cx="1982801" cy="3344862"/>
            </a:xfrm>
            <a:custGeom>
              <a:gdLst>
                <a:gd fmla="*/ 2481682 w 2895600" name="connsiteX0"/>
                <a:gd fmla="*/ 0 h 4648200" name="connsiteY0"/>
                <a:gd fmla="*/ 2895600 w 2895600" name="connsiteX1"/>
                <a:gd fmla="*/ 450875 h 4648200" name="connsiteY1"/>
                <a:gd fmla="*/ 2895600 w 2895600" name="connsiteX2"/>
                <a:gd fmla="*/ 4197325 h 4648200" name="connsiteY2"/>
                <a:gd fmla="*/ 2481682 w 2895600" name="connsiteX3"/>
                <a:gd fmla="*/ 4648200 h 4648200" name="connsiteY3"/>
                <a:gd fmla="*/ 0 w 2895600" name="connsiteX4"/>
                <a:gd fmla="*/ 4357817 h 4648200" name="connsiteY4"/>
                <a:gd fmla="*/ 0 w 2895600" name="connsiteX5"/>
                <a:gd fmla="*/ 268088 h 4648200" name="connsiteY5"/>
                <a:gd fmla="*/ 242032 w 2895600" name="connsiteX6"/>
                <a:gd fmla="*/ 235199 h 4648200" name="connsiteY6"/>
                <a:gd fmla="*/ 2481682 w 2895600" name="connsiteX7"/>
                <a:gd fmla="*/ 0 h 46482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648200" w="2895600">
                  <a:moveTo>
                    <a:pt x="2481682" y="0"/>
                  </a:moveTo>
                  <a:cubicBezTo>
                    <a:pt x="2710282" y="0"/>
                    <a:pt x="2895600" y="201864"/>
                    <a:pt x="2895600" y="450875"/>
                  </a:cubicBezTo>
                  <a:lnTo>
                    <a:pt x="2895600" y="4197325"/>
                  </a:lnTo>
                  <a:cubicBezTo>
                    <a:pt x="2895600" y="4446336"/>
                    <a:pt x="2710282" y="4648200"/>
                    <a:pt x="2481682" y="4648200"/>
                  </a:cubicBezTo>
                  <a:lnTo>
                    <a:pt x="0" y="4357817"/>
                  </a:lnTo>
                  <a:lnTo>
                    <a:pt x="0" y="268088"/>
                  </a:lnTo>
                  <a:lnTo>
                    <a:pt x="242032" y="235199"/>
                  </a:lnTo>
                  <a:cubicBezTo>
                    <a:pt x="1160410" y="111219"/>
                    <a:pt x="2037182" y="0"/>
                    <a:pt x="2481682" y="0"/>
                  </a:cubicBezTo>
                  <a:close/>
                </a:path>
              </a:pathLst>
            </a:custGeom>
            <a:gradFill flip="none" rotWithShape="1">
              <a:gsLst>
                <a:gs pos="0">
                  <a:schemeClr val="bg1">
                    <a:lumMod val="85000"/>
                  </a:schemeClr>
                </a:gs>
                <a:gs pos="100000">
                  <a:schemeClr val="bg1">
                    <a:lumMod val="95000"/>
                  </a:schemeClr>
                </a:gs>
              </a:gsLst>
              <a:lin ang="0" scaled="1"/>
            </a:gradFill>
            <a:ln w="28575">
              <a:gradFill>
                <a:gsLst>
                  <a:gs pos="0">
                    <a:srgbClr val="F7F7F7"/>
                  </a:gs>
                  <a:gs pos="100000">
                    <a:schemeClr val="bg1">
                      <a:lumMod val="8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8" name="组合 47"/>
          <p:cNvGrpSpPr/>
          <p:nvPr/>
        </p:nvGrpSpPr>
        <p:grpSpPr>
          <a:xfrm>
            <a:off x="1319865" y="2331848"/>
            <a:ext cx="1341229" cy="3371428"/>
            <a:chOff x="1250998" y="1830236"/>
            <a:chExt cx="1271587" cy="3197529"/>
          </a:xfrm>
        </p:grpSpPr>
        <p:sp>
          <p:nvSpPr>
            <p:cNvPr id="17" name="任意多边形 16"/>
            <p:cNvSpPr/>
            <p:nvPr/>
          </p:nvSpPr>
          <p:spPr>
            <a:xfrm>
              <a:off x="1250998" y="1830236"/>
              <a:ext cx="1271587" cy="3197529"/>
            </a:xfrm>
            <a:custGeom>
              <a:gdLst>
                <a:gd fmla="*/ 767235 w 1271587" name="connsiteX0"/>
                <a:gd fmla="*/ 0 h 3197529" name="connsiteY0"/>
                <a:gd fmla="*/ 1271587 w 1271587" name="connsiteX1"/>
                <a:gd fmla="*/ 126088 h 3197529" name="connsiteY1"/>
                <a:gd fmla="*/ 1271587 w 1271587" name="connsiteX2"/>
                <a:gd fmla="*/ 3066470 h 3197529" name="connsiteY2"/>
                <a:gd fmla="*/ 747354 w 1271587" name="connsiteX3"/>
                <a:gd fmla="*/ 3197529 h 3197529" name="connsiteY3"/>
                <a:gd fmla="*/ 605625 w 1271587" name="connsiteX4"/>
                <a:gd fmla="*/ 3068717 h 3197529" name="connsiteY4"/>
                <a:gd fmla="*/ 0 w 1271587" name="connsiteX5"/>
                <a:gd fmla="*/ 1606609 h 3197529" name="connsiteY5"/>
                <a:gd fmla="*/ 752463 w 1271587" name="connsiteX6"/>
                <a:gd fmla="*/ 11047 h 3197529"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197529" w="1271587">
                  <a:moveTo>
                    <a:pt x="767235" y="0"/>
                  </a:moveTo>
                  <a:lnTo>
                    <a:pt x="1271587" y="126088"/>
                  </a:lnTo>
                  <a:lnTo>
                    <a:pt x="1271587" y="3066470"/>
                  </a:lnTo>
                  <a:lnTo>
                    <a:pt x="747354" y="3197529"/>
                  </a:lnTo>
                  <a:lnTo>
                    <a:pt x="605625" y="3068717"/>
                  </a:lnTo>
                  <a:cubicBezTo>
                    <a:pt x="231439" y="2694531"/>
                    <a:pt x="0" y="2177598"/>
                    <a:pt x="0" y="1606609"/>
                  </a:cubicBezTo>
                  <a:cubicBezTo>
                    <a:pt x="0" y="964247"/>
                    <a:pt x="292915" y="390299"/>
                    <a:pt x="752463" y="11047"/>
                  </a:cubicBezTo>
                  <a:close/>
                </a:path>
              </a:pathLst>
            </a:custGeom>
            <a:solidFill>
              <a:schemeClr val="accent1"/>
            </a:solidFill>
            <a:ln>
              <a:noFill/>
            </a:ln>
            <a:effectLst>
              <a:innerShdw blurRad="177800" dir="10800000" dist="101600">
                <a:srgbClr val="1F1F1F">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文本框 3"/>
            <p:cNvSpPr txBox="1"/>
            <p:nvPr/>
          </p:nvSpPr>
          <p:spPr>
            <a:xfrm>
              <a:off x="1640357" y="2455107"/>
              <a:ext cx="722001" cy="1924387"/>
            </a:xfrm>
            <a:prstGeom prst="rect">
              <a:avLst/>
            </a:prstGeom>
            <a:noFill/>
          </p:spPr>
          <p:txBody>
            <a:bodyPr rtlCol="0" vert="eaVert" wrap="square">
              <a:spAutoFit/>
            </a:bodyPr>
            <a:lstStyle/>
            <a:p>
              <a:pPr algn="ctr"/>
              <a:r>
                <a:rPr altLang="en-US" lang="zh-CN" sz="3797">
                  <a:solidFill>
                    <a:prstClr val="white"/>
                  </a:solidFill>
                  <a:latin charset="0" panose="020b0604020202020204" pitchFamily="34" typeface="Arial"/>
                  <a:ea charset="-122" panose="020b0503020204020204" pitchFamily="34" typeface="微软雅黑"/>
                  <a:sym charset="0" panose="020b0604020202020204" pitchFamily="34" typeface="Arial"/>
                </a:rPr>
                <a:t>添加标题</a:t>
              </a:r>
            </a:p>
          </p:txBody>
        </p:sp>
      </p:grpSp>
      <p:sp>
        <p:nvSpPr>
          <p:cNvPr id="19" name="文本框 4"/>
          <p:cNvSpPr txBox="1"/>
          <p:nvPr/>
        </p:nvSpPr>
        <p:spPr>
          <a:xfrm>
            <a:off x="3702079" y="2710965"/>
            <a:ext cx="881687" cy="605790"/>
          </a:xfrm>
          <a:prstGeom prst="rect">
            <a:avLst/>
          </a:prstGeom>
          <a:noFill/>
          <a:scene3d>
            <a:camera prst="perspectiveLeft"/>
            <a:lightRig dir="t" rig="threePt"/>
          </a:scene3d>
        </p:spPr>
        <p:txBody>
          <a:bodyPr rtlCol="0" wrap="square">
            <a:spAutoFit/>
          </a:bodyPr>
          <a:lstStyle/>
          <a:p>
            <a:pPr algn="ctr"/>
            <a:r>
              <a:rPr altLang="zh-CN"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20" name="矩形 19"/>
          <p:cNvSpPr/>
          <p:nvPr/>
        </p:nvSpPr>
        <p:spPr>
          <a:xfrm>
            <a:off x="3778995" y="2683730"/>
            <a:ext cx="670600" cy="93405"/>
          </a:xfrm>
          <a:prstGeom prst="rect">
            <a:avLst/>
          </a:prstGeom>
          <a:solidFill>
            <a:schemeClr val="accent1"/>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B850"/>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文本框 29"/>
          <p:cNvSpPr txBox="1"/>
          <p:nvPr/>
        </p:nvSpPr>
        <p:spPr>
          <a:xfrm>
            <a:off x="5326948" y="2710965"/>
            <a:ext cx="881687" cy="605790"/>
          </a:xfrm>
          <a:prstGeom prst="rect">
            <a:avLst/>
          </a:prstGeom>
          <a:noFill/>
          <a:scene3d>
            <a:camera prst="perspectiveLeft"/>
            <a:lightRig dir="t" rig="threePt"/>
          </a:scene3d>
        </p:spPr>
        <p:txBody>
          <a:bodyPr rtlCol="0" wrap="square">
            <a:spAutoFit/>
          </a:bodyPr>
          <a:lstStyle/>
          <a:p>
            <a:pPr algn="ctr"/>
            <a:r>
              <a:rPr altLang="zh-CN" lang="en-US" sz="3375">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22" name="矩形 21"/>
          <p:cNvSpPr/>
          <p:nvPr/>
        </p:nvSpPr>
        <p:spPr>
          <a:xfrm>
            <a:off x="5437373" y="2683730"/>
            <a:ext cx="670600" cy="93405"/>
          </a:xfrm>
          <a:prstGeom prst="rect">
            <a:avLst/>
          </a:prstGeom>
          <a:solidFill>
            <a:schemeClr val="accent2"/>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3" name="文本框 31"/>
          <p:cNvSpPr txBox="1"/>
          <p:nvPr/>
        </p:nvSpPr>
        <p:spPr>
          <a:xfrm>
            <a:off x="7077976" y="2710965"/>
            <a:ext cx="881687" cy="605790"/>
          </a:xfrm>
          <a:prstGeom prst="rect">
            <a:avLst/>
          </a:prstGeom>
          <a:noFill/>
          <a:scene3d>
            <a:camera prst="perspectiveLeft"/>
            <a:lightRig dir="t" rig="threePt"/>
          </a:scene3d>
        </p:spPr>
        <p:txBody>
          <a:bodyPr rtlCol="0" wrap="square">
            <a:spAutoFit/>
          </a:bodyPr>
          <a:lstStyle/>
          <a:p>
            <a:pPr algn="ctr"/>
            <a:r>
              <a:rPr altLang="zh-CN" lang="en-US" sz="3375">
                <a:solidFill>
                  <a:schemeClr val="accent3"/>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24" name="矩形 23"/>
          <p:cNvSpPr/>
          <p:nvPr/>
        </p:nvSpPr>
        <p:spPr>
          <a:xfrm>
            <a:off x="7182065" y="2683730"/>
            <a:ext cx="670600" cy="93405"/>
          </a:xfrm>
          <a:prstGeom prst="rect">
            <a:avLst/>
          </a:prstGeom>
          <a:solidFill>
            <a:schemeClr val="accent3"/>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4F1ED"/>
              </a:solidFill>
              <a:latin charset="0" panose="020b0604020202020204" pitchFamily="34" typeface="Arial"/>
              <a:ea charset="-122" panose="020b0503020204020204" pitchFamily="34" typeface="微软雅黑"/>
              <a:sym charset="0" panose="020b0604020202020204" pitchFamily="34" typeface="Arial"/>
            </a:endParaRPr>
          </a:p>
        </p:txBody>
      </p:sp>
      <p:sp>
        <p:nvSpPr>
          <p:cNvPr id="25" name="文本框 33"/>
          <p:cNvSpPr txBox="1"/>
          <p:nvPr/>
        </p:nvSpPr>
        <p:spPr>
          <a:xfrm>
            <a:off x="8783855" y="2710965"/>
            <a:ext cx="881687" cy="605790"/>
          </a:xfrm>
          <a:prstGeom prst="rect">
            <a:avLst/>
          </a:prstGeom>
          <a:noFill/>
          <a:scene3d>
            <a:camera prst="perspectiveLeft"/>
            <a:lightRig dir="t" rig="threePt"/>
          </a:scene3d>
        </p:spPr>
        <p:txBody>
          <a:bodyPr rtlCol="0" wrap="square">
            <a:spAutoFit/>
          </a:bodyPr>
          <a:lstStyle/>
          <a:p>
            <a:pPr algn="ctr"/>
            <a:r>
              <a:rPr altLang="zh-CN" lang="en-US" sz="3375">
                <a:solidFill>
                  <a:schemeClr val="accent4"/>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26" name="矩形 25"/>
          <p:cNvSpPr/>
          <p:nvPr/>
        </p:nvSpPr>
        <p:spPr>
          <a:xfrm>
            <a:off x="8892920" y="2683730"/>
            <a:ext cx="670600" cy="93405"/>
          </a:xfrm>
          <a:prstGeom prst="rect">
            <a:avLst/>
          </a:prstGeom>
          <a:solidFill>
            <a:schemeClr val="accent4"/>
          </a:solidFill>
          <a:ln>
            <a:noFill/>
          </a:ln>
          <a:scene3d>
            <a:camera prst="perspectiveLeft"/>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26858"/>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文本框 35"/>
          <p:cNvSpPr txBox="1"/>
          <p:nvPr/>
        </p:nvSpPr>
        <p:spPr>
          <a:xfrm>
            <a:off x="10416512" y="2710965"/>
            <a:ext cx="881687" cy="605790"/>
          </a:xfrm>
          <a:prstGeom prst="rect">
            <a:avLst/>
          </a:prstGeom>
          <a:noFill/>
          <a:scene3d>
            <a:camera prst="perspectiveLeft">
              <a:rot lat="0" lon="1200000" rev="0"/>
            </a:camera>
            <a:lightRig dir="t" rig="threePt"/>
          </a:scene3d>
        </p:spPr>
        <p:txBody>
          <a:bodyPr rtlCol="0" wrap="square">
            <a:spAutoFit/>
          </a:bodyPr>
          <a:lstStyle/>
          <a:p>
            <a:pPr algn="ctr"/>
            <a:r>
              <a:rPr altLang="zh-CN" lang="en-US" sz="3375">
                <a:solidFill>
                  <a:schemeClr val="accent5"/>
                </a:solidFill>
                <a:latin charset="0" panose="020b0604020202020204" pitchFamily="34" typeface="Arial"/>
                <a:ea charset="-122" panose="020b0503020204020204" pitchFamily="34" typeface="微软雅黑"/>
                <a:sym charset="0" panose="020b0604020202020204" pitchFamily="34" typeface="Arial"/>
              </a:rPr>
              <a:t>05</a:t>
            </a:r>
          </a:p>
        </p:txBody>
      </p:sp>
      <p:sp>
        <p:nvSpPr>
          <p:cNvPr id="28" name="矩形 27"/>
          <p:cNvSpPr/>
          <p:nvPr/>
        </p:nvSpPr>
        <p:spPr>
          <a:xfrm>
            <a:off x="10526821" y="2683730"/>
            <a:ext cx="670600" cy="93405"/>
          </a:xfrm>
          <a:prstGeom prst="rect">
            <a:avLst/>
          </a:prstGeom>
          <a:solidFill>
            <a:schemeClr val="accent5"/>
          </a:solidFill>
          <a:ln>
            <a:noFill/>
          </a:ln>
          <a:scene3d>
            <a:camera prst="perspectiveLeft">
              <a:rot lat="0" lon="120000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00"/>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29" name="Group 4"/>
          <p:cNvGrpSpPr>
            <a:grpSpLocks noChangeAspect="1"/>
          </p:cNvGrpSpPr>
          <p:nvPr/>
        </p:nvGrpSpPr>
        <p:grpSpPr>
          <a:xfrm>
            <a:off x="3219869" y="3802397"/>
            <a:ext cx="411000" cy="349984"/>
            <a:chOff x="3688" y="2034"/>
            <a:chExt cx="297" cy="253"/>
          </a:xfrm>
          <a:solidFill>
            <a:schemeClr val="accent1"/>
          </a:solidFill>
          <a:scene3d>
            <a:camera prst="perspectiveLeft"/>
            <a:lightRig dir="t" rig="threePt"/>
          </a:scene3d>
        </p:grpSpPr>
        <p:sp>
          <p:nvSpPr>
            <p:cNvPr id="30" name="Freeform 5"/>
            <p:cNvSpPr/>
            <p:nvPr/>
          </p:nvSpPr>
          <p:spPr bwMode="auto">
            <a:xfrm>
              <a:off x="3688" y="2145"/>
              <a:ext cx="154" cy="142"/>
            </a:xfrm>
            <a:custGeom>
              <a:gdLst>
                <a:gd fmla="*/ 10 w 64" name="T0"/>
                <a:gd fmla="*/ 0 h 58" name="T1"/>
                <a:gd fmla="*/ 10 w 64" name="T2"/>
                <a:gd fmla="*/ 0 h 58" name="T3"/>
                <a:gd fmla="*/ 2 w 64" name="T4"/>
                <a:gd fmla="*/ 18 h 58" name="T5"/>
                <a:gd fmla="*/ 21 w 64" name="T6"/>
                <a:gd fmla="*/ 47 h 58" name="T7"/>
                <a:gd fmla="*/ 18 w 64" name="T8"/>
                <a:gd fmla="*/ 57 h 58" name="T9"/>
                <a:gd fmla="*/ 19 w 64" name="T10"/>
                <a:gd fmla="*/ 58 h 58" name="T11"/>
                <a:gd fmla="*/ 37 w 64" name="T12"/>
                <a:gd fmla="*/ 50 h 58" name="T13"/>
                <a:gd fmla="*/ 64 w 64" name="T14"/>
                <a:gd fmla="*/ 44 h 58" name="T15"/>
                <a:gd fmla="*/ 10 w 64" name="T16"/>
                <a:gd fmla="*/ 0 h 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 w="64">
                  <a:moveTo>
                    <a:pt x="10" y="0"/>
                  </a:moveTo>
                  <a:cubicBezTo>
                    <a:pt x="10" y="0"/>
                    <a:pt x="10" y="0"/>
                    <a:pt x="10" y="0"/>
                  </a:cubicBezTo>
                  <a:cubicBezTo>
                    <a:pt x="6" y="5"/>
                    <a:pt x="2" y="11"/>
                    <a:pt x="2" y="18"/>
                  </a:cubicBezTo>
                  <a:cubicBezTo>
                    <a:pt x="0" y="29"/>
                    <a:pt x="9" y="40"/>
                    <a:pt x="21" y="47"/>
                  </a:cubicBezTo>
                  <a:cubicBezTo>
                    <a:pt x="22" y="51"/>
                    <a:pt x="18" y="57"/>
                    <a:pt x="18" y="57"/>
                  </a:cubicBezTo>
                  <a:cubicBezTo>
                    <a:pt x="16" y="58"/>
                    <a:pt x="19" y="58"/>
                    <a:pt x="19" y="58"/>
                  </a:cubicBezTo>
                  <a:cubicBezTo>
                    <a:pt x="26" y="58"/>
                    <a:pt x="33" y="53"/>
                    <a:pt x="37" y="50"/>
                  </a:cubicBezTo>
                  <a:cubicBezTo>
                    <a:pt x="47" y="51"/>
                    <a:pt x="56" y="48"/>
                    <a:pt x="64" y="44"/>
                  </a:cubicBezTo>
                  <a:cubicBezTo>
                    <a:pt x="35" y="42"/>
                    <a:pt x="10" y="23"/>
                    <a:pt x="1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6"/>
            <p:cNvSpPr>
              <a:spLocks noEditPoints="1"/>
            </p:cNvSpPr>
            <p:nvPr/>
          </p:nvSpPr>
          <p:spPr bwMode="auto">
            <a:xfrm>
              <a:off x="3719" y="2034"/>
              <a:ext cx="266" cy="250"/>
            </a:xfrm>
            <a:custGeom>
              <a:gdLst>
                <a:gd fmla="*/ 110 w 110" name="T0"/>
                <a:gd fmla="*/ 44 h 103" name="T1"/>
                <a:gd fmla="*/ 55 w 110" name="T2"/>
                <a:gd fmla="*/ 0 h 103" name="T3"/>
                <a:gd fmla="*/ 0 w 110" name="T4"/>
                <a:gd fmla="*/ 44 h 103" name="T5"/>
                <a:gd fmla="*/ 54 w 110" name="T6"/>
                <a:gd fmla="*/ 87 h 103" name="T7"/>
                <a:gd fmla="*/ 83 w 110" name="T8"/>
                <a:gd fmla="*/ 102 h 103" name="T9"/>
                <a:gd fmla="*/ 86 w 110" name="T10"/>
                <a:gd fmla="*/ 100 h 103" name="T11"/>
                <a:gd fmla="*/ 79 w 110" name="T12"/>
                <a:gd fmla="*/ 84 h 103" name="T13"/>
                <a:gd fmla="*/ 110 w 110" name="T14"/>
                <a:gd fmla="*/ 44 h 103" name="T15"/>
                <a:gd fmla="*/ 86 w 110" name="T16"/>
                <a:gd fmla="*/ 32 h 103" name="T17"/>
                <a:gd fmla="*/ 82 w 110" name="T18"/>
                <a:gd fmla="*/ 36 h 103" name="T19"/>
                <a:gd fmla="*/ 81 w 110" name="T20"/>
                <a:gd fmla="*/ 36 h 103" name="T21"/>
                <a:gd fmla="*/ 78 w 110" name="T22"/>
                <a:gd fmla="*/ 32 h 103" name="T23"/>
                <a:gd fmla="*/ 78 w 110" name="T24"/>
                <a:gd fmla="*/ 32 h 103" name="T25"/>
                <a:gd fmla="*/ 81 w 110" name="T26"/>
                <a:gd fmla="*/ 28 h 103" name="T27"/>
                <a:gd fmla="*/ 82 w 110" name="T28"/>
                <a:gd fmla="*/ 28 h 103" name="T29"/>
                <a:gd fmla="*/ 86 w 110" name="T30"/>
                <a:gd fmla="*/ 32 h 103" name="T31"/>
                <a:gd fmla="*/ 69 w 110" name="T32"/>
                <a:gd fmla="*/ 58 h 103" name="T33"/>
                <a:gd fmla="*/ 63 w 110" name="T34"/>
                <a:gd fmla="*/ 64 h 103" name="T35"/>
                <a:gd fmla="*/ 62 w 110" name="T36"/>
                <a:gd fmla="*/ 64 h 103" name="T37"/>
                <a:gd fmla="*/ 57 w 110" name="T38"/>
                <a:gd fmla="*/ 58 h 103" name="T39"/>
                <a:gd fmla="*/ 57 w 110" name="T40"/>
                <a:gd fmla="*/ 40 h 103" name="T41"/>
                <a:gd fmla="*/ 56 w 110" name="T42"/>
                <a:gd fmla="*/ 36 h 103" name="T43"/>
                <a:gd fmla="*/ 49 w 110" name="T44"/>
                <a:gd fmla="*/ 36 h 103" name="T45"/>
                <a:gd fmla="*/ 49 w 110" name="T46"/>
                <a:gd fmla="*/ 58 h 103" name="T47"/>
                <a:gd fmla="*/ 46 w 110" name="T48"/>
                <a:gd fmla="*/ 64 h 103" name="T49"/>
                <a:gd fmla="*/ 45 w 110" name="T50"/>
                <a:gd fmla="*/ 64 h 103" name="T51"/>
                <a:gd fmla="*/ 41 w 110" name="T52"/>
                <a:gd fmla="*/ 58 h 103" name="T53"/>
                <a:gd fmla="*/ 41 w 110" name="T54"/>
                <a:gd fmla="*/ 40 h 103" name="T55"/>
                <a:gd fmla="*/ 38 w 110" name="T56"/>
                <a:gd fmla="*/ 36 h 103" name="T57"/>
                <a:gd fmla="*/ 33 w 110" name="T58"/>
                <a:gd fmla="*/ 36 h 103" name="T59"/>
                <a:gd fmla="*/ 33 w 110" name="T60"/>
                <a:gd fmla="*/ 58 h 103" name="T61"/>
                <a:gd fmla="*/ 29 w 110" name="T62"/>
                <a:gd fmla="*/ 64 h 103" name="T63"/>
                <a:gd fmla="*/ 27 w 110" name="T64"/>
                <a:gd fmla="*/ 64 h 103" name="T65"/>
                <a:gd fmla="*/ 21 w 110" name="T66"/>
                <a:gd fmla="*/ 58 h 103" name="T67"/>
                <a:gd fmla="*/ 21 w 110" name="T68"/>
                <a:gd fmla="*/ 30 h 103" name="T69"/>
                <a:gd fmla="*/ 28 w 110" name="T70"/>
                <a:gd fmla="*/ 28 h 103" name="T71"/>
                <a:gd fmla="*/ 45 w 110" name="T72"/>
                <a:gd fmla="*/ 28 h 103" name="T73"/>
                <a:gd fmla="*/ 46 w 110" name="T74"/>
                <a:gd fmla="*/ 28 h 103" name="T75"/>
                <a:gd fmla="*/ 60 w 110" name="T76"/>
                <a:gd fmla="*/ 28 h 103" name="T77"/>
                <a:gd fmla="*/ 69 w 110" name="T78"/>
                <a:gd fmla="*/ 35 h 103" name="T79"/>
                <a:gd fmla="*/ 69 w 110" name="T80"/>
                <a:gd fmla="*/ 58 h 103" name="T81"/>
                <a:gd fmla="*/ 85 w 110" name="T82"/>
                <a:gd fmla="*/ 60 h 103" name="T83"/>
                <a:gd fmla="*/ 81 w 110" name="T84"/>
                <a:gd fmla="*/ 64 h 103" name="T85"/>
                <a:gd fmla="*/ 81 w 110" name="T86"/>
                <a:gd fmla="*/ 64 h 103" name="T87"/>
                <a:gd fmla="*/ 77 w 110" name="T88"/>
                <a:gd fmla="*/ 60 h 103" name="T89"/>
                <a:gd fmla="*/ 77 w 110" name="T90"/>
                <a:gd fmla="*/ 44 h 103" name="T91"/>
                <a:gd fmla="*/ 81 w 110" name="T92"/>
                <a:gd fmla="*/ 40 h 103" name="T93"/>
                <a:gd fmla="*/ 81 w 110" name="T94"/>
                <a:gd fmla="*/ 40 h 103" name="T95"/>
                <a:gd fmla="*/ 85 w 110" name="T96"/>
                <a:gd fmla="*/ 44 h 103" name="T97"/>
                <a:gd fmla="*/ 85 w 110" name="T98"/>
                <a:gd fmla="*/ 60 h 1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03" w="110">
                  <a:moveTo>
                    <a:pt x="110" y="44"/>
                  </a:moveTo>
                  <a:cubicBezTo>
                    <a:pt x="110" y="20"/>
                    <a:pt x="86" y="0"/>
                    <a:pt x="55" y="0"/>
                  </a:cubicBezTo>
                  <a:cubicBezTo>
                    <a:pt x="24" y="0"/>
                    <a:pt x="0" y="20"/>
                    <a:pt x="0" y="44"/>
                  </a:cubicBezTo>
                  <a:cubicBezTo>
                    <a:pt x="0" y="68"/>
                    <a:pt x="24" y="87"/>
                    <a:pt x="54" y="87"/>
                  </a:cubicBezTo>
                  <a:cubicBezTo>
                    <a:pt x="59" y="92"/>
                    <a:pt x="73" y="102"/>
                    <a:pt x="83" y="102"/>
                  </a:cubicBezTo>
                  <a:cubicBezTo>
                    <a:pt x="83" y="102"/>
                    <a:pt x="88" y="103"/>
                    <a:pt x="86" y="100"/>
                  </a:cubicBezTo>
                  <a:cubicBezTo>
                    <a:pt x="86" y="100"/>
                    <a:pt x="77" y="90"/>
                    <a:pt x="79" y="84"/>
                  </a:cubicBezTo>
                  <a:cubicBezTo>
                    <a:pt x="98" y="76"/>
                    <a:pt x="110" y="61"/>
                    <a:pt x="110" y="44"/>
                  </a:cubicBezTo>
                  <a:close/>
                  <a:moveTo>
                    <a:pt x="86" y="32"/>
                  </a:moveTo>
                  <a:cubicBezTo>
                    <a:pt x="86" y="34"/>
                    <a:pt x="84" y="36"/>
                    <a:pt x="82" y="36"/>
                  </a:cubicBezTo>
                  <a:cubicBezTo>
                    <a:pt x="81" y="36"/>
                    <a:pt x="81" y="36"/>
                    <a:pt x="81" y="36"/>
                  </a:cubicBezTo>
                  <a:cubicBezTo>
                    <a:pt x="79" y="36"/>
                    <a:pt x="78" y="34"/>
                    <a:pt x="78" y="32"/>
                  </a:cubicBezTo>
                  <a:cubicBezTo>
                    <a:pt x="78" y="32"/>
                    <a:pt x="78" y="32"/>
                    <a:pt x="78" y="32"/>
                  </a:cubicBezTo>
                  <a:cubicBezTo>
                    <a:pt x="78" y="30"/>
                    <a:pt x="79" y="28"/>
                    <a:pt x="81" y="28"/>
                  </a:cubicBezTo>
                  <a:cubicBezTo>
                    <a:pt x="82" y="28"/>
                    <a:pt x="82" y="28"/>
                    <a:pt x="82" y="28"/>
                  </a:cubicBezTo>
                  <a:cubicBezTo>
                    <a:pt x="84" y="28"/>
                    <a:pt x="86" y="30"/>
                    <a:pt x="86" y="32"/>
                  </a:cubicBezTo>
                  <a:close/>
                  <a:moveTo>
                    <a:pt x="69" y="58"/>
                  </a:moveTo>
                  <a:cubicBezTo>
                    <a:pt x="69" y="60"/>
                    <a:pt x="66" y="64"/>
                    <a:pt x="63" y="64"/>
                  </a:cubicBezTo>
                  <a:cubicBezTo>
                    <a:pt x="62" y="64"/>
                    <a:pt x="62" y="64"/>
                    <a:pt x="62" y="64"/>
                  </a:cubicBezTo>
                  <a:cubicBezTo>
                    <a:pt x="60" y="64"/>
                    <a:pt x="57" y="60"/>
                    <a:pt x="57" y="58"/>
                  </a:cubicBezTo>
                  <a:cubicBezTo>
                    <a:pt x="57" y="40"/>
                    <a:pt x="57" y="40"/>
                    <a:pt x="57" y="40"/>
                  </a:cubicBezTo>
                  <a:cubicBezTo>
                    <a:pt x="57" y="39"/>
                    <a:pt x="57" y="36"/>
                    <a:pt x="56" y="36"/>
                  </a:cubicBezTo>
                  <a:cubicBezTo>
                    <a:pt x="49" y="36"/>
                    <a:pt x="49" y="36"/>
                    <a:pt x="49" y="36"/>
                  </a:cubicBezTo>
                  <a:cubicBezTo>
                    <a:pt x="49" y="58"/>
                    <a:pt x="49" y="58"/>
                    <a:pt x="49" y="58"/>
                  </a:cubicBezTo>
                  <a:cubicBezTo>
                    <a:pt x="49" y="60"/>
                    <a:pt x="48" y="64"/>
                    <a:pt x="46" y="64"/>
                  </a:cubicBezTo>
                  <a:cubicBezTo>
                    <a:pt x="45" y="64"/>
                    <a:pt x="45" y="64"/>
                    <a:pt x="45" y="64"/>
                  </a:cubicBezTo>
                  <a:cubicBezTo>
                    <a:pt x="43" y="64"/>
                    <a:pt x="41" y="60"/>
                    <a:pt x="41" y="58"/>
                  </a:cubicBezTo>
                  <a:cubicBezTo>
                    <a:pt x="41" y="40"/>
                    <a:pt x="41" y="40"/>
                    <a:pt x="41" y="40"/>
                  </a:cubicBezTo>
                  <a:cubicBezTo>
                    <a:pt x="41" y="38"/>
                    <a:pt x="40" y="36"/>
                    <a:pt x="38" y="36"/>
                  </a:cubicBezTo>
                  <a:cubicBezTo>
                    <a:pt x="33" y="36"/>
                    <a:pt x="33" y="36"/>
                    <a:pt x="33" y="36"/>
                  </a:cubicBezTo>
                  <a:cubicBezTo>
                    <a:pt x="33" y="58"/>
                    <a:pt x="33" y="58"/>
                    <a:pt x="33" y="58"/>
                  </a:cubicBezTo>
                  <a:cubicBezTo>
                    <a:pt x="33" y="60"/>
                    <a:pt x="30" y="64"/>
                    <a:pt x="29" y="64"/>
                  </a:cubicBezTo>
                  <a:cubicBezTo>
                    <a:pt x="27" y="64"/>
                    <a:pt x="27" y="64"/>
                    <a:pt x="27" y="64"/>
                  </a:cubicBezTo>
                  <a:cubicBezTo>
                    <a:pt x="25" y="64"/>
                    <a:pt x="21" y="60"/>
                    <a:pt x="21" y="58"/>
                  </a:cubicBezTo>
                  <a:cubicBezTo>
                    <a:pt x="21" y="49"/>
                    <a:pt x="21" y="40"/>
                    <a:pt x="21" y="30"/>
                  </a:cubicBezTo>
                  <a:cubicBezTo>
                    <a:pt x="21" y="28"/>
                    <a:pt x="25" y="28"/>
                    <a:pt x="28" y="28"/>
                  </a:cubicBezTo>
                  <a:cubicBezTo>
                    <a:pt x="45" y="28"/>
                    <a:pt x="45" y="28"/>
                    <a:pt x="45" y="28"/>
                  </a:cubicBezTo>
                  <a:cubicBezTo>
                    <a:pt x="46" y="28"/>
                    <a:pt x="46" y="28"/>
                    <a:pt x="46" y="28"/>
                  </a:cubicBezTo>
                  <a:cubicBezTo>
                    <a:pt x="60" y="28"/>
                    <a:pt x="60" y="28"/>
                    <a:pt x="60" y="28"/>
                  </a:cubicBezTo>
                  <a:cubicBezTo>
                    <a:pt x="65" y="28"/>
                    <a:pt x="69" y="32"/>
                    <a:pt x="69" y="35"/>
                  </a:cubicBezTo>
                  <a:cubicBezTo>
                    <a:pt x="69" y="42"/>
                    <a:pt x="69" y="50"/>
                    <a:pt x="69" y="58"/>
                  </a:cubicBezTo>
                  <a:close/>
                  <a:moveTo>
                    <a:pt x="85" y="60"/>
                  </a:moveTo>
                  <a:cubicBezTo>
                    <a:pt x="85" y="62"/>
                    <a:pt x="83" y="64"/>
                    <a:pt x="81" y="64"/>
                  </a:cubicBezTo>
                  <a:cubicBezTo>
                    <a:pt x="81" y="64"/>
                    <a:pt x="81" y="64"/>
                    <a:pt x="81" y="64"/>
                  </a:cubicBezTo>
                  <a:cubicBezTo>
                    <a:pt x="79" y="64"/>
                    <a:pt x="77" y="62"/>
                    <a:pt x="77" y="60"/>
                  </a:cubicBezTo>
                  <a:cubicBezTo>
                    <a:pt x="77" y="44"/>
                    <a:pt x="77" y="44"/>
                    <a:pt x="77" y="44"/>
                  </a:cubicBezTo>
                  <a:cubicBezTo>
                    <a:pt x="77" y="42"/>
                    <a:pt x="79" y="40"/>
                    <a:pt x="81" y="40"/>
                  </a:cubicBezTo>
                  <a:cubicBezTo>
                    <a:pt x="81" y="40"/>
                    <a:pt x="81" y="40"/>
                    <a:pt x="81" y="40"/>
                  </a:cubicBezTo>
                  <a:cubicBezTo>
                    <a:pt x="83" y="40"/>
                    <a:pt x="85" y="42"/>
                    <a:pt x="85" y="44"/>
                  </a:cubicBezTo>
                  <a:lnTo>
                    <a:pt x="85" y="6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2" name="Group 9"/>
          <p:cNvGrpSpPr>
            <a:grpSpLocks noChangeAspect="1"/>
          </p:cNvGrpSpPr>
          <p:nvPr/>
        </p:nvGrpSpPr>
        <p:grpSpPr>
          <a:xfrm>
            <a:off x="4908100" y="3758389"/>
            <a:ext cx="390242" cy="387334"/>
            <a:chOff x="3740" y="2027"/>
            <a:chExt cx="282" cy="280"/>
          </a:xfrm>
          <a:solidFill>
            <a:schemeClr val="accent2"/>
          </a:solidFill>
          <a:scene3d>
            <a:camera prst="perspectiveLeft"/>
            <a:lightRig dir="t" rig="threePt"/>
          </a:scene3d>
        </p:grpSpPr>
        <p:sp>
          <p:nvSpPr>
            <p:cNvPr id="33" name="Freeform 10"/>
            <p:cNvSpPr/>
            <p:nvPr/>
          </p:nvSpPr>
          <p:spPr bwMode="auto">
            <a:xfrm>
              <a:off x="3810" y="2110"/>
              <a:ext cx="21" cy="32"/>
            </a:xfrm>
            <a:custGeom>
              <a:gdLst>
                <a:gd fmla="*/ 1 w 9" name="T0"/>
                <a:gd fmla="*/ 5 h 13" name="T1"/>
                <a:gd fmla="*/ 2 w 9" name="T2"/>
                <a:gd fmla="*/ 13 h 13" name="T3"/>
                <a:gd fmla="*/ 8 w 9" name="T4"/>
                <a:gd fmla="*/ 8 h 13" name="T5"/>
                <a:gd fmla="*/ 6 w 9" name="T6"/>
                <a:gd fmla="*/ 0 h 13" name="T7"/>
                <a:gd fmla="*/ 1 w 9" name="T8"/>
                <a:gd fmla="*/ 5 h 13" name="T9"/>
              </a:gdLst>
              <a:cxnLst>
                <a:cxn ang="0">
                  <a:pos x="T0" y="T1"/>
                </a:cxn>
                <a:cxn ang="0">
                  <a:pos x="T2" y="T3"/>
                </a:cxn>
                <a:cxn ang="0">
                  <a:pos x="T4" y="T5"/>
                </a:cxn>
                <a:cxn ang="0">
                  <a:pos x="T6" y="T7"/>
                </a:cxn>
                <a:cxn ang="0">
                  <a:pos x="T8" y="T9"/>
                </a:cxn>
              </a:cxnLst>
              <a:rect b="b" l="0" r="r" t="0"/>
              <a:pathLst>
                <a:path h="13" w="9">
                  <a:moveTo>
                    <a:pt x="1" y="5"/>
                  </a:moveTo>
                  <a:cubicBezTo>
                    <a:pt x="0" y="9"/>
                    <a:pt x="0" y="12"/>
                    <a:pt x="2" y="13"/>
                  </a:cubicBezTo>
                  <a:cubicBezTo>
                    <a:pt x="4" y="13"/>
                    <a:pt x="6" y="10"/>
                    <a:pt x="8" y="8"/>
                  </a:cubicBezTo>
                  <a:cubicBezTo>
                    <a:pt x="9" y="4"/>
                    <a:pt x="8" y="1"/>
                    <a:pt x="6" y="0"/>
                  </a:cubicBezTo>
                  <a:cubicBezTo>
                    <a:pt x="4" y="0"/>
                    <a:pt x="2" y="2"/>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11"/>
            <p:cNvSpPr/>
            <p:nvPr/>
          </p:nvSpPr>
          <p:spPr bwMode="auto">
            <a:xfrm>
              <a:off x="3844" y="2125"/>
              <a:ext cx="19" cy="26"/>
            </a:xfrm>
            <a:custGeom>
              <a:gdLst>
                <a:gd fmla="*/ 5 w 8" name="T0"/>
                <a:gd fmla="*/ 0 h 11" name="T1"/>
                <a:gd fmla="*/ 1 w 8" name="T2"/>
                <a:gd fmla="*/ 4 h 11" name="T3"/>
                <a:gd fmla="*/ 3 w 8" name="T4"/>
                <a:gd fmla="*/ 11 h 11" name="T5"/>
                <a:gd fmla="*/ 7 w 8" name="T6"/>
                <a:gd fmla="*/ 7 h 11" name="T7"/>
                <a:gd fmla="*/ 5 w 8" name="T8"/>
                <a:gd fmla="*/ 0 h 11" name="T9"/>
              </a:gdLst>
              <a:cxnLst>
                <a:cxn ang="0">
                  <a:pos x="T0" y="T1"/>
                </a:cxn>
                <a:cxn ang="0">
                  <a:pos x="T2" y="T3"/>
                </a:cxn>
                <a:cxn ang="0">
                  <a:pos x="T4" y="T5"/>
                </a:cxn>
                <a:cxn ang="0">
                  <a:pos x="T6" y="T7"/>
                </a:cxn>
                <a:cxn ang="0">
                  <a:pos x="T8" y="T9"/>
                </a:cxn>
              </a:cxnLst>
              <a:rect b="b" l="0" r="r" t="0"/>
              <a:pathLst>
                <a:path h="11" w="8">
                  <a:moveTo>
                    <a:pt x="5" y="0"/>
                  </a:moveTo>
                  <a:cubicBezTo>
                    <a:pt x="4" y="0"/>
                    <a:pt x="3" y="2"/>
                    <a:pt x="1" y="4"/>
                  </a:cubicBezTo>
                  <a:cubicBezTo>
                    <a:pt x="0" y="7"/>
                    <a:pt x="1" y="9"/>
                    <a:pt x="3" y="11"/>
                  </a:cubicBezTo>
                  <a:cubicBezTo>
                    <a:pt x="4" y="11"/>
                    <a:pt x="5" y="9"/>
                    <a:pt x="7" y="7"/>
                  </a:cubicBezTo>
                  <a:cubicBezTo>
                    <a:pt x="8" y="4"/>
                    <a:pt x="8"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12"/>
            <p:cNvSpPr>
              <a:spLocks noEditPoints="1"/>
            </p:cNvSpPr>
            <p:nvPr/>
          </p:nvSpPr>
          <p:spPr bwMode="auto">
            <a:xfrm>
              <a:off x="3740" y="2027"/>
              <a:ext cx="282" cy="280"/>
            </a:xfrm>
            <a:custGeom>
              <a:gdLst>
                <a:gd fmla="*/ 93 w 116" name="T0"/>
                <a:gd fmla="*/ 43 h 115" name="T1"/>
                <a:gd fmla="*/ 75 w 116" name="T2"/>
                <a:gd fmla="*/ 34 h 115" name="T3"/>
                <a:gd fmla="*/ 72 w 116" name="T4"/>
                <a:gd fmla="*/ 17 h 115" name="T5"/>
                <a:gd fmla="*/ 58 w 116" name="T6"/>
                <a:gd fmla="*/ 4 h 115" name="T7"/>
                <a:gd fmla="*/ 36 w 116" name="T8"/>
                <a:gd fmla="*/ 21 h 115" name="T9"/>
                <a:gd fmla="*/ 23 w 116" name="T10"/>
                <a:gd fmla="*/ 21 h 115" name="T11"/>
                <a:gd fmla="*/ 2 w 116" name="T12"/>
                <a:gd fmla="*/ 23 h 115" name="T13"/>
                <a:gd fmla="*/ 15 w 116" name="T14"/>
                <a:gd fmla="*/ 59 h 115" name="T15"/>
                <a:gd fmla="*/ 11 w 116" name="T16"/>
                <a:gd fmla="*/ 91 h 115" name="T17"/>
                <a:gd fmla="*/ 29 w 116" name="T18"/>
                <a:gd fmla="*/ 100 h 115" name="T19"/>
                <a:gd fmla="*/ 43 w 116" name="T20"/>
                <a:gd fmla="*/ 90 h 115" name="T21"/>
                <a:gd fmla="*/ 58 w 116" name="T22"/>
                <a:gd fmla="*/ 103 h 115" name="T23"/>
                <a:gd fmla="*/ 77 w 116" name="T24"/>
                <a:gd fmla="*/ 99 h 115" name="T25"/>
                <a:gd fmla="*/ 77 w 116" name="T26"/>
                <a:gd fmla="*/ 74 h 115" name="T27"/>
                <a:gd fmla="*/ 99 w 116" name="T28"/>
                <a:gd fmla="*/ 61 h 115" name="T29"/>
                <a:gd fmla="*/ 93 w 116" name="T30"/>
                <a:gd fmla="*/ 43 h 115" name="T31"/>
                <a:gd fmla="*/ 21 w 116" name="T32"/>
                <a:gd fmla="*/ 53 h 115" name="T33"/>
                <a:gd fmla="*/ 17 w 116" name="T34"/>
                <a:gd fmla="*/ 48 h 115" name="T35"/>
                <a:gd fmla="*/ 21 w 116" name="T36"/>
                <a:gd fmla="*/ 44 h 115" name="T37"/>
                <a:gd fmla="*/ 25 w 116" name="T38"/>
                <a:gd fmla="*/ 48 h 115" name="T39"/>
                <a:gd fmla="*/ 21 w 116" name="T40"/>
                <a:gd fmla="*/ 53 h 115" name="T41"/>
                <a:gd fmla="*/ 26 w 116" name="T42"/>
                <a:gd fmla="*/ 52 h 115" name="T43"/>
                <a:gd fmla="*/ 63 w 116" name="T44"/>
                <a:gd fmla="*/ 66 h 115" name="T45"/>
                <a:gd fmla="*/ 26 w 116" name="T46"/>
                <a:gd fmla="*/ 52 h 115" name="T47"/>
                <a:gd fmla="*/ 66 w 116" name="T48"/>
                <a:gd fmla="*/ 44 h 115" name="T49"/>
                <a:gd fmla="*/ 58 w 116" name="T50"/>
                <a:gd fmla="*/ 63 h 115" name="T51"/>
                <a:gd fmla="*/ 46 w 116" name="T52"/>
                <a:gd fmla="*/ 55 h 115" name="T53"/>
                <a:gd fmla="*/ 33 w 116" name="T54"/>
                <a:gd fmla="*/ 43 h 115" name="T55"/>
                <a:gd fmla="*/ 42 w 116" name="T56"/>
                <a:gd fmla="*/ 30 h 115" name="T57"/>
                <a:gd fmla="*/ 53 w 116" name="T58"/>
                <a:gd fmla="*/ 36 h 115" name="T59"/>
                <a:gd fmla="*/ 66 w 116" name="T60"/>
                <a:gd fmla="*/ 44 h 115" name="T61"/>
                <a:gd fmla="*/ 72 w 116" name="T62"/>
                <a:gd fmla="*/ 70 h 115" name="T63"/>
                <a:gd fmla="*/ 67 w 116" name="T64"/>
                <a:gd fmla="*/ 65 h 115" name="T65"/>
                <a:gd fmla="*/ 72 w 116" name="T66"/>
                <a:gd fmla="*/ 60 h 115" name="T67"/>
                <a:gd fmla="*/ 76 w 116" name="T68"/>
                <a:gd fmla="*/ 65 h 115" name="T69"/>
                <a:gd fmla="*/ 72 w 116" name="T70"/>
                <a:gd fmla="*/ 70 h 11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5" w="115">
                  <a:moveTo>
                    <a:pt x="93" y="43"/>
                  </a:moveTo>
                  <a:cubicBezTo>
                    <a:pt x="72" y="43"/>
                    <a:pt x="75" y="34"/>
                    <a:pt x="75" y="34"/>
                  </a:cubicBezTo>
                  <a:cubicBezTo>
                    <a:pt x="72" y="17"/>
                    <a:pt x="72" y="17"/>
                    <a:pt x="72" y="17"/>
                  </a:cubicBezTo>
                  <a:cubicBezTo>
                    <a:pt x="70" y="0"/>
                    <a:pt x="58" y="4"/>
                    <a:pt x="58" y="4"/>
                  </a:cubicBezTo>
                  <a:cubicBezTo>
                    <a:pt x="50" y="5"/>
                    <a:pt x="38" y="17"/>
                    <a:pt x="36" y="21"/>
                  </a:cubicBezTo>
                  <a:cubicBezTo>
                    <a:pt x="32" y="25"/>
                    <a:pt x="30" y="25"/>
                    <a:pt x="23" y="21"/>
                  </a:cubicBezTo>
                  <a:cubicBezTo>
                    <a:pt x="0" y="8"/>
                    <a:pt x="2" y="23"/>
                    <a:pt x="2" y="23"/>
                  </a:cubicBezTo>
                  <a:cubicBezTo>
                    <a:pt x="2" y="42"/>
                    <a:pt x="11" y="53"/>
                    <a:pt x="15" y="59"/>
                  </a:cubicBezTo>
                  <a:cubicBezTo>
                    <a:pt x="11" y="60"/>
                    <a:pt x="11" y="91"/>
                    <a:pt x="11" y="91"/>
                  </a:cubicBezTo>
                  <a:cubicBezTo>
                    <a:pt x="15" y="111"/>
                    <a:pt x="29" y="100"/>
                    <a:pt x="29" y="100"/>
                  </a:cubicBezTo>
                  <a:cubicBezTo>
                    <a:pt x="43" y="90"/>
                    <a:pt x="43" y="90"/>
                    <a:pt x="43" y="90"/>
                  </a:cubicBezTo>
                  <a:cubicBezTo>
                    <a:pt x="58" y="103"/>
                    <a:pt x="58" y="103"/>
                    <a:pt x="58" y="103"/>
                  </a:cubicBezTo>
                  <a:cubicBezTo>
                    <a:pt x="81" y="115"/>
                    <a:pt x="77" y="99"/>
                    <a:pt x="77" y="99"/>
                  </a:cubicBezTo>
                  <a:cubicBezTo>
                    <a:pt x="77" y="90"/>
                    <a:pt x="77" y="74"/>
                    <a:pt x="77" y="74"/>
                  </a:cubicBezTo>
                  <a:cubicBezTo>
                    <a:pt x="89" y="72"/>
                    <a:pt x="99" y="61"/>
                    <a:pt x="99" y="61"/>
                  </a:cubicBezTo>
                  <a:cubicBezTo>
                    <a:pt x="116" y="43"/>
                    <a:pt x="93" y="43"/>
                    <a:pt x="93" y="43"/>
                  </a:cubicBezTo>
                  <a:close/>
                  <a:moveTo>
                    <a:pt x="21" y="53"/>
                  </a:moveTo>
                  <a:cubicBezTo>
                    <a:pt x="20" y="53"/>
                    <a:pt x="17" y="51"/>
                    <a:pt x="17" y="48"/>
                  </a:cubicBezTo>
                  <a:cubicBezTo>
                    <a:pt x="17" y="46"/>
                    <a:pt x="20" y="44"/>
                    <a:pt x="21" y="44"/>
                  </a:cubicBezTo>
                  <a:cubicBezTo>
                    <a:pt x="24" y="44"/>
                    <a:pt x="25" y="46"/>
                    <a:pt x="25" y="48"/>
                  </a:cubicBezTo>
                  <a:cubicBezTo>
                    <a:pt x="25" y="51"/>
                    <a:pt x="24" y="53"/>
                    <a:pt x="21" y="53"/>
                  </a:cubicBezTo>
                  <a:close/>
                  <a:moveTo>
                    <a:pt x="26" y="52"/>
                  </a:moveTo>
                  <a:cubicBezTo>
                    <a:pt x="26" y="52"/>
                    <a:pt x="26" y="87"/>
                    <a:pt x="63" y="66"/>
                  </a:cubicBezTo>
                  <a:cubicBezTo>
                    <a:pt x="24" y="96"/>
                    <a:pt x="26" y="56"/>
                    <a:pt x="26" y="52"/>
                  </a:cubicBezTo>
                  <a:close/>
                  <a:moveTo>
                    <a:pt x="66" y="44"/>
                  </a:moveTo>
                  <a:cubicBezTo>
                    <a:pt x="66" y="44"/>
                    <a:pt x="64" y="57"/>
                    <a:pt x="58" y="63"/>
                  </a:cubicBezTo>
                  <a:cubicBezTo>
                    <a:pt x="47" y="69"/>
                    <a:pt x="46" y="55"/>
                    <a:pt x="46" y="55"/>
                  </a:cubicBezTo>
                  <a:cubicBezTo>
                    <a:pt x="46" y="55"/>
                    <a:pt x="29" y="64"/>
                    <a:pt x="33" y="43"/>
                  </a:cubicBezTo>
                  <a:cubicBezTo>
                    <a:pt x="33" y="43"/>
                    <a:pt x="36" y="31"/>
                    <a:pt x="42" y="30"/>
                  </a:cubicBezTo>
                  <a:cubicBezTo>
                    <a:pt x="49" y="27"/>
                    <a:pt x="53" y="32"/>
                    <a:pt x="53" y="36"/>
                  </a:cubicBezTo>
                  <a:cubicBezTo>
                    <a:pt x="53" y="36"/>
                    <a:pt x="67" y="27"/>
                    <a:pt x="66" y="44"/>
                  </a:cubicBezTo>
                  <a:close/>
                  <a:moveTo>
                    <a:pt x="72" y="70"/>
                  </a:moveTo>
                  <a:cubicBezTo>
                    <a:pt x="70" y="70"/>
                    <a:pt x="67" y="68"/>
                    <a:pt x="67" y="65"/>
                  </a:cubicBezTo>
                  <a:cubicBezTo>
                    <a:pt x="67" y="63"/>
                    <a:pt x="70" y="60"/>
                    <a:pt x="72" y="60"/>
                  </a:cubicBezTo>
                  <a:cubicBezTo>
                    <a:pt x="73" y="60"/>
                    <a:pt x="76" y="63"/>
                    <a:pt x="76" y="65"/>
                  </a:cubicBezTo>
                  <a:cubicBezTo>
                    <a:pt x="76" y="68"/>
                    <a:pt x="73" y="70"/>
                    <a:pt x="72" y="7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36" name="Freeform 16"/>
          <p:cNvSpPr>
            <a:spLocks noEditPoints="1"/>
          </p:cNvSpPr>
          <p:nvPr/>
        </p:nvSpPr>
        <p:spPr bwMode="auto">
          <a:xfrm>
            <a:off x="6630264" y="3781125"/>
            <a:ext cx="423178" cy="377374"/>
          </a:xfrm>
          <a:custGeom>
            <a:gdLst>
              <a:gd fmla="*/ 115 w 115" name="T0"/>
              <a:gd fmla="*/ 37 h 102" name="T1"/>
              <a:gd fmla="*/ 114 w 115" name="T2"/>
              <a:gd fmla="*/ 36 h 102" name="T3"/>
              <a:gd fmla="*/ 101 w 115" name="T4"/>
              <a:gd fmla="*/ 36 h 102" name="T5"/>
              <a:gd fmla="*/ 79 w 115" name="T6"/>
              <a:gd fmla="*/ 36 h 102" name="T7"/>
              <a:gd fmla="*/ 74 w 115" name="T8"/>
              <a:gd fmla="*/ 27 h 102" name="T9"/>
              <a:gd fmla="*/ 60 w 115" name="T10"/>
              <a:gd fmla="*/ 0 h 102" name="T11"/>
              <a:gd fmla="*/ 58 w 115" name="T12"/>
              <a:gd fmla="*/ 0 h 102" name="T13"/>
              <a:gd fmla="*/ 45 w 115" name="T14"/>
              <a:gd fmla="*/ 27 h 102" name="T15"/>
              <a:gd fmla="*/ 40 w 115" name="T16"/>
              <a:gd fmla="*/ 36 h 102" name="T17"/>
              <a:gd fmla="*/ 18 w 115" name="T18"/>
              <a:gd fmla="*/ 36 h 102" name="T19"/>
              <a:gd fmla="*/ 0 w 115" name="T20"/>
              <a:gd fmla="*/ 36 h 102" name="T21"/>
              <a:gd fmla="*/ 0 w 115" name="T22"/>
              <a:gd fmla="*/ 37 h 102" name="T23"/>
              <a:gd fmla="*/ 7 w 115" name="T24"/>
              <a:gd fmla="*/ 42 h 102" name="T25"/>
              <a:gd fmla="*/ 27 w 115" name="T26"/>
              <a:gd fmla="*/ 60 h 102" name="T27"/>
              <a:gd fmla="*/ 23 w 115" name="T28"/>
              <a:gd fmla="*/ 100 h 102" name="T29"/>
              <a:gd fmla="*/ 26 w 115" name="T30"/>
              <a:gd fmla="*/ 102 h 102" name="T31"/>
              <a:gd fmla="*/ 59 w 115" name="T32"/>
              <a:gd fmla="*/ 81 h 102" name="T33"/>
              <a:gd fmla="*/ 92 w 115" name="T34"/>
              <a:gd fmla="*/ 102 h 102" name="T35"/>
              <a:gd fmla="*/ 95 w 115" name="T36"/>
              <a:gd fmla="*/ 100 h 102" name="T37"/>
              <a:gd fmla="*/ 88 w 115" name="T38"/>
              <a:gd fmla="*/ 60 h 102" name="T39"/>
              <a:gd fmla="*/ 107 w 115" name="T40"/>
              <a:gd fmla="*/ 43 h 102" name="T41"/>
              <a:gd fmla="*/ 115 w 115" name="T42"/>
              <a:gd fmla="*/ 37 h 102" name="T43"/>
              <a:gd fmla="*/ 31 w 115" name="T44"/>
              <a:gd fmla="*/ 76 h 102" name="T45"/>
              <a:gd fmla="*/ 68 w 115" name="T46"/>
              <a:gd fmla="*/ 46 h 102" name="T47"/>
              <a:gd fmla="*/ 33 w 115" name="T48"/>
              <a:gd fmla="*/ 40 h 102" name="T49"/>
              <a:gd fmla="*/ 86 w 115" name="T50"/>
              <a:gd fmla="*/ 40 h 102" name="T51"/>
              <a:gd fmla="*/ 54 w 115" name="T52"/>
              <a:gd fmla="*/ 69 h 102" name="T53"/>
              <a:gd fmla="*/ 87 w 115" name="T54"/>
              <a:gd fmla="*/ 76 h 102" name="T55"/>
              <a:gd fmla="*/ 31 w 115" name="T56"/>
              <a:gd fmla="*/ 76 h 10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2" w="115">
                <a:moveTo>
                  <a:pt x="115" y="37"/>
                </a:moveTo>
                <a:cubicBezTo>
                  <a:pt x="115" y="36"/>
                  <a:pt x="115" y="36"/>
                  <a:pt x="114" y="36"/>
                </a:cubicBezTo>
                <a:cubicBezTo>
                  <a:pt x="101" y="36"/>
                  <a:pt x="101" y="36"/>
                  <a:pt x="101" y="36"/>
                </a:cubicBezTo>
                <a:cubicBezTo>
                  <a:pt x="79" y="36"/>
                  <a:pt x="79" y="36"/>
                  <a:pt x="79" y="36"/>
                </a:cubicBezTo>
                <a:cubicBezTo>
                  <a:pt x="74" y="27"/>
                  <a:pt x="74" y="27"/>
                  <a:pt x="74" y="27"/>
                </a:cubicBezTo>
                <a:cubicBezTo>
                  <a:pt x="60" y="0"/>
                  <a:pt x="60" y="0"/>
                  <a:pt x="60" y="0"/>
                </a:cubicBezTo>
                <a:cubicBezTo>
                  <a:pt x="59" y="0"/>
                  <a:pt x="59" y="0"/>
                  <a:pt x="58" y="0"/>
                </a:cubicBezTo>
                <a:cubicBezTo>
                  <a:pt x="45" y="27"/>
                  <a:pt x="45" y="27"/>
                  <a:pt x="45" y="27"/>
                </a:cubicBezTo>
                <a:cubicBezTo>
                  <a:pt x="40" y="36"/>
                  <a:pt x="40" y="36"/>
                  <a:pt x="40" y="36"/>
                </a:cubicBezTo>
                <a:cubicBezTo>
                  <a:pt x="18" y="36"/>
                  <a:pt x="18" y="36"/>
                  <a:pt x="18" y="36"/>
                </a:cubicBezTo>
                <a:cubicBezTo>
                  <a:pt x="0" y="36"/>
                  <a:pt x="0" y="36"/>
                  <a:pt x="0" y="36"/>
                </a:cubicBezTo>
                <a:cubicBezTo>
                  <a:pt x="0" y="37"/>
                  <a:pt x="0" y="37"/>
                  <a:pt x="0" y="37"/>
                </a:cubicBezTo>
                <a:cubicBezTo>
                  <a:pt x="7" y="42"/>
                  <a:pt x="7" y="42"/>
                  <a:pt x="7" y="42"/>
                </a:cubicBezTo>
                <a:cubicBezTo>
                  <a:pt x="27" y="60"/>
                  <a:pt x="27" y="60"/>
                  <a:pt x="27" y="60"/>
                </a:cubicBezTo>
                <a:cubicBezTo>
                  <a:pt x="23" y="100"/>
                  <a:pt x="23" y="100"/>
                  <a:pt x="23" y="100"/>
                </a:cubicBezTo>
                <a:cubicBezTo>
                  <a:pt x="23" y="102"/>
                  <a:pt x="23" y="102"/>
                  <a:pt x="26" y="102"/>
                </a:cubicBezTo>
                <a:cubicBezTo>
                  <a:pt x="59" y="81"/>
                  <a:pt x="59" y="81"/>
                  <a:pt x="59" y="81"/>
                </a:cubicBezTo>
                <a:cubicBezTo>
                  <a:pt x="92" y="102"/>
                  <a:pt x="92" y="102"/>
                  <a:pt x="92" y="102"/>
                </a:cubicBezTo>
                <a:cubicBezTo>
                  <a:pt x="93" y="102"/>
                  <a:pt x="93" y="102"/>
                  <a:pt x="95" y="100"/>
                </a:cubicBezTo>
                <a:cubicBezTo>
                  <a:pt x="88" y="60"/>
                  <a:pt x="88" y="60"/>
                  <a:pt x="88" y="60"/>
                </a:cubicBezTo>
                <a:cubicBezTo>
                  <a:pt x="107" y="43"/>
                  <a:pt x="107" y="43"/>
                  <a:pt x="107" y="43"/>
                </a:cubicBezTo>
                <a:lnTo>
                  <a:pt x="115" y="37"/>
                </a:lnTo>
                <a:close/>
                <a:moveTo>
                  <a:pt x="31" y="76"/>
                </a:moveTo>
                <a:cubicBezTo>
                  <a:pt x="68" y="46"/>
                  <a:pt x="68" y="46"/>
                  <a:pt x="68" y="46"/>
                </a:cubicBezTo>
                <a:cubicBezTo>
                  <a:pt x="33" y="40"/>
                  <a:pt x="33" y="40"/>
                  <a:pt x="33" y="40"/>
                </a:cubicBezTo>
                <a:cubicBezTo>
                  <a:pt x="86" y="40"/>
                  <a:pt x="86" y="40"/>
                  <a:pt x="86" y="40"/>
                </a:cubicBezTo>
                <a:cubicBezTo>
                  <a:pt x="54" y="69"/>
                  <a:pt x="54" y="69"/>
                  <a:pt x="54" y="69"/>
                </a:cubicBezTo>
                <a:cubicBezTo>
                  <a:pt x="87" y="76"/>
                  <a:pt x="87" y="76"/>
                  <a:pt x="87" y="76"/>
                </a:cubicBezTo>
                <a:lnTo>
                  <a:pt x="31" y="76"/>
                </a:lnTo>
                <a:close/>
              </a:path>
            </a:pathLst>
          </a:custGeom>
          <a:solidFill>
            <a:schemeClr val="accent3"/>
          </a:solidFill>
          <a:ln>
            <a:noFill/>
          </a:ln>
          <a:scene3d>
            <a:camera prst="perspectiveLeft"/>
            <a:lightRig dir="t" rig="threePt"/>
          </a:scene3d>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37" name="Group 19"/>
          <p:cNvGrpSpPr>
            <a:grpSpLocks noChangeAspect="1"/>
          </p:cNvGrpSpPr>
          <p:nvPr/>
        </p:nvGrpSpPr>
        <p:grpSpPr>
          <a:xfrm>
            <a:off x="8338342" y="3811359"/>
            <a:ext cx="428990" cy="348600"/>
            <a:chOff x="3686" y="2034"/>
            <a:chExt cx="310" cy="252"/>
          </a:xfrm>
          <a:solidFill>
            <a:schemeClr val="accent4"/>
          </a:solidFill>
          <a:scene3d>
            <a:camera prst="perspectiveLeft"/>
            <a:lightRig dir="t" rig="threePt"/>
          </a:scene3d>
        </p:grpSpPr>
        <p:sp>
          <p:nvSpPr>
            <p:cNvPr id="38" name="Freeform 20"/>
            <p:cNvSpPr>
              <a:spLocks noEditPoints="1"/>
            </p:cNvSpPr>
            <p:nvPr/>
          </p:nvSpPr>
          <p:spPr bwMode="auto">
            <a:xfrm>
              <a:off x="3686" y="2034"/>
              <a:ext cx="220" cy="201"/>
            </a:xfrm>
            <a:custGeom>
              <a:gdLst>
                <a:gd fmla="*/ 87 w 91" name="T0"/>
                <a:gd fmla="*/ 32 h 83" name="T1"/>
                <a:gd fmla="*/ 91 w 91" name="T2"/>
                <a:gd fmla="*/ 32 h 83" name="T3"/>
                <a:gd fmla="*/ 45 w 91" name="T4"/>
                <a:gd fmla="*/ 0 h 83" name="T5"/>
                <a:gd fmla="*/ 0 w 91" name="T6"/>
                <a:gd fmla="*/ 39 h 83" name="T7"/>
                <a:gd fmla="*/ 18 w 91" name="T8"/>
                <a:gd fmla="*/ 69 h 83" name="T9"/>
                <a:gd fmla="*/ 14 w 91" name="T10"/>
                <a:gd fmla="*/ 83 h 83" name="T11"/>
                <a:gd fmla="*/ 30 w 91" name="T12"/>
                <a:gd fmla="*/ 75 h 83" name="T13"/>
                <a:gd fmla="*/ 45 w 91" name="T14"/>
                <a:gd fmla="*/ 77 h 83" name="T15"/>
                <a:gd fmla="*/ 50 w 91" name="T16"/>
                <a:gd fmla="*/ 77 h 83" name="T17"/>
                <a:gd fmla="*/ 48 w 91" name="T18"/>
                <a:gd fmla="*/ 67 h 83" name="T19"/>
                <a:gd fmla="*/ 87 w 91" name="T20"/>
                <a:gd fmla="*/ 32 h 83" name="T21"/>
                <a:gd fmla="*/ 62 w 91" name="T22"/>
                <a:gd fmla="*/ 19 h 83" name="T23"/>
                <a:gd fmla="*/ 68 w 91" name="T24"/>
                <a:gd fmla="*/ 25 h 83" name="T25"/>
                <a:gd fmla="*/ 62 w 91" name="T26"/>
                <a:gd fmla="*/ 31 h 83" name="T27"/>
                <a:gd fmla="*/ 56 w 91" name="T28"/>
                <a:gd fmla="*/ 25 h 83" name="T29"/>
                <a:gd fmla="*/ 62 w 91" name="T30"/>
                <a:gd fmla="*/ 19 h 83" name="T31"/>
                <a:gd fmla="*/ 31 w 91" name="T32"/>
                <a:gd fmla="*/ 31 h 83" name="T33"/>
                <a:gd fmla="*/ 24 w 91" name="T34"/>
                <a:gd fmla="*/ 25 h 83" name="T35"/>
                <a:gd fmla="*/ 31 w 91" name="T36"/>
                <a:gd fmla="*/ 19 h 83" name="T37"/>
                <a:gd fmla="*/ 36 w 91" name="T38"/>
                <a:gd fmla="*/ 25 h 83" name="T39"/>
                <a:gd fmla="*/ 31 w 91" name="T40"/>
                <a:gd fmla="*/ 31 h 83"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3" w="91">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Freeform 21"/>
            <p:cNvSpPr>
              <a:spLocks noEditPoints="1"/>
            </p:cNvSpPr>
            <p:nvPr/>
          </p:nvSpPr>
          <p:spPr bwMode="auto">
            <a:xfrm>
              <a:off x="3810" y="2116"/>
              <a:ext cx="186" cy="170"/>
            </a:xfrm>
            <a:custGeom>
              <a:gdLst>
                <a:gd fmla="*/ 77 w 77" name="T0"/>
                <a:gd fmla="*/ 33 h 70" name="T1"/>
                <a:gd fmla="*/ 38 w 77" name="T2"/>
                <a:gd fmla="*/ 0 h 70" name="T3"/>
                <a:gd fmla="*/ 0 w 77" name="T4"/>
                <a:gd fmla="*/ 33 h 70" name="T5"/>
                <a:gd fmla="*/ 38 w 77" name="T6"/>
                <a:gd fmla="*/ 66 h 70" name="T7"/>
                <a:gd fmla="*/ 52 w 77" name="T8"/>
                <a:gd fmla="*/ 63 h 70" name="T9"/>
                <a:gd fmla="*/ 64 w 77" name="T10"/>
                <a:gd fmla="*/ 70 h 70" name="T11"/>
                <a:gd fmla="*/ 61 w 77" name="T12"/>
                <a:gd fmla="*/ 59 h 70" name="T13"/>
                <a:gd fmla="*/ 77 w 77" name="T14"/>
                <a:gd fmla="*/ 33 h 70" name="T15"/>
                <a:gd fmla="*/ 26 w 77" name="T16"/>
                <a:gd fmla="*/ 27 h 70" name="T17"/>
                <a:gd fmla="*/ 21 w 77" name="T18"/>
                <a:gd fmla="*/ 23 h 70" name="T19"/>
                <a:gd fmla="*/ 26 w 77" name="T20"/>
                <a:gd fmla="*/ 18 h 70" name="T21"/>
                <a:gd fmla="*/ 32 w 77" name="T22"/>
                <a:gd fmla="*/ 23 h 70" name="T23"/>
                <a:gd fmla="*/ 26 w 77" name="T24"/>
                <a:gd fmla="*/ 27 h 70" name="T25"/>
                <a:gd fmla="*/ 51 w 77" name="T26"/>
                <a:gd fmla="*/ 27 h 70" name="T27"/>
                <a:gd fmla="*/ 46 w 77" name="T28"/>
                <a:gd fmla="*/ 23 h 70" name="T29"/>
                <a:gd fmla="*/ 51 w 77" name="T30"/>
                <a:gd fmla="*/ 18 h 70" name="T31"/>
                <a:gd fmla="*/ 56 w 77" name="T32"/>
                <a:gd fmla="*/ 23 h 70" name="T33"/>
                <a:gd fmla="*/ 51 w 77" name="T34"/>
                <a:gd fmla="*/ 27 h 7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0" w="77">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0" name="Group 24"/>
          <p:cNvGrpSpPr>
            <a:grpSpLocks noChangeAspect="1"/>
          </p:cNvGrpSpPr>
          <p:nvPr/>
        </p:nvGrpSpPr>
        <p:grpSpPr>
          <a:xfrm>
            <a:off x="9968480" y="3780735"/>
            <a:ext cx="462202" cy="359668"/>
            <a:chOff x="3679" y="2031"/>
            <a:chExt cx="334" cy="260"/>
          </a:xfrm>
          <a:solidFill>
            <a:schemeClr val="accent5"/>
          </a:solidFill>
          <a:scene3d>
            <a:camera prst="perspectiveLeft"/>
            <a:lightRig dir="t" rig="threePt"/>
          </a:scene3d>
        </p:grpSpPr>
        <p:sp>
          <p:nvSpPr>
            <p:cNvPr id="41" name="Freeform 25"/>
            <p:cNvSpPr>
              <a:spLocks noEditPoints="1"/>
            </p:cNvSpPr>
            <p:nvPr/>
          </p:nvSpPr>
          <p:spPr bwMode="auto">
            <a:xfrm>
              <a:off x="3679" y="2060"/>
              <a:ext cx="289" cy="231"/>
            </a:xfrm>
            <a:custGeom>
              <a:gdLst>
                <a:gd fmla="*/ 99 w 120" name="T0"/>
                <a:gd fmla="*/ 40 h 95" name="T1"/>
                <a:gd fmla="*/ 96 w 120" name="T2"/>
                <a:gd fmla="*/ 36 h 95" name="T3"/>
                <a:gd fmla="*/ 95 w 120" name="T4"/>
                <a:gd fmla="*/ 22 h 95" name="T5"/>
                <a:gd fmla="*/ 70 w 120" name="T6"/>
                <a:gd fmla="*/ 23 h 95" name="T7"/>
                <a:gd fmla="*/ 66 w 120" name="T8"/>
                <a:gd fmla="*/ 16 h 95" name="T9"/>
                <a:gd fmla="*/ 45 w 120" name="T10"/>
                <a:gd fmla="*/ 6 h 95" name="T11"/>
                <a:gd fmla="*/ 11 w 120" name="T12"/>
                <a:gd fmla="*/ 34 h 95" name="T13"/>
                <a:gd fmla="*/ 2 w 120" name="T14"/>
                <a:gd fmla="*/ 60 h 95" name="T15"/>
                <a:gd fmla="*/ 51 w 120" name="T16"/>
                <a:gd fmla="*/ 93 h 95" name="T17"/>
                <a:gd fmla="*/ 111 w 120" name="T18"/>
                <a:gd fmla="*/ 67 h 95" name="T19"/>
                <a:gd fmla="*/ 99 w 120" name="T20"/>
                <a:gd fmla="*/ 40 h 95" name="T21"/>
                <a:gd fmla="*/ 53 w 120" name="T22"/>
                <a:gd fmla="*/ 86 h 95" name="T23"/>
                <a:gd fmla="*/ 14 w 120" name="T24"/>
                <a:gd fmla="*/ 62 h 95" name="T25"/>
                <a:gd fmla="*/ 53 w 120" name="T26"/>
                <a:gd fmla="*/ 35 h 95" name="T27"/>
                <a:gd fmla="*/ 92 w 120" name="T28"/>
                <a:gd fmla="*/ 57 h 95" name="T29"/>
                <a:gd fmla="*/ 53 w 120" name="T30"/>
                <a:gd fmla="*/ 86 h 9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5" w="120">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2" name="Freeform 26"/>
            <p:cNvSpPr>
              <a:spLocks noEditPoints="1"/>
            </p:cNvSpPr>
            <p:nvPr/>
          </p:nvSpPr>
          <p:spPr bwMode="auto">
            <a:xfrm>
              <a:off x="3744" y="2162"/>
              <a:ext cx="113" cy="102"/>
            </a:xfrm>
            <a:custGeom>
              <a:gdLst>
                <a:gd fmla="*/ 22 w 47" name="T0"/>
                <a:gd fmla="*/ 3 h 42" name="T1"/>
                <a:gd fmla="*/ 3 w 47" name="T2"/>
                <a:gd fmla="*/ 25 h 42" name="T3"/>
                <a:gd fmla="*/ 9 w 47" name="T4"/>
                <a:gd fmla="*/ 35 h 42" name="T5"/>
                <a:gd fmla="*/ 41 w 47" name="T6"/>
                <a:gd fmla="*/ 29 h 42" name="T7"/>
                <a:gd fmla="*/ 22 w 47" name="T8"/>
                <a:gd fmla="*/ 3 h 42" name="T9"/>
                <a:gd fmla="*/ 16 w 47" name="T10"/>
                <a:gd fmla="*/ 31 h 42" name="T11"/>
                <a:gd fmla="*/ 9 w 47" name="T12"/>
                <a:gd fmla="*/ 26 h 42" name="T13"/>
                <a:gd fmla="*/ 16 w 47" name="T14"/>
                <a:gd fmla="*/ 19 h 42" name="T15"/>
                <a:gd fmla="*/ 24 w 47" name="T16"/>
                <a:gd fmla="*/ 24 h 42" name="T17"/>
                <a:gd fmla="*/ 16 w 47" name="T18"/>
                <a:gd fmla="*/ 31 h 42" name="T19"/>
                <a:gd fmla="*/ 29 w 47" name="T20"/>
                <a:gd fmla="*/ 20 h 42" name="T21"/>
                <a:gd fmla="*/ 25 w 47" name="T22"/>
                <a:gd fmla="*/ 20 h 42" name="T23"/>
                <a:gd fmla="*/ 26 w 47" name="T24"/>
                <a:gd fmla="*/ 16 h 42" name="T25"/>
                <a:gd fmla="*/ 30 w 47" name="T26"/>
                <a:gd fmla="*/ 16 h 42" name="T27"/>
                <a:gd fmla="*/ 29 w 47" name="T28"/>
                <a:gd fmla="*/ 20 h 4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2" w="47">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27"/>
            <p:cNvSpPr/>
            <p:nvPr/>
          </p:nvSpPr>
          <p:spPr bwMode="auto">
            <a:xfrm>
              <a:off x="3895" y="2070"/>
              <a:ext cx="61" cy="66"/>
            </a:xfrm>
            <a:custGeom>
              <a:gdLst>
                <a:gd fmla="*/ 19 w 25" name="T0"/>
                <a:gd fmla="*/ 27 h 27" name="T1"/>
                <a:gd fmla="*/ 23 w 25" name="T2"/>
                <a:gd fmla="*/ 24 h 27" name="T3"/>
                <a:gd fmla="*/ 23 w 25" name="T4"/>
                <a:gd fmla="*/ 24 h 27" name="T5"/>
                <a:gd fmla="*/ 3 w 25" name="T6"/>
                <a:gd fmla="*/ 4 h 27" name="T7"/>
                <a:gd fmla="*/ 0 w 25" name="T8"/>
                <a:gd fmla="*/ 8 h 27" name="T9"/>
                <a:gd fmla="*/ 3 w 25" name="T10"/>
                <a:gd fmla="*/ 11 h 27" name="T11"/>
                <a:gd fmla="*/ 16 w 25" name="T12"/>
                <a:gd fmla="*/ 23 h 27" name="T13"/>
                <a:gd fmla="*/ 19 w 25" name="T14"/>
                <a:gd fmla="*/ 27 h 2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7" w="25">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4" name="Freeform 28"/>
            <p:cNvSpPr/>
            <p:nvPr/>
          </p:nvSpPr>
          <p:spPr bwMode="auto">
            <a:xfrm>
              <a:off x="3883" y="2031"/>
              <a:ext cx="130" cy="122"/>
            </a:xfrm>
            <a:custGeom>
              <a:gdLst>
                <a:gd fmla="*/ 22 w 54" name="T0"/>
                <a:gd fmla="*/ 2 h 50" name="T1"/>
                <a:gd fmla="*/ 4 w 54" name="T2"/>
                <a:gd fmla="*/ 2 h 50" name="T3"/>
                <a:gd fmla="*/ 3 w 54" name="T4"/>
                <a:gd fmla="*/ 2 h 50" name="T5"/>
                <a:gd fmla="*/ 3 w 54" name="T6"/>
                <a:gd fmla="*/ 2 h 50" name="T7"/>
                <a:gd fmla="*/ 0 w 54" name="T8"/>
                <a:gd fmla="*/ 7 h 50" name="T9"/>
                <a:gd fmla="*/ 5 w 54" name="T10"/>
                <a:gd fmla="*/ 12 h 50" name="T11"/>
                <a:gd fmla="*/ 9 w 54" name="T12"/>
                <a:gd fmla="*/ 11 h 50" name="T13"/>
                <a:gd fmla="*/ 35 w 54" name="T14"/>
                <a:gd fmla="*/ 24 h 50" name="T15"/>
                <a:gd fmla="*/ 36 w 54" name="T16"/>
                <a:gd fmla="*/ 41 h 50" name="T17"/>
                <a:gd fmla="*/ 35 w 54" name="T18"/>
                <a:gd fmla="*/ 46 h 50" name="T19"/>
                <a:gd fmla="*/ 40 w 54" name="T20"/>
                <a:gd fmla="*/ 50 h 50" name="T21"/>
                <a:gd fmla="*/ 45 w 54" name="T22"/>
                <a:gd fmla="*/ 46 h 50" name="T23"/>
                <a:gd fmla="*/ 45 w 54" name="T24"/>
                <a:gd fmla="*/ 46 h 50" name="T25"/>
                <a:gd fmla="*/ 22 w 54" name="T26"/>
                <a:gd fmla="*/ 2 h 5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0" w="54">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45" name="文本框 53"/>
          <p:cNvSpPr txBox="1"/>
          <p:nvPr/>
        </p:nvSpPr>
        <p:spPr>
          <a:xfrm>
            <a:off x="3066095" y="4147420"/>
            <a:ext cx="1704683" cy="348539"/>
          </a:xfrm>
          <a:prstGeom prst="rect">
            <a:avLst/>
          </a:prstGeom>
          <a:noFill/>
          <a:scene3d>
            <a:camera prst="perspectiveLeft">
              <a:rot lat="0" lon="1200000" rev="0"/>
            </a:camera>
            <a:lightRig dir="t" rig="threePt"/>
          </a:scene3d>
        </p:spPr>
        <p:txBody>
          <a:bodyPr rtlCol="0" wrap="square">
            <a:spAutoFit/>
            <a:scene3d>
              <a:camera prst="perspectiveLeft"/>
              <a:lightRig dir="t" rig="threePt"/>
            </a:scene3d>
          </a:bodyPr>
          <a:lstStyle/>
          <a:p>
            <a:r>
              <a:rPr altLang="en-US" lang="zh-CN" sz="1687">
                <a:solidFill>
                  <a:schemeClr val="accent1"/>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47" name="文本框 55"/>
          <p:cNvSpPr txBox="1"/>
          <p:nvPr/>
        </p:nvSpPr>
        <p:spPr>
          <a:xfrm>
            <a:off x="4743326" y="4147420"/>
            <a:ext cx="1704683" cy="348539"/>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687">
                <a:solidFill>
                  <a:schemeClr val="accent2"/>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49" name="文本框 57"/>
          <p:cNvSpPr txBox="1"/>
          <p:nvPr/>
        </p:nvSpPr>
        <p:spPr>
          <a:xfrm>
            <a:off x="6478412" y="4147420"/>
            <a:ext cx="1704683" cy="348539"/>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687">
                <a:solidFill>
                  <a:schemeClr val="accent3"/>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51" name="文本框 59"/>
          <p:cNvSpPr txBox="1"/>
          <p:nvPr/>
        </p:nvSpPr>
        <p:spPr>
          <a:xfrm>
            <a:off x="8181486" y="4147420"/>
            <a:ext cx="1704683" cy="348539"/>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687">
                <a:solidFill>
                  <a:schemeClr val="accent4"/>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53" name="文本框 66"/>
          <p:cNvSpPr txBox="1"/>
          <p:nvPr/>
        </p:nvSpPr>
        <p:spPr>
          <a:xfrm>
            <a:off x="9831628" y="4147420"/>
            <a:ext cx="1704683" cy="348539"/>
          </a:xfrm>
          <a:prstGeom prst="rect">
            <a:avLst/>
          </a:prstGeom>
          <a:noFill/>
          <a:scene3d>
            <a:camera prst="perspectiveLeft"/>
            <a:lightRig dir="t" rig="threePt"/>
          </a:scene3d>
        </p:spPr>
        <p:txBody>
          <a:bodyPr rtlCol="0" wrap="square">
            <a:spAutoFit/>
            <a:scene3d>
              <a:camera prst="perspectiveLeft"/>
              <a:lightRig dir="t" rig="threePt"/>
            </a:scene3d>
          </a:bodyPr>
          <a:lstStyle/>
          <a:p>
            <a:r>
              <a:rPr altLang="en-US" lang="zh-CN" sz="1687">
                <a:solidFill>
                  <a:schemeClr val="accent5"/>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55" name="文本框 113"/>
          <p:cNvSpPr txBox="1"/>
          <p:nvPr/>
        </p:nvSpPr>
        <p:spPr>
          <a:xfrm>
            <a:off x="3141699" y="4473942"/>
            <a:ext cx="1231898" cy="1056132"/>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sp>
        <p:nvSpPr>
          <p:cNvPr id="56" name="文本框 113"/>
          <p:cNvSpPr txBox="1"/>
          <p:nvPr/>
        </p:nvSpPr>
        <p:spPr>
          <a:xfrm>
            <a:off x="4834391" y="4478703"/>
            <a:ext cx="1231898" cy="1056132"/>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sp>
        <p:nvSpPr>
          <p:cNvPr id="57" name="文本框 113"/>
          <p:cNvSpPr txBox="1"/>
          <p:nvPr/>
        </p:nvSpPr>
        <p:spPr>
          <a:xfrm>
            <a:off x="6579282" y="4478703"/>
            <a:ext cx="1231898" cy="1056132"/>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sp>
        <p:nvSpPr>
          <p:cNvPr id="58" name="文本框 113"/>
          <p:cNvSpPr txBox="1"/>
          <p:nvPr/>
        </p:nvSpPr>
        <p:spPr>
          <a:xfrm>
            <a:off x="8370219" y="4496854"/>
            <a:ext cx="1231898" cy="1056132"/>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sp>
        <p:nvSpPr>
          <p:cNvPr id="59" name="文本框 113"/>
          <p:cNvSpPr txBox="1"/>
          <p:nvPr/>
        </p:nvSpPr>
        <p:spPr>
          <a:xfrm>
            <a:off x="9938086" y="4478703"/>
            <a:ext cx="1231898" cy="1056132"/>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sp>
        <p:nvSpPr>
          <p:cNvPr id="60" name="矩形 59"/>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1" name="矩形 60"/>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2" name="文本框 61"/>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63" name="文本框 62"/>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899483453"/>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id="11" nodeType="afterEffect" presetClass="entr" presetID="22" presetSubtype="8">
                                  <p:stCondLst>
                                    <p:cond delay="0"/>
                                  </p:stCondLst>
                                  <p:childTnLst>
                                    <p:set>
                                      <p:cBhvr>
                                        <p:cTn dur="1" fill="hold" id="12">
                                          <p:stCondLst>
                                            <p:cond delay="0"/>
                                          </p:stCondLst>
                                        </p:cTn>
                                        <p:tgtEl>
                                          <p:spTgt spid="48"/>
                                        </p:tgtEl>
                                        <p:attrNameLst>
                                          <p:attrName>style.visibility</p:attrName>
                                        </p:attrNameLst>
                                      </p:cBhvr>
                                      <p:to>
                                        <p:strVal val="visible"/>
                                      </p:to>
                                    </p:set>
                                    <p:animEffect filter="wipe(left)" transition="in">
                                      <p:cBhvr>
                                        <p:cTn dur="500" id="13"/>
                                        <p:tgtEl>
                                          <p:spTgt spid="48"/>
                                        </p:tgtEl>
                                      </p:cBhvr>
                                    </p:animEffect>
                                  </p:childTnLst>
                                </p:cTn>
                              </p:par>
                            </p:childTnLst>
                          </p:cTn>
                        </p:par>
                        <p:par>
                          <p:cTn fill="hold" id="14" nodeType="afterGroup">
                            <p:stCondLst>
                              <p:cond delay="1000"/>
                            </p:stCondLst>
                            <p:childTnLst>
                              <p:par>
                                <p:cTn accel="40000" fill="hold" id="15" nodeType="afterEffect" presetClass="entr" presetID="2" presetSubtype="8">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1500" fill="hold" id="17"/>
                                        <p:tgtEl>
                                          <p:spTgt spid="2"/>
                                        </p:tgtEl>
                                        <p:attrNameLst>
                                          <p:attrName>ppt_x</p:attrName>
                                        </p:attrNameLst>
                                      </p:cBhvr>
                                      <p:tavLst>
                                        <p:tav tm="0">
                                          <p:val>
                                            <p:strVal val="0-#ppt_w/2"/>
                                          </p:val>
                                        </p:tav>
                                        <p:tav tm="100000">
                                          <p:val>
                                            <p:strVal val="#ppt_x"/>
                                          </p:val>
                                        </p:tav>
                                      </p:tavLst>
                                    </p:anim>
                                    <p:anim calcmode="lin" valueType="num">
                                      <p:cBhvr additive="base">
                                        <p:cTn dur="1500" fill="hold" id="18"/>
                                        <p:tgtEl>
                                          <p:spTgt spid="2"/>
                                        </p:tgtEl>
                                        <p:attrNameLst>
                                          <p:attrName>ppt_y</p:attrName>
                                        </p:attrNameLst>
                                      </p:cBhvr>
                                      <p:tavLst>
                                        <p:tav tm="0">
                                          <p:val>
                                            <p:strVal val="#ppt_y"/>
                                          </p:val>
                                        </p:tav>
                                        <p:tav tm="100000">
                                          <p:val>
                                            <p:strVal val="#ppt_y"/>
                                          </p:val>
                                        </p:tav>
                                      </p:tavLst>
                                    </p:anim>
                                  </p:childTnLst>
                                </p:cTn>
                              </p:par>
                              <p:par>
                                <p:cTn accel="40000" fill="hold" id="19" nodeType="withEffect" presetClass="entr" presetID="2" presetSubtype="8">
                                  <p:stCondLst>
                                    <p:cond delay="250"/>
                                  </p:stCondLst>
                                  <p:childTnLst>
                                    <p:set>
                                      <p:cBhvr>
                                        <p:cTn dur="1" fill="hold" id="20">
                                          <p:stCondLst>
                                            <p:cond delay="0"/>
                                          </p:stCondLst>
                                        </p:cTn>
                                        <p:tgtEl>
                                          <p:spTgt spid="6"/>
                                        </p:tgtEl>
                                        <p:attrNameLst>
                                          <p:attrName>style.visibility</p:attrName>
                                        </p:attrNameLst>
                                      </p:cBhvr>
                                      <p:to>
                                        <p:strVal val="visible"/>
                                      </p:to>
                                    </p:set>
                                    <p:anim calcmode="lin" valueType="num">
                                      <p:cBhvr additive="base">
                                        <p:cTn dur="1500" fill="hold" id="21"/>
                                        <p:tgtEl>
                                          <p:spTgt spid="6"/>
                                        </p:tgtEl>
                                        <p:attrNameLst>
                                          <p:attrName>ppt_x</p:attrName>
                                        </p:attrNameLst>
                                      </p:cBhvr>
                                      <p:tavLst>
                                        <p:tav tm="0">
                                          <p:val>
                                            <p:strVal val="0-#ppt_w/2"/>
                                          </p:val>
                                        </p:tav>
                                        <p:tav tm="100000">
                                          <p:val>
                                            <p:strVal val="#ppt_x"/>
                                          </p:val>
                                        </p:tav>
                                      </p:tavLst>
                                    </p:anim>
                                    <p:anim calcmode="lin" valueType="num">
                                      <p:cBhvr additive="base">
                                        <p:cTn dur="1500" fill="hold" id="22"/>
                                        <p:tgtEl>
                                          <p:spTgt spid="6"/>
                                        </p:tgtEl>
                                        <p:attrNameLst>
                                          <p:attrName>ppt_y</p:attrName>
                                        </p:attrNameLst>
                                      </p:cBhvr>
                                      <p:tavLst>
                                        <p:tav tm="0">
                                          <p:val>
                                            <p:strVal val="#ppt_y"/>
                                          </p:val>
                                        </p:tav>
                                        <p:tav tm="100000">
                                          <p:val>
                                            <p:strVal val="#ppt_y"/>
                                          </p:val>
                                        </p:tav>
                                      </p:tavLst>
                                    </p:anim>
                                  </p:childTnLst>
                                </p:cTn>
                              </p:par>
                              <p:par>
                                <p:cTn accel="40000" fill="hold" id="23" nodeType="withEffect" presetClass="entr" presetID="2" presetSubtype="8">
                                  <p:stCondLst>
                                    <p:cond delay="50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1500" fill="hold" id="25"/>
                                        <p:tgtEl>
                                          <p:spTgt spid="9"/>
                                        </p:tgtEl>
                                        <p:attrNameLst>
                                          <p:attrName>ppt_x</p:attrName>
                                        </p:attrNameLst>
                                      </p:cBhvr>
                                      <p:tavLst>
                                        <p:tav tm="0">
                                          <p:val>
                                            <p:strVal val="0-#ppt_w/2"/>
                                          </p:val>
                                        </p:tav>
                                        <p:tav tm="100000">
                                          <p:val>
                                            <p:strVal val="#ppt_x"/>
                                          </p:val>
                                        </p:tav>
                                      </p:tavLst>
                                    </p:anim>
                                    <p:anim calcmode="lin" valueType="num">
                                      <p:cBhvr additive="base">
                                        <p:cTn dur="1500" fill="hold" id="26"/>
                                        <p:tgtEl>
                                          <p:spTgt spid="9"/>
                                        </p:tgtEl>
                                        <p:attrNameLst>
                                          <p:attrName>ppt_y</p:attrName>
                                        </p:attrNameLst>
                                      </p:cBhvr>
                                      <p:tavLst>
                                        <p:tav tm="0">
                                          <p:val>
                                            <p:strVal val="#ppt_y"/>
                                          </p:val>
                                        </p:tav>
                                        <p:tav tm="100000">
                                          <p:val>
                                            <p:strVal val="#ppt_y"/>
                                          </p:val>
                                        </p:tav>
                                      </p:tavLst>
                                    </p:anim>
                                  </p:childTnLst>
                                </p:cTn>
                              </p:par>
                              <p:par>
                                <p:cTn accel="40000" fill="hold" id="27" nodeType="withEffect" presetClass="entr" presetID="2" presetSubtype="8">
                                  <p:stCondLst>
                                    <p:cond delay="750"/>
                                  </p:stCondLst>
                                  <p:childTnLst>
                                    <p:set>
                                      <p:cBhvr>
                                        <p:cTn dur="1" fill="hold" id="28">
                                          <p:stCondLst>
                                            <p:cond delay="0"/>
                                          </p:stCondLst>
                                        </p:cTn>
                                        <p:tgtEl>
                                          <p:spTgt spid="12"/>
                                        </p:tgtEl>
                                        <p:attrNameLst>
                                          <p:attrName>style.visibility</p:attrName>
                                        </p:attrNameLst>
                                      </p:cBhvr>
                                      <p:to>
                                        <p:strVal val="visible"/>
                                      </p:to>
                                    </p:set>
                                    <p:anim calcmode="lin" valueType="num">
                                      <p:cBhvr additive="base">
                                        <p:cTn dur="1500" fill="hold" id="29"/>
                                        <p:tgtEl>
                                          <p:spTgt spid="12"/>
                                        </p:tgtEl>
                                        <p:attrNameLst>
                                          <p:attrName>ppt_x</p:attrName>
                                        </p:attrNameLst>
                                      </p:cBhvr>
                                      <p:tavLst>
                                        <p:tav tm="0">
                                          <p:val>
                                            <p:strVal val="0-#ppt_w/2"/>
                                          </p:val>
                                        </p:tav>
                                        <p:tav tm="100000">
                                          <p:val>
                                            <p:strVal val="#ppt_x"/>
                                          </p:val>
                                        </p:tav>
                                      </p:tavLst>
                                    </p:anim>
                                    <p:anim calcmode="lin" valueType="num">
                                      <p:cBhvr additive="base">
                                        <p:cTn dur="1500" fill="hold" id="30"/>
                                        <p:tgtEl>
                                          <p:spTgt spid="12"/>
                                        </p:tgtEl>
                                        <p:attrNameLst>
                                          <p:attrName>ppt_y</p:attrName>
                                        </p:attrNameLst>
                                      </p:cBhvr>
                                      <p:tavLst>
                                        <p:tav tm="0">
                                          <p:val>
                                            <p:strVal val="#ppt_y"/>
                                          </p:val>
                                        </p:tav>
                                        <p:tav tm="100000">
                                          <p:val>
                                            <p:strVal val="#ppt_y"/>
                                          </p:val>
                                        </p:tav>
                                      </p:tavLst>
                                    </p:anim>
                                  </p:childTnLst>
                                </p:cTn>
                              </p:par>
                              <p:par>
                                <p:cTn accel="40000" fill="hold" id="31" nodeType="withEffect" presetClass="entr" presetID="2" presetSubtype="8">
                                  <p:stCondLst>
                                    <p:cond delay="1000"/>
                                  </p:stCondLst>
                                  <p:childTnLst>
                                    <p:set>
                                      <p:cBhvr>
                                        <p:cTn dur="1" fill="hold" id="32">
                                          <p:stCondLst>
                                            <p:cond delay="0"/>
                                          </p:stCondLst>
                                        </p:cTn>
                                        <p:tgtEl>
                                          <p:spTgt spid="46"/>
                                        </p:tgtEl>
                                        <p:attrNameLst>
                                          <p:attrName>style.visibility</p:attrName>
                                        </p:attrNameLst>
                                      </p:cBhvr>
                                      <p:to>
                                        <p:strVal val="visible"/>
                                      </p:to>
                                    </p:set>
                                    <p:anim calcmode="lin" valueType="num">
                                      <p:cBhvr additive="base">
                                        <p:cTn dur="1500" fill="hold" id="33"/>
                                        <p:tgtEl>
                                          <p:spTgt spid="46"/>
                                        </p:tgtEl>
                                        <p:attrNameLst>
                                          <p:attrName>ppt_x</p:attrName>
                                        </p:attrNameLst>
                                      </p:cBhvr>
                                      <p:tavLst>
                                        <p:tav tm="0">
                                          <p:val>
                                            <p:strVal val="0-#ppt_w/2"/>
                                          </p:val>
                                        </p:tav>
                                        <p:tav tm="100000">
                                          <p:val>
                                            <p:strVal val="#ppt_x"/>
                                          </p:val>
                                        </p:tav>
                                      </p:tavLst>
                                    </p:anim>
                                    <p:anim calcmode="lin" valueType="num">
                                      <p:cBhvr additive="base">
                                        <p:cTn dur="1500" fill="hold" id="34"/>
                                        <p:tgtEl>
                                          <p:spTgt spid="46"/>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3500"/>
                            </p:stCondLst>
                            <p:childTnLst>
                              <p:par>
                                <p:cTn fill="hold" grpId="0" id="36" nodeType="afterEffect" presetClass="entr" presetID="22" presetSubtype="8">
                                  <p:stCondLst>
                                    <p:cond delay="0"/>
                                  </p:stCondLst>
                                  <p:childTnLst>
                                    <p:set>
                                      <p:cBhvr>
                                        <p:cTn dur="1" fill="hold" id="37">
                                          <p:stCondLst>
                                            <p:cond delay="0"/>
                                          </p:stCondLst>
                                        </p:cTn>
                                        <p:tgtEl>
                                          <p:spTgt spid="19"/>
                                        </p:tgtEl>
                                        <p:attrNameLst>
                                          <p:attrName>style.visibility</p:attrName>
                                        </p:attrNameLst>
                                      </p:cBhvr>
                                      <p:to>
                                        <p:strVal val="visible"/>
                                      </p:to>
                                    </p:set>
                                    <p:animEffect filter="wipe(left)" transition="in">
                                      <p:cBhvr>
                                        <p:cTn dur="500" id="38"/>
                                        <p:tgtEl>
                                          <p:spTgt spid="19"/>
                                        </p:tgtEl>
                                      </p:cBhvr>
                                    </p:animEffect>
                                  </p:childTnLst>
                                </p:cTn>
                              </p:par>
                              <p:par>
                                <p:cTn fill="hold" grpId="0" id="39" nodeType="withEffect" presetClass="entr" presetID="22" presetSubtype="8">
                                  <p:stCondLst>
                                    <p:cond delay="0"/>
                                  </p:stCondLst>
                                  <p:childTnLst>
                                    <p:set>
                                      <p:cBhvr>
                                        <p:cTn dur="1" fill="hold" id="40">
                                          <p:stCondLst>
                                            <p:cond delay="0"/>
                                          </p:stCondLst>
                                        </p:cTn>
                                        <p:tgtEl>
                                          <p:spTgt spid="20"/>
                                        </p:tgtEl>
                                        <p:attrNameLst>
                                          <p:attrName>style.visibility</p:attrName>
                                        </p:attrNameLst>
                                      </p:cBhvr>
                                      <p:to>
                                        <p:strVal val="visible"/>
                                      </p:to>
                                    </p:set>
                                    <p:animEffect filter="wipe(left)" transition="in">
                                      <p:cBhvr>
                                        <p:cTn dur="500" id="41"/>
                                        <p:tgtEl>
                                          <p:spTgt spid="20"/>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21"/>
                                        </p:tgtEl>
                                        <p:attrNameLst>
                                          <p:attrName>style.visibility</p:attrName>
                                        </p:attrNameLst>
                                      </p:cBhvr>
                                      <p:to>
                                        <p:strVal val="visible"/>
                                      </p:to>
                                    </p:set>
                                    <p:animEffect filter="wipe(left)" transition="in">
                                      <p:cBhvr>
                                        <p:cTn dur="500" id="44"/>
                                        <p:tgtEl>
                                          <p:spTgt spid="21"/>
                                        </p:tgtEl>
                                      </p:cBhvr>
                                    </p:animEffect>
                                  </p:childTnLst>
                                </p:cTn>
                              </p:par>
                              <p:par>
                                <p:cTn fill="hold" grpId="0" id="45" nodeType="withEffect" presetClass="entr" presetID="22" presetSubtype="8">
                                  <p:stCondLst>
                                    <p:cond delay="0"/>
                                  </p:stCondLst>
                                  <p:childTnLst>
                                    <p:set>
                                      <p:cBhvr>
                                        <p:cTn dur="1" fill="hold" id="46">
                                          <p:stCondLst>
                                            <p:cond delay="0"/>
                                          </p:stCondLst>
                                        </p:cTn>
                                        <p:tgtEl>
                                          <p:spTgt spid="22"/>
                                        </p:tgtEl>
                                        <p:attrNameLst>
                                          <p:attrName>style.visibility</p:attrName>
                                        </p:attrNameLst>
                                      </p:cBhvr>
                                      <p:to>
                                        <p:strVal val="visible"/>
                                      </p:to>
                                    </p:set>
                                    <p:animEffect filter="wipe(left)" transition="in">
                                      <p:cBhvr>
                                        <p:cTn dur="500" id="47"/>
                                        <p:tgtEl>
                                          <p:spTgt spid="22"/>
                                        </p:tgtEl>
                                      </p:cBhvr>
                                    </p:animEffect>
                                  </p:childTnLst>
                                </p:cTn>
                              </p:par>
                              <p:par>
                                <p:cTn fill="hold" grpId="0" id="48" nodeType="withEffect" presetClass="entr" presetID="22" presetSubtype="8">
                                  <p:stCondLst>
                                    <p:cond delay="0"/>
                                  </p:stCondLst>
                                  <p:childTnLst>
                                    <p:set>
                                      <p:cBhvr>
                                        <p:cTn dur="1" fill="hold" id="49">
                                          <p:stCondLst>
                                            <p:cond delay="0"/>
                                          </p:stCondLst>
                                        </p:cTn>
                                        <p:tgtEl>
                                          <p:spTgt spid="23"/>
                                        </p:tgtEl>
                                        <p:attrNameLst>
                                          <p:attrName>style.visibility</p:attrName>
                                        </p:attrNameLst>
                                      </p:cBhvr>
                                      <p:to>
                                        <p:strVal val="visible"/>
                                      </p:to>
                                    </p:set>
                                    <p:animEffect filter="wipe(left)" transition="in">
                                      <p:cBhvr>
                                        <p:cTn dur="500" id="50"/>
                                        <p:tgtEl>
                                          <p:spTgt spid="23"/>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4"/>
                                        </p:tgtEl>
                                        <p:attrNameLst>
                                          <p:attrName>style.visibility</p:attrName>
                                        </p:attrNameLst>
                                      </p:cBhvr>
                                      <p:to>
                                        <p:strVal val="visible"/>
                                      </p:to>
                                    </p:set>
                                    <p:animEffect filter="wipe(left)" transition="in">
                                      <p:cBhvr>
                                        <p:cTn dur="500" id="53"/>
                                        <p:tgtEl>
                                          <p:spTgt spid="24"/>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25"/>
                                        </p:tgtEl>
                                        <p:attrNameLst>
                                          <p:attrName>style.visibility</p:attrName>
                                        </p:attrNameLst>
                                      </p:cBhvr>
                                      <p:to>
                                        <p:strVal val="visible"/>
                                      </p:to>
                                    </p:set>
                                    <p:animEffect filter="wipe(left)" transition="in">
                                      <p:cBhvr>
                                        <p:cTn dur="500" id="56"/>
                                        <p:tgtEl>
                                          <p:spTgt spid="25"/>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26"/>
                                        </p:tgtEl>
                                        <p:attrNameLst>
                                          <p:attrName>style.visibility</p:attrName>
                                        </p:attrNameLst>
                                      </p:cBhvr>
                                      <p:to>
                                        <p:strVal val="visible"/>
                                      </p:to>
                                    </p:set>
                                    <p:animEffect filter="wipe(left)" transition="in">
                                      <p:cBhvr>
                                        <p:cTn dur="500" id="59"/>
                                        <p:tgtEl>
                                          <p:spTgt spid="26"/>
                                        </p:tgtEl>
                                      </p:cBhvr>
                                    </p:animEffect>
                                  </p:childTnLst>
                                </p:cTn>
                              </p:par>
                              <p:par>
                                <p:cTn fill="hold" grpId="0" id="60" nodeType="withEffect" presetClass="entr" presetID="22" presetSubtype="8">
                                  <p:stCondLst>
                                    <p:cond delay="0"/>
                                  </p:stCondLst>
                                  <p:childTnLst>
                                    <p:set>
                                      <p:cBhvr>
                                        <p:cTn dur="1" fill="hold" id="61">
                                          <p:stCondLst>
                                            <p:cond delay="0"/>
                                          </p:stCondLst>
                                        </p:cTn>
                                        <p:tgtEl>
                                          <p:spTgt spid="27"/>
                                        </p:tgtEl>
                                        <p:attrNameLst>
                                          <p:attrName>style.visibility</p:attrName>
                                        </p:attrNameLst>
                                      </p:cBhvr>
                                      <p:to>
                                        <p:strVal val="visible"/>
                                      </p:to>
                                    </p:set>
                                    <p:animEffect filter="wipe(left)" transition="in">
                                      <p:cBhvr>
                                        <p:cTn dur="500" id="62"/>
                                        <p:tgtEl>
                                          <p:spTgt spid="27"/>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28"/>
                                        </p:tgtEl>
                                        <p:attrNameLst>
                                          <p:attrName>style.visibility</p:attrName>
                                        </p:attrNameLst>
                                      </p:cBhvr>
                                      <p:to>
                                        <p:strVal val="visible"/>
                                      </p:to>
                                    </p:set>
                                    <p:animEffect filter="wipe(left)" transition="in">
                                      <p:cBhvr>
                                        <p:cTn dur="500" id="65"/>
                                        <p:tgtEl>
                                          <p:spTgt spid="28"/>
                                        </p:tgtEl>
                                      </p:cBhvr>
                                    </p:animEffect>
                                  </p:childTnLst>
                                </p:cTn>
                              </p:par>
                            </p:childTnLst>
                          </p:cTn>
                        </p:par>
                        <p:par>
                          <p:cTn fill="hold" id="66" nodeType="afterGroup">
                            <p:stCondLst>
                              <p:cond delay="4000"/>
                            </p:stCondLst>
                            <p:childTnLst>
                              <p:par>
                                <p:cTn fill="hold" id="67" nodeType="afterEffect" presetClass="entr" presetID="10" presetSubtype="0">
                                  <p:stCondLst>
                                    <p:cond delay="0"/>
                                  </p:stCondLst>
                                  <p:childTnLst>
                                    <p:set>
                                      <p:cBhvr>
                                        <p:cTn dur="1" fill="hold" id="68">
                                          <p:stCondLst>
                                            <p:cond delay="0"/>
                                          </p:stCondLst>
                                        </p:cTn>
                                        <p:tgtEl>
                                          <p:spTgt spid="29"/>
                                        </p:tgtEl>
                                        <p:attrNameLst>
                                          <p:attrName>style.visibility</p:attrName>
                                        </p:attrNameLst>
                                      </p:cBhvr>
                                      <p:to>
                                        <p:strVal val="visible"/>
                                      </p:to>
                                    </p:set>
                                    <p:animEffect filter="fade" transition="in">
                                      <p:cBhvr>
                                        <p:cTn dur="500" id="69"/>
                                        <p:tgtEl>
                                          <p:spTgt spid="29"/>
                                        </p:tgtEl>
                                      </p:cBhvr>
                                    </p:animEffect>
                                  </p:childTnLst>
                                </p:cTn>
                              </p:par>
                              <p:par>
                                <p:cTn fill="hold" id="70" nodeType="withEffect" presetClass="entr" presetID="10" presetSubtype="0">
                                  <p:stCondLst>
                                    <p:cond delay="0"/>
                                  </p:stCondLst>
                                  <p:childTnLst>
                                    <p:set>
                                      <p:cBhvr>
                                        <p:cTn dur="1" fill="hold" id="71">
                                          <p:stCondLst>
                                            <p:cond delay="0"/>
                                          </p:stCondLst>
                                        </p:cTn>
                                        <p:tgtEl>
                                          <p:spTgt spid="32"/>
                                        </p:tgtEl>
                                        <p:attrNameLst>
                                          <p:attrName>style.visibility</p:attrName>
                                        </p:attrNameLst>
                                      </p:cBhvr>
                                      <p:to>
                                        <p:strVal val="visible"/>
                                      </p:to>
                                    </p:set>
                                    <p:animEffect filter="fade" transition="in">
                                      <p:cBhvr>
                                        <p:cTn dur="500" id="72"/>
                                        <p:tgtEl>
                                          <p:spTgt spid="32"/>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36"/>
                                        </p:tgtEl>
                                        <p:attrNameLst>
                                          <p:attrName>style.visibility</p:attrName>
                                        </p:attrNameLst>
                                      </p:cBhvr>
                                      <p:to>
                                        <p:strVal val="visible"/>
                                      </p:to>
                                    </p:set>
                                    <p:animEffect filter="fade" transition="in">
                                      <p:cBhvr>
                                        <p:cTn dur="500" id="75"/>
                                        <p:tgtEl>
                                          <p:spTgt spid="36"/>
                                        </p:tgtEl>
                                      </p:cBhvr>
                                    </p:animEffect>
                                  </p:childTnLst>
                                </p:cTn>
                              </p:par>
                              <p:par>
                                <p:cTn fill="hold" id="76" nodeType="withEffect" presetClass="entr" presetID="10" presetSubtype="0">
                                  <p:stCondLst>
                                    <p:cond delay="0"/>
                                  </p:stCondLst>
                                  <p:childTnLst>
                                    <p:set>
                                      <p:cBhvr>
                                        <p:cTn dur="1" fill="hold" id="77">
                                          <p:stCondLst>
                                            <p:cond delay="0"/>
                                          </p:stCondLst>
                                        </p:cTn>
                                        <p:tgtEl>
                                          <p:spTgt spid="37"/>
                                        </p:tgtEl>
                                        <p:attrNameLst>
                                          <p:attrName>style.visibility</p:attrName>
                                        </p:attrNameLst>
                                      </p:cBhvr>
                                      <p:to>
                                        <p:strVal val="visible"/>
                                      </p:to>
                                    </p:set>
                                    <p:animEffect filter="fade" transition="in">
                                      <p:cBhvr>
                                        <p:cTn dur="500" id="78"/>
                                        <p:tgtEl>
                                          <p:spTgt spid="37"/>
                                        </p:tgtEl>
                                      </p:cBhvr>
                                    </p:animEffect>
                                  </p:childTnLst>
                                </p:cTn>
                              </p:par>
                              <p:par>
                                <p:cTn fill="hold" id="79" nodeType="withEffect" presetClass="entr" presetID="10" presetSubtype="0">
                                  <p:stCondLst>
                                    <p:cond delay="0"/>
                                  </p:stCondLst>
                                  <p:childTnLst>
                                    <p:set>
                                      <p:cBhvr>
                                        <p:cTn dur="1" fill="hold" id="80">
                                          <p:stCondLst>
                                            <p:cond delay="0"/>
                                          </p:stCondLst>
                                        </p:cTn>
                                        <p:tgtEl>
                                          <p:spTgt spid="40"/>
                                        </p:tgtEl>
                                        <p:attrNameLst>
                                          <p:attrName>style.visibility</p:attrName>
                                        </p:attrNameLst>
                                      </p:cBhvr>
                                      <p:to>
                                        <p:strVal val="visible"/>
                                      </p:to>
                                    </p:set>
                                    <p:animEffect filter="fade" transition="in">
                                      <p:cBhvr>
                                        <p:cTn dur="500" id="81"/>
                                        <p:tgtEl>
                                          <p:spTgt spid="40"/>
                                        </p:tgtEl>
                                      </p:cBhvr>
                                    </p:animEffect>
                                  </p:childTnLst>
                                </p:cTn>
                              </p:par>
                            </p:childTnLst>
                          </p:cTn>
                        </p:par>
                        <p:par>
                          <p:cTn fill="hold" id="82" nodeType="afterGroup">
                            <p:stCondLst>
                              <p:cond delay="4500"/>
                            </p:stCondLst>
                            <p:childTnLst>
                              <p:par>
                                <p:cTn fill="hold" grpId="0" id="83" nodeType="afterEffect" presetClass="entr" presetID="22" presetSubtype="8">
                                  <p:stCondLst>
                                    <p:cond delay="0"/>
                                  </p:stCondLst>
                                  <p:childTnLst>
                                    <p:set>
                                      <p:cBhvr>
                                        <p:cTn dur="1" fill="hold" id="84">
                                          <p:stCondLst>
                                            <p:cond delay="0"/>
                                          </p:stCondLst>
                                        </p:cTn>
                                        <p:tgtEl>
                                          <p:spTgt spid="45"/>
                                        </p:tgtEl>
                                        <p:attrNameLst>
                                          <p:attrName>style.visibility</p:attrName>
                                        </p:attrNameLst>
                                      </p:cBhvr>
                                      <p:to>
                                        <p:strVal val="visible"/>
                                      </p:to>
                                    </p:set>
                                    <p:animEffect filter="wipe(left)" transition="in">
                                      <p:cBhvr>
                                        <p:cTn dur="500" id="85"/>
                                        <p:tgtEl>
                                          <p:spTgt spid="45"/>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55"/>
                                        </p:tgtEl>
                                        <p:attrNameLst>
                                          <p:attrName>style.visibility</p:attrName>
                                        </p:attrNameLst>
                                      </p:cBhvr>
                                      <p:to>
                                        <p:strVal val="visible"/>
                                      </p:to>
                                    </p:set>
                                    <p:animEffect filter="wipe(left)" transition="in">
                                      <p:cBhvr>
                                        <p:cTn dur="500" id="88"/>
                                        <p:tgtEl>
                                          <p:spTgt spid="55"/>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47"/>
                                        </p:tgtEl>
                                        <p:attrNameLst>
                                          <p:attrName>style.visibility</p:attrName>
                                        </p:attrNameLst>
                                      </p:cBhvr>
                                      <p:to>
                                        <p:strVal val="visible"/>
                                      </p:to>
                                    </p:set>
                                    <p:animEffect filter="wipe(left)" transition="in">
                                      <p:cBhvr>
                                        <p:cTn dur="500" id="91"/>
                                        <p:tgtEl>
                                          <p:spTgt spid="47"/>
                                        </p:tgtEl>
                                      </p:cBhvr>
                                    </p:animEffect>
                                  </p:childTnLst>
                                </p:cTn>
                              </p:par>
                              <p:par>
                                <p:cTn fill="hold" grpId="0" id="92" nodeType="withEffect" presetClass="entr" presetID="22" presetSubtype="8">
                                  <p:stCondLst>
                                    <p:cond delay="0"/>
                                  </p:stCondLst>
                                  <p:childTnLst>
                                    <p:set>
                                      <p:cBhvr>
                                        <p:cTn dur="1" fill="hold" id="93">
                                          <p:stCondLst>
                                            <p:cond delay="0"/>
                                          </p:stCondLst>
                                        </p:cTn>
                                        <p:tgtEl>
                                          <p:spTgt spid="56"/>
                                        </p:tgtEl>
                                        <p:attrNameLst>
                                          <p:attrName>style.visibility</p:attrName>
                                        </p:attrNameLst>
                                      </p:cBhvr>
                                      <p:to>
                                        <p:strVal val="visible"/>
                                      </p:to>
                                    </p:set>
                                    <p:animEffect filter="wipe(left)" transition="in">
                                      <p:cBhvr>
                                        <p:cTn dur="500" id="94"/>
                                        <p:tgtEl>
                                          <p:spTgt spid="56"/>
                                        </p:tgtEl>
                                      </p:cBhvr>
                                    </p:animEffect>
                                  </p:childTnLst>
                                </p:cTn>
                              </p:par>
                              <p:par>
                                <p:cTn fill="hold" grpId="0" id="95" nodeType="withEffect" presetClass="entr" presetID="22" presetSubtype="8">
                                  <p:stCondLst>
                                    <p:cond delay="0"/>
                                  </p:stCondLst>
                                  <p:childTnLst>
                                    <p:set>
                                      <p:cBhvr>
                                        <p:cTn dur="1" fill="hold" id="96">
                                          <p:stCondLst>
                                            <p:cond delay="0"/>
                                          </p:stCondLst>
                                        </p:cTn>
                                        <p:tgtEl>
                                          <p:spTgt spid="49"/>
                                        </p:tgtEl>
                                        <p:attrNameLst>
                                          <p:attrName>style.visibility</p:attrName>
                                        </p:attrNameLst>
                                      </p:cBhvr>
                                      <p:to>
                                        <p:strVal val="visible"/>
                                      </p:to>
                                    </p:set>
                                    <p:animEffect filter="wipe(left)" transition="in">
                                      <p:cBhvr>
                                        <p:cTn dur="500" id="97"/>
                                        <p:tgtEl>
                                          <p:spTgt spid="49"/>
                                        </p:tgtEl>
                                      </p:cBhvr>
                                    </p:animEffect>
                                  </p:childTnLst>
                                </p:cTn>
                              </p:par>
                              <p:par>
                                <p:cTn fill="hold" grpId="0" id="98" nodeType="withEffect" presetClass="entr" presetID="22" presetSubtype="8">
                                  <p:stCondLst>
                                    <p:cond delay="0"/>
                                  </p:stCondLst>
                                  <p:childTnLst>
                                    <p:set>
                                      <p:cBhvr>
                                        <p:cTn dur="1" fill="hold" id="99">
                                          <p:stCondLst>
                                            <p:cond delay="0"/>
                                          </p:stCondLst>
                                        </p:cTn>
                                        <p:tgtEl>
                                          <p:spTgt spid="57"/>
                                        </p:tgtEl>
                                        <p:attrNameLst>
                                          <p:attrName>style.visibility</p:attrName>
                                        </p:attrNameLst>
                                      </p:cBhvr>
                                      <p:to>
                                        <p:strVal val="visible"/>
                                      </p:to>
                                    </p:set>
                                    <p:animEffect filter="wipe(left)" transition="in">
                                      <p:cBhvr>
                                        <p:cTn dur="500" id="100"/>
                                        <p:tgtEl>
                                          <p:spTgt spid="57"/>
                                        </p:tgtEl>
                                      </p:cBhvr>
                                    </p:animEffect>
                                  </p:childTnLst>
                                </p:cTn>
                              </p:par>
                              <p:par>
                                <p:cTn fill="hold" grpId="0" id="101" nodeType="withEffect" presetClass="entr" presetID="22" presetSubtype="8">
                                  <p:stCondLst>
                                    <p:cond delay="0"/>
                                  </p:stCondLst>
                                  <p:childTnLst>
                                    <p:set>
                                      <p:cBhvr>
                                        <p:cTn dur="1" fill="hold" id="102">
                                          <p:stCondLst>
                                            <p:cond delay="0"/>
                                          </p:stCondLst>
                                        </p:cTn>
                                        <p:tgtEl>
                                          <p:spTgt spid="51"/>
                                        </p:tgtEl>
                                        <p:attrNameLst>
                                          <p:attrName>style.visibility</p:attrName>
                                        </p:attrNameLst>
                                      </p:cBhvr>
                                      <p:to>
                                        <p:strVal val="visible"/>
                                      </p:to>
                                    </p:set>
                                    <p:animEffect filter="wipe(left)" transition="in">
                                      <p:cBhvr>
                                        <p:cTn dur="500" id="103"/>
                                        <p:tgtEl>
                                          <p:spTgt spid="51"/>
                                        </p:tgtEl>
                                      </p:cBhvr>
                                    </p:animEffect>
                                  </p:childTnLst>
                                </p:cTn>
                              </p:par>
                              <p:par>
                                <p:cTn fill="hold" grpId="0" id="104" nodeType="withEffect" presetClass="entr" presetID="22" presetSubtype="8">
                                  <p:stCondLst>
                                    <p:cond delay="0"/>
                                  </p:stCondLst>
                                  <p:childTnLst>
                                    <p:set>
                                      <p:cBhvr>
                                        <p:cTn dur="1" fill="hold" id="105">
                                          <p:stCondLst>
                                            <p:cond delay="0"/>
                                          </p:stCondLst>
                                        </p:cTn>
                                        <p:tgtEl>
                                          <p:spTgt spid="58"/>
                                        </p:tgtEl>
                                        <p:attrNameLst>
                                          <p:attrName>style.visibility</p:attrName>
                                        </p:attrNameLst>
                                      </p:cBhvr>
                                      <p:to>
                                        <p:strVal val="visible"/>
                                      </p:to>
                                    </p:set>
                                    <p:animEffect filter="wipe(left)" transition="in">
                                      <p:cBhvr>
                                        <p:cTn dur="500" id="106"/>
                                        <p:tgtEl>
                                          <p:spTgt spid="58"/>
                                        </p:tgtEl>
                                      </p:cBhvr>
                                    </p:animEffect>
                                  </p:childTnLst>
                                </p:cTn>
                              </p:par>
                              <p:par>
                                <p:cTn fill="hold" grpId="0" id="107" nodeType="withEffect" presetClass="entr" presetID="22" presetSubtype="8">
                                  <p:stCondLst>
                                    <p:cond delay="0"/>
                                  </p:stCondLst>
                                  <p:childTnLst>
                                    <p:set>
                                      <p:cBhvr>
                                        <p:cTn dur="1" fill="hold" id="108">
                                          <p:stCondLst>
                                            <p:cond delay="0"/>
                                          </p:stCondLst>
                                        </p:cTn>
                                        <p:tgtEl>
                                          <p:spTgt spid="53"/>
                                        </p:tgtEl>
                                        <p:attrNameLst>
                                          <p:attrName>style.visibility</p:attrName>
                                        </p:attrNameLst>
                                      </p:cBhvr>
                                      <p:to>
                                        <p:strVal val="visible"/>
                                      </p:to>
                                    </p:set>
                                    <p:animEffect filter="wipe(left)" transition="in">
                                      <p:cBhvr>
                                        <p:cTn dur="500" id="109"/>
                                        <p:tgtEl>
                                          <p:spTgt spid="53"/>
                                        </p:tgtEl>
                                      </p:cBhvr>
                                    </p:animEffect>
                                  </p:childTnLst>
                                </p:cTn>
                              </p:par>
                              <p:par>
                                <p:cTn fill="hold" grpId="0" id="110" nodeType="withEffect" presetClass="entr" presetID="22" presetSubtype="8">
                                  <p:stCondLst>
                                    <p:cond delay="0"/>
                                  </p:stCondLst>
                                  <p:childTnLst>
                                    <p:set>
                                      <p:cBhvr>
                                        <p:cTn dur="1" fill="hold" id="111">
                                          <p:stCondLst>
                                            <p:cond delay="0"/>
                                          </p:stCondLst>
                                        </p:cTn>
                                        <p:tgtEl>
                                          <p:spTgt spid="59"/>
                                        </p:tgtEl>
                                        <p:attrNameLst>
                                          <p:attrName>style.visibility</p:attrName>
                                        </p:attrNameLst>
                                      </p:cBhvr>
                                      <p:to>
                                        <p:strVal val="visible"/>
                                      </p:to>
                                    </p:set>
                                    <p:animEffect filter="wipe(left)" transition="in">
                                      <p:cBhvr>
                                        <p:cTn dur="500" id="112"/>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9"/>
      <p:bldP grpId="0" spid="20"/>
      <p:bldP grpId="0" spid="21"/>
      <p:bldP grpId="0" spid="22"/>
      <p:bldP grpId="0" spid="23"/>
      <p:bldP grpId="0" spid="24"/>
      <p:bldP grpId="0" spid="25"/>
      <p:bldP grpId="0" spid="26"/>
      <p:bldP grpId="0" spid="27"/>
      <p:bldP grpId="0" spid="28"/>
      <p:bldP grpId="0" spid="36"/>
      <p:bldP grpId="0" spid="45"/>
      <p:bldP grpId="0" spid="47"/>
      <p:bldP grpId="0" spid="49"/>
      <p:bldP grpId="0" spid="51"/>
      <p:bldP grpId="0" spid="53"/>
      <p:bldP grpId="0" spid="55"/>
      <p:bldP grpId="0" spid="56"/>
      <p:bldP grpId="0" spid="57"/>
      <p:bldP grpId="0" spid="58"/>
      <p:bldP grpId="0" spid="5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31"/>
          <p:cNvSpPr/>
          <p:nvPr/>
        </p:nvSpPr>
        <p:spPr bwMode="auto">
          <a:xfrm>
            <a:off x="3878243" y="934776"/>
            <a:ext cx="5195795" cy="6303671"/>
          </a:xfrm>
          <a:custGeom>
            <a:gdLst>
              <a:gd fmla="*/ 22 w 338" name="T0"/>
              <a:gd fmla="*/ 184 h 411" name="T1"/>
              <a:gd fmla="*/ 20 w 338" name="T2"/>
              <a:gd fmla="*/ 77 h 411" name="T3"/>
              <a:gd fmla="*/ 150 w 338" name="T4"/>
              <a:gd fmla="*/ 0 h 411" name="T5"/>
              <a:gd fmla="*/ 288 w 338" name="T6"/>
              <a:gd fmla="*/ 84 h 411" name="T7"/>
              <a:gd fmla="*/ 303 w 338" name="T8"/>
              <a:gd fmla="*/ 143 h 411" name="T9"/>
              <a:gd fmla="*/ 302 w 338" name="T10"/>
              <a:gd fmla="*/ 169 h 411" name="T11"/>
              <a:gd fmla="*/ 334 w 338" name="T12"/>
              <a:gd fmla="*/ 211 h 411" name="T13"/>
              <a:gd fmla="*/ 330 w 338" name="T14"/>
              <a:gd fmla="*/ 223 h 411" name="T15"/>
              <a:gd fmla="*/ 312 w 338" name="T16"/>
              <a:gd fmla="*/ 230 h 411" name="T17"/>
              <a:gd fmla="*/ 312 w 338" name="T18"/>
              <a:gd fmla="*/ 242 h 411" name="T19"/>
              <a:gd fmla="*/ 311 w 338" name="T20"/>
              <a:gd fmla="*/ 257 h 411" name="T21"/>
              <a:gd fmla="*/ 305 w 338" name="T22"/>
              <a:gd fmla="*/ 261 h 411" name="T23"/>
              <a:gd fmla="*/ 306 w 338" name="T24"/>
              <a:gd fmla="*/ 274 h 411" name="T25"/>
              <a:gd fmla="*/ 300 w 338" name="T26"/>
              <a:gd fmla="*/ 290 h 411" name="T27"/>
              <a:gd fmla="*/ 302 w 338" name="T28"/>
              <a:gd fmla="*/ 307 h 411" name="T29"/>
              <a:gd fmla="*/ 278 w 338" name="T30"/>
              <a:gd fmla="*/ 320 h 411" name="T31"/>
              <a:gd fmla="*/ 236 w 338" name="T32"/>
              <a:gd fmla="*/ 320 h 411" name="T33"/>
              <a:gd fmla="*/ 228 w 338" name="T34"/>
              <a:gd fmla="*/ 322 h 411" name="T35"/>
              <a:gd fmla="*/ 214 w 338" name="T36"/>
              <a:gd fmla="*/ 345 h 411" name="T37"/>
              <a:gd fmla="*/ 210 w 338" name="T38"/>
              <a:gd fmla="*/ 371 h 411" name="T39"/>
              <a:gd fmla="*/ 251 w 338" name="T40"/>
              <a:gd fmla="*/ 411 h 411" name="T41"/>
              <a:gd fmla="*/ 28 w 338" name="T42"/>
              <a:gd fmla="*/ 411 h 411" name="T43"/>
              <a:gd fmla="*/ 75 w 338" name="T44"/>
              <a:gd fmla="*/ 317 h 411" name="T45"/>
              <a:gd fmla="*/ 79 w 338" name="T46"/>
              <a:gd fmla="*/ 280 h 411" name="T47"/>
              <a:gd fmla="*/ 65 w 338" name="T48"/>
              <a:gd fmla="*/ 250 h 411" name="T49"/>
              <a:gd fmla="*/ 24 w 338" name="T50"/>
              <a:gd fmla="*/ 190 h 411" name="T51"/>
              <a:gd fmla="*/ 22 w 338" name="T52"/>
              <a:gd fmla="*/ 184 h 41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411" w="338">
                <a:moveTo>
                  <a:pt x="22" y="184"/>
                </a:moveTo>
                <a:cubicBezTo>
                  <a:pt x="22" y="184"/>
                  <a:pt x="0" y="132"/>
                  <a:pt x="20" y="77"/>
                </a:cubicBezTo>
                <a:cubicBezTo>
                  <a:pt x="40" y="22"/>
                  <a:pt x="105" y="0"/>
                  <a:pt x="150" y="0"/>
                </a:cubicBezTo>
                <a:cubicBezTo>
                  <a:pt x="195" y="0"/>
                  <a:pt x="255" y="15"/>
                  <a:pt x="288" y="84"/>
                </a:cubicBezTo>
                <a:cubicBezTo>
                  <a:pt x="288" y="84"/>
                  <a:pt x="304" y="123"/>
                  <a:pt x="303" y="143"/>
                </a:cubicBezTo>
                <a:cubicBezTo>
                  <a:pt x="303" y="143"/>
                  <a:pt x="289" y="155"/>
                  <a:pt x="302" y="169"/>
                </a:cubicBezTo>
                <a:cubicBezTo>
                  <a:pt x="313" y="182"/>
                  <a:pt x="334" y="211"/>
                  <a:pt x="334" y="211"/>
                </a:cubicBezTo>
                <a:cubicBezTo>
                  <a:pt x="334" y="211"/>
                  <a:pt x="338" y="219"/>
                  <a:pt x="330" y="223"/>
                </a:cubicBezTo>
                <a:cubicBezTo>
                  <a:pt x="322" y="226"/>
                  <a:pt x="317" y="226"/>
                  <a:pt x="312" y="230"/>
                </a:cubicBezTo>
                <a:cubicBezTo>
                  <a:pt x="307" y="234"/>
                  <a:pt x="306" y="237"/>
                  <a:pt x="312" y="242"/>
                </a:cubicBezTo>
                <a:cubicBezTo>
                  <a:pt x="317" y="247"/>
                  <a:pt x="315" y="255"/>
                  <a:pt x="311" y="257"/>
                </a:cubicBezTo>
                <a:cubicBezTo>
                  <a:pt x="307" y="260"/>
                  <a:pt x="305" y="261"/>
                  <a:pt x="305" y="261"/>
                </a:cubicBezTo>
                <a:cubicBezTo>
                  <a:pt x="305" y="261"/>
                  <a:pt x="314" y="267"/>
                  <a:pt x="306" y="274"/>
                </a:cubicBezTo>
                <a:cubicBezTo>
                  <a:pt x="298" y="281"/>
                  <a:pt x="299" y="285"/>
                  <a:pt x="300" y="290"/>
                </a:cubicBezTo>
                <a:cubicBezTo>
                  <a:pt x="301" y="294"/>
                  <a:pt x="305" y="301"/>
                  <a:pt x="302" y="307"/>
                </a:cubicBezTo>
                <a:cubicBezTo>
                  <a:pt x="299" y="313"/>
                  <a:pt x="293" y="318"/>
                  <a:pt x="278" y="320"/>
                </a:cubicBezTo>
                <a:cubicBezTo>
                  <a:pt x="278" y="320"/>
                  <a:pt x="244" y="318"/>
                  <a:pt x="236" y="320"/>
                </a:cubicBezTo>
                <a:cubicBezTo>
                  <a:pt x="228" y="321"/>
                  <a:pt x="228" y="322"/>
                  <a:pt x="228" y="322"/>
                </a:cubicBezTo>
                <a:cubicBezTo>
                  <a:pt x="228" y="322"/>
                  <a:pt x="217" y="327"/>
                  <a:pt x="214" y="345"/>
                </a:cubicBezTo>
                <a:cubicBezTo>
                  <a:pt x="211" y="363"/>
                  <a:pt x="210" y="371"/>
                  <a:pt x="210" y="371"/>
                </a:cubicBezTo>
                <a:cubicBezTo>
                  <a:pt x="210" y="371"/>
                  <a:pt x="210" y="388"/>
                  <a:pt x="251" y="411"/>
                </a:cubicBezTo>
                <a:cubicBezTo>
                  <a:pt x="28" y="411"/>
                  <a:pt x="28" y="411"/>
                  <a:pt x="28" y="411"/>
                </a:cubicBezTo>
                <a:cubicBezTo>
                  <a:pt x="28" y="411"/>
                  <a:pt x="67" y="359"/>
                  <a:pt x="75" y="317"/>
                </a:cubicBezTo>
                <a:cubicBezTo>
                  <a:pt x="75" y="317"/>
                  <a:pt x="80" y="291"/>
                  <a:pt x="79" y="280"/>
                </a:cubicBezTo>
                <a:cubicBezTo>
                  <a:pt x="77" y="270"/>
                  <a:pt x="78" y="268"/>
                  <a:pt x="65" y="250"/>
                </a:cubicBezTo>
                <a:cubicBezTo>
                  <a:pt x="51" y="231"/>
                  <a:pt x="28" y="199"/>
                  <a:pt x="24" y="190"/>
                </a:cubicBezTo>
                <a:cubicBezTo>
                  <a:pt x="24" y="189"/>
                  <a:pt x="22" y="184"/>
                  <a:pt x="22" y="184"/>
                </a:cubicBezTo>
                <a:close/>
              </a:path>
            </a:pathLst>
          </a:custGeom>
          <a:solidFill>
            <a:schemeClr val="accent3"/>
          </a:solidFill>
          <a:ln>
            <a:noFill/>
          </a:ln>
          <a:effectLst>
            <a:innerShdw blurRad="63500" dir="18900000" dist="50800">
              <a:prstClr val="black">
                <a:alpha val="50000"/>
              </a:prstClr>
            </a:innerShdw>
          </a:effectLs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45" name="组合 44"/>
          <p:cNvGrpSpPr/>
          <p:nvPr/>
        </p:nvGrpSpPr>
        <p:grpSpPr>
          <a:xfrm>
            <a:off x="4757056" y="2135735"/>
            <a:ext cx="4266750" cy="3405765"/>
            <a:chOff x="4509719" y="1771513"/>
            <a:chExt cx="4045206" cy="3230095"/>
          </a:xfrm>
          <a:solidFill>
            <a:schemeClr val="accent2"/>
          </a:solidFill>
        </p:grpSpPr>
        <p:sp>
          <p:nvSpPr>
            <p:cNvPr id="5" name="任意多边形 4"/>
            <p:cNvSpPr/>
            <p:nvPr/>
          </p:nvSpPr>
          <p:spPr bwMode="auto">
            <a:xfrm>
              <a:off x="4521945" y="1779133"/>
              <a:ext cx="4032980" cy="3222475"/>
            </a:xfrm>
            <a:custGeom>
              <a:gdLst>
                <a:gd fmla="*/ 1898650 w 4032980" name="connsiteX0"/>
                <a:gd fmla="*/ 0 h 3222475" name="connsiteY0"/>
                <a:gd fmla="*/ 3305478 w 4032980" name="connsiteX1"/>
                <a:gd fmla="*/ 0 h 3222475" name="connsiteY1"/>
                <a:gd fmla="*/ 3348002 w 4032980" name="connsiteX2"/>
                <a:gd fmla="*/ 80487 h 3222475" name="connsiteY2"/>
                <a:gd fmla="*/ 3566612 w 4032980" name="connsiteX3"/>
                <a:gd fmla="*/ 938718 h 3222475" name="connsiteY3"/>
                <a:gd fmla="*/ 3552038 w 4032980" name="connsiteX4"/>
                <a:gd fmla="*/ 1316921 h 3222475" name="connsiteY4"/>
                <a:gd fmla="*/ 4018406 w 4032980" name="connsiteX5"/>
                <a:gd fmla="*/ 1927866 h 3222475" name="connsiteY5"/>
                <a:gd fmla="*/ 3960110 w 4032980" name="connsiteX6"/>
                <a:gd fmla="*/ 2102421 h 3222475" name="connsiteY6"/>
                <a:gd fmla="*/ 3697778 w 4032980" name="connsiteX7"/>
                <a:gd fmla="*/ 2204245 h 3222475" name="connsiteY7"/>
                <a:gd fmla="*/ 3697778 w 4032980" name="connsiteX8"/>
                <a:gd fmla="*/ 2378801 h 3222475" name="connsiteY8"/>
                <a:gd fmla="*/ 3683204 w 4032980" name="connsiteX9"/>
                <a:gd fmla="*/ 2596995 h 3222475" name="connsiteY9"/>
                <a:gd fmla="*/ 3595760 w 4032980" name="connsiteX10"/>
                <a:gd fmla="*/ 2655180 h 3222475" name="connsiteY10"/>
                <a:gd fmla="*/ 3610334 w 4032980" name="connsiteX11"/>
                <a:gd fmla="*/ 2844282 h 3222475" name="connsiteY11"/>
                <a:gd fmla="*/ 3522890 w 4032980" name="connsiteX12"/>
                <a:gd fmla="*/ 3077023 h 3222475" name="connsiteY12"/>
                <a:gd fmla="*/ 3559325 w 4032980" name="connsiteX13"/>
                <a:gd fmla="*/ 3189757 h 3222475" name="connsiteY13"/>
                <a:gd fmla="*/ 3563534 w 4032980" name="connsiteX14"/>
                <a:gd fmla="*/ 3222475 h 3222475" name="connsiteY14"/>
                <a:gd fmla="*/ 3129532 w 4032980" name="connsiteX15"/>
                <a:gd fmla="*/ 3222475 h 3222475" name="connsiteY15"/>
                <a:gd fmla="*/ 3129532 w 4032980" name="connsiteX16"/>
                <a:gd fmla="*/ 3217712 h 3222475" name="connsiteY16"/>
                <a:gd fmla="*/ 3138702 w 4032980" name="connsiteX17"/>
                <a:gd fmla="*/ 3217712 h 3222475" name="connsiteY17"/>
                <a:gd fmla="*/ 3138702 w 4032980" name="connsiteX18"/>
                <a:gd fmla="*/ 3201832 h 3222475" name="connsiteY18"/>
                <a:gd fmla="*/ 3138702 w 4032980" name="connsiteX19"/>
                <a:gd fmla="*/ 2997797 h 3222475" name="connsiteY19"/>
                <a:gd fmla="*/ 3133086 w 4032980" name="connsiteX20"/>
                <a:gd fmla="*/ 2997797 h 3222475" name="connsiteY20"/>
                <a:gd fmla="*/ 3131082 w 4032980" name="connsiteX21"/>
                <a:gd fmla="*/ 2924972 h 3222475" name="connsiteY21"/>
                <a:gd fmla="*/ 2902482 w 4032980" name="connsiteX22"/>
                <a:gd fmla="*/ 2924972 h 3222475" name="connsiteY22"/>
                <a:gd fmla="*/ 2902482 w 4032980" name="connsiteX23"/>
                <a:gd fmla="*/ 2670972 h 3222475" name="connsiteY23"/>
                <a:gd fmla="*/ 2496082 w 4032980" name="connsiteX24"/>
                <a:gd fmla="*/ 2670972 h 3222475" name="connsiteY24"/>
                <a:gd fmla="*/ 2496082 w 4032980" name="connsiteX25"/>
                <a:gd fmla="*/ 2378872 h 3222475" name="connsiteY25"/>
                <a:gd fmla="*/ 2102382 w 4032980" name="connsiteX26"/>
                <a:gd fmla="*/ 2378872 h 3222475" name="connsiteY26"/>
                <a:gd fmla="*/ 2102382 w 4032980" name="connsiteX27"/>
                <a:gd fmla="*/ 2137572 h 3222475" name="connsiteY27"/>
                <a:gd fmla="*/ 1708682 w 4032980" name="connsiteX28"/>
                <a:gd fmla="*/ 2137572 h 3222475" name="connsiteY28"/>
                <a:gd fmla="*/ 1708682 w 4032980" name="connsiteX29"/>
                <a:gd fmla="*/ 1870872 h 3222475" name="connsiteY29"/>
                <a:gd fmla="*/ 1327682 w 4032980" name="connsiteX30"/>
                <a:gd fmla="*/ 1870872 h 3222475" name="connsiteY30"/>
                <a:gd fmla="*/ 1327682 w 4032980" name="connsiteX31"/>
                <a:gd fmla="*/ 1604172 h 3222475" name="connsiteY31"/>
                <a:gd fmla="*/ 5080 w 4032980" name="connsiteX32"/>
                <a:gd fmla="*/ 1604172 h 3222475" name="connsiteY32"/>
                <a:gd fmla="*/ 0 w 4032980" name="connsiteX33"/>
                <a:gd fmla="*/ 1320800 h 3222475" name="connsiteY33"/>
                <a:gd fmla="*/ 323850 w 4032980" name="connsiteX34"/>
                <a:gd fmla="*/ 1320800 h 3222475" name="connsiteY34"/>
                <a:gd fmla="*/ 323850 w 4032980" name="connsiteX35"/>
                <a:gd fmla="*/ 1066800 h 3222475" name="connsiteY35"/>
                <a:gd fmla="*/ 730250 w 4032980" name="connsiteX36"/>
                <a:gd fmla="*/ 1066800 h 3222475" name="connsiteY36"/>
                <a:gd fmla="*/ 730250 w 4032980" name="connsiteX37"/>
                <a:gd fmla="*/ 774700 h 3222475" name="connsiteY37"/>
                <a:gd fmla="*/ 1123950 w 4032980" name="connsiteX38"/>
                <a:gd fmla="*/ 774700 h 3222475" name="connsiteY38"/>
                <a:gd fmla="*/ 1123950 w 4032980" name="connsiteX39"/>
                <a:gd fmla="*/ 533400 h 3222475" name="connsiteY39"/>
                <a:gd fmla="*/ 1517650 w 4032980" name="connsiteX40"/>
                <a:gd fmla="*/ 533400 h 3222475" name="connsiteY40"/>
                <a:gd fmla="*/ 1517650 w 4032980" name="connsiteX41"/>
                <a:gd fmla="*/ 266700 h 3222475" name="connsiteY41"/>
                <a:gd fmla="*/ 1898650 w 4032980" name="connsiteX42"/>
                <a:gd fmla="*/ 266700 h 3222475" name="connsiteY42"/>
                <a:gd fmla="*/ 1898650 w 4032980" name="connsiteX43"/>
                <a:gd fmla="*/ 0 h 3222475" name="connsiteY43"/>
                <a:gd fmla="*/ 1906270 w 4040600" name="connsiteX44"/>
                <a:gd fmla="*/ 0 h 3222475" name="connsiteY44"/>
                <a:gd fmla="*/ 1811020 w 3945350" name="connsiteX45"/>
                <a:gd fmla="*/ 0 h 3222475"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b="b" l="l" r="r" t="t"/>
              <a:pathLst>
                <a:path h="3222475" w="4032980">
                  <a:moveTo>
                    <a:pt x="1898650" y="0"/>
                  </a:moveTo>
                  <a:lnTo>
                    <a:pt x="3305478" y="0"/>
                  </a:lnTo>
                  <a:lnTo>
                    <a:pt x="3348002" y="80487"/>
                  </a:lnTo>
                  <a:cubicBezTo>
                    <a:pt x="3348002" y="80487"/>
                    <a:pt x="3581186" y="647792"/>
                    <a:pt x="3566612" y="938718"/>
                  </a:cubicBezTo>
                  <a:cubicBezTo>
                    <a:pt x="3566612" y="938718"/>
                    <a:pt x="3362576" y="1113273"/>
                    <a:pt x="3552038" y="1316921"/>
                  </a:cubicBezTo>
                  <a:cubicBezTo>
                    <a:pt x="3712352" y="1506023"/>
                    <a:pt x="4018406" y="1927866"/>
                    <a:pt x="4018406" y="1927866"/>
                  </a:cubicBezTo>
                  <a:cubicBezTo>
                    <a:pt x="4018406" y="1927866"/>
                    <a:pt x="4076702" y="2044236"/>
                    <a:pt x="3960110" y="2102421"/>
                  </a:cubicBezTo>
                  <a:cubicBezTo>
                    <a:pt x="3843518" y="2146060"/>
                    <a:pt x="3770648" y="2146060"/>
                    <a:pt x="3697778" y="2204245"/>
                  </a:cubicBezTo>
                  <a:cubicBezTo>
                    <a:pt x="3624908" y="2262430"/>
                    <a:pt x="3610334" y="2306069"/>
                    <a:pt x="3697778" y="2378801"/>
                  </a:cubicBezTo>
                  <a:cubicBezTo>
                    <a:pt x="3770648" y="2451532"/>
                    <a:pt x="3741500" y="2567903"/>
                    <a:pt x="3683204" y="2596995"/>
                  </a:cubicBezTo>
                  <a:cubicBezTo>
                    <a:pt x="3624908" y="2640634"/>
                    <a:pt x="3595760" y="2655180"/>
                    <a:pt x="3595760" y="2655180"/>
                  </a:cubicBezTo>
                  <a:cubicBezTo>
                    <a:pt x="3595760" y="2655180"/>
                    <a:pt x="3726926" y="2742458"/>
                    <a:pt x="3610334" y="2844282"/>
                  </a:cubicBezTo>
                  <a:cubicBezTo>
                    <a:pt x="3493742" y="2946106"/>
                    <a:pt x="3508316" y="3004291"/>
                    <a:pt x="3522890" y="3077023"/>
                  </a:cubicBezTo>
                  <a:cubicBezTo>
                    <a:pt x="3530177" y="3106116"/>
                    <a:pt x="3548395" y="3146118"/>
                    <a:pt x="3559325" y="3189757"/>
                  </a:cubicBezTo>
                  <a:lnTo>
                    <a:pt x="3563534" y="3222475"/>
                  </a:lnTo>
                  <a:lnTo>
                    <a:pt x="3129532" y="3222475"/>
                  </a:lnTo>
                  <a:lnTo>
                    <a:pt x="3129532" y="3217712"/>
                  </a:lnTo>
                  <a:lnTo>
                    <a:pt x="3138702" y="3217712"/>
                  </a:lnTo>
                  <a:lnTo>
                    <a:pt x="3138702" y="3201832"/>
                  </a:lnTo>
                  <a:lnTo>
                    <a:pt x="3138702" y="2997797"/>
                  </a:lnTo>
                  <a:lnTo>
                    <a:pt x="3133086" y="2997797"/>
                  </a:lnTo>
                  <a:lnTo>
                    <a:pt x="3131082" y="2924972"/>
                  </a:lnTo>
                  <a:lnTo>
                    <a:pt x="2902482" y="2924972"/>
                  </a:lnTo>
                  <a:lnTo>
                    <a:pt x="2902482" y="2670972"/>
                  </a:lnTo>
                  <a:lnTo>
                    <a:pt x="2496082" y="2670972"/>
                  </a:lnTo>
                  <a:lnTo>
                    <a:pt x="2496082" y="2378872"/>
                  </a:lnTo>
                  <a:lnTo>
                    <a:pt x="2102382" y="2378872"/>
                  </a:lnTo>
                  <a:lnTo>
                    <a:pt x="2102382" y="2137572"/>
                  </a:lnTo>
                  <a:lnTo>
                    <a:pt x="1708682" y="2137572"/>
                  </a:lnTo>
                  <a:lnTo>
                    <a:pt x="1708682" y="1870872"/>
                  </a:lnTo>
                  <a:lnTo>
                    <a:pt x="1327682" y="1870872"/>
                  </a:lnTo>
                  <a:lnTo>
                    <a:pt x="1327682"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lnTo>
                    <a:pt x="1898650" y="0"/>
                  </a:lnTo>
                  <a:close/>
                </a:path>
              </a:pathLst>
            </a:custGeom>
            <a:grpFill/>
            <a:ln>
              <a:noFill/>
            </a:ln>
            <a:effectLst>
              <a:innerShdw blurRad="63500" dir="18900000" dist="50800">
                <a:prstClr val="black">
                  <a:alpha val="50000"/>
                </a:prstClr>
              </a:innerShdw>
            </a:effectLst>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任意多边形 8"/>
            <p:cNvSpPr/>
            <p:nvPr/>
          </p:nvSpPr>
          <p:spPr bwMode="auto">
            <a:xfrm>
              <a:off x="4509719" y="1771513"/>
              <a:ext cx="3329634" cy="1604172"/>
            </a:xfrm>
            <a:custGeom>
              <a:gdLst>
                <a:gd fmla="*/ 1898650 w 3329634" name="connsiteX0"/>
                <a:gd fmla="*/ 0 h 1604172" name="connsiteY0"/>
                <a:gd fmla="*/ 3305478 w 3329634" name="connsiteX1"/>
                <a:gd fmla="*/ 0 h 1604172" name="connsiteY1"/>
                <a:gd fmla="*/ 3329634 w 3329634" name="connsiteX2"/>
                <a:gd fmla="*/ 45720 h 1604172" name="connsiteY2"/>
                <a:gd fmla="*/ 1946785 w 3329634" name="connsiteX3"/>
                <a:gd fmla="*/ 45720 h 1604172" name="connsiteY3"/>
                <a:gd fmla="*/ 1946785 w 3329634" name="connsiteX4"/>
                <a:gd fmla="*/ 312420 h 1604172" name="connsiteY4"/>
                <a:gd fmla="*/ 1565785 w 3329634" name="connsiteX5"/>
                <a:gd fmla="*/ 312420 h 1604172" name="connsiteY5"/>
                <a:gd fmla="*/ 1565785 w 3329634" name="connsiteX6"/>
                <a:gd fmla="*/ 579120 h 1604172" name="connsiteY6"/>
                <a:gd fmla="*/ 1172085 w 3329634" name="connsiteX7"/>
                <a:gd fmla="*/ 579120 h 1604172" name="connsiteY7"/>
                <a:gd fmla="*/ 1172085 w 3329634" name="connsiteX8"/>
                <a:gd fmla="*/ 820420 h 1604172" name="connsiteY8"/>
                <a:gd fmla="*/ 778385 w 3329634" name="connsiteX9"/>
                <a:gd fmla="*/ 820420 h 1604172" name="connsiteY9"/>
                <a:gd fmla="*/ 778385 w 3329634" name="connsiteX10"/>
                <a:gd fmla="*/ 1112520 h 1604172" name="connsiteY10"/>
                <a:gd fmla="*/ 371985 w 3329634" name="connsiteX11"/>
                <a:gd fmla="*/ 1112520 h 1604172" name="connsiteY11"/>
                <a:gd fmla="*/ 371985 w 3329634" name="connsiteX12"/>
                <a:gd fmla="*/ 1366520 h 1604172" name="connsiteY12"/>
                <a:gd fmla="*/ 48135 w 3329634" name="connsiteX13"/>
                <a:gd fmla="*/ 1366520 h 1604172" name="connsiteY13"/>
                <a:gd fmla="*/ 52395 w 3329634" name="connsiteX14"/>
                <a:gd fmla="*/ 1604172 h 1604172" name="connsiteY14"/>
                <a:gd fmla="*/ 5080 w 3329634" name="connsiteX15"/>
                <a:gd fmla="*/ 1604172 h 1604172" name="connsiteY15"/>
                <a:gd fmla="*/ 0 w 3329634" name="connsiteX16"/>
                <a:gd fmla="*/ 1320800 h 1604172" name="connsiteY16"/>
                <a:gd fmla="*/ 323850 w 3329634" name="connsiteX17"/>
                <a:gd fmla="*/ 1320800 h 1604172" name="connsiteY17"/>
                <a:gd fmla="*/ 323850 w 3329634" name="connsiteX18"/>
                <a:gd fmla="*/ 1066800 h 1604172" name="connsiteY18"/>
                <a:gd fmla="*/ 730250 w 3329634" name="connsiteX19"/>
                <a:gd fmla="*/ 1066800 h 1604172" name="connsiteY19"/>
                <a:gd fmla="*/ 730250 w 3329634" name="connsiteX20"/>
                <a:gd fmla="*/ 774700 h 1604172" name="connsiteY20"/>
                <a:gd fmla="*/ 1123950 w 3329634" name="connsiteX21"/>
                <a:gd fmla="*/ 774700 h 1604172" name="connsiteY21"/>
                <a:gd fmla="*/ 1123950 w 3329634" name="connsiteX22"/>
                <a:gd fmla="*/ 533400 h 1604172" name="connsiteY22"/>
                <a:gd fmla="*/ 1517650 w 3329634" name="connsiteX23"/>
                <a:gd fmla="*/ 533400 h 1604172" name="connsiteY23"/>
                <a:gd fmla="*/ 1517650 w 3329634" name="connsiteX24"/>
                <a:gd fmla="*/ 266700 h 1604172" name="connsiteY24"/>
                <a:gd fmla="*/ 1898650 w 3329634" name="connsiteX25"/>
                <a:gd fmla="*/ 266700 h 1604172" name="connsiteY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b="b" l="l" r="r" t="t"/>
              <a:pathLst>
                <a:path h="1604172" w="3329634">
                  <a:moveTo>
                    <a:pt x="1898650" y="0"/>
                  </a:moveTo>
                  <a:lnTo>
                    <a:pt x="3305478" y="0"/>
                  </a:lnTo>
                  <a:lnTo>
                    <a:pt x="3329634" y="45720"/>
                  </a:lnTo>
                  <a:lnTo>
                    <a:pt x="1946785" y="45720"/>
                  </a:lnTo>
                  <a:lnTo>
                    <a:pt x="1946785" y="312420"/>
                  </a:lnTo>
                  <a:lnTo>
                    <a:pt x="1565785" y="312420"/>
                  </a:lnTo>
                  <a:lnTo>
                    <a:pt x="1565785" y="579120"/>
                  </a:lnTo>
                  <a:lnTo>
                    <a:pt x="1172085" y="579120"/>
                  </a:lnTo>
                  <a:lnTo>
                    <a:pt x="1172085" y="820420"/>
                  </a:lnTo>
                  <a:lnTo>
                    <a:pt x="778385" y="820420"/>
                  </a:lnTo>
                  <a:lnTo>
                    <a:pt x="778385" y="1112520"/>
                  </a:lnTo>
                  <a:lnTo>
                    <a:pt x="371985" y="1112520"/>
                  </a:lnTo>
                  <a:lnTo>
                    <a:pt x="371985" y="1366520"/>
                  </a:lnTo>
                  <a:lnTo>
                    <a:pt x="48135" y="1366520"/>
                  </a:lnTo>
                  <a:lnTo>
                    <a:pt x="52395" y="1604172"/>
                  </a:lnTo>
                  <a:lnTo>
                    <a:pt x="5080" y="1604172"/>
                  </a:lnTo>
                  <a:cubicBezTo>
                    <a:pt x="3387" y="1509715"/>
                    <a:pt x="1693" y="1415257"/>
                    <a:pt x="0" y="1320800"/>
                  </a:cubicBezTo>
                  <a:lnTo>
                    <a:pt x="323850" y="1320800"/>
                  </a:lnTo>
                  <a:lnTo>
                    <a:pt x="323850" y="1066800"/>
                  </a:lnTo>
                  <a:lnTo>
                    <a:pt x="730250" y="1066800"/>
                  </a:lnTo>
                  <a:lnTo>
                    <a:pt x="730250" y="774700"/>
                  </a:lnTo>
                  <a:lnTo>
                    <a:pt x="1123950" y="774700"/>
                  </a:lnTo>
                  <a:lnTo>
                    <a:pt x="1123950" y="533400"/>
                  </a:lnTo>
                  <a:lnTo>
                    <a:pt x="1517650" y="533400"/>
                  </a:lnTo>
                  <a:lnTo>
                    <a:pt x="1517650" y="266700"/>
                  </a:lnTo>
                  <a:lnTo>
                    <a:pt x="1898650" y="266700"/>
                  </a:lnTo>
                  <a:close/>
                </a:path>
              </a:pathLst>
            </a:custGeom>
            <a:grpFill/>
            <a:ln>
              <a:noFill/>
            </a:ln>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4" name="组合 43"/>
          <p:cNvGrpSpPr/>
          <p:nvPr/>
        </p:nvGrpSpPr>
        <p:grpSpPr>
          <a:xfrm>
            <a:off x="4244107" y="3821465"/>
            <a:ext cx="3841678" cy="3411961"/>
            <a:chOff x="4023404" y="3370294"/>
            <a:chExt cx="3642206" cy="3235971"/>
          </a:xfrm>
          <a:solidFill>
            <a:schemeClr val="accent1"/>
          </a:solidFill>
        </p:grpSpPr>
        <p:sp>
          <p:nvSpPr>
            <p:cNvPr id="6" name="任意多边形 5"/>
            <p:cNvSpPr/>
            <p:nvPr/>
          </p:nvSpPr>
          <p:spPr bwMode="auto">
            <a:xfrm>
              <a:off x="4026934" y="3393158"/>
              <a:ext cx="3628517" cy="3213107"/>
            </a:xfrm>
            <a:custGeom>
              <a:gdLst>
                <a:gd fmla="*/ 3243329 w 3628517" name="connsiteX0"/>
                <a:gd fmla="*/ 1877104 h 3213107" name="connsiteY0"/>
                <a:gd fmla="*/ 3236158 w 3628517" name="connsiteX1"/>
                <a:gd fmla="*/ 1877299 h 3213107" name="connsiteY1"/>
                <a:gd fmla="*/ 3240021 w 3628517" name="connsiteX2"/>
                <a:gd fmla="*/ 1877121 h 3213107" name="connsiteY2"/>
                <a:gd fmla="*/ 3340104 w 3628517" name="connsiteX3"/>
                <a:gd fmla="*/ 1876609 h 3213107" name="connsiteY3"/>
                <a:gd fmla="*/ 3628054 w 3628517" name="connsiteX4"/>
                <a:gd fmla="*/ 1885303 h 3213107" name="connsiteY4"/>
                <a:gd fmla="*/ 3628517 w 3628517" name="connsiteX5"/>
                <a:gd fmla="*/ 1885326 h 3213107" name="connsiteY5"/>
                <a:gd fmla="*/ 3628517 w 3628517" name="connsiteX6"/>
                <a:gd fmla="*/ 1885637 h 3213107" name="connsiteY6"/>
                <a:gd fmla="*/ 3621684 w 3628517" name="connsiteX7"/>
                <a:gd fmla="*/ 1885304 h 3213107" name="connsiteY7"/>
                <a:gd fmla="*/ 3489621 w 3628517" name="connsiteX8"/>
                <a:gd fmla="*/ 1879998 h 3213107" name="connsiteY8"/>
                <a:gd fmla="*/ 3334912 w 3628517" name="connsiteX9"/>
                <a:gd fmla="*/ 1876636 h 3213107" name="connsiteY9"/>
                <a:gd fmla="*/ 0 w 3628517" name="connsiteX10"/>
                <a:gd fmla="*/ 0 h 3213107" name="connsiteY10"/>
                <a:gd fmla="*/ 1817497 w 3628517" name="connsiteX11"/>
                <a:gd fmla="*/ 0 h 3213107" name="connsiteY11"/>
                <a:gd fmla="*/ 1817497 w 3628517" name="connsiteX12"/>
                <a:gd fmla="*/ 266700 h 3213107" name="connsiteY12"/>
                <a:gd fmla="*/ 2198497 w 3628517" name="connsiteX13"/>
                <a:gd fmla="*/ 266700 h 3213107" name="connsiteY13"/>
                <a:gd fmla="*/ 2198497 w 3628517" name="connsiteX14"/>
                <a:gd fmla="*/ 533400 h 3213107" name="connsiteY14"/>
                <a:gd fmla="*/ 2592197 w 3628517" name="connsiteX15"/>
                <a:gd fmla="*/ 533400 h 3213107" name="connsiteY15"/>
                <a:gd fmla="*/ 2592197 w 3628517" name="connsiteX16"/>
                <a:gd fmla="*/ 774700 h 3213107" name="connsiteY16"/>
                <a:gd fmla="*/ 2985897 w 3628517" name="connsiteX17"/>
                <a:gd fmla="*/ 774700 h 3213107" name="connsiteY17"/>
                <a:gd fmla="*/ 2985897 w 3628517" name="connsiteX18"/>
                <a:gd fmla="*/ 1066800 h 3213107" name="connsiteY18"/>
                <a:gd fmla="*/ 3392297 w 3628517" name="connsiteX19"/>
                <a:gd fmla="*/ 1066800 h 3213107" name="connsiteY19"/>
                <a:gd fmla="*/ 3392297 w 3628517" name="connsiteX20"/>
                <a:gd fmla="*/ 1320800 h 3213107" name="connsiteY20"/>
                <a:gd fmla="*/ 3620897 w 3628517" name="connsiteX21"/>
                <a:gd fmla="*/ 1320800 h 3213107" name="connsiteY21"/>
                <a:gd fmla="*/ 3622901 w 3628517" name="connsiteX22"/>
                <a:gd fmla="*/ 1393625 h 3213107" name="connsiteY22"/>
                <a:gd fmla="*/ 3628517 w 3628517" name="connsiteX23"/>
                <a:gd fmla="*/ 1393625 h 3213107" name="connsiteY23"/>
                <a:gd fmla="*/ 3628517 w 3628517" name="connsiteX24"/>
                <a:gd fmla="*/ 1597660 h 3213107" name="connsiteY24"/>
                <a:gd fmla="*/ 3628517 w 3628517" name="connsiteX25"/>
                <a:gd fmla="*/ 1613540 h 3213107" name="connsiteY25"/>
                <a:gd fmla="*/ 2105239 w 3628517" name="connsiteX26"/>
                <a:gd fmla="*/ 1613540 h 3213107" name="connsiteY26"/>
                <a:gd fmla="*/ 2105239 w 3628517" name="connsiteX27"/>
                <a:gd fmla="*/ 1880240 h 3213107" name="connsiteY27"/>
                <a:gd fmla="*/ 1724239 w 3628517" name="connsiteX28"/>
                <a:gd fmla="*/ 1880240 h 3213107" name="connsiteY28"/>
                <a:gd fmla="*/ 1724239 w 3628517" name="connsiteX29"/>
                <a:gd fmla="*/ 2146940 h 3213107" name="connsiteY29"/>
                <a:gd fmla="*/ 1330539 w 3628517" name="connsiteX30"/>
                <a:gd fmla="*/ 2146940 h 3213107" name="connsiteY30"/>
                <a:gd fmla="*/ 1330539 w 3628517" name="connsiteX31"/>
                <a:gd fmla="*/ 2388240 h 3213107" name="connsiteY31"/>
                <a:gd fmla="*/ 936839 w 3628517" name="connsiteX32"/>
                <a:gd fmla="*/ 2388240 h 3213107" name="connsiteY32"/>
                <a:gd fmla="*/ 936839 w 3628517" name="connsiteX33"/>
                <a:gd fmla="*/ 2680340 h 3213107" name="connsiteY33"/>
                <a:gd fmla="*/ 530439 w 3628517" name="connsiteX34"/>
                <a:gd fmla="*/ 2680340 h 3213107" name="connsiteY34"/>
                <a:gd fmla="*/ 530439 w 3628517" name="connsiteX35"/>
                <a:gd fmla="*/ 2934340 h 3213107" name="connsiteY35"/>
                <a:gd fmla="*/ 301839 w 3628517" name="connsiteX36"/>
                <a:gd fmla="*/ 2934340 h 3213107" name="connsiteY36"/>
                <a:gd fmla="*/ 116419 w 3628517" name="connsiteX37"/>
                <a:gd fmla="*/ 3211200 h 3213107" name="connsiteY37"/>
                <a:gd fmla="*/ 85605 w 3628517" name="connsiteX38"/>
                <a:gd fmla="*/ 3213106 h 3213107" name="connsiteY38"/>
                <a:gd fmla="*/ 114581 w 3628517" name="connsiteX39"/>
                <a:gd fmla="*/ 3213106 h 3213107" name="connsiteY39"/>
                <a:gd fmla="*/ 3090600 w 3628517" name="connsiteX40"/>
                <a:gd fmla="*/ 3213106 h 3213107" name="connsiteY40"/>
                <a:gd fmla="*/ 3307430 w 3628517" name="connsiteX41"/>
                <a:gd fmla="*/ 3213106 h 3213107" name="connsiteY41"/>
                <a:gd fmla="*/ 3307432 w 3628517" name="connsiteX42"/>
                <a:gd fmla="*/ 3213107 h 3213107" name="connsiteY42"/>
                <a:gd fmla="*/ 57429 w 3628517" name="connsiteX43"/>
                <a:gd fmla="*/ 3213107 h 3213107" name="connsiteY43"/>
                <a:gd fmla="*/ 742407 w 3628517" name="connsiteX44"/>
                <a:gd fmla="*/ 1845756 h 3213107" name="connsiteY44"/>
                <a:gd fmla="*/ 800703 w 3628517" name="connsiteX45"/>
                <a:gd fmla="*/ 1307543 h 3213107" name="connsiteY45"/>
                <a:gd fmla="*/ 596667 w 3628517" name="connsiteX46"/>
                <a:gd fmla="*/ 871154 h 3213107" name="connsiteY46"/>
                <a:gd fmla="*/ 33177 w 3628517" name="connsiteX47"/>
                <a:gd fmla="*/ 62130 h 3213107"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3213107" w="3628516">
                  <a:moveTo>
                    <a:pt x="3243329" y="1877104"/>
                  </a:moveTo>
                  <a:lnTo>
                    <a:pt x="3236158" y="1877299"/>
                  </a:lnTo>
                  <a:lnTo>
                    <a:pt x="3240021" y="1877121"/>
                  </a:lnTo>
                  <a:close/>
                  <a:moveTo>
                    <a:pt x="3340104" y="1876609"/>
                  </a:moveTo>
                  <a:cubicBezTo>
                    <a:pt x="3444285" y="1877462"/>
                    <a:pt x="3555639" y="1881894"/>
                    <a:pt x="3628054" y="1885303"/>
                  </a:cubicBezTo>
                  <a:lnTo>
                    <a:pt x="3628517" y="1885326"/>
                  </a:lnTo>
                  <a:lnTo>
                    <a:pt x="3628517" y="1885637"/>
                  </a:lnTo>
                  <a:lnTo>
                    <a:pt x="3621684" y="1885304"/>
                  </a:lnTo>
                  <a:cubicBezTo>
                    <a:pt x="3585477" y="1883599"/>
                    <a:pt x="3539535" y="1881639"/>
                    <a:pt x="3489621" y="1879998"/>
                  </a:cubicBezTo>
                  <a:lnTo>
                    <a:pt x="3334912" y="1876636"/>
                  </a:lnTo>
                  <a:close/>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2901" y="1393625"/>
                  </a:lnTo>
                  <a:lnTo>
                    <a:pt x="3628517" y="1393625"/>
                  </a:lnTo>
                  <a:lnTo>
                    <a:pt x="3628517" y="1597660"/>
                  </a:lnTo>
                  <a:lnTo>
                    <a:pt x="3628517" y="1613540"/>
                  </a:lnTo>
                  <a:lnTo>
                    <a:pt x="2105239" y="1613540"/>
                  </a:lnTo>
                  <a:lnTo>
                    <a:pt x="2105239" y="1880240"/>
                  </a:lnTo>
                  <a:lnTo>
                    <a:pt x="1724239" y="1880240"/>
                  </a:lnTo>
                  <a:lnTo>
                    <a:pt x="1724239" y="2146940"/>
                  </a:lnTo>
                  <a:lnTo>
                    <a:pt x="1330539" y="2146940"/>
                  </a:lnTo>
                  <a:lnTo>
                    <a:pt x="1330539" y="2388240"/>
                  </a:lnTo>
                  <a:lnTo>
                    <a:pt x="936839" y="2388240"/>
                  </a:lnTo>
                  <a:lnTo>
                    <a:pt x="936839" y="2680340"/>
                  </a:lnTo>
                  <a:lnTo>
                    <a:pt x="530439" y="2680340"/>
                  </a:lnTo>
                  <a:lnTo>
                    <a:pt x="530439" y="2934340"/>
                  </a:lnTo>
                  <a:lnTo>
                    <a:pt x="301839" y="2934340"/>
                  </a:lnTo>
                  <a:lnTo>
                    <a:pt x="116419" y="3211200"/>
                  </a:lnTo>
                  <a:lnTo>
                    <a:pt x="85605" y="3213106"/>
                  </a:lnTo>
                  <a:lnTo>
                    <a:pt x="114581" y="3213106"/>
                  </a:lnTo>
                  <a:cubicBezTo>
                    <a:pt x="262164" y="3213106"/>
                    <a:pt x="838660" y="3213106"/>
                    <a:pt x="3090600" y="3213106"/>
                  </a:cubicBezTo>
                  <a:lnTo>
                    <a:pt x="3307430" y="3213106"/>
                  </a:lnTo>
                  <a:lnTo>
                    <a:pt x="3307432" y="3213107"/>
                  </a:lnTo>
                  <a:cubicBezTo>
                    <a:pt x="57429" y="3213107"/>
                    <a:pt x="57429" y="3213107"/>
                    <a:pt x="57429" y="3213107"/>
                  </a:cubicBezTo>
                  <a:cubicBezTo>
                    <a:pt x="57429" y="3213107"/>
                    <a:pt x="625815" y="2456700"/>
                    <a:pt x="742407" y="1845756"/>
                  </a:cubicBezTo>
                  <a:cubicBezTo>
                    <a:pt x="742407" y="1845756"/>
                    <a:pt x="815277" y="1467552"/>
                    <a:pt x="800703" y="1307543"/>
                  </a:cubicBezTo>
                  <a:cubicBezTo>
                    <a:pt x="771555" y="1162080"/>
                    <a:pt x="786129" y="1132987"/>
                    <a:pt x="596667" y="871154"/>
                  </a:cubicBezTo>
                  <a:cubicBezTo>
                    <a:pt x="418136" y="629322"/>
                    <a:pt x="139180" y="242709"/>
                    <a:pt x="33177" y="62130"/>
                  </a:cubicBezTo>
                  <a:close/>
                </a:path>
              </a:pathLst>
            </a:custGeom>
            <a:grpFill/>
            <a:ln>
              <a:noFill/>
            </a:ln>
            <a:effectLst>
              <a:innerShdw blurRad="63500" dir="18900000" dist="50800">
                <a:prstClr val="black">
                  <a:alpha val="50000"/>
                </a:prstClr>
              </a:innerShdw>
            </a:effectLst>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任意多边形 7"/>
            <p:cNvSpPr/>
            <p:nvPr/>
          </p:nvSpPr>
          <p:spPr bwMode="auto">
            <a:xfrm>
              <a:off x="4023404" y="3370294"/>
              <a:ext cx="3642206" cy="1613540"/>
            </a:xfrm>
            <a:custGeom>
              <a:gdLst>
                <a:gd fmla="*/ 0 w 3628517" name="connsiteX0"/>
                <a:gd fmla="*/ 0 h 1613540" name="connsiteY0"/>
                <a:gd fmla="*/ 1817497 w 3628517" name="connsiteX1"/>
                <a:gd fmla="*/ 0 h 1613540" name="connsiteY1"/>
                <a:gd fmla="*/ 1817497 w 3628517" name="connsiteX2"/>
                <a:gd fmla="*/ 266700 h 1613540" name="connsiteY2"/>
                <a:gd fmla="*/ 2198497 w 3628517" name="connsiteX3"/>
                <a:gd fmla="*/ 266700 h 1613540" name="connsiteY3"/>
                <a:gd fmla="*/ 2198497 w 3628517" name="connsiteX4"/>
                <a:gd fmla="*/ 533400 h 1613540" name="connsiteY4"/>
                <a:gd fmla="*/ 2592197 w 3628517" name="connsiteX5"/>
                <a:gd fmla="*/ 533400 h 1613540" name="connsiteY5"/>
                <a:gd fmla="*/ 2592197 w 3628517" name="connsiteX6"/>
                <a:gd fmla="*/ 774700 h 1613540" name="connsiteY6"/>
                <a:gd fmla="*/ 2985897 w 3628517" name="connsiteX7"/>
                <a:gd fmla="*/ 774700 h 1613540" name="connsiteY7"/>
                <a:gd fmla="*/ 2985897 w 3628517" name="connsiteX8"/>
                <a:gd fmla="*/ 1066800 h 1613540" name="connsiteY8"/>
                <a:gd fmla="*/ 3392297 w 3628517" name="connsiteX9"/>
                <a:gd fmla="*/ 1066800 h 1613540" name="connsiteY9"/>
                <a:gd fmla="*/ 3392297 w 3628517" name="connsiteX10"/>
                <a:gd fmla="*/ 1320800 h 1613540" name="connsiteY10"/>
                <a:gd fmla="*/ 3620897 w 3628517" name="connsiteX11"/>
                <a:gd fmla="*/ 1320800 h 1613540" name="connsiteY11"/>
                <a:gd fmla="*/ 3628517 w 3628517" name="connsiteX12"/>
                <a:gd fmla="*/ 1613540 h 1613540" name="connsiteY12"/>
                <a:gd fmla="*/ 3592909 w 3628517" name="connsiteX13"/>
                <a:gd fmla="*/ 1613540 h 1613540" name="connsiteY13"/>
                <a:gd fmla="*/ 3592909 w 3628517" name="connsiteX14"/>
                <a:gd fmla="*/ 1431725 h 1613540" name="connsiteY14"/>
                <a:gd fmla="*/ 3587293 w 3628517" name="connsiteX15"/>
                <a:gd fmla="*/ 1431725 h 1613540" name="connsiteY15"/>
                <a:gd fmla="*/ 3585289 w 3628517" name="connsiteX16"/>
                <a:gd fmla="*/ 1358900 h 1613540" name="connsiteY16"/>
                <a:gd fmla="*/ 3356689 w 3628517" name="connsiteX17"/>
                <a:gd fmla="*/ 1358900 h 1613540" name="connsiteY17"/>
                <a:gd fmla="*/ 3356689 w 3628517" name="connsiteX18"/>
                <a:gd fmla="*/ 1104900 h 1613540" name="connsiteY18"/>
                <a:gd fmla="*/ 2950289 w 3628517" name="connsiteX19"/>
                <a:gd fmla="*/ 1104900 h 1613540" name="connsiteY19"/>
                <a:gd fmla="*/ 2950289 w 3628517" name="connsiteX20"/>
                <a:gd fmla="*/ 812800 h 1613540" name="connsiteY20"/>
                <a:gd fmla="*/ 2556589 w 3628517" name="connsiteX21"/>
                <a:gd fmla="*/ 812800 h 1613540" name="connsiteY21"/>
                <a:gd fmla="*/ 2556589 w 3628517" name="connsiteX22"/>
                <a:gd fmla="*/ 571500 h 1613540" name="connsiteY22"/>
                <a:gd fmla="*/ 2162889 w 3628517" name="connsiteX23"/>
                <a:gd fmla="*/ 571500 h 1613540" name="connsiteY23"/>
                <a:gd fmla="*/ 2162889 w 3628517" name="connsiteX24"/>
                <a:gd fmla="*/ 304800 h 1613540" name="connsiteY24"/>
                <a:gd fmla="*/ 1781889 w 3628517" name="connsiteX25"/>
                <a:gd fmla="*/ 304800 h 1613540" name="connsiteY25"/>
                <a:gd fmla="*/ 1781889 w 3628517" name="connsiteX26"/>
                <a:gd fmla="*/ 38100 h 1613540" name="connsiteY26"/>
                <a:gd fmla="*/ 20345 w 3628517" name="connsiteX27"/>
                <a:gd fmla="*/ 38100 h 1613540" name="connsiteY27"/>
                <a:gd fmla="*/ 0 w 3628517" name="connsiteX28"/>
                <a:gd fmla="*/ 0 h 1613540" name="connsiteY28"/>
                <a:gd fmla="*/ 0 w 3628517" name="connsiteX29"/>
                <a:gd fmla="*/ 0 h 1613540" name="connsiteY29"/>
                <a:gd fmla="*/ 0 w 3628517" name="connsiteX30"/>
                <a:gd fmla="*/ 0 h 1613540" name="connsiteY30"/>
                <a:gd fmla="*/ 0 w 3628517" name="connsiteX31"/>
                <a:gd fmla="*/ 0 h 1613540" name="connsiteY31"/>
                <a:gd fmla="*/ 1781889 w 3628517" name="connsiteX32"/>
                <a:gd fmla="*/ 38100 h 1885326" name="connsiteY32"/>
                <a:gd fmla="*/ 20345 w 3628517" name="connsiteX33"/>
                <a:gd fmla="*/ 38100 h 1885326" name="connsiteY33"/>
                <a:gd fmla="*/ 0 w 3628517" name="connsiteX34"/>
                <a:gd fmla="*/ 0 h 1885326" name="connsiteY34"/>
                <a:gd fmla="*/ 0 w 3628517" name="connsiteX35"/>
                <a:gd fmla="*/ 0 h 1885637" name="connsiteY35"/>
                <a:gd fmla="*/ 0 w 3628517" name="connsiteX36"/>
                <a:gd fmla="*/ 0 h 1885637" name="connsiteY36"/>
                <a:gd fmla="*/ 0 w 3628517" name="connsiteX37"/>
                <a:gd fmla="*/ 0 h 1885637" name="connsiteY37"/>
                <a:gd fmla="*/ 0 w 3628517" name="connsiteX38"/>
                <a:gd fmla="*/ 0 h 1885637" name="connsiteY38"/>
                <a:gd fmla="*/ 0 w 3628517" name="connsiteX39"/>
                <a:gd fmla="*/ 0 h 1885637" name="connsiteY39"/>
                <a:gd fmla="*/ 1781889 w 3628517" name="connsiteX40"/>
                <a:gd fmla="*/ 38100 h 1885637" name="connsiteY40"/>
                <a:gd fmla="*/ 20345 w 3628517" name="connsiteX41"/>
                <a:gd fmla="*/ 38100 h 1885637" name="connsiteY41"/>
                <a:gd fmla="*/ 0 w 3628517" name="connsiteX42"/>
                <a:gd fmla="*/ 0 h 1885637" name="connsiteY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1613540" w="3628516">
                  <a:moveTo>
                    <a:pt x="0" y="0"/>
                  </a:moveTo>
                  <a:lnTo>
                    <a:pt x="1817497" y="0"/>
                  </a:lnTo>
                  <a:lnTo>
                    <a:pt x="1817497" y="266700"/>
                  </a:lnTo>
                  <a:lnTo>
                    <a:pt x="2198497" y="266700"/>
                  </a:lnTo>
                  <a:lnTo>
                    <a:pt x="2198497" y="533400"/>
                  </a:lnTo>
                  <a:lnTo>
                    <a:pt x="2592197" y="533400"/>
                  </a:lnTo>
                  <a:lnTo>
                    <a:pt x="2592197" y="774700"/>
                  </a:lnTo>
                  <a:lnTo>
                    <a:pt x="2985897" y="774700"/>
                  </a:lnTo>
                  <a:lnTo>
                    <a:pt x="2985897" y="1066800"/>
                  </a:lnTo>
                  <a:lnTo>
                    <a:pt x="3392297" y="1066800"/>
                  </a:lnTo>
                  <a:lnTo>
                    <a:pt x="3392297" y="1320800"/>
                  </a:lnTo>
                  <a:lnTo>
                    <a:pt x="3620897" y="1320800"/>
                  </a:lnTo>
                  <a:lnTo>
                    <a:pt x="3628517" y="1613540"/>
                  </a:lnTo>
                  <a:lnTo>
                    <a:pt x="3592909" y="1613540"/>
                  </a:lnTo>
                  <a:lnTo>
                    <a:pt x="3592909" y="1431725"/>
                  </a:lnTo>
                  <a:lnTo>
                    <a:pt x="3587293" y="1431725"/>
                  </a:lnTo>
                  <a:lnTo>
                    <a:pt x="3585289" y="1358900"/>
                  </a:lnTo>
                  <a:lnTo>
                    <a:pt x="3356689" y="1358900"/>
                  </a:lnTo>
                  <a:lnTo>
                    <a:pt x="3356689" y="1104900"/>
                  </a:lnTo>
                  <a:lnTo>
                    <a:pt x="2950289" y="1104900"/>
                  </a:lnTo>
                  <a:lnTo>
                    <a:pt x="2950289" y="812800"/>
                  </a:lnTo>
                  <a:lnTo>
                    <a:pt x="2556589" y="812800"/>
                  </a:lnTo>
                  <a:lnTo>
                    <a:pt x="2556589" y="571500"/>
                  </a:lnTo>
                  <a:lnTo>
                    <a:pt x="2162889" y="571500"/>
                  </a:lnTo>
                  <a:lnTo>
                    <a:pt x="2162889" y="304800"/>
                  </a:lnTo>
                  <a:lnTo>
                    <a:pt x="1781889" y="304800"/>
                  </a:lnTo>
                  <a:lnTo>
                    <a:pt x="1781889" y="38100"/>
                  </a:lnTo>
                  <a:lnTo>
                    <a:pt x="20345" y="38100"/>
                  </a:lnTo>
                  <a:lnTo>
                    <a:pt x="0" y="0"/>
                  </a:lnTo>
                  <a:close/>
                </a:path>
              </a:pathLst>
            </a:custGeom>
            <a:grpFill/>
            <a:ln>
              <a:noFill/>
            </a:ln>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3" name="组合 42"/>
          <p:cNvGrpSpPr/>
          <p:nvPr/>
        </p:nvGrpSpPr>
        <p:grpSpPr>
          <a:xfrm>
            <a:off x="4327061" y="5527110"/>
            <a:ext cx="4208043" cy="1711338"/>
            <a:chOff x="4102051" y="4987960"/>
            <a:chExt cx="3989548" cy="1623067"/>
          </a:xfrm>
        </p:grpSpPr>
        <p:sp>
          <p:nvSpPr>
            <p:cNvPr id="4" name="任意多边形 3"/>
            <p:cNvSpPr/>
            <p:nvPr/>
          </p:nvSpPr>
          <p:spPr bwMode="auto">
            <a:xfrm>
              <a:off x="4104187" y="5011461"/>
              <a:ext cx="3987412" cy="1599566"/>
            </a:xfrm>
            <a:custGeom>
              <a:gdLst>
                <a:gd fmla="*/ 2019634 w 3987412" name="connsiteX0"/>
                <a:gd fmla="*/ 0 h 1599566" name="connsiteY0"/>
                <a:gd fmla="*/ 3984907 w 3987412" name="connsiteX1"/>
                <a:gd fmla="*/ 0 h 1599566" name="connsiteY1"/>
                <a:gd fmla="*/ 3987412 w 3987412" name="connsiteX2"/>
                <a:gd fmla="*/ 19475 h 1599566" name="connsiteY2"/>
                <a:gd fmla="*/ 3971471 w 3987412" name="connsiteX3"/>
                <a:gd fmla="*/ 86752 h 1599566" name="connsiteY3"/>
                <a:gd fmla="*/ 3621695 w 3987412" name="connsiteX4"/>
                <a:gd fmla="*/ 275854 h 1599566" name="connsiteY4"/>
                <a:gd fmla="*/ 3009587 w 3987412" name="connsiteX5"/>
                <a:gd fmla="*/ 275854 h 1599566" name="connsiteY5"/>
                <a:gd fmla="*/ 2892995 w 3987412" name="connsiteX6"/>
                <a:gd fmla="*/ 304946 h 1599566" name="connsiteY6"/>
                <a:gd fmla="*/ 2688959 w 3987412" name="connsiteX7"/>
                <a:gd fmla="*/ 639511 h 1599566" name="connsiteY7"/>
                <a:gd fmla="*/ 2630663 w 3987412" name="connsiteX8"/>
                <a:gd fmla="*/ 1017715 h 1599566" name="connsiteY8"/>
                <a:gd fmla="*/ 3228197 w 3987412" name="connsiteX9"/>
                <a:gd fmla="*/ 1599566 h 1599566" name="connsiteY9"/>
                <a:gd fmla="*/ 28976 w 3987412" name="connsiteX10"/>
                <a:gd fmla="*/ 1599566 h 1599566" name="connsiteY10"/>
                <a:gd fmla="*/ 0 w 3987412" name="connsiteX11"/>
                <a:gd fmla="*/ 1599566 h 1599566" name="connsiteY11"/>
                <a:gd fmla="*/ 30814 w 3987412" name="connsiteX12"/>
                <a:gd fmla="*/ 1597660 h 1599566" name="connsiteY12"/>
                <a:gd fmla="*/ 216234 w 3987412" name="connsiteX13"/>
                <a:gd fmla="*/ 1320800 h 1599566" name="connsiteY13"/>
                <a:gd fmla="*/ 444834 w 3987412" name="connsiteX14"/>
                <a:gd fmla="*/ 1320800 h 1599566" name="connsiteY14"/>
                <a:gd fmla="*/ 444834 w 3987412" name="connsiteX15"/>
                <a:gd fmla="*/ 1066800 h 1599566" name="connsiteY15"/>
                <a:gd fmla="*/ 851234 w 3987412" name="connsiteX16"/>
                <a:gd fmla="*/ 1066800 h 1599566" name="connsiteY16"/>
                <a:gd fmla="*/ 851234 w 3987412" name="connsiteX17"/>
                <a:gd fmla="*/ 774700 h 1599566" name="connsiteY17"/>
                <a:gd fmla="*/ 1244934 w 3987412" name="connsiteX18"/>
                <a:gd fmla="*/ 774700 h 1599566" name="connsiteY18"/>
                <a:gd fmla="*/ 1244934 w 3987412" name="connsiteX19"/>
                <a:gd fmla="*/ 533400 h 1599566" name="connsiteY19"/>
                <a:gd fmla="*/ 1638634 w 3987412" name="connsiteX20"/>
                <a:gd fmla="*/ 533400 h 1599566" name="connsiteY20"/>
                <a:gd fmla="*/ 1638634 w 3987412" name="connsiteX21"/>
                <a:gd fmla="*/ 266700 h 1599566" name="connsiteY21"/>
                <a:gd fmla="*/ 2019634 w 3987412" name="connsiteX22"/>
                <a:gd fmla="*/ 266700 h 159956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1599566" w="3987412">
                  <a:moveTo>
                    <a:pt x="2019634" y="0"/>
                  </a:moveTo>
                  <a:lnTo>
                    <a:pt x="3984907" y="0"/>
                  </a:lnTo>
                  <a:lnTo>
                    <a:pt x="3987412" y="19475"/>
                  </a:lnTo>
                  <a:cubicBezTo>
                    <a:pt x="3986956" y="42204"/>
                    <a:pt x="3982402" y="64932"/>
                    <a:pt x="3971471" y="86752"/>
                  </a:cubicBezTo>
                  <a:cubicBezTo>
                    <a:pt x="3927749" y="174030"/>
                    <a:pt x="3840305" y="246761"/>
                    <a:pt x="3621695" y="275854"/>
                  </a:cubicBezTo>
                  <a:cubicBezTo>
                    <a:pt x="3621695" y="275854"/>
                    <a:pt x="3126179" y="246761"/>
                    <a:pt x="3009587" y="275854"/>
                  </a:cubicBezTo>
                  <a:cubicBezTo>
                    <a:pt x="2892995" y="290400"/>
                    <a:pt x="2892995" y="304946"/>
                    <a:pt x="2892995" y="304946"/>
                  </a:cubicBezTo>
                  <a:cubicBezTo>
                    <a:pt x="2892995" y="304946"/>
                    <a:pt x="2732681" y="377678"/>
                    <a:pt x="2688959" y="639511"/>
                  </a:cubicBezTo>
                  <a:cubicBezTo>
                    <a:pt x="2645237" y="901344"/>
                    <a:pt x="2630663" y="1017715"/>
                    <a:pt x="2630663" y="1017715"/>
                  </a:cubicBezTo>
                  <a:cubicBezTo>
                    <a:pt x="2630663" y="1017715"/>
                    <a:pt x="2630663" y="1265002"/>
                    <a:pt x="3228197" y="1599566"/>
                  </a:cubicBezTo>
                  <a:cubicBezTo>
                    <a:pt x="790695" y="1599566"/>
                    <a:pt x="181320" y="1599566"/>
                    <a:pt x="28976" y="1599566"/>
                  </a:cubicBezTo>
                  <a:lnTo>
                    <a:pt x="0" y="1599566"/>
                  </a:lnTo>
                  <a:lnTo>
                    <a:pt x="30814" y="1597660"/>
                  </a:lnTo>
                  <a:lnTo>
                    <a:pt x="216234" y="1320800"/>
                  </a:lnTo>
                  <a:lnTo>
                    <a:pt x="444834" y="1320800"/>
                  </a:lnTo>
                  <a:lnTo>
                    <a:pt x="444834" y="1066800"/>
                  </a:lnTo>
                  <a:lnTo>
                    <a:pt x="851234" y="1066800"/>
                  </a:lnTo>
                  <a:lnTo>
                    <a:pt x="851234" y="774700"/>
                  </a:lnTo>
                  <a:lnTo>
                    <a:pt x="1244934" y="774700"/>
                  </a:lnTo>
                  <a:lnTo>
                    <a:pt x="1244934" y="533400"/>
                  </a:lnTo>
                  <a:lnTo>
                    <a:pt x="1638634" y="533400"/>
                  </a:lnTo>
                  <a:lnTo>
                    <a:pt x="1638634" y="266700"/>
                  </a:lnTo>
                  <a:lnTo>
                    <a:pt x="2019634" y="266700"/>
                  </a:lnTo>
                  <a:close/>
                </a:path>
              </a:pathLst>
            </a:custGeom>
            <a:solidFill>
              <a:schemeClr val="tx1">
                <a:lumMod val="65000"/>
                <a:lumOff val="35000"/>
              </a:schemeClr>
            </a:solidFill>
            <a:ln>
              <a:noFill/>
            </a:ln>
            <a:effectLst>
              <a:innerShdw blurRad="63500" dir="18900000" dist="50800">
                <a:prstClr val="black">
                  <a:alpha val="50000"/>
                </a:prstClr>
              </a:innerShdw>
            </a:effectLst>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任意多边形 6"/>
            <p:cNvSpPr/>
            <p:nvPr/>
          </p:nvSpPr>
          <p:spPr bwMode="auto">
            <a:xfrm>
              <a:off x="4102051" y="4987960"/>
              <a:ext cx="3968504" cy="1618616"/>
            </a:xfrm>
            <a:custGeom>
              <a:gdLst>
                <a:gd fmla="*/ 2000726 w 3968504" name="connsiteX0"/>
                <a:gd fmla="*/ 0 h 1618616" name="connsiteY0"/>
                <a:gd fmla="*/ 3965999 w 3968504" name="connsiteX1"/>
                <a:gd fmla="*/ 0 h 1618616" name="connsiteY1"/>
                <a:gd fmla="*/ 3968504 w 3968504" name="connsiteX2"/>
                <a:gd fmla="*/ 19475 h 1618616" name="connsiteY2"/>
                <a:gd fmla="*/ 3965897 w 3968504" name="connsiteX3"/>
                <a:gd fmla="*/ 30480 h 1618616" name="connsiteY3"/>
                <a:gd fmla="*/ 2030102 w 3968504" name="connsiteX4"/>
                <a:gd fmla="*/ 30480 h 1618616" name="connsiteY4"/>
                <a:gd fmla="*/ 2030102 w 3968504" name="connsiteX5"/>
                <a:gd fmla="*/ 297180 h 1618616" name="connsiteY5"/>
                <a:gd fmla="*/ 1649102 w 3968504" name="connsiteX6"/>
                <a:gd fmla="*/ 297180 h 1618616" name="connsiteY6"/>
                <a:gd fmla="*/ 1649102 w 3968504" name="connsiteX7"/>
                <a:gd fmla="*/ 563880 h 1618616" name="connsiteY7"/>
                <a:gd fmla="*/ 1255402 w 3968504" name="connsiteX8"/>
                <a:gd fmla="*/ 563880 h 1618616" name="connsiteY8"/>
                <a:gd fmla="*/ 1255402 w 3968504" name="connsiteX9"/>
                <a:gd fmla="*/ 805180 h 1618616" name="connsiteY9"/>
                <a:gd fmla="*/ 861702 w 3968504" name="connsiteX10"/>
                <a:gd fmla="*/ 805180 h 1618616" name="connsiteY10"/>
                <a:gd fmla="*/ 861702 w 3968504" name="connsiteX11"/>
                <a:gd fmla="*/ 1097280 h 1618616" name="connsiteY11"/>
                <a:gd fmla="*/ 455302 w 3968504" name="connsiteX12"/>
                <a:gd fmla="*/ 1097280 h 1618616" name="connsiteY12"/>
                <a:gd fmla="*/ 455302 w 3968504" name="connsiteX13"/>
                <a:gd fmla="*/ 1351280 h 1618616" name="connsiteY13"/>
                <a:gd fmla="*/ 226702 w 3968504" name="connsiteX14"/>
                <a:gd fmla="*/ 1351280 h 1618616" name="connsiteY14"/>
                <a:gd fmla="*/ 50894 w 3968504" name="connsiteX15"/>
                <a:gd fmla="*/ 1618616 h 1618616" name="connsiteY15"/>
                <a:gd fmla="*/ 0 w 3968504" name="connsiteX16"/>
                <a:gd fmla="*/ 1616710 h 1618616" name="connsiteY16"/>
                <a:gd fmla="*/ 197326 w 3968504" name="connsiteX17"/>
                <a:gd fmla="*/ 1320800 h 1618616" name="connsiteY17"/>
                <a:gd fmla="*/ 425926 w 3968504" name="connsiteX18"/>
                <a:gd fmla="*/ 1320800 h 1618616" name="connsiteY18"/>
                <a:gd fmla="*/ 425926 w 3968504" name="connsiteX19"/>
                <a:gd fmla="*/ 1066800 h 1618616" name="connsiteY19"/>
                <a:gd fmla="*/ 832326 w 3968504" name="connsiteX20"/>
                <a:gd fmla="*/ 1066800 h 1618616" name="connsiteY20"/>
                <a:gd fmla="*/ 832326 w 3968504" name="connsiteX21"/>
                <a:gd fmla="*/ 774700 h 1618616" name="connsiteY21"/>
                <a:gd fmla="*/ 1226026 w 3968504" name="connsiteX22"/>
                <a:gd fmla="*/ 774700 h 1618616" name="connsiteY22"/>
                <a:gd fmla="*/ 1226026 w 3968504" name="connsiteX23"/>
                <a:gd fmla="*/ 533400 h 1618616" name="connsiteY23"/>
                <a:gd fmla="*/ 1619726 w 3968504" name="connsiteX24"/>
                <a:gd fmla="*/ 533400 h 1618616" name="connsiteY24"/>
                <a:gd fmla="*/ 1619726 w 3968504" name="connsiteX25"/>
                <a:gd fmla="*/ 266700 h 1618616" name="connsiteY25"/>
                <a:gd fmla="*/ 2000726 w 3968504" name="connsiteX26"/>
                <a:gd fmla="*/ 266700 h 1618616" name="connsiteY26"/>
                <a:gd fmla="*/ 2000726 w 3968504" name="connsiteX27"/>
                <a:gd fmla="*/ 0 h 1618616" name="connsiteY27"/>
                <a:gd fmla="*/ 2000726 w 3968504" name="connsiteX28"/>
                <a:gd fmla="*/ 0 h 1618616"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b="b" l="l" r="r" t="t"/>
              <a:pathLst>
                <a:path h="1618616" w="3968504">
                  <a:moveTo>
                    <a:pt x="2000726" y="0"/>
                  </a:moveTo>
                  <a:lnTo>
                    <a:pt x="3965999" y="0"/>
                  </a:lnTo>
                  <a:lnTo>
                    <a:pt x="3968504" y="19475"/>
                  </a:lnTo>
                  <a:lnTo>
                    <a:pt x="3965897" y="30480"/>
                  </a:lnTo>
                  <a:lnTo>
                    <a:pt x="2030102" y="30480"/>
                  </a:lnTo>
                  <a:lnTo>
                    <a:pt x="2030102" y="297180"/>
                  </a:lnTo>
                  <a:lnTo>
                    <a:pt x="1649102" y="297180"/>
                  </a:lnTo>
                  <a:lnTo>
                    <a:pt x="1649102" y="563880"/>
                  </a:lnTo>
                  <a:lnTo>
                    <a:pt x="1255402" y="563880"/>
                  </a:lnTo>
                  <a:lnTo>
                    <a:pt x="1255402" y="805180"/>
                  </a:lnTo>
                  <a:lnTo>
                    <a:pt x="861702" y="805180"/>
                  </a:lnTo>
                  <a:lnTo>
                    <a:pt x="861702" y="1097280"/>
                  </a:lnTo>
                  <a:lnTo>
                    <a:pt x="455302" y="1097280"/>
                  </a:lnTo>
                  <a:lnTo>
                    <a:pt x="455302" y="1351280"/>
                  </a:lnTo>
                  <a:lnTo>
                    <a:pt x="226702" y="1351280"/>
                  </a:lnTo>
                  <a:lnTo>
                    <a:pt x="50894" y="1618616"/>
                  </a:lnTo>
                  <a:lnTo>
                    <a:pt x="0" y="1616710"/>
                  </a:lnTo>
                  <a:lnTo>
                    <a:pt x="197326" y="1320800"/>
                  </a:lnTo>
                  <a:lnTo>
                    <a:pt x="425926" y="1320800"/>
                  </a:lnTo>
                  <a:lnTo>
                    <a:pt x="425926" y="1066800"/>
                  </a:lnTo>
                  <a:lnTo>
                    <a:pt x="832326" y="1066800"/>
                  </a:lnTo>
                  <a:lnTo>
                    <a:pt x="832326" y="774700"/>
                  </a:lnTo>
                  <a:lnTo>
                    <a:pt x="1226026" y="774700"/>
                  </a:lnTo>
                  <a:lnTo>
                    <a:pt x="1226026" y="533400"/>
                  </a:lnTo>
                  <a:lnTo>
                    <a:pt x="1619726" y="533400"/>
                  </a:lnTo>
                  <a:lnTo>
                    <a:pt x="1619726" y="266700"/>
                  </a:lnTo>
                  <a:lnTo>
                    <a:pt x="2000726" y="266700"/>
                  </a:lnTo>
                  <a:lnTo>
                    <a:pt x="2000726" y="0"/>
                  </a:lnTo>
                  <a:close/>
                </a:path>
              </a:pathLst>
            </a:custGeom>
            <a:solidFill>
              <a:srgbClr val="F7F7F7"/>
            </a:solidFill>
            <a:ln>
              <a:noFill/>
            </a:ln>
            <a:extLst/>
          </p:spPr>
          <p:txBody>
            <a:bodyPr anchor="t" anchorCtr="0" bIns="48218" compatLnSpc="1" lIns="96435" numCol="1" rIns="96435" tIns="48218"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9" name="组合 38"/>
          <p:cNvGrpSpPr/>
          <p:nvPr/>
        </p:nvGrpSpPr>
        <p:grpSpPr>
          <a:xfrm>
            <a:off x="4669942" y="1529292"/>
            <a:ext cx="1975604" cy="1160889"/>
            <a:chOff x="4427129" y="1196350"/>
            <a:chExt cx="1873024" cy="1101010"/>
          </a:xfrm>
        </p:grpSpPr>
        <p:sp>
          <p:nvSpPr>
            <p:cNvPr id="11" name="文本框 256"/>
            <p:cNvSpPr txBox="1"/>
            <p:nvPr/>
          </p:nvSpPr>
          <p:spPr>
            <a:xfrm>
              <a:off x="4427129" y="1241685"/>
              <a:ext cx="568864" cy="1001367"/>
            </a:xfrm>
            <a:prstGeom prst="rect">
              <a:avLst/>
            </a:prstGeom>
            <a:noFill/>
          </p:spPr>
          <p:txBody>
            <a:bodyPr rtlCol="0" wrap="square">
              <a:spAutoFit/>
            </a:bodyPr>
            <a:lstStyle/>
            <a:p>
              <a:r>
                <a:rPr altLang="zh-CN" lang="en-US" sz="6328">
                  <a:solidFill>
                    <a:prstClr val="white"/>
                  </a:solidFill>
                  <a:latin charset="0" panose="020b0604020202020204" pitchFamily="34" typeface="Arial"/>
                  <a:ea charset="-122" panose="020b0503020204020204" pitchFamily="34" typeface="微软雅黑"/>
                  <a:sym charset="0" panose="020b0604020202020204" pitchFamily="34" typeface="Arial"/>
                </a:rPr>
                <a:t>3</a:t>
              </a:r>
            </a:p>
          </p:txBody>
        </p:sp>
        <p:grpSp>
          <p:nvGrpSpPr>
            <p:cNvPr id="25" name="Group 195"/>
            <p:cNvGrpSpPr>
              <a:grpSpLocks noChangeAspect="1"/>
            </p:cNvGrpSpPr>
            <p:nvPr/>
          </p:nvGrpSpPr>
          <p:grpSpPr>
            <a:xfrm>
              <a:off x="5424759" y="1196350"/>
              <a:ext cx="875394" cy="1101010"/>
              <a:chOff x="2980" y="105"/>
              <a:chExt cx="1649" cy="2074"/>
            </a:xfrm>
            <a:solidFill>
              <a:schemeClr val="tx1">
                <a:lumMod val="75000"/>
                <a:lumOff val="25000"/>
              </a:schemeClr>
            </a:solidFill>
          </p:grpSpPr>
          <p:sp>
            <p:nvSpPr>
              <p:cNvPr id="26" name="Freeform 196"/>
              <p:cNvSpPr/>
              <p:nvPr/>
            </p:nvSpPr>
            <p:spPr bwMode="auto">
              <a:xfrm>
                <a:off x="3549" y="105"/>
                <a:ext cx="470" cy="469"/>
              </a:xfrm>
              <a:custGeom>
                <a:gdLst>
                  <a:gd fmla="*/ 79 w 198" name="T0"/>
                  <a:gd fmla="*/ 187 h 198" name="T1"/>
                  <a:gd fmla="*/ 187 w 198" name="T2"/>
                  <a:gd fmla="*/ 120 h 198" name="T3"/>
                  <a:gd fmla="*/ 120 w 198" name="T4"/>
                  <a:gd fmla="*/ 12 h 198" name="T5"/>
                  <a:gd fmla="*/ 12 w 198" name="T6"/>
                  <a:gd fmla="*/ 79 h 198" name="T7"/>
                  <a:gd fmla="*/ 79 w 198" name="T8"/>
                  <a:gd fmla="*/ 187 h 198" name="T9"/>
                </a:gdLst>
                <a:cxnLst>
                  <a:cxn ang="0">
                    <a:pos x="T0" y="T1"/>
                  </a:cxn>
                  <a:cxn ang="0">
                    <a:pos x="T2" y="T3"/>
                  </a:cxn>
                  <a:cxn ang="0">
                    <a:pos x="T4" y="T5"/>
                  </a:cxn>
                  <a:cxn ang="0">
                    <a:pos x="T6" y="T7"/>
                  </a:cxn>
                  <a:cxn ang="0">
                    <a:pos x="T8" y="T9"/>
                  </a:cxn>
                </a:cxnLst>
                <a:rect b="b" l="0" r="r" t="0"/>
                <a:pathLst>
                  <a:path h="198" w="198">
                    <a:moveTo>
                      <a:pt x="79" y="187"/>
                    </a:moveTo>
                    <a:cubicBezTo>
                      <a:pt x="127" y="198"/>
                      <a:pt x="176" y="168"/>
                      <a:pt x="187" y="120"/>
                    </a:cubicBezTo>
                    <a:cubicBezTo>
                      <a:pt x="198" y="71"/>
                      <a:pt x="168" y="23"/>
                      <a:pt x="120" y="12"/>
                    </a:cubicBezTo>
                    <a:cubicBezTo>
                      <a:pt x="71" y="0"/>
                      <a:pt x="23" y="30"/>
                      <a:pt x="12" y="79"/>
                    </a:cubicBezTo>
                    <a:cubicBezTo>
                      <a:pt x="0" y="127"/>
                      <a:pt x="30" y="176"/>
                      <a:pt x="79" y="18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197"/>
              <p:cNvSpPr>
                <a:spLocks noEditPoints="1"/>
              </p:cNvSpPr>
              <p:nvPr/>
            </p:nvSpPr>
            <p:spPr bwMode="auto">
              <a:xfrm>
                <a:off x="2980" y="558"/>
                <a:ext cx="1649" cy="1621"/>
              </a:xfrm>
              <a:custGeom>
                <a:gdLst>
                  <a:gd fmla="*/ 244 w 695" name="T0"/>
                  <a:gd fmla="*/ 499 h 684" name="T1"/>
                  <a:gd fmla="*/ 299 w 695" name="T2"/>
                  <a:gd fmla="*/ 454 h 684" name="T3"/>
                  <a:gd fmla="*/ 298 w 695" name="T4"/>
                  <a:gd fmla="*/ 617 h 684" name="T5"/>
                  <a:gd fmla="*/ 345 w 695" name="T6"/>
                  <a:gd fmla="*/ 684 h 684" name="T7"/>
                  <a:gd fmla="*/ 415 w 695" name="T8"/>
                  <a:gd fmla="*/ 529 h 684" name="T9"/>
                  <a:gd fmla="*/ 306 w 695" name="T10"/>
                  <a:gd fmla="*/ 306 h 684" name="T11"/>
                  <a:gd fmla="*/ 316 w 695" name="T12"/>
                  <a:gd fmla="*/ 155 h 684" name="T13"/>
                  <a:gd fmla="*/ 430 w 695" name="T14"/>
                  <a:gd fmla="*/ 214 h 684" name="T15"/>
                  <a:gd fmla="*/ 481 w 695" name="T16"/>
                  <a:gd fmla="*/ 205 h 684" name="T17"/>
                  <a:gd fmla="*/ 505 w 695" name="T18"/>
                  <a:gd fmla="*/ 226 h 684" name="T19"/>
                  <a:gd fmla="*/ 495 w 695" name="T20"/>
                  <a:gd fmla="*/ 283 h 684" name="T21"/>
                  <a:gd fmla="*/ 614 w 695" name="T22"/>
                  <a:gd fmla="*/ 323 h 684" name="T23"/>
                  <a:gd fmla="*/ 683 w 695" name="T24"/>
                  <a:gd fmla="*/ 144 h 684" name="T25"/>
                  <a:gd fmla="*/ 565 w 695" name="T26"/>
                  <a:gd fmla="*/ 104 h 684" name="T27"/>
                  <a:gd fmla="*/ 543 w 695" name="T28"/>
                  <a:gd fmla="*/ 137 h 684" name="T29"/>
                  <a:gd fmla="*/ 470 w 695" name="T30"/>
                  <a:gd fmla="*/ 140 h 684" name="T31"/>
                  <a:gd fmla="*/ 392 w 695" name="T32"/>
                  <a:gd fmla="*/ 138 h 684" name="T33"/>
                  <a:gd fmla="*/ 335 w 695" name="T34"/>
                  <a:gd fmla="*/ 66 h 684" name="T35"/>
                  <a:gd fmla="*/ 332 w 695" name="T36"/>
                  <a:gd fmla="*/ 58 h 684" name="T37"/>
                  <a:gd fmla="*/ 331 w 695" name="T38"/>
                  <a:gd fmla="*/ 57 h 684" name="T39"/>
                  <a:gd fmla="*/ 331 w 695" name="T40"/>
                  <a:gd fmla="*/ 57 h 684" name="T41"/>
                  <a:gd fmla="*/ 290 w 695" name="T42"/>
                  <a:gd fmla="*/ 2 h 684" name="T43"/>
                  <a:gd fmla="*/ 246 w 695" name="T44"/>
                  <a:gd fmla="*/ 0 h 684" name="T45"/>
                  <a:gd fmla="*/ 81 w 695" name="T46"/>
                  <a:gd fmla="*/ 97 h 684" name="T47"/>
                  <a:gd fmla="*/ 65 w 695" name="T48"/>
                  <a:gd fmla="*/ 262 h 684" name="T49"/>
                  <a:gd fmla="*/ 101 w 695" name="T50"/>
                  <a:gd fmla="*/ 290 h 684" name="T51"/>
                  <a:gd fmla="*/ 125 w 695" name="T52"/>
                  <a:gd fmla="*/ 201 h 684" name="T53"/>
                  <a:gd fmla="*/ 184 w 695" name="T54"/>
                  <a:gd fmla="*/ 78 h 684" name="T55"/>
                  <a:gd fmla="*/ 176 w 695" name="T56"/>
                  <a:gd fmla="*/ 328 h 684" name="T57"/>
                  <a:gd fmla="*/ 153 w 695" name="T58"/>
                  <a:gd fmla="*/ 457 h 684" name="T59"/>
                  <a:gd fmla="*/ 12 w 695" name="T60"/>
                  <a:gd fmla="*/ 640 h 684" name="T61"/>
                  <a:gd fmla="*/ 538 w 695" name="T62"/>
                  <a:gd fmla="*/ 148 h 684" name="T63"/>
                  <a:gd fmla="*/ 511 w 695" name="T64"/>
                  <a:gd fmla="*/ 215 h 684" name="T65"/>
                  <a:gd fmla="*/ 492 w 695" name="T66"/>
                  <a:gd fmla="*/ 200 h 684" name="T67"/>
                  <a:gd fmla="*/ 513 w 695" name="T68"/>
                  <a:gd fmla="*/ 153 h 684" name="T69"/>
                  <a:gd fmla="*/ 538 w 695" name="T70"/>
                  <a:gd fmla="*/ 148 h 6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84" w="695">
                    <a:moveTo>
                      <a:pt x="78" y="663"/>
                    </a:moveTo>
                    <a:cubicBezTo>
                      <a:pt x="165" y="622"/>
                      <a:pt x="217" y="559"/>
                      <a:pt x="244" y="499"/>
                    </a:cubicBezTo>
                    <a:cubicBezTo>
                      <a:pt x="258" y="468"/>
                      <a:pt x="266" y="438"/>
                      <a:pt x="271" y="411"/>
                    </a:cubicBezTo>
                    <a:cubicBezTo>
                      <a:pt x="282" y="423"/>
                      <a:pt x="292" y="438"/>
                      <a:pt x="299" y="454"/>
                    </a:cubicBezTo>
                    <a:cubicBezTo>
                      <a:pt x="309" y="475"/>
                      <a:pt x="315" y="500"/>
                      <a:pt x="315" y="529"/>
                    </a:cubicBezTo>
                    <a:cubicBezTo>
                      <a:pt x="315" y="554"/>
                      <a:pt x="311" y="583"/>
                      <a:pt x="298" y="617"/>
                    </a:cubicBezTo>
                    <a:cubicBezTo>
                      <a:pt x="289" y="643"/>
                      <a:pt x="303" y="672"/>
                      <a:pt x="329" y="681"/>
                    </a:cubicBezTo>
                    <a:cubicBezTo>
                      <a:pt x="334" y="683"/>
                      <a:pt x="340" y="684"/>
                      <a:pt x="345" y="684"/>
                    </a:cubicBezTo>
                    <a:cubicBezTo>
                      <a:pt x="366" y="684"/>
                      <a:pt x="385" y="671"/>
                      <a:pt x="393" y="651"/>
                    </a:cubicBezTo>
                    <a:cubicBezTo>
                      <a:pt x="408" y="607"/>
                      <a:pt x="415" y="567"/>
                      <a:pt x="415" y="529"/>
                    </a:cubicBezTo>
                    <a:cubicBezTo>
                      <a:pt x="415" y="483"/>
                      <a:pt x="405" y="443"/>
                      <a:pt x="388" y="409"/>
                    </a:cubicBezTo>
                    <a:cubicBezTo>
                      <a:pt x="366" y="362"/>
                      <a:pt x="334" y="329"/>
                      <a:pt x="306" y="306"/>
                    </a:cubicBezTo>
                    <a:cubicBezTo>
                      <a:pt x="306" y="305"/>
                      <a:pt x="306" y="304"/>
                      <a:pt x="306" y="303"/>
                    </a:cubicBezTo>
                    <a:cubicBezTo>
                      <a:pt x="300" y="255"/>
                      <a:pt x="307" y="202"/>
                      <a:pt x="316" y="155"/>
                    </a:cubicBezTo>
                    <a:cubicBezTo>
                      <a:pt x="327" y="168"/>
                      <a:pt x="340" y="181"/>
                      <a:pt x="356" y="191"/>
                    </a:cubicBezTo>
                    <a:cubicBezTo>
                      <a:pt x="376" y="205"/>
                      <a:pt x="402" y="214"/>
                      <a:pt x="430" y="214"/>
                    </a:cubicBezTo>
                    <a:cubicBezTo>
                      <a:pt x="430" y="214"/>
                      <a:pt x="430" y="214"/>
                      <a:pt x="430" y="214"/>
                    </a:cubicBezTo>
                    <a:cubicBezTo>
                      <a:pt x="447" y="214"/>
                      <a:pt x="463" y="211"/>
                      <a:pt x="481" y="205"/>
                    </a:cubicBezTo>
                    <a:cubicBezTo>
                      <a:pt x="485" y="213"/>
                      <a:pt x="492" y="219"/>
                      <a:pt x="501" y="224"/>
                    </a:cubicBezTo>
                    <a:cubicBezTo>
                      <a:pt x="503" y="224"/>
                      <a:pt x="504" y="225"/>
                      <a:pt x="505" y="226"/>
                    </a:cubicBezTo>
                    <a:cubicBezTo>
                      <a:pt x="488" y="262"/>
                      <a:pt x="488" y="262"/>
                      <a:pt x="488" y="262"/>
                    </a:cubicBezTo>
                    <a:cubicBezTo>
                      <a:pt x="484" y="270"/>
                      <a:pt x="487" y="279"/>
                      <a:pt x="495" y="283"/>
                    </a:cubicBezTo>
                    <a:cubicBezTo>
                      <a:pt x="592" y="330"/>
                      <a:pt x="592" y="330"/>
                      <a:pt x="592" y="330"/>
                    </a:cubicBezTo>
                    <a:cubicBezTo>
                      <a:pt x="600" y="334"/>
                      <a:pt x="610" y="331"/>
                      <a:pt x="614" y="323"/>
                    </a:cubicBezTo>
                    <a:cubicBezTo>
                      <a:pt x="691" y="165"/>
                      <a:pt x="691" y="165"/>
                      <a:pt x="691" y="165"/>
                    </a:cubicBezTo>
                    <a:cubicBezTo>
                      <a:pt x="695" y="157"/>
                      <a:pt x="691" y="147"/>
                      <a:pt x="683" y="144"/>
                    </a:cubicBezTo>
                    <a:cubicBezTo>
                      <a:pt x="586" y="96"/>
                      <a:pt x="586" y="96"/>
                      <a:pt x="586" y="96"/>
                    </a:cubicBezTo>
                    <a:cubicBezTo>
                      <a:pt x="578" y="92"/>
                      <a:pt x="569" y="96"/>
                      <a:pt x="565" y="104"/>
                    </a:cubicBezTo>
                    <a:cubicBezTo>
                      <a:pt x="547" y="140"/>
                      <a:pt x="547" y="140"/>
                      <a:pt x="547" y="140"/>
                    </a:cubicBezTo>
                    <a:cubicBezTo>
                      <a:pt x="546" y="139"/>
                      <a:pt x="545" y="138"/>
                      <a:pt x="543" y="137"/>
                    </a:cubicBezTo>
                    <a:cubicBezTo>
                      <a:pt x="528" y="130"/>
                      <a:pt x="512" y="131"/>
                      <a:pt x="498" y="139"/>
                    </a:cubicBezTo>
                    <a:cubicBezTo>
                      <a:pt x="490" y="135"/>
                      <a:pt x="479" y="135"/>
                      <a:pt x="470" y="140"/>
                    </a:cubicBezTo>
                    <a:cubicBezTo>
                      <a:pt x="454" y="148"/>
                      <a:pt x="441" y="150"/>
                      <a:pt x="430" y="150"/>
                    </a:cubicBezTo>
                    <a:cubicBezTo>
                      <a:pt x="416" y="150"/>
                      <a:pt x="404" y="146"/>
                      <a:pt x="392" y="138"/>
                    </a:cubicBezTo>
                    <a:cubicBezTo>
                      <a:pt x="374" y="126"/>
                      <a:pt x="358" y="106"/>
                      <a:pt x="347" y="88"/>
                    </a:cubicBezTo>
                    <a:cubicBezTo>
                      <a:pt x="342" y="79"/>
                      <a:pt x="338" y="71"/>
                      <a:pt x="335" y="66"/>
                    </a:cubicBezTo>
                    <a:cubicBezTo>
                      <a:pt x="334" y="63"/>
                      <a:pt x="333" y="61"/>
                      <a:pt x="332" y="59"/>
                    </a:cubicBezTo>
                    <a:cubicBezTo>
                      <a:pt x="332" y="58"/>
                      <a:pt x="332" y="58"/>
                      <a:pt x="332" y="58"/>
                    </a:cubicBezTo>
                    <a:cubicBezTo>
                      <a:pt x="331" y="57"/>
                      <a:pt x="331" y="57"/>
                      <a:pt x="331" y="57"/>
                    </a:cubicBezTo>
                    <a:cubicBezTo>
                      <a:pt x="331" y="57"/>
                      <a:pt x="331" y="57"/>
                      <a:pt x="331" y="57"/>
                    </a:cubicBezTo>
                    <a:cubicBezTo>
                      <a:pt x="331" y="57"/>
                      <a:pt x="331" y="57"/>
                      <a:pt x="331" y="57"/>
                    </a:cubicBezTo>
                    <a:cubicBezTo>
                      <a:pt x="331" y="57"/>
                      <a:pt x="331" y="57"/>
                      <a:pt x="331" y="57"/>
                    </a:cubicBezTo>
                    <a:cubicBezTo>
                      <a:pt x="331" y="56"/>
                      <a:pt x="330" y="55"/>
                      <a:pt x="330" y="54"/>
                    </a:cubicBezTo>
                    <a:cubicBezTo>
                      <a:pt x="325" y="29"/>
                      <a:pt x="311" y="8"/>
                      <a:pt x="290" y="2"/>
                    </a:cubicBezTo>
                    <a:cubicBezTo>
                      <a:pt x="282" y="0"/>
                      <a:pt x="272" y="0"/>
                      <a:pt x="263" y="1"/>
                    </a:cubicBezTo>
                    <a:cubicBezTo>
                      <a:pt x="258" y="1"/>
                      <a:pt x="253" y="0"/>
                      <a:pt x="246" y="0"/>
                    </a:cubicBezTo>
                    <a:cubicBezTo>
                      <a:pt x="218" y="1"/>
                      <a:pt x="173" y="5"/>
                      <a:pt x="132" y="34"/>
                    </a:cubicBezTo>
                    <a:cubicBezTo>
                      <a:pt x="112" y="49"/>
                      <a:pt x="93" y="70"/>
                      <a:pt x="81" y="97"/>
                    </a:cubicBezTo>
                    <a:cubicBezTo>
                      <a:pt x="68" y="125"/>
                      <a:pt x="61" y="160"/>
                      <a:pt x="61" y="201"/>
                    </a:cubicBezTo>
                    <a:cubicBezTo>
                      <a:pt x="61" y="220"/>
                      <a:pt x="62" y="240"/>
                      <a:pt x="65" y="262"/>
                    </a:cubicBezTo>
                    <a:cubicBezTo>
                      <a:pt x="67" y="278"/>
                      <a:pt x="81" y="290"/>
                      <a:pt x="97" y="290"/>
                    </a:cubicBezTo>
                    <a:cubicBezTo>
                      <a:pt x="98" y="290"/>
                      <a:pt x="100" y="290"/>
                      <a:pt x="101" y="290"/>
                    </a:cubicBezTo>
                    <a:cubicBezTo>
                      <a:pt x="119" y="287"/>
                      <a:pt x="131" y="271"/>
                      <a:pt x="129" y="253"/>
                    </a:cubicBezTo>
                    <a:cubicBezTo>
                      <a:pt x="126" y="234"/>
                      <a:pt x="125" y="217"/>
                      <a:pt x="125" y="201"/>
                    </a:cubicBezTo>
                    <a:cubicBezTo>
                      <a:pt x="125" y="167"/>
                      <a:pt x="130" y="142"/>
                      <a:pt x="139" y="124"/>
                    </a:cubicBezTo>
                    <a:cubicBezTo>
                      <a:pt x="150" y="100"/>
                      <a:pt x="166" y="86"/>
                      <a:pt x="184" y="78"/>
                    </a:cubicBezTo>
                    <a:cubicBezTo>
                      <a:pt x="159" y="155"/>
                      <a:pt x="153" y="207"/>
                      <a:pt x="163" y="293"/>
                    </a:cubicBezTo>
                    <a:cubicBezTo>
                      <a:pt x="166" y="308"/>
                      <a:pt x="171" y="319"/>
                      <a:pt x="176" y="328"/>
                    </a:cubicBezTo>
                    <a:cubicBezTo>
                      <a:pt x="177" y="333"/>
                      <a:pt x="177" y="338"/>
                      <a:pt x="177" y="345"/>
                    </a:cubicBezTo>
                    <a:cubicBezTo>
                      <a:pt x="177" y="372"/>
                      <a:pt x="173" y="415"/>
                      <a:pt x="153" y="457"/>
                    </a:cubicBezTo>
                    <a:cubicBezTo>
                      <a:pt x="133" y="499"/>
                      <a:pt x="100" y="541"/>
                      <a:pt x="35" y="573"/>
                    </a:cubicBezTo>
                    <a:cubicBezTo>
                      <a:pt x="10" y="585"/>
                      <a:pt x="0" y="615"/>
                      <a:pt x="12" y="640"/>
                    </a:cubicBezTo>
                    <a:cubicBezTo>
                      <a:pt x="24" y="664"/>
                      <a:pt x="53" y="675"/>
                      <a:pt x="78" y="663"/>
                    </a:cubicBezTo>
                    <a:close/>
                    <a:moveTo>
                      <a:pt x="538" y="148"/>
                    </a:moveTo>
                    <a:cubicBezTo>
                      <a:pt x="539" y="149"/>
                      <a:pt x="541" y="150"/>
                      <a:pt x="542" y="151"/>
                    </a:cubicBezTo>
                    <a:cubicBezTo>
                      <a:pt x="511" y="215"/>
                      <a:pt x="511" y="215"/>
                      <a:pt x="511" y="215"/>
                    </a:cubicBezTo>
                    <a:cubicBezTo>
                      <a:pt x="509" y="214"/>
                      <a:pt x="508" y="214"/>
                      <a:pt x="506" y="213"/>
                    </a:cubicBezTo>
                    <a:cubicBezTo>
                      <a:pt x="500" y="210"/>
                      <a:pt x="495" y="205"/>
                      <a:pt x="492" y="200"/>
                    </a:cubicBezTo>
                    <a:cubicBezTo>
                      <a:pt x="494" y="199"/>
                      <a:pt x="497" y="198"/>
                      <a:pt x="499" y="196"/>
                    </a:cubicBezTo>
                    <a:cubicBezTo>
                      <a:pt x="515" y="188"/>
                      <a:pt x="521" y="169"/>
                      <a:pt x="513" y="153"/>
                    </a:cubicBezTo>
                    <a:cubicBezTo>
                      <a:pt x="512" y="151"/>
                      <a:pt x="511" y="149"/>
                      <a:pt x="509" y="147"/>
                    </a:cubicBezTo>
                    <a:cubicBezTo>
                      <a:pt x="518" y="144"/>
                      <a:pt x="529" y="144"/>
                      <a:pt x="538" y="1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7" name="组合 16"/>
          <p:cNvGrpSpPr/>
          <p:nvPr/>
        </p:nvGrpSpPr>
        <p:grpSpPr>
          <a:xfrm>
            <a:off x="5376198" y="4235549"/>
            <a:ext cx="1188883" cy="2065512"/>
            <a:chOff x="5096714" y="3763018"/>
            <a:chExt cx="1127152" cy="1958973"/>
          </a:xfrm>
        </p:grpSpPr>
        <p:sp>
          <p:nvSpPr>
            <p:cNvPr id="10" name="文本框 1215"/>
            <p:cNvSpPr txBox="1"/>
            <p:nvPr/>
          </p:nvSpPr>
          <p:spPr>
            <a:xfrm>
              <a:off x="5655002" y="3763018"/>
              <a:ext cx="568864" cy="1001368"/>
            </a:xfrm>
            <a:prstGeom prst="rect">
              <a:avLst/>
            </a:prstGeom>
            <a:noFill/>
          </p:spPr>
          <p:txBody>
            <a:bodyPr rtlCol="0" wrap="square">
              <a:spAutoFit/>
            </a:bodyPr>
            <a:lstStyle/>
            <a:p>
              <a:r>
                <a:rPr altLang="zh-CN" lang="en-US" sz="6328">
                  <a:solidFill>
                    <a:prstClr val="white"/>
                  </a:solidFill>
                  <a:latin charset="0" panose="020b0604020202020204" pitchFamily="34" typeface="Arial"/>
                  <a:ea charset="-122" panose="020b0503020204020204" pitchFamily="34" typeface="微软雅黑"/>
                  <a:sym charset="0" panose="020b0604020202020204" pitchFamily="34" typeface="Arial"/>
                </a:rPr>
                <a:t>1</a:t>
              </a:r>
            </a:p>
          </p:txBody>
        </p:sp>
        <p:grpSp>
          <p:nvGrpSpPr>
            <p:cNvPr id="28" name="Group 200"/>
            <p:cNvGrpSpPr>
              <a:grpSpLocks noChangeAspect="1"/>
            </p:cNvGrpSpPr>
            <p:nvPr/>
          </p:nvGrpSpPr>
          <p:grpSpPr>
            <a:xfrm>
              <a:off x="5096714" y="4317843"/>
              <a:ext cx="505277" cy="1404148"/>
              <a:chOff x="6048" y="2140"/>
              <a:chExt cx="466" cy="1295"/>
            </a:xfrm>
            <a:solidFill>
              <a:schemeClr val="tx1">
                <a:lumMod val="75000"/>
                <a:lumOff val="25000"/>
              </a:schemeClr>
            </a:solidFill>
          </p:grpSpPr>
          <p:sp>
            <p:nvSpPr>
              <p:cNvPr id="29" name="Freeform 202"/>
              <p:cNvSpPr/>
              <p:nvPr/>
            </p:nvSpPr>
            <p:spPr bwMode="auto">
              <a:xfrm>
                <a:off x="6181" y="2140"/>
                <a:ext cx="250" cy="249"/>
              </a:xfrm>
              <a:custGeom>
                <a:gdLst>
                  <a:gd fmla="*/ 44 w 105" name="T0"/>
                  <a:gd fmla="*/ 100 h 105" name="T1"/>
                  <a:gd fmla="*/ 100 w 105" name="T2"/>
                  <a:gd fmla="*/ 62 h 105" name="T3"/>
                  <a:gd fmla="*/ 61 w 105" name="T4"/>
                  <a:gd fmla="*/ 5 h 105" name="T5"/>
                  <a:gd fmla="*/ 5 w 105" name="T6"/>
                  <a:gd fmla="*/ 44 h 105" name="T7"/>
                  <a:gd fmla="*/ 44 w 105" name="T8"/>
                  <a:gd fmla="*/ 100 h 105" name="T9"/>
                </a:gdLst>
                <a:cxnLst>
                  <a:cxn ang="0">
                    <a:pos x="T0" y="T1"/>
                  </a:cxn>
                  <a:cxn ang="0">
                    <a:pos x="T2" y="T3"/>
                  </a:cxn>
                  <a:cxn ang="0">
                    <a:pos x="T4" y="T5"/>
                  </a:cxn>
                  <a:cxn ang="0">
                    <a:pos x="T6" y="T7"/>
                  </a:cxn>
                  <a:cxn ang="0">
                    <a:pos x="T8" y="T9"/>
                  </a:cxn>
                </a:cxnLst>
                <a:rect b="b" l="0" r="r" t="0"/>
                <a:pathLst>
                  <a:path h="105" w="105">
                    <a:moveTo>
                      <a:pt x="44" y="100"/>
                    </a:moveTo>
                    <a:cubicBezTo>
                      <a:pt x="70" y="105"/>
                      <a:pt x="95" y="88"/>
                      <a:pt x="100" y="62"/>
                    </a:cubicBezTo>
                    <a:cubicBezTo>
                      <a:pt x="105" y="35"/>
                      <a:pt x="87" y="10"/>
                      <a:pt x="61" y="5"/>
                    </a:cubicBezTo>
                    <a:cubicBezTo>
                      <a:pt x="35" y="0"/>
                      <a:pt x="10" y="18"/>
                      <a:pt x="5" y="44"/>
                    </a:cubicBezTo>
                    <a:cubicBezTo>
                      <a:pt x="0" y="70"/>
                      <a:pt x="17" y="95"/>
                      <a:pt x="44" y="10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203"/>
              <p:cNvSpPr/>
              <p:nvPr/>
            </p:nvSpPr>
            <p:spPr bwMode="auto">
              <a:xfrm>
                <a:off x="6048" y="2365"/>
                <a:ext cx="373" cy="1070"/>
              </a:xfrm>
              <a:custGeom>
                <a:gdLst>
                  <a:gd fmla="*/ 20 w 157" name="T0"/>
                  <a:gd fmla="*/ 448 h 451" name="T1"/>
                  <a:gd fmla="*/ 30 w 157" name="T2"/>
                  <a:gd fmla="*/ 451 h 451" name="T3"/>
                  <a:gd fmla="*/ 55 w 157" name="T4"/>
                  <a:gd fmla="*/ 435 h 451" name="T5"/>
                  <a:gd fmla="*/ 85 w 157" name="T6"/>
                  <a:gd fmla="*/ 287 h 451" name="T7"/>
                  <a:gd fmla="*/ 84 w 157" name="T8"/>
                  <a:gd fmla="*/ 253 h 451" name="T9"/>
                  <a:gd fmla="*/ 94 w 157" name="T10"/>
                  <a:gd fmla="*/ 269 h 451" name="T11"/>
                  <a:gd fmla="*/ 103 w 157" name="T12"/>
                  <a:gd fmla="*/ 312 h 451" name="T13"/>
                  <a:gd fmla="*/ 101 w 157" name="T14"/>
                  <a:gd fmla="*/ 340 h 451" name="T15"/>
                  <a:gd fmla="*/ 123 w 157" name="T16"/>
                  <a:gd fmla="*/ 371 h 451" name="T17"/>
                  <a:gd fmla="*/ 153 w 157" name="T18"/>
                  <a:gd fmla="*/ 349 h 451" name="T19"/>
                  <a:gd fmla="*/ 153 w 157" name="T20"/>
                  <a:gd fmla="*/ 349 h 451" name="T21"/>
                  <a:gd fmla="*/ 157 w 157" name="T22"/>
                  <a:gd fmla="*/ 312 h 451" name="T23"/>
                  <a:gd fmla="*/ 141 w 157" name="T24"/>
                  <a:gd fmla="*/ 242 h 451" name="T25"/>
                  <a:gd fmla="*/ 95 w 157" name="T26"/>
                  <a:gd fmla="*/ 193 h 451" name="T27"/>
                  <a:gd fmla="*/ 95 w 157" name="T28"/>
                  <a:gd fmla="*/ 189 h 451" name="T29"/>
                  <a:gd fmla="*/ 95 w 157" name="T30"/>
                  <a:gd fmla="*/ 123 h 451" name="T31"/>
                  <a:gd fmla="*/ 64 w 157" name="T32"/>
                  <a:gd fmla="*/ 81 h 451" name="T33"/>
                  <a:gd fmla="*/ 52 w 157" name="T34"/>
                  <a:gd fmla="*/ 53 h 451" name="T35"/>
                  <a:gd fmla="*/ 64 w 157" name="T36"/>
                  <a:gd fmla="*/ 32 h 451" name="T37"/>
                  <a:gd fmla="*/ 85 w 157" name="T38"/>
                  <a:gd fmla="*/ 43 h 451" name="T39"/>
                  <a:gd fmla="*/ 85 w 157" name="T40"/>
                  <a:gd fmla="*/ 43 h 451" name="T41"/>
                  <a:gd fmla="*/ 94 w 157" name="T42"/>
                  <a:gd fmla="*/ 65 h 451" name="T43"/>
                  <a:gd fmla="*/ 106 w 157" name="T44"/>
                  <a:gd fmla="*/ 83 h 451" name="T45"/>
                  <a:gd fmla="*/ 107 w 157" name="T46"/>
                  <a:gd fmla="*/ 81 h 451" name="T47"/>
                  <a:gd fmla="*/ 93 w 157" name="T48"/>
                  <a:gd fmla="*/ 16 h 451" name="T49"/>
                  <a:gd fmla="*/ 30 w 157" name="T50"/>
                  <a:gd fmla="*/ 40 h 451" name="T51"/>
                  <a:gd fmla="*/ 7 w 157" name="T52"/>
                  <a:gd fmla="*/ 187 h 451" name="T53"/>
                  <a:gd fmla="*/ 27 w 157" name="T54"/>
                  <a:gd fmla="*/ 232 h 451" name="T55"/>
                  <a:gd fmla="*/ 32 w 157" name="T56"/>
                  <a:gd fmla="*/ 287 h 451" name="T57"/>
                  <a:gd fmla="*/ 6 w 157" name="T58"/>
                  <a:gd fmla="*/ 413 h 451" name="T59"/>
                  <a:gd fmla="*/ 20 w 157" name="T60"/>
                  <a:gd fmla="*/ 448 h 4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51" w="157">
                    <a:moveTo>
                      <a:pt x="20" y="448"/>
                    </a:moveTo>
                    <a:cubicBezTo>
                      <a:pt x="23" y="450"/>
                      <a:pt x="27" y="451"/>
                      <a:pt x="30" y="451"/>
                    </a:cubicBezTo>
                    <a:cubicBezTo>
                      <a:pt x="41" y="451"/>
                      <a:pt x="50" y="445"/>
                      <a:pt x="55" y="435"/>
                    </a:cubicBezTo>
                    <a:cubicBezTo>
                      <a:pt x="79" y="380"/>
                      <a:pt x="85" y="328"/>
                      <a:pt x="85" y="287"/>
                    </a:cubicBezTo>
                    <a:cubicBezTo>
                      <a:pt x="85" y="274"/>
                      <a:pt x="85" y="263"/>
                      <a:pt x="84" y="253"/>
                    </a:cubicBezTo>
                    <a:cubicBezTo>
                      <a:pt x="88" y="257"/>
                      <a:pt x="91" y="263"/>
                      <a:pt x="94" y="269"/>
                    </a:cubicBezTo>
                    <a:cubicBezTo>
                      <a:pt x="99" y="280"/>
                      <a:pt x="103" y="293"/>
                      <a:pt x="103" y="312"/>
                    </a:cubicBezTo>
                    <a:cubicBezTo>
                      <a:pt x="103" y="320"/>
                      <a:pt x="102" y="330"/>
                      <a:pt x="101" y="340"/>
                    </a:cubicBezTo>
                    <a:cubicBezTo>
                      <a:pt x="98" y="355"/>
                      <a:pt x="108" y="369"/>
                      <a:pt x="123" y="371"/>
                    </a:cubicBezTo>
                    <a:cubicBezTo>
                      <a:pt x="137" y="373"/>
                      <a:pt x="151" y="364"/>
                      <a:pt x="153" y="349"/>
                    </a:cubicBezTo>
                    <a:cubicBezTo>
                      <a:pt x="153" y="349"/>
                      <a:pt x="153" y="349"/>
                      <a:pt x="153" y="349"/>
                    </a:cubicBezTo>
                    <a:cubicBezTo>
                      <a:pt x="156" y="336"/>
                      <a:pt x="157" y="324"/>
                      <a:pt x="157" y="312"/>
                    </a:cubicBezTo>
                    <a:cubicBezTo>
                      <a:pt x="157" y="284"/>
                      <a:pt x="151" y="261"/>
                      <a:pt x="141" y="242"/>
                    </a:cubicBezTo>
                    <a:cubicBezTo>
                      <a:pt x="128" y="218"/>
                      <a:pt x="111" y="203"/>
                      <a:pt x="95" y="193"/>
                    </a:cubicBezTo>
                    <a:cubicBezTo>
                      <a:pt x="95" y="191"/>
                      <a:pt x="95" y="190"/>
                      <a:pt x="95" y="189"/>
                    </a:cubicBezTo>
                    <a:cubicBezTo>
                      <a:pt x="91" y="166"/>
                      <a:pt x="92" y="144"/>
                      <a:pt x="95" y="123"/>
                    </a:cubicBezTo>
                    <a:cubicBezTo>
                      <a:pt x="81" y="109"/>
                      <a:pt x="71" y="94"/>
                      <a:pt x="64" y="81"/>
                    </a:cubicBezTo>
                    <a:cubicBezTo>
                      <a:pt x="56" y="66"/>
                      <a:pt x="52" y="54"/>
                      <a:pt x="52" y="53"/>
                    </a:cubicBezTo>
                    <a:cubicBezTo>
                      <a:pt x="49" y="44"/>
                      <a:pt x="55" y="35"/>
                      <a:pt x="64" y="32"/>
                    </a:cubicBezTo>
                    <a:cubicBezTo>
                      <a:pt x="73" y="29"/>
                      <a:pt x="82" y="34"/>
                      <a:pt x="85" y="43"/>
                    </a:cubicBezTo>
                    <a:cubicBezTo>
                      <a:pt x="85" y="43"/>
                      <a:pt x="85" y="43"/>
                      <a:pt x="85" y="43"/>
                    </a:cubicBezTo>
                    <a:cubicBezTo>
                      <a:pt x="85" y="44"/>
                      <a:pt x="88" y="53"/>
                      <a:pt x="94" y="65"/>
                    </a:cubicBezTo>
                    <a:cubicBezTo>
                      <a:pt x="97" y="70"/>
                      <a:pt x="101" y="77"/>
                      <a:pt x="106" y="83"/>
                    </a:cubicBezTo>
                    <a:cubicBezTo>
                      <a:pt x="106" y="82"/>
                      <a:pt x="106" y="81"/>
                      <a:pt x="107" y="81"/>
                    </a:cubicBezTo>
                    <a:cubicBezTo>
                      <a:pt x="115" y="59"/>
                      <a:pt x="110" y="32"/>
                      <a:pt x="93" y="16"/>
                    </a:cubicBezTo>
                    <a:cubicBezTo>
                      <a:pt x="75" y="0"/>
                      <a:pt x="44" y="7"/>
                      <a:pt x="30" y="40"/>
                    </a:cubicBezTo>
                    <a:cubicBezTo>
                      <a:pt x="10" y="85"/>
                      <a:pt x="2" y="135"/>
                      <a:pt x="7" y="187"/>
                    </a:cubicBezTo>
                    <a:cubicBezTo>
                      <a:pt x="9" y="206"/>
                      <a:pt x="17" y="221"/>
                      <a:pt x="27" y="232"/>
                    </a:cubicBezTo>
                    <a:cubicBezTo>
                      <a:pt x="30" y="246"/>
                      <a:pt x="32" y="265"/>
                      <a:pt x="32" y="287"/>
                    </a:cubicBezTo>
                    <a:cubicBezTo>
                      <a:pt x="32" y="322"/>
                      <a:pt x="26" y="367"/>
                      <a:pt x="6" y="413"/>
                    </a:cubicBezTo>
                    <a:cubicBezTo>
                      <a:pt x="0" y="427"/>
                      <a:pt x="6" y="443"/>
                      <a:pt x="20" y="4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204"/>
              <p:cNvSpPr/>
              <p:nvPr/>
            </p:nvSpPr>
            <p:spPr bwMode="auto">
              <a:xfrm>
                <a:off x="6177" y="2448"/>
                <a:ext cx="337" cy="297"/>
              </a:xfrm>
              <a:custGeom>
                <a:gdLst>
                  <a:gd fmla="*/ 50 w 142" name="T0"/>
                  <a:gd fmla="*/ 53 h 125" name="T1"/>
                  <a:gd fmla="*/ 37 w 142" name="T2"/>
                  <a:gd fmla="*/ 32 h 125" name="T3"/>
                  <a:gd fmla="*/ 27 w 142" name="T4"/>
                  <a:gd fmla="*/ 10 h 125" name="T5"/>
                  <a:gd fmla="*/ 21 w 142" name="T6"/>
                  <a:gd fmla="*/ 2 h 125" name="T7"/>
                  <a:gd fmla="*/ 11 w 142" name="T8"/>
                  <a:gd fmla="*/ 1 h 125" name="T9"/>
                  <a:gd fmla="*/ 8 w 142" name="T10"/>
                  <a:gd fmla="*/ 2 h 125" name="T11"/>
                  <a:gd fmla="*/ 2 w 142" name="T12"/>
                  <a:gd fmla="*/ 17 h 125" name="T13"/>
                  <a:gd fmla="*/ 14 w 142" name="T14"/>
                  <a:gd fmla="*/ 44 h 125" name="T15"/>
                  <a:gd fmla="*/ 42 w 142" name="T16"/>
                  <a:gd fmla="*/ 83 h 125" name="T17"/>
                  <a:gd fmla="*/ 53 w 142" name="T18"/>
                  <a:gd fmla="*/ 93 h 125" name="T19"/>
                  <a:gd fmla="*/ 128 w 142" name="T20"/>
                  <a:gd fmla="*/ 125 h 125" name="T21"/>
                  <a:gd fmla="*/ 135 w 142" name="T22"/>
                  <a:gd fmla="*/ 123 h 125" name="T23"/>
                  <a:gd fmla="*/ 142 w 142" name="T24"/>
                  <a:gd fmla="*/ 113 h 125" name="T25"/>
                  <a:gd fmla="*/ 139 w 142" name="T26"/>
                  <a:gd fmla="*/ 104 h 125" name="T27"/>
                  <a:gd fmla="*/ 130 w 142" name="T28"/>
                  <a:gd fmla="*/ 99 h 125" name="T29"/>
                  <a:gd fmla="*/ 69 w 142" name="T30"/>
                  <a:gd fmla="*/ 74 h 125" name="T31"/>
                  <a:gd fmla="*/ 50 w 142" name="T32"/>
                  <a:gd fmla="*/ 53 h 12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25" w="142">
                    <a:moveTo>
                      <a:pt x="50" y="53"/>
                    </a:moveTo>
                    <a:cubicBezTo>
                      <a:pt x="44" y="45"/>
                      <a:pt x="40" y="38"/>
                      <a:pt x="37" y="32"/>
                    </a:cubicBezTo>
                    <a:cubicBezTo>
                      <a:pt x="30" y="19"/>
                      <a:pt x="27" y="10"/>
                      <a:pt x="27" y="10"/>
                    </a:cubicBezTo>
                    <a:cubicBezTo>
                      <a:pt x="26" y="6"/>
                      <a:pt x="24" y="4"/>
                      <a:pt x="21" y="2"/>
                    </a:cubicBezTo>
                    <a:cubicBezTo>
                      <a:pt x="18" y="0"/>
                      <a:pt x="14" y="0"/>
                      <a:pt x="11" y="1"/>
                    </a:cubicBezTo>
                    <a:cubicBezTo>
                      <a:pt x="10" y="1"/>
                      <a:pt x="9" y="2"/>
                      <a:pt x="8" y="2"/>
                    </a:cubicBezTo>
                    <a:cubicBezTo>
                      <a:pt x="3" y="5"/>
                      <a:pt x="0" y="11"/>
                      <a:pt x="2" y="17"/>
                    </a:cubicBezTo>
                    <a:cubicBezTo>
                      <a:pt x="3" y="19"/>
                      <a:pt x="6" y="30"/>
                      <a:pt x="14" y="44"/>
                    </a:cubicBezTo>
                    <a:cubicBezTo>
                      <a:pt x="22" y="59"/>
                      <a:pt x="31" y="72"/>
                      <a:pt x="42" y="83"/>
                    </a:cubicBezTo>
                    <a:cubicBezTo>
                      <a:pt x="45" y="87"/>
                      <a:pt x="49" y="90"/>
                      <a:pt x="53" y="93"/>
                    </a:cubicBezTo>
                    <a:cubicBezTo>
                      <a:pt x="68" y="106"/>
                      <a:pt x="93" y="122"/>
                      <a:pt x="128" y="125"/>
                    </a:cubicBezTo>
                    <a:cubicBezTo>
                      <a:pt x="130" y="125"/>
                      <a:pt x="133" y="125"/>
                      <a:pt x="135" y="123"/>
                    </a:cubicBezTo>
                    <a:cubicBezTo>
                      <a:pt x="139" y="121"/>
                      <a:pt x="141" y="117"/>
                      <a:pt x="142" y="113"/>
                    </a:cubicBezTo>
                    <a:cubicBezTo>
                      <a:pt x="142" y="110"/>
                      <a:pt x="141" y="106"/>
                      <a:pt x="139" y="104"/>
                    </a:cubicBezTo>
                    <a:cubicBezTo>
                      <a:pt x="136" y="101"/>
                      <a:pt x="133" y="99"/>
                      <a:pt x="130" y="99"/>
                    </a:cubicBezTo>
                    <a:cubicBezTo>
                      <a:pt x="107" y="97"/>
                      <a:pt x="87" y="89"/>
                      <a:pt x="69" y="74"/>
                    </a:cubicBezTo>
                    <a:cubicBezTo>
                      <a:pt x="62" y="67"/>
                      <a:pt x="55" y="60"/>
                      <a:pt x="50" y="5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37" name="组合 36"/>
          <p:cNvGrpSpPr/>
          <p:nvPr/>
        </p:nvGrpSpPr>
        <p:grpSpPr>
          <a:xfrm>
            <a:off x="7047160" y="2651445"/>
            <a:ext cx="797178" cy="2314785"/>
            <a:chOff x="6680914" y="2260623"/>
            <a:chExt cx="755786" cy="2195388"/>
          </a:xfrm>
        </p:grpSpPr>
        <p:sp>
          <p:nvSpPr>
            <p:cNvPr id="12" name="文本框 257"/>
            <p:cNvSpPr txBox="1"/>
            <p:nvPr/>
          </p:nvSpPr>
          <p:spPr>
            <a:xfrm>
              <a:off x="6867835" y="2260622"/>
              <a:ext cx="568864" cy="1001368"/>
            </a:xfrm>
            <a:prstGeom prst="rect">
              <a:avLst/>
            </a:prstGeom>
            <a:noFill/>
          </p:spPr>
          <p:txBody>
            <a:bodyPr rtlCol="0" wrap="square">
              <a:spAutoFit/>
            </a:bodyPr>
            <a:lstStyle/>
            <a:p>
              <a:r>
                <a:rPr altLang="zh-CN" lang="en-US" sz="6328">
                  <a:solidFill>
                    <a:prstClr val="white"/>
                  </a:solidFill>
                  <a:latin charset="0" panose="020b0604020202020204" pitchFamily="34" typeface="Arial"/>
                  <a:ea charset="-122" panose="020b0503020204020204" pitchFamily="34" typeface="微软雅黑"/>
                  <a:sym charset="0" panose="020b0604020202020204" pitchFamily="34" typeface="Arial"/>
                </a:rPr>
                <a:t>2</a:t>
              </a:r>
            </a:p>
          </p:txBody>
        </p:sp>
        <p:grpSp>
          <p:nvGrpSpPr>
            <p:cNvPr id="32" name="Group 207"/>
            <p:cNvGrpSpPr>
              <a:grpSpLocks noChangeAspect="1"/>
            </p:cNvGrpSpPr>
            <p:nvPr/>
          </p:nvGrpSpPr>
          <p:grpSpPr>
            <a:xfrm>
              <a:off x="6680914" y="3650734"/>
              <a:ext cx="638353" cy="805277"/>
              <a:chOff x="6566" y="246"/>
              <a:chExt cx="1262" cy="1592"/>
            </a:xfrm>
            <a:solidFill>
              <a:schemeClr val="tx1">
                <a:lumMod val="75000"/>
                <a:lumOff val="25000"/>
              </a:schemeClr>
            </a:solidFill>
          </p:grpSpPr>
          <p:sp>
            <p:nvSpPr>
              <p:cNvPr id="33" name="Freeform 208"/>
              <p:cNvSpPr/>
              <p:nvPr/>
            </p:nvSpPr>
            <p:spPr bwMode="auto">
              <a:xfrm>
                <a:off x="7350" y="246"/>
                <a:ext cx="478" cy="446"/>
              </a:xfrm>
              <a:custGeom>
                <a:gdLst>
                  <a:gd fmla="*/ 130 w 201" name="T0"/>
                  <a:gd fmla="*/ 16 h 188" name="T1"/>
                  <a:gd fmla="*/ 15 w 201" name="T2"/>
                  <a:gd fmla="*/ 71 h 188" name="T3"/>
                  <a:gd fmla="*/ 56 w 201" name="T4"/>
                  <a:gd fmla="*/ 180 h 188" name="T5"/>
                  <a:gd fmla="*/ 72 w 201" name="T6"/>
                  <a:gd fmla="*/ 139 h 188" name="T7"/>
                  <a:gd fmla="*/ 113 w 201" name="T8"/>
                  <a:gd fmla="*/ 120 h 188" name="T9"/>
                  <a:gd fmla="*/ 132 w 201" name="T10"/>
                  <a:gd fmla="*/ 161 h 188" name="T11"/>
                  <a:gd fmla="*/ 122 w 201" name="T12"/>
                  <a:gd fmla="*/ 188 h 188" name="T13"/>
                  <a:gd fmla="*/ 185 w 201" name="T14"/>
                  <a:gd fmla="*/ 131 h 188" name="T15"/>
                  <a:gd fmla="*/ 130 w 201" name="T16"/>
                  <a:gd fmla="*/ 16 h 18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8" w="201">
                    <a:moveTo>
                      <a:pt x="130" y="16"/>
                    </a:moveTo>
                    <a:cubicBezTo>
                      <a:pt x="83" y="0"/>
                      <a:pt x="32" y="24"/>
                      <a:pt x="15" y="71"/>
                    </a:cubicBezTo>
                    <a:cubicBezTo>
                      <a:pt x="0" y="113"/>
                      <a:pt x="18" y="159"/>
                      <a:pt x="56" y="180"/>
                    </a:cubicBezTo>
                    <a:cubicBezTo>
                      <a:pt x="62" y="168"/>
                      <a:pt x="67" y="154"/>
                      <a:pt x="72" y="139"/>
                    </a:cubicBezTo>
                    <a:cubicBezTo>
                      <a:pt x="78" y="123"/>
                      <a:pt x="96" y="114"/>
                      <a:pt x="113" y="120"/>
                    </a:cubicBezTo>
                    <a:cubicBezTo>
                      <a:pt x="130" y="126"/>
                      <a:pt x="138" y="144"/>
                      <a:pt x="132" y="161"/>
                    </a:cubicBezTo>
                    <a:cubicBezTo>
                      <a:pt x="129" y="170"/>
                      <a:pt x="126" y="180"/>
                      <a:pt x="122" y="188"/>
                    </a:cubicBezTo>
                    <a:cubicBezTo>
                      <a:pt x="150" y="181"/>
                      <a:pt x="174" y="160"/>
                      <a:pt x="185" y="131"/>
                    </a:cubicBezTo>
                    <a:cubicBezTo>
                      <a:pt x="201" y="84"/>
                      <a:pt x="177" y="33"/>
                      <a:pt x="130" y="16"/>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209"/>
              <p:cNvSpPr/>
              <p:nvPr/>
            </p:nvSpPr>
            <p:spPr bwMode="auto">
              <a:xfrm>
                <a:off x="6566" y="401"/>
                <a:ext cx="1005" cy="1437"/>
              </a:xfrm>
              <a:custGeom>
                <a:gdLst>
                  <a:gd fmla="*/ 372 w 423" name="T0"/>
                  <a:gd fmla="*/ 299 h 606" name="T1"/>
                  <a:gd fmla="*/ 329 w 423" name="T2"/>
                  <a:gd fmla="*/ 263 h 606" name="T3"/>
                  <a:gd fmla="*/ 192 w 423" name="T4"/>
                  <a:gd fmla="*/ 263 h 606" name="T5"/>
                  <a:gd fmla="*/ 263 w 423" name="T6"/>
                  <a:gd fmla="*/ 186 h 606" name="T7"/>
                  <a:gd fmla="*/ 257 w 423" name="T8"/>
                  <a:gd fmla="*/ 173 h 606" name="T9"/>
                  <a:gd fmla="*/ 239 w 423" name="T10"/>
                  <a:gd fmla="*/ 104 h 606" name="T11"/>
                  <a:gd fmla="*/ 266 w 423" name="T12"/>
                  <a:gd fmla="*/ 67 h 606" name="T13"/>
                  <a:gd fmla="*/ 302 w 423" name="T14"/>
                  <a:gd fmla="*/ 93 h 606" name="T15"/>
                  <a:gd fmla="*/ 303 w 423" name="T16"/>
                  <a:gd fmla="*/ 95 h 606" name="T17"/>
                  <a:gd fmla="*/ 304 w 423" name="T18"/>
                  <a:gd fmla="*/ 101 h 606" name="T19"/>
                  <a:gd fmla="*/ 309 w 423" name="T20"/>
                  <a:gd fmla="*/ 123 h 606" name="T21"/>
                  <a:gd fmla="*/ 314 w 423" name="T22"/>
                  <a:gd fmla="*/ 139 h 606" name="T23"/>
                  <a:gd fmla="*/ 324 w 423" name="T24"/>
                  <a:gd fmla="*/ 53 h 606" name="T25"/>
                  <a:gd fmla="*/ 192 w 423" name="T26"/>
                  <a:gd fmla="*/ 38 h 606" name="T27"/>
                  <a:gd fmla="*/ 32 w 423" name="T28"/>
                  <a:gd fmla="*/ 217 h 606" name="T29"/>
                  <a:gd fmla="*/ 61 w 423" name="T30"/>
                  <a:gd fmla="*/ 347 h 606" name="T31"/>
                  <a:gd fmla="*/ 81 w 423" name="T32"/>
                  <a:gd fmla="*/ 350 h 606" name="T33"/>
                  <a:gd fmla="*/ 92 w 423" name="T34"/>
                  <a:gd fmla="*/ 351 h 606" name="T35"/>
                  <a:gd fmla="*/ 92 w 423" name="T36"/>
                  <a:gd fmla="*/ 351 h 606" name="T37"/>
                  <a:gd fmla="*/ 292 w 423" name="T38"/>
                  <a:gd fmla="*/ 351 h 606" name="T39"/>
                  <a:gd fmla="*/ 332 w 423" name="T40"/>
                  <a:gd fmla="*/ 570 h 606" name="T41"/>
                  <a:gd fmla="*/ 375 w 423" name="T42"/>
                  <a:gd fmla="*/ 606 h 606" name="T43"/>
                  <a:gd fmla="*/ 383 w 423" name="T44"/>
                  <a:gd fmla="*/ 605 h 606" name="T45"/>
                  <a:gd fmla="*/ 419 w 423" name="T46"/>
                  <a:gd fmla="*/ 554 h 606" name="T47"/>
                  <a:gd fmla="*/ 372 w 423" name="T48"/>
                  <a:gd fmla="*/ 299 h 606"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06" w="422">
                    <a:moveTo>
                      <a:pt x="372" y="299"/>
                    </a:moveTo>
                    <a:cubicBezTo>
                      <a:pt x="368" y="278"/>
                      <a:pt x="350" y="263"/>
                      <a:pt x="329" y="263"/>
                    </a:cubicBezTo>
                    <a:cubicBezTo>
                      <a:pt x="192" y="263"/>
                      <a:pt x="192" y="263"/>
                      <a:pt x="192" y="263"/>
                    </a:cubicBezTo>
                    <a:cubicBezTo>
                      <a:pt x="212" y="235"/>
                      <a:pt x="236" y="209"/>
                      <a:pt x="263" y="186"/>
                    </a:cubicBezTo>
                    <a:cubicBezTo>
                      <a:pt x="261" y="182"/>
                      <a:pt x="259" y="177"/>
                      <a:pt x="257" y="173"/>
                    </a:cubicBezTo>
                    <a:cubicBezTo>
                      <a:pt x="245" y="138"/>
                      <a:pt x="240" y="105"/>
                      <a:pt x="239" y="104"/>
                    </a:cubicBezTo>
                    <a:cubicBezTo>
                      <a:pt x="236" y="86"/>
                      <a:pt x="248" y="70"/>
                      <a:pt x="266" y="67"/>
                    </a:cubicBezTo>
                    <a:cubicBezTo>
                      <a:pt x="283" y="64"/>
                      <a:pt x="299" y="76"/>
                      <a:pt x="302" y="93"/>
                    </a:cubicBezTo>
                    <a:cubicBezTo>
                      <a:pt x="302" y="93"/>
                      <a:pt x="303" y="94"/>
                      <a:pt x="303" y="95"/>
                    </a:cubicBezTo>
                    <a:cubicBezTo>
                      <a:pt x="303" y="96"/>
                      <a:pt x="304" y="98"/>
                      <a:pt x="304" y="101"/>
                    </a:cubicBezTo>
                    <a:cubicBezTo>
                      <a:pt x="305" y="107"/>
                      <a:pt x="307" y="114"/>
                      <a:pt x="309" y="123"/>
                    </a:cubicBezTo>
                    <a:cubicBezTo>
                      <a:pt x="310" y="128"/>
                      <a:pt x="312" y="133"/>
                      <a:pt x="314" y="139"/>
                    </a:cubicBezTo>
                    <a:cubicBezTo>
                      <a:pt x="330" y="113"/>
                      <a:pt x="336" y="82"/>
                      <a:pt x="324" y="53"/>
                    </a:cubicBezTo>
                    <a:cubicBezTo>
                      <a:pt x="307" y="12"/>
                      <a:pt x="244" y="0"/>
                      <a:pt x="192" y="38"/>
                    </a:cubicBezTo>
                    <a:cubicBezTo>
                      <a:pt x="127" y="86"/>
                      <a:pt x="72" y="147"/>
                      <a:pt x="32" y="217"/>
                    </a:cubicBezTo>
                    <a:cubicBezTo>
                      <a:pt x="0" y="273"/>
                      <a:pt x="19" y="334"/>
                      <a:pt x="61" y="347"/>
                    </a:cubicBezTo>
                    <a:cubicBezTo>
                      <a:pt x="68" y="349"/>
                      <a:pt x="75" y="350"/>
                      <a:pt x="81" y="350"/>
                    </a:cubicBezTo>
                    <a:cubicBezTo>
                      <a:pt x="85" y="351"/>
                      <a:pt x="88" y="351"/>
                      <a:pt x="92" y="351"/>
                    </a:cubicBezTo>
                    <a:cubicBezTo>
                      <a:pt x="92" y="351"/>
                      <a:pt x="92" y="351"/>
                      <a:pt x="92" y="351"/>
                    </a:cubicBezTo>
                    <a:cubicBezTo>
                      <a:pt x="292" y="351"/>
                      <a:pt x="292" y="351"/>
                      <a:pt x="292" y="351"/>
                    </a:cubicBezTo>
                    <a:cubicBezTo>
                      <a:pt x="332" y="570"/>
                      <a:pt x="332" y="570"/>
                      <a:pt x="332" y="570"/>
                    </a:cubicBezTo>
                    <a:cubicBezTo>
                      <a:pt x="336" y="591"/>
                      <a:pt x="355" y="606"/>
                      <a:pt x="375" y="606"/>
                    </a:cubicBezTo>
                    <a:cubicBezTo>
                      <a:pt x="378" y="606"/>
                      <a:pt x="381" y="606"/>
                      <a:pt x="383" y="605"/>
                    </a:cubicBezTo>
                    <a:cubicBezTo>
                      <a:pt x="407" y="601"/>
                      <a:pt x="423" y="578"/>
                      <a:pt x="419" y="554"/>
                    </a:cubicBezTo>
                    <a:lnTo>
                      <a:pt x="372" y="299"/>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211"/>
              <p:cNvSpPr/>
              <p:nvPr/>
            </p:nvSpPr>
            <p:spPr bwMode="auto">
              <a:xfrm>
                <a:off x="7151" y="545"/>
                <a:ext cx="501" cy="449"/>
              </a:xfrm>
              <a:custGeom>
                <a:gdLst>
                  <a:gd fmla="*/ 208 w 211" name="T0"/>
                  <a:gd fmla="*/ 14 h 189" name="T1"/>
                  <a:gd fmla="*/ 194 w 211" name="T2"/>
                  <a:gd fmla="*/ 1 h 189" name="T3"/>
                  <a:gd fmla="*/ 186 w 211" name="T4"/>
                  <a:gd fmla="*/ 0 h 189" name="T5"/>
                  <a:gd fmla="*/ 164 w 211" name="T6"/>
                  <a:gd fmla="*/ 16 h 189" name="T7"/>
                  <a:gd fmla="*/ 148 w 211" name="T8"/>
                  <a:gd fmla="*/ 57 h 189" name="T9"/>
                  <a:gd fmla="*/ 115 w 211" name="T10"/>
                  <a:gd fmla="*/ 121 h 189" name="T11"/>
                  <a:gd fmla="*/ 99 w 211" name="T12"/>
                  <a:gd fmla="*/ 138 h 189" name="T13"/>
                  <a:gd fmla="*/ 93 w 211" name="T14"/>
                  <a:gd fmla="*/ 142 h 189" name="T15"/>
                  <a:gd fmla="*/ 88 w 211" name="T16"/>
                  <a:gd fmla="*/ 138 h 189" name="T17"/>
                  <a:gd fmla="*/ 75 w 211" name="T18"/>
                  <a:gd fmla="*/ 120 h 189" name="T19"/>
                  <a:gd fmla="*/ 62 w 211" name="T20"/>
                  <a:gd fmla="*/ 86 h 189" name="T21"/>
                  <a:gd fmla="*/ 55 w 211" name="T22"/>
                  <a:gd fmla="*/ 64 h 189" name="T23"/>
                  <a:gd fmla="*/ 50 w 211" name="T24"/>
                  <a:gd fmla="*/ 42 h 189" name="T25"/>
                  <a:gd fmla="*/ 49 w 211" name="T26"/>
                  <a:gd fmla="*/ 35 h 189" name="T27"/>
                  <a:gd fmla="*/ 49 w 211" name="T28"/>
                  <a:gd fmla="*/ 33 h 189" name="T29"/>
                  <a:gd fmla="*/ 25 w 211" name="T30"/>
                  <a:gd fmla="*/ 13 h 189" name="T31"/>
                  <a:gd fmla="*/ 21 w 211" name="T32"/>
                  <a:gd fmla="*/ 14 h 189" name="T33"/>
                  <a:gd fmla="*/ 5 w 211" name="T34"/>
                  <a:gd fmla="*/ 24 h 189" name="T35"/>
                  <a:gd fmla="*/ 1 w 211" name="T36"/>
                  <a:gd fmla="*/ 41 h 189" name="T37"/>
                  <a:gd fmla="*/ 1 w 211" name="T38"/>
                  <a:gd fmla="*/ 42 h 189" name="T39"/>
                  <a:gd fmla="*/ 19 w 211" name="T40"/>
                  <a:gd fmla="*/ 109 h 189" name="T41"/>
                  <a:gd fmla="*/ 23 w 211" name="T42"/>
                  <a:gd fmla="*/ 120 h 189" name="T43"/>
                  <a:gd fmla="*/ 43 w 211" name="T44"/>
                  <a:gd fmla="*/ 159 h 189" name="T45"/>
                  <a:gd fmla="*/ 63 w 211" name="T46"/>
                  <a:gd fmla="*/ 179 h 189" name="T47"/>
                  <a:gd fmla="*/ 93 w 211" name="T48"/>
                  <a:gd fmla="*/ 189 h 189" name="T49"/>
                  <a:gd fmla="*/ 93 w 211" name="T50"/>
                  <a:gd fmla="*/ 189 h 189" name="T51"/>
                  <a:gd fmla="*/ 126 w 211" name="T52"/>
                  <a:gd fmla="*/ 178 h 189" name="T53"/>
                  <a:gd fmla="*/ 167 w 211" name="T54"/>
                  <a:gd fmla="*/ 127 h 189" name="T55"/>
                  <a:gd fmla="*/ 197 w 211" name="T56"/>
                  <a:gd fmla="*/ 64 h 189" name="T57"/>
                  <a:gd fmla="*/ 209 w 211" name="T58"/>
                  <a:gd fmla="*/ 32 h 189" name="T59"/>
                  <a:gd fmla="*/ 208 w 211" name="T60"/>
                  <a:gd fmla="*/ 14 h 18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9" w="211">
                    <a:moveTo>
                      <a:pt x="208" y="14"/>
                    </a:moveTo>
                    <a:cubicBezTo>
                      <a:pt x="205" y="8"/>
                      <a:pt x="200" y="4"/>
                      <a:pt x="194" y="1"/>
                    </a:cubicBezTo>
                    <a:cubicBezTo>
                      <a:pt x="192" y="1"/>
                      <a:pt x="189" y="0"/>
                      <a:pt x="186" y="0"/>
                    </a:cubicBezTo>
                    <a:cubicBezTo>
                      <a:pt x="176" y="0"/>
                      <a:pt x="167" y="6"/>
                      <a:pt x="164" y="16"/>
                    </a:cubicBezTo>
                    <a:cubicBezTo>
                      <a:pt x="158" y="32"/>
                      <a:pt x="153" y="45"/>
                      <a:pt x="148" y="57"/>
                    </a:cubicBezTo>
                    <a:cubicBezTo>
                      <a:pt x="134" y="90"/>
                      <a:pt x="123" y="110"/>
                      <a:pt x="115" y="121"/>
                    </a:cubicBezTo>
                    <a:cubicBezTo>
                      <a:pt x="107" y="132"/>
                      <a:pt x="101" y="137"/>
                      <a:pt x="99" y="138"/>
                    </a:cubicBezTo>
                    <a:cubicBezTo>
                      <a:pt x="93" y="142"/>
                      <a:pt x="93" y="142"/>
                      <a:pt x="93" y="142"/>
                    </a:cubicBezTo>
                    <a:cubicBezTo>
                      <a:pt x="88" y="138"/>
                      <a:pt x="88" y="138"/>
                      <a:pt x="88" y="138"/>
                    </a:cubicBezTo>
                    <a:cubicBezTo>
                      <a:pt x="85" y="135"/>
                      <a:pt x="80" y="128"/>
                      <a:pt x="75" y="120"/>
                    </a:cubicBezTo>
                    <a:cubicBezTo>
                      <a:pt x="70" y="109"/>
                      <a:pt x="65" y="97"/>
                      <a:pt x="62" y="86"/>
                    </a:cubicBezTo>
                    <a:cubicBezTo>
                      <a:pt x="59" y="77"/>
                      <a:pt x="57" y="69"/>
                      <a:pt x="55" y="64"/>
                    </a:cubicBezTo>
                    <a:cubicBezTo>
                      <a:pt x="53" y="57"/>
                      <a:pt x="52" y="49"/>
                      <a:pt x="50" y="42"/>
                    </a:cubicBezTo>
                    <a:cubicBezTo>
                      <a:pt x="50" y="39"/>
                      <a:pt x="49" y="37"/>
                      <a:pt x="49" y="35"/>
                    </a:cubicBezTo>
                    <a:cubicBezTo>
                      <a:pt x="49" y="33"/>
                      <a:pt x="49" y="33"/>
                      <a:pt x="49" y="33"/>
                    </a:cubicBezTo>
                    <a:cubicBezTo>
                      <a:pt x="47" y="22"/>
                      <a:pt x="37" y="13"/>
                      <a:pt x="25" y="13"/>
                    </a:cubicBezTo>
                    <a:cubicBezTo>
                      <a:pt x="24" y="13"/>
                      <a:pt x="22" y="13"/>
                      <a:pt x="21" y="14"/>
                    </a:cubicBezTo>
                    <a:cubicBezTo>
                      <a:pt x="15" y="15"/>
                      <a:pt x="9" y="18"/>
                      <a:pt x="5" y="24"/>
                    </a:cubicBezTo>
                    <a:cubicBezTo>
                      <a:pt x="2" y="29"/>
                      <a:pt x="0" y="35"/>
                      <a:pt x="1" y="41"/>
                    </a:cubicBezTo>
                    <a:cubicBezTo>
                      <a:pt x="1" y="42"/>
                      <a:pt x="1" y="42"/>
                      <a:pt x="1" y="42"/>
                    </a:cubicBezTo>
                    <a:cubicBezTo>
                      <a:pt x="3" y="53"/>
                      <a:pt x="9" y="80"/>
                      <a:pt x="19" y="109"/>
                    </a:cubicBezTo>
                    <a:cubicBezTo>
                      <a:pt x="20" y="113"/>
                      <a:pt x="22" y="116"/>
                      <a:pt x="23" y="120"/>
                    </a:cubicBezTo>
                    <a:cubicBezTo>
                      <a:pt x="28" y="132"/>
                      <a:pt x="34" y="146"/>
                      <a:pt x="43" y="159"/>
                    </a:cubicBezTo>
                    <a:cubicBezTo>
                      <a:pt x="50" y="168"/>
                      <a:pt x="56" y="174"/>
                      <a:pt x="63" y="179"/>
                    </a:cubicBezTo>
                    <a:cubicBezTo>
                      <a:pt x="68" y="183"/>
                      <a:pt x="79" y="189"/>
                      <a:pt x="93" y="189"/>
                    </a:cubicBezTo>
                    <a:cubicBezTo>
                      <a:pt x="93" y="189"/>
                      <a:pt x="93" y="189"/>
                      <a:pt x="93" y="189"/>
                    </a:cubicBezTo>
                    <a:cubicBezTo>
                      <a:pt x="104" y="189"/>
                      <a:pt x="116" y="185"/>
                      <a:pt x="126" y="178"/>
                    </a:cubicBezTo>
                    <a:cubicBezTo>
                      <a:pt x="141" y="167"/>
                      <a:pt x="153" y="152"/>
                      <a:pt x="167" y="127"/>
                    </a:cubicBezTo>
                    <a:cubicBezTo>
                      <a:pt x="177" y="110"/>
                      <a:pt x="187" y="89"/>
                      <a:pt x="197" y="64"/>
                    </a:cubicBezTo>
                    <a:cubicBezTo>
                      <a:pt x="201" y="54"/>
                      <a:pt x="205" y="44"/>
                      <a:pt x="209" y="32"/>
                    </a:cubicBezTo>
                    <a:cubicBezTo>
                      <a:pt x="211" y="26"/>
                      <a:pt x="211" y="20"/>
                      <a:pt x="208"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48" name="组合 47"/>
          <p:cNvGrpSpPr/>
          <p:nvPr/>
        </p:nvGrpSpPr>
        <p:grpSpPr>
          <a:xfrm>
            <a:off x="1770714" y="2197117"/>
            <a:ext cx="1775531" cy="1284309"/>
            <a:chOff x="1678437" y="1829730"/>
            <a:chExt cx="1683340" cy="1218064"/>
          </a:xfrm>
        </p:grpSpPr>
        <p:sp>
          <p:nvSpPr>
            <p:cNvPr id="21" name="Freeform 32"/>
            <p:cNvSpPr>
              <a:spLocks noEditPoints="1"/>
            </p:cNvSpPr>
            <p:nvPr/>
          </p:nvSpPr>
          <p:spPr bwMode="auto">
            <a:xfrm>
              <a:off x="1678437" y="1829730"/>
              <a:ext cx="507059" cy="362940"/>
            </a:xfrm>
            <a:custGeom>
              <a:gdLst>
                <a:gd fmla="*/ 92 w 244" name="T0"/>
                <a:gd fmla="*/ 48 h 175" name="T1"/>
                <a:gd fmla="*/ 102 w 244" name="T2"/>
                <a:gd fmla="*/ 27 h 175" name="T3"/>
                <a:gd fmla="*/ 75 w 244" name="T4"/>
                <a:gd fmla="*/ 0 h 175" name="T5"/>
                <a:gd fmla="*/ 48 w 244" name="T6"/>
                <a:gd fmla="*/ 27 h 175" name="T7"/>
                <a:gd fmla="*/ 58 w 244" name="T8"/>
                <a:gd fmla="*/ 48 h 175" name="T9"/>
                <a:gd fmla="*/ 10 w 244" name="T10"/>
                <a:gd fmla="*/ 123 h 175" name="T11"/>
                <a:gd fmla="*/ 46 w 244" name="T12"/>
                <a:gd fmla="*/ 97 h 175" name="T13"/>
                <a:gd fmla="*/ 32 w 244" name="T14"/>
                <a:gd fmla="*/ 175 h 175" name="T15"/>
                <a:gd fmla="*/ 57 w 244" name="T16"/>
                <a:gd fmla="*/ 175 h 175" name="T17"/>
                <a:gd fmla="*/ 75 w 244" name="T18"/>
                <a:gd fmla="*/ 142 h 175" name="T19"/>
                <a:gd fmla="*/ 93 w 244" name="T20"/>
                <a:gd fmla="*/ 175 h 175" name="T21"/>
                <a:gd fmla="*/ 118 w 244" name="T22"/>
                <a:gd fmla="*/ 175 h 175" name="T23"/>
                <a:gd fmla="*/ 104 w 244" name="T24"/>
                <a:gd fmla="*/ 97 h 175" name="T25"/>
                <a:gd fmla="*/ 140 w 244" name="T26"/>
                <a:gd fmla="*/ 123 h 175" name="T27"/>
                <a:gd fmla="*/ 92 w 244" name="T28"/>
                <a:gd fmla="*/ 48 h 175" name="T29"/>
                <a:gd fmla="*/ 208 w 244" name="T30"/>
                <a:gd fmla="*/ 97 h 175" name="T31"/>
                <a:gd fmla="*/ 214 w 244" name="T32"/>
                <a:gd fmla="*/ 84 h 175" name="T33"/>
                <a:gd fmla="*/ 198 w 244" name="T34"/>
                <a:gd fmla="*/ 68 h 175" name="T35"/>
                <a:gd fmla="*/ 181 w 244" name="T36"/>
                <a:gd fmla="*/ 84 h 175" name="T37"/>
                <a:gd fmla="*/ 187 w 244" name="T38"/>
                <a:gd fmla="*/ 97 h 175" name="T39"/>
                <a:gd fmla="*/ 158 w 244" name="T40"/>
                <a:gd fmla="*/ 143 h 175" name="T41"/>
                <a:gd fmla="*/ 180 w 244" name="T42"/>
                <a:gd fmla="*/ 127 h 175" name="T43"/>
                <a:gd fmla="*/ 171 w 244" name="T44"/>
                <a:gd fmla="*/ 175 h 175" name="T45"/>
                <a:gd fmla="*/ 186 w 244" name="T46"/>
                <a:gd fmla="*/ 175 h 175" name="T47"/>
                <a:gd fmla="*/ 198 w 244" name="T48"/>
                <a:gd fmla="*/ 155 h 175" name="T49"/>
                <a:gd fmla="*/ 209 w 244" name="T50"/>
                <a:gd fmla="*/ 175 h 175" name="T51"/>
                <a:gd fmla="*/ 224 w 244" name="T52"/>
                <a:gd fmla="*/ 175 h 175" name="T53"/>
                <a:gd fmla="*/ 216 w 244" name="T54"/>
                <a:gd fmla="*/ 127 h 175" name="T55"/>
                <a:gd fmla="*/ 237 w 244" name="T56"/>
                <a:gd fmla="*/ 143 h 175" name="T57"/>
                <a:gd fmla="*/ 208 w 244" name="T58"/>
                <a:gd fmla="*/ 97 h 17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75" w="244">
                  <a:moveTo>
                    <a:pt x="92" y="48"/>
                  </a:moveTo>
                  <a:cubicBezTo>
                    <a:pt x="98" y="43"/>
                    <a:pt x="102" y="36"/>
                    <a:pt x="102" y="27"/>
                  </a:cubicBezTo>
                  <a:cubicBezTo>
                    <a:pt x="102" y="12"/>
                    <a:pt x="90" y="0"/>
                    <a:pt x="75" y="0"/>
                  </a:cubicBezTo>
                  <a:cubicBezTo>
                    <a:pt x="60" y="0"/>
                    <a:pt x="48" y="12"/>
                    <a:pt x="48" y="27"/>
                  </a:cubicBezTo>
                  <a:cubicBezTo>
                    <a:pt x="48" y="36"/>
                    <a:pt x="52" y="43"/>
                    <a:pt x="58" y="48"/>
                  </a:cubicBezTo>
                  <a:cubicBezTo>
                    <a:pt x="31" y="58"/>
                    <a:pt x="0" y="113"/>
                    <a:pt x="10" y="123"/>
                  </a:cubicBezTo>
                  <a:cubicBezTo>
                    <a:pt x="19" y="131"/>
                    <a:pt x="34" y="114"/>
                    <a:pt x="46" y="97"/>
                  </a:cubicBezTo>
                  <a:cubicBezTo>
                    <a:pt x="39" y="123"/>
                    <a:pt x="34" y="151"/>
                    <a:pt x="32" y="175"/>
                  </a:cubicBezTo>
                  <a:cubicBezTo>
                    <a:pt x="57" y="175"/>
                    <a:pt x="57" y="175"/>
                    <a:pt x="57" y="175"/>
                  </a:cubicBezTo>
                  <a:cubicBezTo>
                    <a:pt x="57" y="161"/>
                    <a:pt x="66" y="142"/>
                    <a:pt x="75" y="142"/>
                  </a:cubicBezTo>
                  <a:cubicBezTo>
                    <a:pt x="84" y="142"/>
                    <a:pt x="93" y="161"/>
                    <a:pt x="93" y="175"/>
                  </a:cubicBezTo>
                  <a:cubicBezTo>
                    <a:pt x="118" y="175"/>
                    <a:pt x="118" y="175"/>
                    <a:pt x="118" y="175"/>
                  </a:cubicBezTo>
                  <a:cubicBezTo>
                    <a:pt x="116" y="151"/>
                    <a:pt x="111" y="123"/>
                    <a:pt x="104" y="97"/>
                  </a:cubicBezTo>
                  <a:cubicBezTo>
                    <a:pt x="116" y="114"/>
                    <a:pt x="131" y="131"/>
                    <a:pt x="140" y="123"/>
                  </a:cubicBezTo>
                  <a:cubicBezTo>
                    <a:pt x="150" y="113"/>
                    <a:pt x="119" y="58"/>
                    <a:pt x="92" y="48"/>
                  </a:cubicBezTo>
                  <a:close/>
                  <a:moveTo>
                    <a:pt x="208" y="97"/>
                  </a:moveTo>
                  <a:cubicBezTo>
                    <a:pt x="212" y="94"/>
                    <a:pt x="214" y="89"/>
                    <a:pt x="214" y="84"/>
                  </a:cubicBezTo>
                  <a:cubicBezTo>
                    <a:pt x="214" y="75"/>
                    <a:pt x="207" y="68"/>
                    <a:pt x="198" y="68"/>
                  </a:cubicBezTo>
                  <a:cubicBezTo>
                    <a:pt x="188" y="68"/>
                    <a:pt x="181" y="75"/>
                    <a:pt x="181" y="84"/>
                  </a:cubicBezTo>
                  <a:cubicBezTo>
                    <a:pt x="181" y="89"/>
                    <a:pt x="183" y="94"/>
                    <a:pt x="187" y="97"/>
                  </a:cubicBezTo>
                  <a:cubicBezTo>
                    <a:pt x="170" y="103"/>
                    <a:pt x="151" y="137"/>
                    <a:pt x="158" y="143"/>
                  </a:cubicBezTo>
                  <a:cubicBezTo>
                    <a:pt x="163" y="148"/>
                    <a:pt x="172" y="137"/>
                    <a:pt x="180" y="127"/>
                  </a:cubicBezTo>
                  <a:cubicBezTo>
                    <a:pt x="176" y="143"/>
                    <a:pt x="173" y="160"/>
                    <a:pt x="171" y="175"/>
                  </a:cubicBezTo>
                  <a:cubicBezTo>
                    <a:pt x="186" y="175"/>
                    <a:pt x="186" y="175"/>
                    <a:pt x="186" y="175"/>
                  </a:cubicBezTo>
                  <a:cubicBezTo>
                    <a:pt x="186" y="167"/>
                    <a:pt x="192" y="155"/>
                    <a:pt x="198" y="155"/>
                  </a:cubicBezTo>
                  <a:cubicBezTo>
                    <a:pt x="203" y="155"/>
                    <a:pt x="209" y="167"/>
                    <a:pt x="209" y="175"/>
                  </a:cubicBezTo>
                  <a:cubicBezTo>
                    <a:pt x="224" y="175"/>
                    <a:pt x="224" y="175"/>
                    <a:pt x="224" y="175"/>
                  </a:cubicBezTo>
                  <a:cubicBezTo>
                    <a:pt x="223" y="160"/>
                    <a:pt x="219" y="143"/>
                    <a:pt x="216" y="127"/>
                  </a:cubicBezTo>
                  <a:cubicBezTo>
                    <a:pt x="223" y="137"/>
                    <a:pt x="232" y="148"/>
                    <a:pt x="237" y="143"/>
                  </a:cubicBezTo>
                  <a:cubicBezTo>
                    <a:pt x="244" y="137"/>
                    <a:pt x="225" y="103"/>
                    <a:pt x="208" y="97"/>
                  </a:cubicBezTo>
                  <a:close/>
                </a:path>
              </a:pathLst>
            </a:custGeom>
            <a:solidFill>
              <a:schemeClr val="accent3"/>
            </a:solidFill>
            <a:ln>
              <a:noFill/>
            </a:ln>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文本框 320"/>
            <p:cNvSpPr txBox="1"/>
            <p:nvPr/>
          </p:nvSpPr>
          <p:spPr>
            <a:xfrm>
              <a:off x="2110830" y="1861225"/>
              <a:ext cx="1250947" cy="391557"/>
            </a:xfrm>
            <a:prstGeom prst="rect">
              <a:avLst/>
            </a:prstGeom>
            <a:noFill/>
          </p:spPr>
          <p:txBody>
            <a:bodyPr rtlCol="0" wrap="square">
              <a:spAutoFit/>
            </a:bodyPr>
            <a:lstStyle/>
            <a:p>
              <a:r>
                <a:rPr altLang="en-US" lang="zh-CN"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第三步</a:t>
              </a:r>
            </a:p>
          </p:txBody>
        </p:sp>
        <p:sp>
          <p:nvSpPr>
            <p:cNvPr id="40" name="文本框 113"/>
            <p:cNvSpPr txBox="1"/>
            <p:nvPr/>
          </p:nvSpPr>
          <p:spPr>
            <a:xfrm>
              <a:off x="1678437" y="2267322"/>
              <a:ext cx="1683340" cy="772923"/>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grpSp>
        <p:nvGrpSpPr>
          <p:cNvPr id="46" name="组合 45"/>
          <p:cNvGrpSpPr/>
          <p:nvPr/>
        </p:nvGrpSpPr>
        <p:grpSpPr>
          <a:xfrm>
            <a:off x="2479578" y="4705146"/>
            <a:ext cx="1775531" cy="1309992"/>
            <a:chOff x="2350495" y="4208395"/>
            <a:chExt cx="1683340" cy="1242423"/>
          </a:xfrm>
        </p:grpSpPr>
        <p:sp>
          <p:nvSpPr>
            <p:cNvPr id="16" name="文本框 275"/>
            <p:cNvSpPr txBox="1"/>
            <p:nvPr/>
          </p:nvSpPr>
          <p:spPr>
            <a:xfrm>
              <a:off x="2777085" y="4242298"/>
              <a:ext cx="1250947" cy="391557"/>
            </a:xfrm>
            <a:prstGeom prst="rect">
              <a:avLst/>
            </a:prstGeom>
            <a:noFill/>
          </p:spPr>
          <p:txBody>
            <a:bodyPr rtlCol="0" wrap="square">
              <a:spAutoFit/>
            </a:bodyPr>
            <a:lstStyle/>
            <a:p>
              <a:r>
                <a:rPr altLang="en-US" lang="zh-CN"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第一步</a:t>
              </a:r>
            </a:p>
          </p:txBody>
        </p:sp>
        <p:grpSp>
          <p:nvGrpSpPr>
            <p:cNvPr id="18" name="组合 17"/>
            <p:cNvGrpSpPr/>
            <p:nvPr/>
          </p:nvGrpSpPr>
          <p:grpSpPr>
            <a:xfrm>
              <a:off x="2379257" y="4208395"/>
              <a:ext cx="412310" cy="373080"/>
              <a:chOff x="8578850" y="285750"/>
              <a:chExt cx="817563" cy="739775"/>
            </a:xfrm>
            <a:solidFill>
              <a:srgbClr val="F6615B"/>
            </a:solidFill>
          </p:grpSpPr>
          <p:sp>
            <p:nvSpPr>
              <p:cNvPr id="19" name="Freeform 35"/>
              <p:cNvSpPr/>
              <p:nvPr/>
            </p:nvSpPr>
            <p:spPr bwMode="auto">
              <a:xfrm>
                <a:off x="8578850" y="530225"/>
                <a:ext cx="615950" cy="495300"/>
              </a:xfrm>
              <a:custGeom>
                <a:gdLst>
                  <a:gd fmla="*/ 164 w 164" name="T0"/>
                  <a:gd fmla="*/ 59 h 132" name="T1"/>
                  <a:gd fmla="*/ 131 w 164" name="T2"/>
                  <a:gd fmla="*/ 63 h 132" name="T3"/>
                  <a:gd fmla="*/ 108 w 164" name="T4"/>
                  <a:gd fmla="*/ 61 h 132" name="T5"/>
                  <a:gd fmla="*/ 76 w 164" name="T6"/>
                  <a:gd fmla="*/ 83 h 132" name="T7"/>
                  <a:gd fmla="*/ 77 w 164" name="T8"/>
                  <a:gd fmla="*/ 50 h 132" name="T9"/>
                  <a:gd fmla="*/ 41 w 164" name="T10"/>
                  <a:gd fmla="*/ 0 h 132" name="T11"/>
                  <a:gd fmla="*/ 0 w 164" name="T12"/>
                  <a:gd fmla="*/ 48 h 132" name="T13"/>
                  <a:gd fmla="*/ 83 w 164" name="T14"/>
                  <a:gd fmla="*/ 105 h 132" name="T15"/>
                  <a:gd fmla="*/ 108 w 164" name="T16"/>
                  <a:gd fmla="*/ 102 h 132" name="T17"/>
                  <a:gd fmla="*/ 138 w 164" name="T18"/>
                  <a:gd fmla="*/ 132 h 132" name="T19"/>
                  <a:gd fmla="*/ 130 w 164" name="T20"/>
                  <a:gd fmla="*/ 95 h 132" name="T21"/>
                  <a:gd fmla="*/ 164 w 164" name="T22"/>
                  <a:gd fmla="*/ 59 h 13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2" w="164">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36"/>
              <p:cNvSpPr/>
              <p:nvPr/>
            </p:nvSpPr>
            <p:spPr bwMode="auto">
              <a:xfrm>
                <a:off x="8777288" y="285750"/>
                <a:ext cx="619125" cy="469900"/>
              </a:xfrm>
              <a:custGeom>
                <a:gdLst>
                  <a:gd fmla="*/ 83 w 165" name="T0"/>
                  <a:gd fmla="*/ 0 h 125" name="T1"/>
                  <a:gd fmla="*/ 0 w 165" name="T2"/>
                  <a:gd fmla="*/ 56 h 125" name="T3"/>
                  <a:gd fmla="*/ 36 w 165" name="T4"/>
                  <a:gd fmla="*/ 102 h 125" name="T5"/>
                  <a:gd fmla="*/ 35 w 165" name="T6"/>
                  <a:gd fmla="*/ 125 h 125" name="T7"/>
                  <a:gd fmla="*/ 57 w 165" name="T8"/>
                  <a:gd fmla="*/ 110 h 125" name="T9"/>
                  <a:gd fmla="*/ 83 w 165" name="T10"/>
                  <a:gd fmla="*/ 113 h 125" name="T11"/>
                  <a:gd fmla="*/ 165 w 165" name="T12"/>
                  <a:gd fmla="*/ 56 h 125" name="T13"/>
                  <a:gd fmla="*/ 83 w 165" name="T14"/>
                  <a:gd fmla="*/ 0 h 12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5" w="16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41" name="文本框 113"/>
            <p:cNvSpPr txBox="1"/>
            <p:nvPr/>
          </p:nvSpPr>
          <p:spPr>
            <a:xfrm>
              <a:off x="2350495" y="4670346"/>
              <a:ext cx="1683340" cy="772924"/>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grpSp>
        <p:nvGrpSpPr>
          <p:cNvPr id="47" name="组合 46"/>
          <p:cNvGrpSpPr/>
          <p:nvPr/>
        </p:nvGrpSpPr>
        <p:grpSpPr>
          <a:xfrm>
            <a:off x="9338527" y="2849191"/>
            <a:ext cx="1835693" cy="1387119"/>
            <a:chOff x="8853306" y="2448170"/>
            <a:chExt cx="1740377" cy="1315572"/>
          </a:xfrm>
        </p:grpSpPr>
        <p:grpSp>
          <p:nvGrpSpPr>
            <p:cNvPr id="22" name="组合 21"/>
            <p:cNvGrpSpPr/>
            <p:nvPr/>
          </p:nvGrpSpPr>
          <p:grpSpPr>
            <a:xfrm>
              <a:off x="8853306" y="2448170"/>
              <a:ext cx="359409" cy="405607"/>
              <a:chOff x="10815638" y="1174750"/>
              <a:chExt cx="728663" cy="822325"/>
            </a:xfrm>
            <a:solidFill>
              <a:srgbClr val="FFB850"/>
            </a:solidFill>
          </p:grpSpPr>
          <p:sp>
            <p:nvSpPr>
              <p:cNvPr id="23" name="Freeform 33"/>
              <p:cNvSpPr>
                <a:spLocks noEditPoints="1"/>
              </p:cNvSpPr>
              <p:nvPr/>
            </p:nvSpPr>
            <p:spPr bwMode="auto">
              <a:xfrm>
                <a:off x="10815638" y="1174750"/>
                <a:ext cx="728663" cy="822325"/>
              </a:xfrm>
              <a:custGeom>
                <a:gdLst>
                  <a:gd fmla="*/ 103 w 194" name="T0"/>
                  <a:gd fmla="*/ 26 h 219" name="T1"/>
                  <a:gd fmla="*/ 103 w 194" name="T2"/>
                  <a:gd fmla="*/ 18 h 219" name="T3"/>
                  <a:gd fmla="*/ 120 w 194" name="T4"/>
                  <a:gd fmla="*/ 18 h 219" name="T5"/>
                  <a:gd fmla="*/ 120 w 194" name="T6"/>
                  <a:gd fmla="*/ 0 h 219" name="T7"/>
                  <a:gd fmla="*/ 74 w 194" name="T8"/>
                  <a:gd fmla="*/ 0 h 219" name="T9"/>
                  <a:gd fmla="*/ 74 w 194" name="T10"/>
                  <a:gd fmla="*/ 18 h 219" name="T11"/>
                  <a:gd fmla="*/ 91 w 194" name="T12"/>
                  <a:gd fmla="*/ 18 h 219" name="T13"/>
                  <a:gd fmla="*/ 91 w 194" name="T14"/>
                  <a:gd fmla="*/ 26 h 219" name="T15"/>
                  <a:gd fmla="*/ 0 w 194" name="T16"/>
                  <a:gd fmla="*/ 122 h 219" name="T17"/>
                  <a:gd fmla="*/ 97 w 194" name="T18"/>
                  <a:gd fmla="*/ 219 h 219" name="T19"/>
                  <a:gd fmla="*/ 194 w 194" name="T20"/>
                  <a:gd fmla="*/ 122 h 219" name="T21"/>
                  <a:gd fmla="*/ 103 w 194" name="T22"/>
                  <a:gd fmla="*/ 26 h 219" name="T23"/>
                  <a:gd fmla="*/ 158 w 194" name="T24"/>
                  <a:gd fmla="*/ 180 h 219" name="T25"/>
                  <a:gd fmla="*/ 145 w 194" name="T26"/>
                  <a:gd fmla="*/ 167 h 219" name="T27"/>
                  <a:gd fmla="*/ 142 w 194" name="T28"/>
                  <a:gd fmla="*/ 171 h 219" name="T29"/>
                  <a:gd fmla="*/ 154 w 194" name="T30"/>
                  <a:gd fmla="*/ 183 h 219" name="T31"/>
                  <a:gd fmla="*/ 100 w 194" name="T32"/>
                  <a:gd fmla="*/ 206 h 219" name="T33"/>
                  <a:gd fmla="*/ 100 w 194" name="T34"/>
                  <a:gd fmla="*/ 188 h 219" name="T35"/>
                  <a:gd fmla="*/ 95 w 194" name="T36"/>
                  <a:gd fmla="*/ 188 h 219" name="T37"/>
                  <a:gd fmla="*/ 95 w 194" name="T38"/>
                  <a:gd fmla="*/ 206 h 219" name="T39"/>
                  <a:gd fmla="*/ 40 w 194" name="T40"/>
                  <a:gd fmla="*/ 183 h 219" name="T41"/>
                  <a:gd fmla="*/ 52 w 194" name="T42"/>
                  <a:gd fmla="*/ 171 h 219" name="T43"/>
                  <a:gd fmla="*/ 49 w 194" name="T44"/>
                  <a:gd fmla="*/ 167 h 219" name="T45"/>
                  <a:gd fmla="*/ 36 w 194" name="T46"/>
                  <a:gd fmla="*/ 180 h 219" name="T47"/>
                  <a:gd fmla="*/ 14 w 194" name="T48"/>
                  <a:gd fmla="*/ 125 h 219" name="T49"/>
                  <a:gd fmla="*/ 31 w 194" name="T50"/>
                  <a:gd fmla="*/ 125 h 219" name="T51"/>
                  <a:gd fmla="*/ 31 w 194" name="T52"/>
                  <a:gd fmla="*/ 120 h 219" name="T53"/>
                  <a:gd fmla="*/ 14 w 194" name="T54"/>
                  <a:gd fmla="*/ 120 h 219" name="T55"/>
                  <a:gd fmla="*/ 36 w 194" name="T56"/>
                  <a:gd fmla="*/ 65 h 219" name="T57"/>
                  <a:gd fmla="*/ 49 w 194" name="T58"/>
                  <a:gd fmla="*/ 78 h 219" name="T59"/>
                  <a:gd fmla="*/ 52 w 194" name="T60"/>
                  <a:gd fmla="*/ 74 h 219" name="T61"/>
                  <a:gd fmla="*/ 40 w 194" name="T62"/>
                  <a:gd fmla="*/ 62 h 219" name="T63"/>
                  <a:gd fmla="*/ 95 w 194" name="T64"/>
                  <a:gd fmla="*/ 39 h 219" name="T65"/>
                  <a:gd fmla="*/ 95 w 194" name="T66"/>
                  <a:gd fmla="*/ 56 h 219" name="T67"/>
                  <a:gd fmla="*/ 100 w 194" name="T68"/>
                  <a:gd fmla="*/ 56 h 219" name="T69"/>
                  <a:gd fmla="*/ 100 w 194" name="T70"/>
                  <a:gd fmla="*/ 39 h 219" name="T71"/>
                  <a:gd fmla="*/ 154 w 194" name="T72"/>
                  <a:gd fmla="*/ 62 h 219" name="T73"/>
                  <a:gd fmla="*/ 142 w 194" name="T74"/>
                  <a:gd fmla="*/ 74 h 219" name="T75"/>
                  <a:gd fmla="*/ 145 w 194" name="T76"/>
                  <a:gd fmla="*/ 78 h 219" name="T77"/>
                  <a:gd fmla="*/ 158 w 194" name="T78"/>
                  <a:gd fmla="*/ 65 h 219" name="T79"/>
                  <a:gd fmla="*/ 180 w 194" name="T80"/>
                  <a:gd fmla="*/ 120 h 219" name="T81"/>
                  <a:gd fmla="*/ 163 w 194" name="T82"/>
                  <a:gd fmla="*/ 120 h 219" name="T83"/>
                  <a:gd fmla="*/ 163 w 194" name="T84"/>
                  <a:gd fmla="*/ 125 h 219" name="T85"/>
                  <a:gd fmla="*/ 180 w 194" name="T86"/>
                  <a:gd fmla="*/ 125 h 219" name="T87"/>
                  <a:gd fmla="*/ 158 w 194" name="T88"/>
                  <a:gd fmla="*/ 180 h 2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9" w="194">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Freeform 34"/>
              <p:cNvSpPr/>
              <p:nvPr/>
            </p:nvSpPr>
            <p:spPr bwMode="auto">
              <a:xfrm>
                <a:off x="11153775" y="1404937"/>
                <a:ext cx="160338" cy="273050"/>
              </a:xfrm>
              <a:custGeom>
                <a:gdLst>
                  <a:gd fmla="*/ 101 w 101" name="T0"/>
                  <a:gd fmla="*/ 66 h 172" name="T1"/>
                  <a:gd fmla="*/ 94 w 101" name="T2"/>
                  <a:gd fmla="*/ 59 h 172" name="T3"/>
                  <a:gd fmla="*/ 21 w 101" name="T4"/>
                  <a:gd fmla="*/ 132 h 172" name="T5"/>
                  <a:gd fmla="*/ 21 w 101" name="T6"/>
                  <a:gd fmla="*/ 0 h 172" name="T7"/>
                  <a:gd fmla="*/ 11 w 101" name="T8"/>
                  <a:gd fmla="*/ 0 h 172" name="T9"/>
                  <a:gd fmla="*/ 11 w 101" name="T10"/>
                  <a:gd fmla="*/ 141 h 172" name="T11"/>
                  <a:gd fmla="*/ 0 w 101" name="T12"/>
                  <a:gd fmla="*/ 153 h 172" name="T13"/>
                  <a:gd fmla="*/ 7 w 101" name="T14"/>
                  <a:gd fmla="*/ 163 h 172" name="T15"/>
                  <a:gd fmla="*/ 11 w 101" name="T16"/>
                  <a:gd fmla="*/ 158 h 172" name="T17"/>
                  <a:gd fmla="*/ 11 w 101" name="T18"/>
                  <a:gd fmla="*/ 172 h 172" name="T19"/>
                  <a:gd fmla="*/ 21 w 101" name="T20"/>
                  <a:gd fmla="*/ 172 h 172" name="T21"/>
                  <a:gd fmla="*/ 21 w 101" name="T22"/>
                  <a:gd fmla="*/ 146 h 172" name="T23"/>
                  <a:gd fmla="*/ 101 w 101" name="T24"/>
                  <a:gd fmla="*/ 66 h 1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2" w="100">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36" name="文本框 318"/>
            <p:cNvSpPr txBox="1"/>
            <p:nvPr/>
          </p:nvSpPr>
          <p:spPr>
            <a:xfrm>
              <a:off x="9236746" y="2493221"/>
              <a:ext cx="1250947" cy="391557"/>
            </a:xfrm>
            <a:prstGeom prst="rect">
              <a:avLst/>
            </a:prstGeom>
            <a:noFill/>
          </p:spPr>
          <p:txBody>
            <a:bodyPr rtlCol="0" wrap="square">
              <a:spAutoFit/>
            </a:bodyPr>
            <a:lstStyle/>
            <a:p>
              <a:r>
                <a:rPr altLang="en-US" lang="zh-CN"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第二步</a:t>
              </a:r>
            </a:p>
          </p:txBody>
        </p:sp>
        <p:sp>
          <p:nvSpPr>
            <p:cNvPr id="42" name="文本框 113"/>
            <p:cNvSpPr txBox="1"/>
            <p:nvPr/>
          </p:nvSpPr>
          <p:spPr>
            <a:xfrm>
              <a:off x="8910344" y="2983270"/>
              <a:ext cx="1683340" cy="772924"/>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a:t>
              </a:r>
            </a:p>
          </p:txBody>
        </p:sp>
      </p:grpSp>
      <p:sp>
        <p:nvSpPr>
          <p:cNvPr id="49" name="矩形 4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0" name="矩形 4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文本框 5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52" name="文本框 5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38921863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22" presetSubtype="8">
                                  <p:stCondLst>
                                    <p:cond delay="0"/>
                                  </p:stCondLst>
                                  <p:childTnLst>
                                    <p:set>
                                      <p:cBhvr>
                                        <p:cTn dur="1" fill="hold" id="10">
                                          <p:stCondLst>
                                            <p:cond delay="0"/>
                                          </p:stCondLst>
                                        </p:cTn>
                                        <p:tgtEl>
                                          <p:spTgt spid="43"/>
                                        </p:tgtEl>
                                        <p:attrNameLst>
                                          <p:attrName>style.visibility</p:attrName>
                                        </p:attrNameLst>
                                      </p:cBhvr>
                                      <p:to>
                                        <p:strVal val="visible"/>
                                      </p:to>
                                    </p:set>
                                    <p:animEffect filter="wipe(left)" transition="in">
                                      <p:cBhvr>
                                        <p:cTn dur="500" id="11"/>
                                        <p:tgtEl>
                                          <p:spTgt spid="43"/>
                                        </p:tgtEl>
                                      </p:cBhvr>
                                    </p:animEffect>
                                  </p:childTnLst>
                                </p:cTn>
                              </p:par>
                            </p:childTnLst>
                          </p:cTn>
                        </p:par>
                        <p:par>
                          <p:cTn fill="hold" id="12" nodeType="afterGroup">
                            <p:stCondLst>
                              <p:cond delay="1500"/>
                            </p:stCondLst>
                            <p:childTnLst>
                              <p:par>
                                <p:cTn fill="hold" id="13" nodeType="afterEffect" presetClass="entr" presetID="42"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1000" id="15"/>
                                        <p:tgtEl>
                                          <p:spTgt spid="17"/>
                                        </p:tgtEl>
                                      </p:cBhvr>
                                    </p:animEffect>
                                    <p:anim calcmode="lin" valueType="num">
                                      <p:cBhvr>
                                        <p:cTn dur="1000" fill="hold" id="16"/>
                                        <p:tgtEl>
                                          <p:spTgt spid="17"/>
                                        </p:tgtEl>
                                        <p:attrNameLst>
                                          <p:attrName>ppt_x</p:attrName>
                                        </p:attrNameLst>
                                      </p:cBhvr>
                                      <p:tavLst>
                                        <p:tav tm="0">
                                          <p:val>
                                            <p:strVal val="#ppt_x"/>
                                          </p:val>
                                        </p:tav>
                                        <p:tav tm="100000">
                                          <p:val>
                                            <p:strVal val="#ppt_x"/>
                                          </p:val>
                                        </p:tav>
                                      </p:tavLst>
                                    </p:anim>
                                    <p:anim calcmode="lin" valueType="num">
                                      <p:cBhvr>
                                        <p:cTn dur="1000" fill="hold" id="17"/>
                                        <p:tgtEl>
                                          <p:spTgt spid="17"/>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500"/>
                            </p:stCondLst>
                            <p:childTnLst>
                              <p:par>
                                <p:cTn fill="hold" id="19" nodeType="afterEffect" presetClass="entr" presetID="2" presetSubtype="8">
                                  <p:stCondLst>
                                    <p:cond delay="0"/>
                                  </p:stCondLst>
                                  <p:childTnLst>
                                    <p:set>
                                      <p:cBhvr>
                                        <p:cTn dur="1" fill="hold" id="20">
                                          <p:stCondLst>
                                            <p:cond delay="0"/>
                                          </p:stCondLst>
                                        </p:cTn>
                                        <p:tgtEl>
                                          <p:spTgt spid="46"/>
                                        </p:tgtEl>
                                        <p:attrNameLst>
                                          <p:attrName>style.visibility</p:attrName>
                                        </p:attrNameLst>
                                      </p:cBhvr>
                                      <p:to>
                                        <p:strVal val="visible"/>
                                      </p:to>
                                    </p:set>
                                    <p:anim calcmode="lin" valueType="num">
                                      <p:cBhvr additive="base">
                                        <p:cTn dur="500" fill="hold" id="21"/>
                                        <p:tgtEl>
                                          <p:spTgt spid="46"/>
                                        </p:tgtEl>
                                        <p:attrNameLst>
                                          <p:attrName>ppt_x</p:attrName>
                                        </p:attrNameLst>
                                      </p:cBhvr>
                                      <p:tavLst>
                                        <p:tav tm="0">
                                          <p:val>
                                            <p:strVal val="0-#ppt_w/2"/>
                                          </p:val>
                                        </p:tav>
                                        <p:tav tm="100000">
                                          <p:val>
                                            <p:strVal val="#ppt_x"/>
                                          </p:val>
                                        </p:tav>
                                      </p:tavLst>
                                    </p:anim>
                                    <p:anim calcmode="lin" valueType="num">
                                      <p:cBhvr additive="base">
                                        <p:cTn dur="500" fill="hold" id="22"/>
                                        <p:tgtEl>
                                          <p:spTgt spid="4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3000"/>
                            </p:stCondLst>
                            <p:childTnLst>
                              <p:par>
                                <p:cTn fill="hold" id="24" nodeType="afterEffect" presetClass="entr" presetID="22" presetSubtype="2">
                                  <p:stCondLst>
                                    <p:cond delay="0"/>
                                  </p:stCondLst>
                                  <p:childTnLst>
                                    <p:set>
                                      <p:cBhvr>
                                        <p:cTn dur="1" fill="hold" id="25">
                                          <p:stCondLst>
                                            <p:cond delay="0"/>
                                          </p:stCondLst>
                                        </p:cTn>
                                        <p:tgtEl>
                                          <p:spTgt spid="44"/>
                                        </p:tgtEl>
                                        <p:attrNameLst>
                                          <p:attrName>style.visibility</p:attrName>
                                        </p:attrNameLst>
                                      </p:cBhvr>
                                      <p:to>
                                        <p:strVal val="visible"/>
                                      </p:to>
                                    </p:set>
                                    <p:animEffect filter="wipe(right)" transition="in">
                                      <p:cBhvr>
                                        <p:cTn dur="500" id="26"/>
                                        <p:tgtEl>
                                          <p:spTgt spid="44"/>
                                        </p:tgtEl>
                                      </p:cBhvr>
                                    </p:animEffect>
                                  </p:childTnLst>
                                </p:cTn>
                              </p:par>
                            </p:childTnLst>
                          </p:cTn>
                        </p:par>
                        <p:par>
                          <p:cTn fill="hold" id="27" nodeType="afterGroup">
                            <p:stCondLst>
                              <p:cond delay="3500"/>
                            </p:stCondLst>
                            <p:childTnLst>
                              <p:par>
                                <p:cTn fill="hold" id="28" nodeType="afterEffect" presetClass="entr" presetID="42" presetSubtype="0">
                                  <p:stCondLst>
                                    <p:cond delay="0"/>
                                  </p:stCondLst>
                                  <p:childTnLst>
                                    <p:set>
                                      <p:cBhvr>
                                        <p:cTn dur="1" fill="hold" id="29">
                                          <p:stCondLst>
                                            <p:cond delay="0"/>
                                          </p:stCondLst>
                                        </p:cTn>
                                        <p:tgtEl>
                                          <p:spTgt spid="37"/>
                                        </p:tgtEl>
                                        <p:attrNameLst>
                                          <p:attrName>style.visibility</p:attrName>
                                        </p:attrNameLst>
                                      </p:cBhvr>
                                      <p:to>
                                        <p:strVal val="visible"/>
                                      </p:to>
                                    </p:set>
                                    <p:animEffect filter="fade" transition="in">
                                      <p:cBhvr>
                                        <p:cTn dur="1000" id="30"/>
                                        <p:tgtEl>
                                          <p:spTgt spid="37"/>
                                        </p:tgtEl>
                                      </p:cBhvr>
                                    </p:animEffect>
                                    <p:anim calcmode="lin" valueType="num">
                                      <p:cBhvr>
                                        <p:cTn dur="1000" fill="hold" id="31"/>
                                        <p:tgtEl>
                                          <p:spTgt spid="37"/>
                                        </p:tgtEl>
                                        <p:attrNameLst>
                                          <p:attrName>ppt_x</p:attrName>
                                        </p:attrNameLst>
                                      </p:cBhvr>
                                      <p:tavLst>
                                        <p:tav tm="0">
                                          <p:val>
                                            <p:strVal val="#ppt_x"/>
                                          </p:val>
                                        </p:tav>
                                        <p:tav tm="100000">
                                          <p:val>
                                            <p:strVal val="#ppt_x"/>
                                          </p:val>
                                        </p:tav>
                                      </p:tavLst>
                                    </p:anim>
                                    <p:anim calcmode="lin" valueType="num">
                                      <p:cBhvr>
                                        <p:cTn dur="1000" fill="hold" id="32"/>
                                        <p:tgtEl>
                                          <p:spTgt spid="37"/>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500"/>
                            </p:stCondLst>
                            <p:childTnLst>
                              <p:par>
                                <p:cTn fill="hold" id="34" nodeType="afterEffect" presetClass="entr" presetID="2" presetSubtype="2">
                                  <p:stCondLst>
                                    <p:cond delay="0"/>
                                  </p:stCondLst>
                                  <p:childTnLst>
                                    <p:set>
                                      <p:cBhvr>
                                        <p:cTn dur="1" fill="hold" id="35">
                                          <p:stCondLst>
                                            <p:cond delay="0"/>
                                          </p:stCondLst>
                                        </p:cTn>
                                        <p:tgtEl>
                                          <p:spTgt spid="47"/>
                                        </p:tgtEl>
                                        <p:attrNameLst>
                                          <p:attrName>style.visibility</p:attrName>
                                        </p:attrNameLst>
                                      </p:cBhvr>
                                      <p:to>
                                        <p:strVal val="visible"/>
                                      </p:to>
                                    </p:set>
                                    <p:anim calcmode="lin" valueType="num">
                                      <p:cBhvr additive="base">
                                        <p:cTn dur="500" fill="hold" id="36"/>
                                        <p:tgtEl>
                                          <p:spTgt spid="47"/>
                                        </p:tgtEl>
                                        <p:attrNameLst>
                                          <p:attrName>ppt_x</p:attrName>
                                        </p:attrNameLst>
                                      </p:cBhvr>
                                      <p:tavLst>
                                        <p:tav tm="0">
                                          <p:val>
                                            <p:strVal val="1+#ppt_w/2"/>
                                          </p:val>
                                        </p:tav>
                                        <p:tav tm="100000">
                                          <p:val>
                                            <p:strVal val="#ppt_x"/>
                                          </p:val>
                                        </p:tav>
                                      </p:tavLst>
                                    </p:anim>
                                    <p:anim calcmode="lin" valueType="num">
                                      <p:cBhvr additive="base">
                                        <p:cTn dur="500" fill="hold" id="37"/>
                                        <p:tgtEl>
                                          <p:spTgt spid="47"/>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5000"/>
                            </p:stCondLst>
                            <p:childTnLst>
                              <p:par>
                                <p:cTn fill="hold" id="39" nodeType="afterEffect" presetClass="entr" presetID="22" presetSubtype="8">
                                  <p:stCondLst>
                                    <p:cond delay="0"/>
                                  </p:stCondLst>
                                  <p:childTnLst>
                                    <p:set>
                                      <p:cBhvr>
                                        <p:cTn dur="1" fill="hold" id="40">
                                          <p:stCondLst>
                                            <p:cond delay="0"/>
                                          </p:stCondLst>
                                        </p:cTn>
                                        <p:tgtEl>
                                          <p:spTgt spid="45"/>
                                        </p:tgtEl>
                                        <p:attrNameLst>
                                          <p:attrName>style.visibility</p:attrName>
                                        </p:attrNameLst>
                                      </p:cBhvr>
                                      <p:to>
                                        <p:strVal val="visible"/>
                                      </p:to>
                                    </p:set>
                                    <p:animEffect filter="wipe(left)" transition="in">
                                      <p:cBhvr>
                                        <p:cTn dur="500" id="41"/>
                                        <p:tgtEl>
                                          <p:spTgt spid="45"/>
                                        </p:tgtEl>
                                      </p:cBhvr>
                                    </p:animEffect>
                                  </p:childTnLst>
                                </p:cTn>
                              </p:par>
                            </p:childTnLst>
                          </p:cTn>
                        </p:par>
                        <p:par>
                          <p:cTn fill="hold" id="42" nodeType="afterGroup">
                            <p:stCondLst>
                              <p:cond delay="5500"/>
                            </p:stCondLst>
                            <p:childTnLst>
                              <p:par>
                                <p:cTn fill="hold" id="43" nodeType="afterEffect" presetClass="entr" presetID="42" presetSubtype="0">
                                  <p:stCondLst>
                                    <p:cond delay="0"/>
                                  </p:stCondLst>
                                  <p:childTnLst>
                                    <p:set>
                                      <p:cBhvr>
                                        <p:cTn dur="1" fill="hold" id="44">
                                          <p:stCondLst>
                                            <p:cond delay="0"/>
                                          </p:stCondLst>
                                        </p:cTn>
                                        <p:tgtEl>
                                          <p:spTgt spid="39"/>
                                        </p:tgtEl>
                                        <p:attrNameLst>
                                          <p:attrName>style.visibility</p:attrName>
                                        </p:attrNameLst>
                                      </p:cBhvr>
                                      <p:to>
                                        <p:strVal val="visible"/>
                                      </p:to>
                                    </p:set>
                                    <p:animEffect filter="fade" transition="in">
                                      <p:cBhvr>
                                        <p:cTn dur="1000" id="45"/>
                                        <p:tgtEl>
                                          <p:spTgt spid="39"/>
                                        </p:tgtEl>
                                      </p:cBhvr>
                                    </p:animEffect>
                                    <p:anim calcmode="lin" valueType="num">
                                      <p:cBhvr>
                                        <p:cTn dur="1000" fill="hold" id="46"/>
                                        <p:tgtEl>
                                          <p:spTgt spid="39"/>
                                        </p:tgtEl>
                                        <p:attrNameLst>
                                          <p:attrName>ppt_x</p:attrName>
                                        </p:attrNameLst>
                                      </p:cBhvr>
                                      <p:tavLst>
                                        <p:tav tm="0">
                                          <p:val>
                                            <p:strVal val="#ppt_x"/>
                                          </p:val>
                                        </p:tav>
                                        <p:tav tm="100000">
                                          <p:val>
                                            <p:strVal val="#ppt_x"/>
                                          </p:val>
                                        </p:tav>
                                      </p:tavLst>
                                    </p:anim>
                                    <p:anim calcmode="lin" valueType="num">
                                      <p:cBhvr>
                                        <p:cTn dur="1000" fill="hold" id="47"/>
                                        <p:tgtEl>
                                          <p:spTgt spid="39"/>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6500"/>
                            </p:stCondLst>
                            <p:childTnLst>
                              <p:par>
                                <p:cTn fill="hold" id="49" nodeType="afterEffect" presetClass="entr" presetID="2" presetSubtype="8">
                                  <p:stCondLst>
                                    <p:cond delay="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0-#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584018" y="2453786"/>
            <a:ext cx="3186426" cy="4559815"/>
            <a:chOff x="3397589" y="2327219"/>
            <a:chExt cx="3020977" cy="4324618"/>
          </a:xfrm>
        </p:grpSpPr>
        <p:sp>
          <p:nvSpPr>
            <p:cNvPr id="3" name="椭圆 159"/>
            <p:cNvSpPr/>
            <p:nvPr/>
          </p:nvSpPr>
          <p:spPr>
            <a:xfrm rot="1980000">
              <a:off x="3397589"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4" name="组合 3"/>
            <p:cNvGrpSpPr/>
            <p:nvPr/>
          </p:nvGrpSpPr>
          <p:grpSpPr>
            <a:xfrm>
              <a:off x="3720929" y="2327219"/>
              <a:ext cx="844211" cy="3399830"/>
              <a:chOff x="3908932" y="2080149"/>
              <a:chExt cx="983315" cy="3960034"/>
            </a:xfrm>
          </p:grpSpPr>
          <p:grpSp>
            <p:nvGrpSpPr>
              <p:cNvPr id="5" name="组合 4"/>
              <p:cNvGrpSpPr/>
              <p:nvPr/>
            </p:nvGrpSpPr>
            <p:grpSpPr>
              <a:xfrm>
                <a:off x="3913655" y="2496171"/>
                <a:ext cx="978592" cy="3544012"/>
                <a:chOff x="1877321" y="3273524"/>
                <a:chExt cx="978592" cy="2764849"/>
              </a:xfrm>
            </p:grpSpPr>
            <p:grpSp>
              <p:nvGrpSpPr>
                <p:cNvPr id="15" name="组合 14"/>
                <p:cNvGrpSpPr/>
                <p:nvPr/>
              </p:nvGrpSpPr>
              <p:grpSpPr>
                <a:xfrm>
                  <a:off x="1878505" y="3273524"/>
                  <a:ext cx="977408" cy="2757416"/>
                  <a:chOff x="2201764" y="1989138"/>
                  <a:chExt cx="1309885" cy="3695382"/>
                </a:xfrm>
              </p:grpSpPr>
              <p:sp>
                <p:nvSpPr>
                  <p:cNvPr id="20" name="矩形 19"/>
                  <p:cNvSpPr/>
                  <p:nvPr/>
                </p:nvSpPr>
                <p:spPr>
                  <a:xfrm>
                    <a:off x="2484120" y="2311845"/>
                    <a:ext cx="746760" cy="33726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平行四边形 20"/>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2" name="平行四边形 21"/>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l" blurRad="508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6" name="组合 15"/>
                <p:cNvGrpSpPr/>
                <p:nvPr/>
              </p:nvGrpSpPr>
              <p:grpSpPr>
                <a:xfrm>
                  <a:off x="1877321" y="5058677"/>
                  <a:ext cx="977407" cy="979696"/>
                  <a:chOff x="4259165" y="4398128"/>
                  <a:chExt cx="1309884" cy="1312952"/>
                </a:xfrm>
              </p:grpSpPr>
              <p:sp>
                <p:nvSpPr>
                  <p:cNvPr id="17" name="平行四边形 16"/>
                  <p:cNvSpPr/>
                  <p:nvPr/>
                </p:nvSpPr>
                <p:spPr>
                  <a:xfrm rot="5400000">
                    <a:off x="3745526" y="4911767"/>
                    <a:ext cx="1309634" cy="282356"/>
                  </a:xfrm>
                  <a:prstGeom prst="parallelogram">
                    <a:avLst>
                      <a:gd fmla="val 14374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矩形 17"/>
                  <p:cNvSpPr/>
                  <p:nvPr/>
                </p:nvSpPr>
                <p:spPr>
                  <a:xfrm>
                    <a:off x="4541520" y="4708778"/>
                    <a:ext cx="746760" cy="9923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平行四边形 18"/>
                  <p:cNvSpPr/>
                  <p:nvPr/>
                </p:nvSpPr>
                <p:spPr>
                  <a:xfrm flipH="1" rot="16200000">
                    <a:off x="4771395" y="4913426"/>
                    <a:ext cx="1312952" cy="282356"/>
                  </a:xfrm>
                  <a:prstGeom prst="parallelogram">
                    <a:avLst>
                      <a:gd fmla="val 143744"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6" name="六边形 5"/>
              <p:cNvSpPr/>
              <p:nvPr/>
            </p:nvSpPr>
            <p:spPr>
              <a:xfrm>
                <a:off x="3908932" y="2080149"/>
                <a:ext cx="976224" cy="841572"/>
              </a:xfrm>
              <a:prstGeom prst="hexagon">
                <a:avLst/>
              </a:prstGeom>
              <a:solidFill>
                <a:schemeClr val="accent3"/>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文本框 225"/>
              <p:cNvSpPr txBox="1"/>
              <p:nvPr/>
            </p:nvSpPr>
            <p:spPr>
              <a:xfrm>
                <a:off x="3950727" y="2238296"/>
                <a:ext cx="916409" cy="527121"/>
              </a:xfrm>
              <a:prstGeom prst="rect">
                <a:avLst/>
              </a:prstGeom>
              <a:noFill/>
              <a:scene3d>
                <a:camera prst="orthographicFront">
                  <a:rot lat="2700000" lon="0" rev="0"/>
                </a:camera>
                <a:lightRig dir="t" rig="threePt"/>
              </a:scene3d>
            </p:spPr>
            <p:txBody>
              <a:bodyPr rtlCol="0" wrap="square">
                <a:spAutoFit/>
              </a:bodyPr>
              <a:lstStyle/>
              <a:p>
                <a:pPr algn="ctr"/>
                <a:r>
                  <a:rPr altLang="zh-CN" lang="en-US" sz="2531">
                    <a:solidFill>
                      <a:prstClr val="white"/>
                    </a:solidFill>
                    <a:latin charset="0" panose="020b0604020202020204" pitchFamily="34" typeface="Arial"/>
                    <a:ea charset="-122" panose="020b0503020204020204" pitchFamily="34" typeface="微软雅黑"/>
                    <a:sym charset="0" panose="020b0604020202020204" pitchFamily="34" typeface="Arial"/>
                  </a:rPr>
                  <a:t>65%</a:t>
                </a:r>
              </a:p>
            </p:txBody>
          </p:sp>
          <p:grpSp>
            <p:nvGrpSpPr>
              <p:cNvPr id="8" name="Group 4"/>
              <p:cNvGrpSpPr>
                <a:grpSpLocks noChangeAspect="1"/>
              </p:cNvGrpSpPr>
              <p:nvPr/>
            </p:nvGrpSpPr>
            <p:grpSpPr>
              <a:xfrm>
                <a:off x="4245200" y="5383516"/>
                <a:ext cx="317869" cy="350753"/>
                <a:chOff x="3812" y="2125"/>
                <a:chExt cx="58" cy="64"/>
              </a:xfrm>
              <a:solidFill>
                <a:schemeClr val="bg1"/>
              </a:solidFill>
              <a:effectLst>
                <a:outerShdw algn="tl" blurRad="50800" dir="2700000" dist="38100" rotWithShape="0">
                  <a:prstClr val="black">
                    <a:alpha val="40000"/>
                  </a:prstClr>
                </a:outerShdw>
              </a:effectLst>
            </p:grpSpPr>
            <p:sp>
              <p:nvSpPr>
                <p:cNvPr id="9" name="Oval 5"/>
                <p:cNvSpPr>
                  <a:spLocks noChangeArrowheads="1"/>
                </p:cNvSpPr>
                <p:nvPr/>
              </p:nvSpPr>
              <p:spPr bwMode="auto">
                <a:xfrm>
                  <a:off x="3829" y="2125"/>
                  <a:ext cx="25" cy="2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Freeform 6"/>
                <p:cNvSpPr/>
                <p:nvPr/>
              </p:nvSpPr>
              <p:spPr bwMode="auto">
                <a:xfrm>
                  <a:off x="3812" y="2155"/>
                  <a:ext cx="58" cy="34"/>
                </a:xfrm>
                <a:custGeom>
                  <a:gdLst>
                    <a:gd fmla="*/ 20 w 21" name="T0"/>
                    <a:gd fmla="*/ 2 h 13" name="T1"/>
                    <a:gd fmla="*/ 16 w 21" name="T2"/>
                    <a:gd fmla="*/ 0 h 13" name="T3"/>
                    <a:gd fmla="*/ 16 w 21" name="T4"/>
                    <a:gd fmla="*/ 0 h 13" name="T5"/>
                    <a:gd fmla="*/ 14 w 21" name="T6"/>
                    <a:gd fmla="*/ 0 h 13" name="T7"/>
                    <a:gd fmla="*/ 13 w 21" name="T8"/>
                    <a:gd fmla="*/ 4 h 13" name="T9"/>
                    <a:gd fmla="*/ 11 w 21" name="T10"/>
                    <a:gd fmla="*/ 9 h 13" name="T11"/>
                    <a:gd fmla="*/ 9 w 21" name="T12"/>
                    <a:gd fmla="*/ 4 h 13" name="T13"/>
                    <a:gd fmla="*/ 7 w 21" name="T14"/>
                    <a:gd fmla="*/ 0 h 13" name="T15"/>
                    <a:gd fmla="*/ 4 w 21" name="T16"/>
                    <a:gd fmla="*/ 0 h 13" name="T17"/>
                    <a:gd fmla="*/ 4 w 21" name="T18"/>
                    <a:gd fmla="*/ 0 h 13" name="T19"/>
                    <a:gd fmla="*/ 0 w 21" name="T20"/>
                    <a:gd fmla="*/ 2 h 13" name="T21"/>
                    <a:gd fmla="*/ 0 w 21" name="T22"/>
                    <a:gd fmla="*/ 13 h 13" name="T23"/>
                    <a:gd fmla="*/ 3 w 21" name="T24"/>
                    <a:gd fmla="*/ 13 h 13" name="T25"/>
                    <a:gd fmla="*/ 4 w 21" name="T26"/>
                    <a:gd fmla="*/ 5 h 13" name="T27"/>
                    <a:gd fmla="*/ 4 w 21" name="T28"/>
                    <a:gd fmla="*/ 5 h 13" name="T29"/>
                    <a:gd fmla="*/ 4 w 21" name="T30"/>
                    <a:gd fmla="*/ 13 h 13" name="T31"/>
                    <a:gd fmla="*/ 16 w 21" name="T32"/>
                    <a:gd fmla="*/ 13 h 13" name="T33"/>
                    <a:gd fmla="*/ 16 w 21" name="T34"/>
                    <a:gd fmla="*/ 5 h 13" name="T35"/>
                    <a:gd fmla="*/ 16 w 21" name="T36"/>
                    <a:gd fmla="*/ 5 h 13" name="T37"/>
                    <a:gd fmla="*/ 17 w 21" name="T38"/>
                    <a:gd fmla="*/ 5 h 13" name="T39"/>
                    <a:gd fmla="*/ 17 w 21" name="T40"/>
                    <a:gd fmla="*/ 13 h 13" name="T41"/>
                    <a:gd fmla="*/ 20 w 21" name="T42"/>
                    <a:gd fmla="*/ 13 h 13" name="T43"/>
                    <a:gd fmla="*/ 20 w 21" name="T44"/>
                    <a:gd fmla="*/ 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21">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Freeform 7"/>
                <p:cNvSpPr/>
                <p:nvPr/>
              </p:nvSpPr>
              <p:spPr bwMode="auto">
                <a:xfrm>
                  <a:off x="3837" y="2152"/>
                  <a:ext cx="9" cy="27"/>
                </a:xfrm>
                <a:custGeom>
                  <a:gdLst>
                    <a:gd fmla="*/ 2 w 3" name="T0"/>
                    <a:gd fmla="*/ 2 h 10" name="T1"/>
                    <a:gd fmla="*/ 2 w 3" name="T2"/>
                    <a:gd fmla="*/ 1 h 10" name="T3"/>
                    <a:gd fmla="*/ 2 w 3" name="T4"/>
                    <a:gd fmla="*/ 0 h 10" name="T5"/>
                    <a:gd fmla="*/ 1 w 3" name="T6"/>
                    <a:gd fmla="*/ 1 h 10" name="T7"/>
                    <a:gd fmla="*/ 1 w 3" name="T8"/>
                    <a:gd fmla="*/ 2 h 10" name="T9"/>
                    <a:gd fmla="*/ 0 w 3" name="T10"/>
                    <a:gd fmla="*/ 7 h 10" name="T11"/>
                    <a:gd fmla="*/ 2 w 3" name="T12"/>
                    <a:gd fmla="*/ 10 h 10" name="T13"/>
                    <a:gd fmla="*/ 3 w 3" name="T14"/>
                    <a:gd fmla="*/ 7 h 10" name="T15"/>
                    <a:gd fmla="*/ 2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Oval 8"/>
                <p:cNvSpPr>
                  <a:spLocks noChangeArrowheads="1"/>
                </p:cNvSpPr>
                <p:nvPr/>
              </p:nvSpPr>
              <p:spPr bwMode="auto">
                <a:xfrm>
                  <a:off x="3829" y="2125"/>
                  <a:ext cx="25" cy="2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9"/>
                <p:cNvSpPr/>
                <p:nvPr/>
              </p:nvSpPr>
              <p:spPr bwMode="auto">
                <a:xfrm>
                  <a:off x="3812" y="2155"/>
                  <a:ext cx="58" cy="34"/>
                </a:xfrm>
                <a:custGeom>
                  <a:gdLst>
                    <a:gd fmla="*/ 20 w 21" name="T0"/>
                    <a:gd fmla="*/ 2 h 13" name="T1"/>
                    <a:gd fmla="*/ 16 w 21" name="T2"/>
                    <a:gd fmla="*/ 0 h 13" name="T3"/>
                    <a:gd fmla="*/ 16 w 21" name="T4"/>
                    <a:gd fmla="*/ 0 h 13" name="T5"/>
                    <a:gd fmla="*/ 14 w 21" name="T6"/>
                    <a:gd fmla="*/ 0 h 13" name="T7"/>
                    <a:gd fmla="*/ 13 w 21" name="T8"/>
                    <a:gd fmla="*/ 4 h 13" name="T9"/>
                    <a:gd fmla="*/ 11 w 21" name="T10"/>
                    <a:gd fmla="*/ 9 h 13" name="T11"/>
                    <a:gd fmla="*/ 9 w 21" name="T12"/>
                    <a:gd fmla="*/ 4 h 13" name="T13"/>
                    <a:gd fmla="*/ 7 w 21" name="T14"/>
                    <a:gd fmla="*/ 0 h 13" name="T15"/>
                    <a:gd fmla="*/ 4 w 21" name="T16"/>
                    <a:gd fmla="*/ 0 h 13" name="T17"/>
                    <a:gd fmla="*/ 4 w 21" name="T18"/>
                    <a:gd fmla="*/ 0 h 13" name="T19"/>
                    <a:gd fmla="*/ 0 w 21" name="T20"/>
                    <a:gd fmla="*/ 2 h 13" name="T21"/>
                    <a:gd fmla="*/ 0 w 21" name="T22"/>
                    <a:gd fmla="*/ 13 h 13" name="T23"/>
                    <a:gd fmla="*/ 3 w 21" name="T24"/>
                    <a:gd fmla="*/ 13 h 13" name="T25"/>
                    <a:gd fmla="*/ 4 w 21" name="T26"/>
                    <a:gd fmla="*/ 5 h 13" name="T27"/>
                    <a:gd fmla="*/ 4 w 21" name="T28"/>
                    <a:gd fmla="*/ 5 h 13" name="T29"/>
                    <a:gd fmla="*/ 4 w 21" name="T30"/>
                    <a:gd fmla="*/ 13 h 13" name="T31"/>
                    <a:gd fmla="*/ 16 w 21" name="T32"/>
                    <a:gd fmla="*/ 13 h 13" name="T33"/>
                    <a:gd fmla="*/ 16 w 21" name="T34"/>
                    <a:gd fmla="*/ 5 h 13" name="T35"/>
                    <a:gd fmla="*/ 16 w 21" name="T36"/>
                    <a:gd fmla="*/ 5 h 13" name="T37"/>
                    <a:gd fmla="*/ 17 w 21" name="T38"/>
                    <a:gd fmla="*/ 5 h 13" name="T39"/>
                    <a:gd fmla="*/ 17 w 21" name="T40"/>
                    <a:gd fmla="*/ 13 h 13" name="T41"/>
                    <a:gd fmla="*/ 20 w 21" name="T42"/>
                    <a:gd fmla="*/ 13 h 13" name="T43"/>
                    <a:gd fmla="*/ 20 w 21" name="T44"/>
                    <a:gd fmla="*/ 2 h 13"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3" w="21">
                      <a:moveTo>
                        <a:pt x="20" y="2"/>
                      </a:moveTo>
                      <a:cubicBezTo>
                        <a:pt x="19" y="0"/>
                        <a:pt x="17" y="0"/>
                        <a:pt x="16" y="0"/>
                      </a:cubicBezTo>
                      <a:cubicBezTo>
                        <a:pt x="16" y="0"/>
                        <a:pt x="16" y="0"/>
                        <a:pt x="16" y="0"/>
                      </a:cubicBezTo>
                      <a:cubicBezTo>
                        <a:pt x="14" y="0"/>
                        <a:pt x="14" y="0"/>
                        <a:pt x="14" y="0"/>
                      </a:cubicBezTo>
                      <a:cubicBezTo>
                        <a:pt x="13" y="4"/>
                        <a:pt x="13" y="4"/>
                        <a:pt x="13" y="4"/>
                      </a:cubicBezTo>
                      <a:cubicBezTo>
                        <a:pt x="11" y="9"/>
                        <a:pt x="11" y="9"/>
                        <a:pt x="11" y="9"/>
                      </a:cubicBezTo>
                      <a:cubicBezTo>
                        <a:pt x="9" y="4"/>
                        <a:pt x="9" y="4"/>
                        <a:pt x="9" y="4"/>
                      </a:cubicBezTo>
                      <a:cubicBezTo>
                        <a:pt x="7" y="0"/>
                        <a:pt x="7" y="0"/>
                        <a:pt x="7" y="0"/>
                      </a:cubicBezTo>
                      <a:cubicBezTo>
                        <a:pt x="4" y="0"/>
                        <a:pt x="4" y="0"/>
                        <a:pt x="4" y="0"/>
                      </a:cubicBezTo>
                      <a:cubicBezTo>
                        <a:pt x="4" y="0"/>
                        <a:pt x="4" y="0"/>
                        <a:pt x="4" y="0"/>
                      </a:cubicBezTo>
                      <a:cubicBezTo>
                        <a:pt x="3" y="0"/>
                        <a:pt x="1" y="0"/>
                        <a:pt x="0" y="2"/>
                      </a:cubicBezTo>
                      <a:cubicBezTo>
                        <a:pt x="0" y="4"/>
                        <a:pt x="0" y="9"/>
                        <a:pt x="0" y="13"/>
                      </a:cubicBezTo>
                      <a:cubicBezTo>
                        <a:pt x="3" y="13"/>
                        <a:pt x="3" y="13"/>
                        <a:pt x="3" y="13"/>
                      </a:cubicBezTo>
                      <a:cubicBezTo>
                        <a:pt x="4" y="5"/>
                        <a:pt x="4" y="5"/>
                        <a:pt x="4" y="5"/>
                      </a:cubicBezTo>
                      <a:cubicBezTo>
                        <a:pt x="4" y="5"/>
                        <a:pt x="4" y="5"/>
                        <a:pt x="4" y="5"/>
                      </a:cubicBezTo>
                      <a:cubicBezTo>
                        <a:pt x="4" y="13"/>
                        <a:pt x="4" y="13"/>
                        <a:pt x="4" y="13"/>
                      </a:cubicBezTo>
                      <a:cubicBezTo>
                        <a:pt x="16" y="13"/>
                        <a:pt x="16" y="13"/>
                        <a:pt x="16" y="13"/>
                      </a:cubicBezTo>
                      <a:cubicBezTo>
                        <a:pt x="16" y="5"/>
                        <a:pt x="16" y="5"/>
                        <a:pt x="16" y="5"/>
                      </a:cubicBezTo>
                      <a:cubicBezTo>
                        <a:pt x="16" y="5"/>
                        <a:pt x="16" y="5"/>
                        <a:pt x="16" y="5"/>
                      </a:cubicBezTo>
                      <a:cubicBezTo>
                        <a:pt x="17" y="5"/>
                        <a:pt x="17" y="5"/>
                        <a:pt x="17" y="5"/>
                      </a:cubicBezTo>
                      <a:cubicBezTo>
                        <a:pt x="17" y="13"/>
                        <a:pt x="17" y="13"/>
                        <a:pt x="17" y="13"/>
                      </a:cubicBezTo>
                      <a:cubicBezTo>
                        <a:pt x="20" y="13"/>
                        <a:pt x="20" y="13"/>
                        <a:pt x="20" y="13"/>
                      </a:cubicBezTo>
                      <a:cubicBezTo>
                        <a:pt x="21" y="9"/>
                        <a:pt x="20" y="4"/>
                        <a:pt x="2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Freeform 10"/>
                <p:cNvSpPr/>
                <p:nvPr/>
              </p:nvSpPr>
              <p:spPr bwMode="auto">
                <a:xfrm>
                  <a:off x="3837" y="2152"/>
                  <a:ext cx="9" cy="27"/>
                </a:xfrm>
                <a:custGeom>
                  <a:gdLst>
                    <a:gd fmla="*/ 2 w 3" name="T0"/>
                    <a:gd fmla="*/ 2 h 10" name="T1"/>
                    <a:gd fmla="*/ 2 w 3" name="T2"/>
                    <a:gd fmla="*/ 1 h 10" name="T3"/>
                    <a:gd fmla="*/ 2 w 3" name="T4"/>
                    <a:gd fmla="*/ 0 h 10" name="T5"/>
                    <a:gd fmla="*/ 1 w 3" name="T6"/>
                    <a:gd fmla="*/ 1 h 10" name="T7"/>
                    <a:gd fmla="*/ 1 w 3" name="T8"/>
                    <a:gd fmla="*/ 2 h 10" name="T9"/>
                    <a:gd fmla="*/ 0 w 3" name="T10"/>
                    <a:gd fmla="*/ 7 h 10" name="T11"/>
                    <a:gd fmla="*/ 2 w 3" name="T12"/>
                    <a:gd fmla="*/ 10 h 10" name="T13"/>
                    <a:gd fmla="*/ 3 w 3" name="T14"/>
                    <a:gd fmla="*/ 7 h 10" name="T15"/>
                    <a:gd fmla="*/ 2 w 3" name="T16"/>
                    <a:gd fmla="*/ 2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3">
                      <a:moveTo>
                        <a:pt x="2" y="2"/>
                      </a:moveTo>
                      <a:cubicBezTo>
                        <a:pt x="2" y="2"/>
                        <a:pt x="2" y="1"/>
                        <a:pt x="2" y="1"/>
                      </a:cubicBezTo>
                      <a:cubicBezTo>
                        <a:pt x="2" y="1"/>
                        <a:pt x="2" y="0"/>
                        <a:pt x="2" y="0"/>
                      </a:cubicBezTo>
                      <a:cubicBezTo>
                        <a:pt x="1" y="0"/>
                        <a:pt x="1" y="1"/>
                        <a:pt x="1" y="1"/>
                      </a:cubicBezTo>
                      <a:cubicBezTo>
                        <a:pt x="1" y="1"/>
                        <a:pt x="1" y="2"/>
                        <a:pt x="1" y="2"/>
                      </a:cubicBezTo>
                      <a:cubicBezTo>
                        <a:pt x="0" y="7"/>
                        <a:pt x="0" y="7"/>
                        <a:pt x="0" y="7"/>
                      </a:cubicBezTo>
                      <a:cubicBezTo>
                        <a:pt x="2" y="10"/>
                        <a:pt x="2" y="10"/>
                        <a:pt x="2" y="10"/>
                      </a:cubicBezTo>
                      <a:cubicBezTo>
                        <a:pt x="3" y="7"/>
                        <a:pt x="3" y="7"/>
                        <a:pt x="3" y="7"/>
                      </a:cubicBezTo>
                      <a:lnTo>
                        <a:pt x="2" y="2"/>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grpSp>
        <p:nvGrpSpPr>
          <p:cNvPr id="23" name="组合 22"/>
          <p:cNvGrpSpPr/>
          <p:nvPr/>
        </p:nvGrpSpPr>
        <p:grpSpPr>
          <a:xfrm>
            <a:off x="2168746" y="1869195"/>
            <a:ext cx="3186426" cy="5144405"/>
            <a:chOff x="2055803" y="1772781"/>
            <a:chExt cx="3020977" cy="4879056"/>
          </a:xfrm>
        </p:grpSpPr>
        <p:sp>
          <p:nvSpPr>
            <p:cNvPr id="24" name="椭圆 159"/>
            <p:cNvSpPr/>
            <p:nvPr/>
          </p:nvSpPr>
          <p:spPr>
            <a:xfrm rot="1980000">
              <a:off x="2055803"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25" name="组合 24"/>
            <p:cNvGrpSpPr/>
            <p:nvPr/>
          </p:nvGrpSpPr>
          <p:grpSpPr>
            <a:xfrm>
              <a:off x="2406244" y="1772781"/>
              <a:ext cx="840154" cy="3954268"/>
              <a:chOff x="2377622" y="1434354"/>
              <a:chExt cx="978590" cy="4605829"/>
            </a:xfrm>
          </p:grpSpPr>
          <p:grpSp>
            <p:nvGrpSpPr>
              <p:cNvPr id="26" name="组合 25"/>
              <p:cNvGrpSpPr/>
              <p:nvPr/>
            </p:nvGrpSpPr>
            <p:grpSpPr>
              <a:xfrm>
                <a:off x="2377622" y="1831508"/>
                <a:ext cx="978590" cy="4208675"/>
                <a:chOff x="1877323" y="3273524"/>
                <a:chExt cx="978590" cy="2761704"/>
              </a:xfrm>
            </p:grpSpPr>
            <p:grpSp>
              <p:nvGrpSpPr>
                <p:cNvPr id="34" name="组合 33"/>
                <p:cNvGrpSpPr/>
                <p:nvPr/>
              </p:nvGrpSpPr>
              <p:grpSpPr>
                <a:xfrm>
                  <a:off x="1878505" y="3273524"/>
                  <a:ext cx="977408" cy="2757417"/>
                  <a:chOff x="2201764" y="1989138"/>
                  <a:chExt cx="1309885" cy="3695383"/>
                </a:xfrm>
              </p:grpSpPr>
              <p:sp>
                <p:nvSpPr>
                  <p:cNvPr id="39" name="矩形 38"/>
                  <p:cNvSpPr/>
                  <p:nvPr/>
                </p:nvSpPr>
                <p:spPr>
                  <a:xfrm>
                    <a:off x="2484120" y="2273934"/>
                    <a:ext cx="746760" cy="3410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平行四边形 39"/>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平行四边形 40"/>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5" name="组合 34"/>
                <p:cNvGrpSpPr/>
                <p:nvPr/>
              </p:nvGrpSpPr>
              <p:grpSpPr>
                <a:xfrm>
                  <a:off x="1877323" y="5213160"/>
                  <a:ext cx="977409" cy="822068"/>
                  <a:chOff x="4259165" y="4605153"/>
                  <a:chExt cx="1309886" cy="1101703"/>
                </a:xfrm>
              </p:grpSpPr>
              <p:sp>
                <p:nvSpPr>
                  <p:cNvPr id="36" name="平行四边形 35"/>
                  <p:cNvSpPr/>
                  <p:nvPr/>
                </p:nvSpPr>
                <p:spPr>
                  <a:xfrm rot="5400000">
                    <a:off x="3852283" y="5012035"/>
                    <a:ext cx="1096120" cy="282356"/>
                  </a:xfrm>
                  <a:prstGeom prst="parallelogram">
                    <a:avLst>
                      <a:gd fmla="val 14374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矩形 36"/>
                  <p:cNvSpPr/>
                  <p:nvPr/>
                </p:nvSpPr>
                <p:spPr>
                  <a:xfrm>
                    <a:off x="4541520" y="4866746"/>
                    <a:ext cx="746759" cy="834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平行四边形 37"/>
                  <p:cNvSpPr/>
                  <p:nvPr/>
                </p:nvSpPr>
                <p:spPr>
                  <a:xfrm flipH="1" rot="16200000">
                    <a:off x="4879813" y="5017618"/>
                    <a:ext cx="1096120" cy="282356"/>
                  </a:xfrm>
                  <a:prstGeom prst="parallelogram">
                    <a:avLst>
                      <a:gd fmla="val 143744"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27" name="六边形 26"/>
              <p:cNvSpPr/>
              <p:nvPr/>
            </p:nvSpPr>
            <p:spPr>
              <a:xfrm>
                <a:off x="2378805" y="1434354"/>
                <a:ext cx="976224" cy="841572"/>
              </a:xfrm>
              <a:prstGeom prst="hexagon">
                <a:avLst/>
              </a:prstGeom>
              <a:solidFill>
                <a:schemeClr val="accent2"/>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文本框 222"/>
              <p:cNvSpPr txBox="1"/>
              <p:nvPr/>
            </p:nvSpPr>
            <p:spPr>
              <a:xfrm>
                <a:off x="2403647" y="1582976"/>
                <a:ext cx="916408" cy="527121"/>
              </a:xfrm>
              <a:prstGeom prst="rect">
                <a:avLst/>
              </a:prstGeom>
              <a:noFill/>
              <a:scene3d>
                <a:camera prst="orthographicFront">
                  <a:rot lat="2700000" lon="0" rev="0"/>
                </a:camera>
                <a:lightRig dir="t" rig="threePt"/>
              </a:scene3d>
            </p:spPr>
            <p:txBody>
              <a:bodyPr rtlCol="0" wrap="square">
                <a:spAutoFit/>
              </a:bodyPr>
              <a:lstStyle/>
              <a:p>
                <a:pPr algn="ctr"/>
                <a:r>
                  <a:rPr altLang="zh-CN" lang="en-US" sz="2531">
                    <a:solidFill>
                      <a:prstClr val="white"/>
                    </a:solidFill>
                    <a:latin charset="0" panose="020b0604020202020204" pitchFamily="34" typeface="Arial"/>
                    <a:ea charset="-122" panose="020b0503020204020204" pitchFamily="34" typeface="微软雅黑"/>
                    <a:sym charset="0" panose="020b0604020202020204" pitchFamily="34" typeface="Arial"/>
                  </a:rPr>
                  <a:t>85%</a:t>
                </a:r>
              </a:p>
            </p:txBody>
          </p:sp>
          <p:grpSp>
            <p:nvGrpSpPr>
              <p:cNvPr id="29" name="Group 20"/>
              <p:cNvGrpSpPr>
                <a:grpSpLocks noChangeAspect="1"/>
              </p:cNvGrpSpPr>
              <p:nvPr/>
            </p:nvGrpSpPr>
            <p:grpSpPr>
              <a:xfrm>
                <a:off x="2669842" y="5431607"/>
                <a:ext cx="405559" cy="323351"/>
                <a:chOff x="3899" y="2225"/>
                <a:chExt cx="74" cy="59"/>
              </a:xfrm>
              <a:solidFill>
                <a:schemeClr val="bg1"/>
              </a:solidFill>
              <a:effectLst>
                <a:outerShdw algn="tl" blurRad="50800" dir="2700000" dist="38100" rotWithShape="0">
                  <a:prstClr val="black">
                    <a:alpha val="40000"/>
                  </a:prstClr>
                </a:outerShdw>
              </a:effectLst>
            </p:grpSpPr>
            <p:sp>
              <p:nvSpPr>
                <p:cNvPr id="30" name="Freeform 21"/>
                <p:cNvSpPr>
                  <a:spLocks noEditPoints="1"/>
                </p:cNvSpPr>
                <p:nvPr/>
              </p:nvSpPr>
              <p:spPr bwMode="auto">
                <a:xfrm>
                  <a:off x="3899" y="2225"/>
                  <a:ext cx="74" cy="59"/>
                </a:xfrm>
                <a:custGeom>
                  <a:gdLst>
                    <a:gd fmla="*/ 27 w 29" name="T0"/>
                    <a:gd fmla="*/ 0 h 22" name="T1"/>
                    <a:gd fmla="*/ 3 w 29" name="T2"/>
                    <a:gd fmla="*/ 0 h 22" name="T3"/>
                    <a:gd fmla="*/ 0 w 29" name="T4"/>
                    <a:gd fmla="*/ 3 h 22" name="T5"/>
                    <a:gd fmla="*/ 0 w 29" name="T6"/>
                    <a:gd fmla="*/ 16 h 22" name="T7"/>
                    <a:gd fmla="*/ 3 w 29" name="T8"/>
                    <a:gd fmla="*/ 19 h 22" name="T9"/>
                    <a:gd fmla="*/ 10 w 29" name="T10"/>
                    <a:gd fmla="*/ 19 h 22" name="T11"/>
                    <a:gd fmla="*/ 9 w 29" name="T12"/>
                    <a:gd fmla="*/ 20 h 22" name="T13"/>
                    <a:gd fmla="*/ 5 w 29" name="T14"/>
                    <a:gd fmla="*/ 20 h 22" name="T15"/>
                    <a:gd fmla="*/ 3 w 29" name="T16"/>
                    <a:gd fmla="*/ 21 h 22" name="T17"/>
                    <a:gd fmla="*/ 5 w 29" name="T18"/>
                    <a:gd fmla="*/ 22 h 22" name="T19"/>
                    <a:gd fmla="*/ 24 w 29" name="T20"/>
                    <a:gd fmla="*/ 22 h 22" name="T21"/>
                    <a:gd fmla="*/ 26 w 29" name="T22"/>
                    <a:gd fmla="*/ 21 h 22" name="T23"/>
                    <a:gd fmla="*/ 24 w 29" name="T24"/>
                    <a:gd fmla="*/ 20 h 22" name="T25"/>
                    <a:gd fmla="*/ 21 w 29" name="T26"/>
                    <a:gd fmla="*/ 20 h 22" name="T27"/>
                    <a:gd fmla="*/ 19 w 29" name="T28"/>
                    <a:gd fmla="*/ 19 h 22" name="T29"/>
                    <a:gd fmla="*/ 27 w 29" name="T30"/>
                    <a:gd fmla="*/ 19 h 22" name="T31"/>
                    <a:gd fmla="*/ 29 w 29" name="T32"/>
                    <a:gd fmla="*/ 16 h 22" name="T33"/>
                    <a:gd fmla="*/ 29 w 29" name="T34"/>
                    <a:gd fmla="*/ 3 h 22" name="T35"/>
                    <a:gd fmla="*/ 27 w 29" name="T36"/>
                    <a:gd fmla="*/ 0 h 22" name="T37"/>
                    <a:gd fmla="*/ 28 w 29" name="T38"/>
                    <a:gd fmla="*/ 16 h 22" name="T39"/>
                    <a:gd fmla="*/ 27 w 29" name="T40"/>
                    <a:gd fmla="*/ 17 h 22" name="T41"/>
                    <a:gd fmla="*/ 3 w 29" name="T42"/>
                    <a:gd fmla="*/ 17 h 22" name="T43"/>
                    <a:gd fmla="*/ 2 w 29" name="T44"/>
                    <a:gd fmla="*/ 16 h 22" name="T45"/>
                    <a:gd fmla="*/ 2 w 29" name="T46"/>
                    <a:gd fmla="*/ 3 h 22" name="T47"/>
                    <a:gd fmla="*/ 3 w 29" name="T48"/>
                    <a:gd fmla="*/ 2 h 22" name="T49"/>
                    <a:gd fmla="*/ 27 w 29" name="T50"/>
                    <a:gd fmla="*/ 2 h 22" name="T51"/>
                    <a:gd fmla="*/ 28 w 29" name="T52"/>
                    <a:gd fmla="*/ 3 h 22" name="T53"/>
                    <a:gd fmla="*/ 28 w 29" name="T54"/>
                    <a:gd fmla="*/ 16 h 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22" w="28">
                      <a:moveTo>
                        <a:pt x="27" y="0"/>
                      </a:moveTo>
                      <a:cubicBezTo>
                        <a:pt x="3" y="0"/>
                        <a:pt x="3" y="0"/>
                        <a:pt x="3" y="0"/>
                      </a:cubicBezTo>
                      <a:cubicBezTo>
                        <a:pt x="2" y="0"/>
                        <a:pt x="0" y="1"/>
                        <a:pt x="0" y="3"/>
                      </a:cubicBezTo>
                      <a:cubicBezTo>
                        <a:pt x="0" y="16"/>
                        <a:pt x="0" y="16"/>
                        <a:pt x="0" y="16"/>
                      </a:cubicBezTo>
                      <a:cubicBezTo>
                        <a:pt x="0" y="18"/>
                        <a:pt x="2" y="19"/>
                        <a:pt x="3" y="19"/>
                      </a:cubicBezTo>
                      <a:cubicBezTo>
                        <a:pt x="10" y="19"/>
                        <a:pt x="10" y="19"/>
                        <a:pt x="10" y="19"/>
                      </a:cubicBezTo>
                      <a:cubicBezTo>
                        <a:pt x="10" y="19"/>
                        <a:pt x="9" y="19"/>
                        <a:pt x="9" y="20"/>
                      </a:cubicBezTo>
                      <a:cubicBezTo>
                        <a:pt x="5" y="20"/>
                        <a:pt x="5" y="20"/>
                        <a:pt x="5" y="20"/>
                      </a:cubicBezTo>
                      <a:cubicBezTo>
                        <a:pt x="4" y="20"/>
                        <a:pt x="3" y="20"/>
                        <a:pt x="3" y="21"/>
                      </a:cubicBezTo>
                      <a:cubicBezTo>
                        <a:pt x="3" y="21"/>
                        <a:pt x="4" y="22"/>
                        <a:pt x="5" y="22"/>
                      </a:cubicBezTo>
                      <a:cubicBezTo>
                        <a:pt x="24" y="22"/>
                        <a:pt x="24" y="22"/>
                        <a:pt x="24" y="22"/>
                      </a:cubicBezTo>
                      <a:cubicBezTo>
                        <a:pt x="25" y="22"/>
                        <a:pt x="26" y="21"/>
                        <a:pt x="26" y="21"/>
                      </a:cubicBezTo>
                      <a:cubicBezTo>
                        <a:pt x="26" y="20"/>
                        <a:pt x="25" y="20"/>
                        <a:pt x="24" y="20"/>
                      </a:cubicBezTo>
                      <a:cubicBezTo>
                        <a:pt x="21" y="20"/>
                        <a:pt x="21" y="20"/>
                        <a:pt x="21" y="20"/>
                      </a:cubicBezTo>
                      <a:cubicBezTo>
                        <a:pt x="20" y="19"/>
                        <a:pt x="20" y="19"/>
                        <a:pt x="19" y="19"/>
                      </a:cubicBezTo>
                      <a:cubicBezTo>
                        <a:pt x="27" y="19"/>
                        <a:pt x="27" y="19"/>
                        <a:pt x="27" y="19"/>
                      </a:cubicBezTo>
                      <a:cubicBezTo>
                        <a:pt x="28" y="19"/>
                        <a:pt x="29" y="18"/>
                        <a:pt x="29" y="16"/>
                      </a:cubicBezTo>
                      <a:cubicBezTo>
                        <a:pt x="29" y="3"/>
                        <a:pt x="29" y="3"/>
                        <a:pt x="29" y="3"/>
                      </a:cubicBezTo>
                      <a:cubicBezTo>
                        <a:pt x="29" y="1"/>
                        <a:pt x="28" y="0"/>
                        <a:pt x="27" y="0"/>
                      </a:cubicBezTo>
                      <a:close/>
                      <a:moveTo>
                        <a:pt x="28" y="16"/>
                      </a:moveTo>
                      <a:cubicBezTo>
                        <a:pt x="28" y="17"/>
                        <a:pt x="27" y="17"/>
                        <a:pt x="27" y="17"/>
                      </a:cubicBezTo>
                      <a:cubicBezTo>
                        <a:pt x="3" y="17"/>
                        <a:pt x="3" y="17"/>
                        <a:pt x="3" y="17"/>
                      </a:cubicBezTo>
                      <a:cubicBezTo>
                        <a:pt x="2" y="17"/>
                        <a:pt x="2" y="17"/>
                        <a:pt x="2" y="16"/>
                      </a:cubicBezTo>
                      <a:cubicBezTo>
                        <a:pt x="2" y="3"/>
                        <a:pt x="2" y="3"/>
                        <a:pt x="2" y="3"/>
                      </a:cubicBezTo>
                      <a:cubicBezTo>
                        <a:pt x="2" y="2"/>
                        <a:pt x="2" y="2"/>
                        <a:pt x="3" y="2"/>
                      </a:cubicBezTo>
                      <a:cubicBezTo>
                        <a:pt x="27" y="2"/>
                        <a:pt x="27" y="2"/>
                        <a:pt x="27" y="2"/>
                      </a:cubicBezTo>
                      <a:cubicBezTo>
                        <a:pt x="27" y="2"/>
                        <a:pt x="28" y="2"/>
                        <a:pt x="28" y="3"/>
                      </a:cubicBezTo>
                      <a:lnTo>
                        <a:pt x="28" y="16"/>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1" name="Freeform 22"/>
                <p:cNvSpPr>
                  <a:spLocks noEditPoints="1"/>
                </p:cNvSpPr>
                <p:nvPr/>
              </p:nvSpPr>
              <p:spPr bwMode="auto">
                <a:xfrm>
                  <a:off x="3917" y="2241"/>
                  <a:ext cx="25" cy="27"/>
                </a:xfrm>
                <a:custGeom>
                  <a:gdLst>
                    <a:gd fmla="*/ 10 w 10" name="T0"/>
                    <a:gd fmla="*/ 6 h 10" name="T1"/>
                    <a:gd fmla="*/ 10 w 10" name="T2"/>
                    <a:gd fmla="*/ 4 h 10" name="T3"/>
                    <a:gd fmla="*/ 9 w 10" name="T4"/>
                    <a:gd fmla="*/ 4 h 10" name="T5"/>
                    <a:gd fmla="*/ 8 w 10" name="T6"/>
                    <a:gd fmla="*/ 3 h 10" name="T7"/>
                    <a:gd fmla="*/ 9 w 10" name="T8"/>
                    <a:gd fmla="*/ 2 h 10" name="T9"/>
                    <a:gd fmla="*/ 8 w 10" name="T10"/>
                    <a:gd fmla="*/ 1 h 10" name="T11"/>
                    <a:gd fmla="*/ 8 w 10" name="T12"/>
                    <a:gd fmla="*/ 2 h 10" name="T13"/>
                    <a:gd fmla="*/ 6 w 10" name="T14"/>
                    <a:gd fmla="*/ 1 h 10" name="T15"/>
                    <a:gd fmla="*/ 6 w 10" name="T16"/>
                    <a:gd fmla="*/ 0 h 10" name="T17"/>
                    <a:gd fmla="*/ 4 w 10" name="T18"/>
                    <a:gd fmla="*/ 0 h 10" name="T19"/>
                    <a:gd fmla="*/ 4 w 10" name="T20"/>
                    <a:gd fmla="*/ 1 h 10" name="T21"/>
                    <a:gd fmla="*/ 3 w 10" name="T22"/>
                    <a:gd fmla="*/ 2 h 10" name="T23"/>
                    <a:gd fmla="*/ 2 w 10" name="T24"/>
                    <a:gd fmla="*/ 1 h 10" name="T25"/>
                    <a:gd fmla="*/ 1 w 10" name="T26"/>
                    <a:gd fmla="*/ 2 h 10" name="T27"/>
                    <a:gd fmla="*/ 2 w 10" name="T28"/>
                    <a:gd fmla="*/ 3 h 10" name="T29"/>
                    <a:gd fmla="*/ 1 w 10" name="T30"/>
                    <a:gd fmla="*/ 4 h 10" name="T31"/>
                    <a:gd fmla="*/ 0 w 10" name="T32"/>
                    <a:gd fmla="*/ 4 h 10" name="T33"/>
                    <a:gd fmla="*/ 0 w 10" name="T34"/>
                    <a:gd fmla="*/ 6 h 10" name="T35"/>
                    <a:gd fmla="*/ 1 w 10" name="T36"/>
                    <a:gd fmla="*/ 6 h 10" name="T37"/>
                    <a:gd fmla="*/ 2 w 10" name="T38"/>
                    <a:gd fmla="*/ 8 h 10" name="T39"/>
                    <a:gd fmla="*/ 1 w 10" name="T40"/>
                    <a:gd fmla="*/ 8 h 10" name="T41"/>
                    <a:gd fmla="*/ 2 w 10" name="T42"/>
                    <a:gd fmla="*/ 9 h 10" name="T43"/>
                    <a:gd fmla="*/ 3 w 10" name="T44"/>
                    <a:gd fmla="*/ 8 h 10" name="T45"/>
                    <a:gd fmla="*/ 4 w 10" name="T46"/>
                    <a:gd fmla="*/ 9 h 10" name="T47"/>
                    <a:gd fmla="*/ 4 w 10" name="T48"/>
                    <a:gd fmla="*/ 10 h 10" name="T49"/>
                    <a:gd fmla="*/ 6 w 10" name="T50"/>
                    <a:gd fmla="*/ 10 h 10" name="T51"/>
                    <a:gd fmla="*/ 6 w 10" name="T52"/>
                    <a:gd fmla="*/ 9 h 10" name="T53"/>
                    <a:gd fmla="*/ 8 w 10" name="T54"/>
                    <a:gd fmla="*/ 8 h 10" name="T55"/>
                    <a:gd fmla="*/ 8 w 10" name="T56"/>
                    <a:gd fmla="*/ 9 h 10" name="T57"/>
                    <a:gd fmla="*/ 9 w 10" name="T58"/>
                    <a:gd fmla="*/ 8 h 10" name="T59"/>
                    <a:gd fmla="*/ 8 w 10" name="T60"/>
                    <a:gd fmla="*/ 8 h 10" name="T61"/>
                    <a:gd fmla="*/ 9 w 10" name="T62"/>
                    <a:gd fmla="*/ 6 h 10" name="T63"/>
                    <a:gd fmla="*/ 10 w 10" name="T64"/>
                    <a:gd fmla="*/ 6 h 10" name="T65"/>
                    <a:gd fmla="*/ 8 w 10" name="T66"/>
                    <a:gd fmla="*/ 5 h 10" name="T67"/>
                    <a:gd fmla="*/ 5 w 10" name="T68"/>
                    <a:gd fmla="*/ 8 h 10" name="T69"/>
                    <a:gd fmla="*/ 2 w 10" name="T70"/>
                    <a:gd fmla="*/ 5 h 10" name="T71"/>
                    <a:gd fmla="*/ 5 w 10" name="T72"/>
                    <a:gd fmla="*/ 2 h 10" name="T73"/>
                    <a:gd fmla="*/ 8 w 10" name="T74"/>
                    <a:gd fmla="*/ 5 h 1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 w="10">
                      <a:moveTo>
                        <a:pt x="10" y="6"/>
                      </a:moveTo>
                      <a:cubicBezTo>
                        <a:pt x="10" y="4"/>
                        <a:pt x="10" y="4"/>
                        <a:pt x="10" y="4"/>
                      </a:cubicBezTo>
                      <a:cubicBezTo>
                        <a:pt x="9" y="4"/>
                        <a:pt x="9" y="4"/>
                        <a:pt x="9" y="4"/>
                      </a:cubicBezTo>
                      <a:cubicBezTo>
                        <a:pt x="9" y="4"/>
                        <a:pt x="9" y="3"/>
                        <a:pt x="8" y="3"/>
                      </a:cubicBezTo>
                      <a:cubicBezTo>
                        <a:pt x="9" y="2"/>
                        <a:pt x="9" y="2"/>
                        <a:pt x="9" y="2"/>
                      </a:cubicBezTo>
                      <a:cubicBezTo>
                        <a:pt x="8" y="1"/>
                        <a:pt x="8" y="1"/>
                        <a:pt x="8" y="1"/>
                      </a:cubicBezTo>
                      <a:cubicBezTo>
                        <a:pt x="8" y="2"/>
                        <a:pt x="8" y="2"/>
                        <a:pt x="8" y="2"/>
                      </a:cubicBezTo>
                      <a:cubicBezTo>
                        <a:pt x="7" y="1"/>
                        <a:pt x="6" y="1"/>
                        <a:pt x="6" y="1"/>
                      </a:cubicBezTo>
                      <a:cubicBezTo>
                        <a:pt x="6" y="0"/>
                        <a:pt x="6" y="0"/>
                        <a:pt x="6" y="0"/>
                      </a:cubicBezTo>
                      <a:cubicBezTo>
                        <a:pt x="4" y="0"/>
                        <a:pt x="4" y="0"/>
                        <a:pt x="4" y="0"/>
                      </a:cubicBezTo>
                      <a:cubicBezTo>
                        <a:pt x="4" y="1"/>
                        <a:pt x="4" y="1"/>
                        <a:pt x="4" y="1"/>
                      </a:cubicBezTo>
                      <a:cubicBezTo>
                        <a:pt x="4" y="1"/>
                        <a:pt x="3" y="1"/>
                        <a:pt x="3" y="2"/>
                      </a:cubicBezTo>
                      <a:cubicBezTo>
                        <a:pt x="2" y="1"/>
                        <a:pt x="2" y="1"/>
                        <a:pt x="2" y="1"/>
                      </a:cubicBezTo>
                      <a:cubicBezTo>
                        <a:pt x="1" y="2"/>
                        <a:pt x="1" y="2"/>
                        <a:pt x="1" y="2"/>
                      </a:cubicBezTo>
                      <a:cubicBezTo>
                        <a:pt x="2" y="3"/>
                        <a:pt x="2" y="3"/>
                        <a:pt x="2" y="3"/>
                      </a:cubicBezTo>
                      <a:cubicBezTo>
                        <a:pt x="1" y="3"/>
                        <a:pt x="1" y="4"/>
                        <a:pt x="1" y="4"/>
                      </a:cubicBezTo>
                      <a:cubicBezTo>
                        <a:pt x="0" y="4"/>
                        <a:pt x="0" y="4"/>
                        <a:pt x="0" y="4"/>
                      </a:cubicBezTo>
                      <a:cubicBezTo>
                        <a:pt x="0" y="6"/>
                        <a:pt x="0" y="6"/>
                        <a:pt x="0" y="6"/>
                      </a:cubicBezTo>
                      <a:cubicBezTo>
                        <a:pt x="1" y="6"/>
                        <a:pt x="1" y="6"/>
                        <a:pt x="1" y="6"/>
                      </a:cubicBezTo>
                      <a:cubicBezTo>
                        <a:pt x="1" y="6"/>
                        <a:pt x="1" y="7"/>
                        <a:pt x="2" y="8"/>
                      </a:cubicBezTo>
                      <a:cubicBezTo>
                        <a:pt x="1" y="8"/>
                        <a:pt x="1" y="8"/>
                        <a:pt x="1" y="8"/>
                      </a:cubicBezTo>
                      <a:cubicBezTo>
                        <a:pt x="2" y="9"/>
                        <a:pt x="2" y="9"/>
                        <a:pt x="2" y="9"/>
                      </a:cubicBezTo>
                      <a:cubicBezTo>
                        <a:pt x="3" y="8"/>
                        <a:pt x="3" y="8"/>
                        <a:pt x="3" y="8"/>
                      </a:cubicBezTo>
                      <a:cubicBezTo>
                        <a:pt x="3" y="9"/>
                        <a:pt x="4" y="9"/>
                        <a:pt x="4" y="9"/>
                      </a:cubicBezTo>
                      <a:cubicBezTo>
                        <a:pt x="4" y="10"/>
                        <a:pt x="4" y="10"/>
                        <a:pt x="4" y="10"/>
                      </a:cubicBezTo>
                      <a:cubicBezTo>
                        <a:pt x="6" y="10"/>
                        <a:pt x="6" y="10"/>
                        <a:pt x="6" y="10"/>
                      </a:cubicBezTo>
                      <a:cubicBezTo>
                        <a:pt x="6" y="9"/>
                        <a:pt x="6" y="9"/>
                        <a:pt x="6" y="9"/>
                      </a:cubicBezTo>
                      <a:cubicBezTo>
                        <a:pt x="6" y="9"/>
                        <a:pt x="7" y="9"/>
                        <a:pt x="8" y="8"/>
                      </a:cubicBezTo>
                      <a:cubicBezTo>
                        <a:pt x="8" y="9"/>
                        <a:pt x="8" y="9"/>
                        <a:pt x="8" y="9"/>
                      </a:cubicBezTo>
                      <a:cubicBezTo>
                        <a:pt x="9" y="8"/>
                        <a:pt x="9" y="8"/>
                        <a:pt x="9" y="8"/>
                      </a:cubicBezTo>
                      <a:cubicBezTo>
                        <a:pt x="8" y="8"/>
                        <a:pt x="8" y="8"/>
                        <a:pt x="8" y="8"/>
                      </a:cubicBezTo>
                      <a:cubicBezTo>
                        <a:pt x="9" y="7"/>
                        <a:pt x="9" y="6"/>
                        <a:pt x="9" y="6"/>
                      </a:cubicBezTo>
                      <a:lnTo>
                        <a:pt x="10" y="6"/>
                      </a:lnTo>
                      <a:close/>
                      <a:moveTo>
                        <a:pt x="8" y="5"/>
                      </a:moveTo>
                      <a:cubicBezTo>
                        <a:pt x="8" y="7"/>
                        <a:pt x="7" y="8"/>
                        <a:pt x="5" y="8"/>
                      </a:cubicBezTo>
                      <a:cubicBezTo>
                        <a:pt x="3" y="8"/>
                        <a:pt x="2" y="7"/>
                        <a:pt x="2" y="5"/>
                      </a:cubicBezTo>
                      <a:cubicBezTo>
                        <a:pt x="2" y="3"/>
                        <a:pt x="3" y="2"/>
                        <a:pt x="5" y="2"/>
                      </a:cubicBezTo>
                      <a:cubicBezTo>
                        <a:pt x="7" y="2"/>
                        <a:pt x="8" y="3"/>
                        <a:pt x="8"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Freeform 23"/>
                <p:cNvSpPr>
                  <a:spLocks noEditPoints="1"/>
                </p:cNvSpPr>
                <p:nvPr/>
              </p:nvSpPr>
              <p:spPr bwMode="auto">
                <a:xfrm>
                  <a:off x="3942" y="2252"/>
                  <a:ext cx="13" cy="13"/>
                </a:xfrm>
                <a:custGeom>
                  <a:gdLst>
                    <a:gd fmla="*/ 5 w 5" name="T0"/>
                    <a:gd fmla="*/ 3 h 5" name="T1"/>
                    <a:gd fmla="*/ 5 w 5" name="T2"/>
                    <a:gd fmla="*/ 2 h 5" name="T3"/>
                    <a:gd fmla="*/ 5 w 5" name="T4"/>
                    <a:gd fmla="*/ 2 h 5" name="T5"/>
                    <a:gd fmla="*/ 4 w 5" name="T6"/>
                    <a:gd fmla="*/ 1 h 5" name="T7"/>
                    <a:gd fmla="*/ 5 w 5" name="T8"/>
                    <a:gd fmla="*/ 1 h 5" name="T9"/>
                    <a:gd fmla="*/ 4 w 5" name="T10"/>
                    <a:gd fmla="*/ 1 h 5" name="T11"/>
                    <a:gd fmla="*/ 4 w 5" name="T12"/>
                    <a:gd fmla="*/ 1 h 5" name="T13"/>
                    <a:gd fmla="*/ 3 w 5" name="T14"/>
                    <a:gd fmla="*/ 1 h 5" name="T15"/>
                    <a:gd fmla="*/ 3 w 5" name="T16"/>
                    <a:gd fmla="*/ 0 h 5" name="T17"/>
                    <a:gd fmla="*/ 2 w 5" name="T18"/>
                    <a:gd fmla="*/ 0 h 5" name="T19"/>
                    <a:gd fmla="*/ 2 w 5" name="T20"/>
                    <a:gd fmla="*/ 1 h 5" name="T21"/>
                    <a:gd fmla="*/ 1 w 5" name="T22"/>
                    <a:gd fmla="*/ 1 h 5" name="T23"/>
                    <a:gd fmla="*/ 1 w 5" name="T24"/>
                    <a:gd fmla="*/ 1 h 5" name="T25"/>
                    <a:gd fmla="*/ 1 w 5" name="T26"/>
                    <a:gd fmla="*/ 1 h 5" name="T27"/>
                    <a:gd fmla="*/ 1 w 5" name="T28"/>
                    <a:gd fmla="*/ 1 h 5" name="T29"/>
                    <a:gd fmla="*/ 1 w 5" name="T30"/>
                    <a:gd fmla="*/ 2 h 5" name="T31"/>
                    <a:gd fmla="*/ 0 w 5" name="T32"/>
                    <a:gd fmla="*/ 2 h 5" name="T33"/>
                    <a:gd fmla="*/ 0 w 5" name="T34"/>
                    <a:gd fmla="*/ 3 h 5" name="T35"/>
                    <a:gd fmla="*/ 1 w 5" name="T36"/>
                    <a:gd fmla="*/ 3 h 5" name="T37"/>
                    <a:gd fmla="*/ 1 w 5" name="T38"/>
                    <a:gd fmla="*/ 4 h 5" name="T39"/>
                    <a:gd fmla="*/ 1 w 5" name="T40"/>
                    <a:gd fmla="*/ 4 h 5" name="T41"/>
                    <a:gd fmla="*/ 1 w 5" name="T42"/>
                    <a:gd fmla="*/ 5 h 5" name="T43"/>
                    <a:gd fmla="*/ 1 w 5" name="T44"/>
                    <a:gd fmla="*/ 4 h 5" name="T45"/>
                    <a:gd fmla="*/ 2 w 5" name="T46"/>
                    <a:gd fmla="*/ 5 h 5" name="T47"/>
                    <a:gd fmla="*/ 2 w 5" name="T48"/>
                    <a:gd fmla="*/ 5 h 5" name="T49"/>
                    <a:gd fmla="*/ 3 w 5" name="T50"/>
                    <a:gd fmla="*/ 5 h 5" name="T51"/>
                    <a:gd fmla="*/ 3 w 5" name="T52"/>
                    <a:gd fmla="*/ 5 h 5" name="T53"/>
                    <a:gd fmla="*/ 4 w 5" name="T54"/>
                    <a:gd fmla="*/ 4 h 5" name="T55"/>
                    <a:gd fmla="*/ 4 w 5" name="T56"/>
                    <a:gd fmla="*/ 5 h 5" name="T57"/>
                    <a:gd fmla="*/ 5 w 5" name="T58"/>
                    <a:gd fmla="*/ 4 h 5" name="T59"/>
                    <a:gd fmla="*/ 4 w 5" name="T60"/>
                    <a:gd fmla="*/ 4 h 5" name="T61"/>
                    <a:gd fmla="*/ 5 w 5" name="T62"/>
                    <a:gd fmla="*/ 3 h 5" name="T63"/>
                    <a:gd fmla="*/ 4 w 5" name="T64"/>
                    <a:gd fmla="*/ 3 h 5" name="T65"/>
                    <a:gd fmla="*/ 3 w 5" name="T66"/>
                    <a:gd fmla="*/ 4 h 5" name="T67"/>
                    <a:gd fmla="*/ 1 w 5" name="T68"/>
                    <a:gd fmla="*/ 3 h 5" name="T69"/>
                    <a:gd fmla="*/ 3 w 5" name="T70"/>
                    <a:gd fmla="*/ 1 h 5" name="T71"/>
                    <a:gd fmla="*/ 4 w 5" name="T72"/>
                    <a:gd fmla="*/ 3 h 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 w="5">
                      <a:moveTo>
                        <a:pt x="5" y="3"/>
                      </a:moveTo>
                      <a:cubicBezTo>
                        <a:pt x="5" y="2"/>
                        <a:pt x="5" y="2"/>
                        <a:pt x="5" y="2"/>
                      </a:cubicBezTo>
                      <a:cubicBezTo>
                        <a:pt x="5" y="2"/>
                        <a:pt x="5" y="2"/>
                        <a:pt x="5" y="2"/>
                      </a:cubicBezTo>
                      <a:cubicBezTo>
                        <a:pt x="5" y="2"/>
                        <a:pt x="4" y="2"/>
                        <a:pt x="4" y="1"/>
                      </a:cubicBezTo>
                      <a:cubicBezTo>
                        <a:pt x="5" y="1"/>
                        <a:pt x="5" y="1"/>
                        <a:pt x="5" y="1"/>
                      </a:cubicBezTo>
                      <a:cubicBezTo>
                        <a:pt x="4" y="1"/>
                        <a:pt x="4" y="1"/>
                        <a:pt x="4" y="1"/>
                      </a:cubicBezTo>
                      <a:cubicBezTo>
                        <a:pt x="4" y="1"/>
                        <a:pt x="4" y="1"/>
                        <a:pt x="4" y="1"/>
                      </a:cubicBezTo>
                      <a:cubicBezTo>
                        <a:pt x="4" y="1"/>
                        <a:pt x="3" y="1"/>
                        <a:pt x="3" y="1"/>
                      </a:cubicBezTo>
                      <a:cubicBezTo>
                        <a:pt x="3" y="0"/>
                        <a:pt x="3" y="0"/>
                        <a:pt x="3" y="0"/>
                      </a:cubicBezTo>
                      <a:cubicBezTo>
                        <a:pt x="2" y="0"/>
                        <a:pt x="2" y="0"/>
                        <a:pt x="2" y="0"/>
                      </a:cubicBezTo>
                      <a:cubicBezTo>
                        <a:pt x="2" y="1"/>
                        <a:pt x="2" y="1"/>
                        <a:pt x="2" y="1"/>
                      </a:cubicBezTo>
                      <a:cubicBezTo>
                        <a:pt x="2" y="1"/>
                        <a:pt x="2" y="1"/>
                        <a:pt x="1" y="1"/>
                      </a:cubicBezTo>
                      <a:cubicBezTo>
                        <a:pt x="1" y="1"/>
                        <a:pt x="1" y="1"/>
                        <a:pt x="1" y="1"/>
                      </a:cubicBezTo>
                      <a:cubicBezTo>
                        <a:pt x="1" y="1"/>
                        <a:pt x="1" y="1"/>
                        <a:pt x="1" y="1"/>
                      </a:cubicBezTo>
                      <a:cubicBezTo>
                        <a:pt x="1" y="1"/>
                        <a:pt x="1" y="1"/>
                        <a:pt x="1" y="1"/>
                      </a:cubicBezTo>
                      <a:cubicBezTo>
                        <a:pt x="1" y="2"/>
                        <a:pt x="1" y="2"/>
                        <a:pt x="1" y="2"/>
                      </a:cubicBezTo>
                      <a:cubicBezTo>
                        <a:pt x="0" y="2"/>
                        <a:pt x="0" y="2"/>
                        <a:pt x="0" y="2"/>
                      </a:cubicBezTo>
                      <a:cubicBezTo>
                        <a:pt x="0" y="3"/>
                        <a:pt x="0" y="3"/>
                        <a:pt x="0" y="3"/>
                      </a:cubicBezTo>
                      <a:cubicBezTo>
                        <a:pt x="1" y="3"/>
                        <a:pt x="1" y="3"/>
                        <a:pt x="1" y="3"/>
                      </a:cubicBezTo>
                      <a:cubicBezTo>
                        <a:pt x="1" y="3"/>
                        <a:pt x="1" y="4"/>
                        <a:pt x="1" y="4"/>
                      </a:cubicBezTo>
                      <a:cubicBezTo>
                        <a:pt x="1" y="4"/>
                        <a:pt x="1" y="4"/>
                        <a:pt x="1" y="4"/>
                      </a:cubicBezTo>
                      <a:cubicBezTo>
                        <a:pt x="1" y="5"/>
                        <a:pt x="1" y="5"/>
                        <a:pt x="1" y="5"/>
                      </a:cubicBezTo>
                      <a:cubicBezTo>
                        <a:pt x="1" y="4"/>
                        <a:pt x="1" y="4"/>
                        <a:pt x="1" y="4"/>
                      </a:cubicBezTo>
                      <a:cubicBezTo>
                        <a:pt x="2" y="4"/>
                        <a:pt x="2" y="5"/>
                        <a:pt x="2" y="5"/>
                      </a:cubicBezTo>
                      <a:cubicBezTo>
                        <a:pt x="2" y="5"/>
                        <a:pt x="2" y="5"/>
                        <a:pt x="2" y="5"/>
                      </a:cubicBezTo>
                      <a:cubicBezTo>
                        <a:pt x="3" y="5"/>
                        <a:pt x="3" y="5"/>
                        <a:pt x="3" y="5"/>
                      </a:cubicBezTo>
                      <a:cubicBezTo>
                        <a:pt x="3" y="5"/>
                        <a:pt x="3" y="5"/>
                        <a:pt x="3" y="5"/>
                      </a:cubicBezTo>
                      <a:cubicBezTo>
                        <a:pt x="3" y="5"/>
                        <a:pt x="4" y="4"/>
                        <a:pt x="4" y="4"/>
                      </a:cubicBezTo>
                      <a:cubicBezTo>
                        <a:pt x="4" y="5"/>
                        <a:pt x="4" y="5"/>
                        <a:pt x="4" y="5"/>
                      </a:cubicBezTo>
                      <a:cubicBezTo>
                        <a:pt x="5" y="4"/>
                        <a:pt x="5" y="4"/>
                        <a:pt x="5" y="4"/>
                      </a:cubicBezTo>
                      <a:cubicBezTo>
                        <a:pt x="4" y="4"/>
                        <a:pt x="4" y="4"/>
                        <a:pt x="4" y="4"/>
                      </a:cubicBezTo>
                      <a:cubicBezTo>
                        <a:pt x="4" y="4"/>
                        <a:pt x="5" y="3"/>
                        <a:pt x="5" y="3"/>
                      </a:cubicBezTo>
                      <a:close/>
                      <a:moveTo>
                        <a:pt x="4" y="3"/>
                      </a:moveTo>
                      <a:cubicBezTo>
                        <a:pt x="4" y="3"/>
                        <a:pt x="3" y="4"/>
                        <a:pt x="3" y="4"/>
                      </a:cubicBezTo>
                      <a:cubicBezTo>
                        <a:pt x="2" y="4"/>
                        <a:pt x="1" y="3"/>
                        <a:pt x="1" y="3"/>
                      </a:cubicBezTo>
                      <a:cubicBezTo>
                        <a:pt x="1" y="2"/>
                        <a:pt x="2" y="1"/>
                        <a:pt x="3" y="1"/>
                      </a:cubicBezTo>
                      <a:cubicBezTo>
                        <a:pt x="3" y="1"/>
                        <a:pt x="4" y="2"/>
                        <a:pt x="4"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24"/>
                <p:cNvSpPr>
                  <a:spLocks noEditPoints="1"/>
                </p:cNvSpPr>
                <p:nvPr/>
              </p:nvSpPr>
              <p:spPr bwMode="auto">
                <a:xfrm>
                  <a:off x="3937" y="2233"/>
                  <a:ext cx="18" cy="19"/>
                </a:xfrm>
                <a:custGeom>
                  <a:gdLst>
                    <a:gd fmla="*/ 7 w 7" name="T0"/>
                    <a:gd fmla="*/ 4 h 7" name="T1"/>
                    <a:gd fmla="*/ 7 w 7" name="T2"/>
                    <a:gd fmla="*/ 3 h 7" name="T3"/>
                    <a:gd fmla="*/ 6 w 7" name="T4"/>
                    <a:gd fmla="*/ 3 h 7" name="T5"/>
                    <a:gd fmla="*/ 6 w 7" name="T6"/>
                    <a:gd fmla="*/ 2 h 7" name="T7"/>
                    <a:gd fmla="*/ 6 w 7" name="T8"/>
                    <a:gd fmla="*/ 1 h 7" name="T9"/>
                    <a:gd fmla="*/ 6 w 7" name="T10"/>
                    <a:gd fmla="*/ 1 h 7" name="T11"/>
                    <a:gd fmla="*/ 5 w 7" name="T12"/>
                    <a:gd fmla="*/ 1 h 7" name="T13"/>
                    <a:gd fmla="*/ 4 w 7" name="T14"/>
                    <a:gd fmla="*/ 1 h 7" name="T15"/>
                    <a:gd fmla="*/ 4 w 7" name="T16"/>
                    <a:gd fmla="*/ 0 h 7" name="T17"/>
                    <a:gd fmla="*/ 3 w 7" name="T18"/>
                    <a:gd fmla="*/ 0 h 7" name="T19"/>
                    <a:gd fmla="*/ 3 w 7" name="T20"/>
                    <a:gd fmla="*/ 1 h 7" name="T21"/>
                    <a:gd fmla="*/ 2 w 7" name="T22"/>
                    <a:gd fmla="*/ 1 h 7" name="T23"/>
                    <a:gd fmla="*/ 2 w 7" name="T24"/>
                    <a:gd fmla="*/ 1 h 7" name="T25"/>
                    <a:gd fmla="*/ 1 w 7" name="T26"/>
                    <a:gd fmla="*/ 1 h 7" name="T27"/>
                    <a:gd fmla="*/ 2 w 7" name="T28"/>
                    <a:gd fmla="*/ 2 h 7" name="T29"/>
                    <a:gd fmla="*/ 1 w 7" name="T30"/>
                    <a:gd fmla="*/ 3 h 7" name="T31"/>
                    <a:gd fmla="*/ 0 w 7" name="T32"/>
                    <a:gd fmla="*/ 3 h 7" name="T33"/>
                    <a:gd fmla="*/ 0 w 7" name="T34"/>
                    <a:gd fmla="*/ 4 h 7" name="T35"/>
                    <a:gd fmla="*/ 1 w 7" name="T36"/>
                    <a:gd fmla="*/ 4 h 7" name="T37"/>
                    <a:gd fmla="*/ 2 w 7" name="T38"/>
                    <a:gd fmla="*/ 5 h 7" name="T39"/>
                    <a:gd fmla="*/ 1 w 7" name="T40"/>
                    <a:gd fmla="*/ 5 h 7" name="T41"/>
                    <a:gd fmla="*/ 2 w 7" name="T42"/>
                    <a:gd fmla="*/ 6 h 7" name="T43"/>
                    <a:gd fmla="*/ 2 w 7" name="T44"/>
                    <a:gd fmla="*/ 5 h 7" name="T45"/>
                    <a:gd fmla="*/ 3 w 7" name="T46"/>
                    <a:gd fmla="*/ 6 h 7" name="T47"/>
                    <a:gd fmla="*/ 3 w 7" name="T48"/>
                    <a:gd fmla="*/ 7 h 7" name="T49"/>
                    <a:gd fmla="*/ 4 w 7" name="T50"/>
                    <a:gd fmla="*/ 7 h 7" name="T51"/>
                    <a:gd fmla="*/ 4 w 7" name="T52"/>
                    <a:gd fmla="*/ 6 h 7" name="T53"/>
                    <a:gd fmla="*/ 5 w 7" name="T54"/>
                    <a:gd fmla="*/ 5 h 7" name="T55"/>
                    <a:gd fmla="*/ 6 w 7" name="T56"/>
                    <a:gd fmla="*/ 6 h 7" name="T57"/>
                    <a:gd fmla="*/ 6 w 7" name="T58"/>
                    <a:gd fmla="*/ 5 h 7" name="T59"/>
                    <a:gd fmla="*/ 6 w 7" name="T60"/>
                    <a:gd fmla="*/ 5 h 7" name="T61"/>
                    <a:gd fmla="*/ 6 w 7" name="T62"/>
                    <a:gd fmla="*/ 4 h 7" name="T63"/>
                    <a:gd fmla="*/ 7 w 7" name="T64"/>
                    <a:gd fmla="*/ 4 h 7" name="T65"/>
                    <a:gd fmla="*/ 6 w 7" name="T66"/>
                    <a:gd fmla="*/ 3 h 7" name="T67"/>
                    <a:gd fmla="*/ 4 w 7" name="T68"/>
                    <a:gd fmla="*/ 5 h 7" name="T69"/>
                    <a:gd fmla="*/ 2 w 7" name="T70"/>
                    <a:gd fmla="*/ 3 h 7" name="T71"/>
                    <a:gd fmla="*/ 4 w 7" name="T72"/>
                    <a:gd fmla="*/ 1 h 7" name="T73"/>
                    <a:gd fmla="*/ 6 w 7" name="T74"/>
                    <a:gd fmla="*/ 3 h 7"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 w="7">
                      <a:moveTo>
                        <a:pt x="7" y="4"/>
                      </a:moveTo>
                      <a:cubicBezTo>
                        <a:pt x="7" y="3"/>
                        <a:pt x="7" y="3"/>
                        <a:pt x="7" y="3"/>
                      </a:cubicBezTo>
                      <a:cubicBezTo>
                        <a:pt x="6" y="3"/>
                        <a:pt x="6" y="3"/>
                        <a:pt x="6" y="3"/>
                      </a:cubicBezTo>
                      <a:cubicBezTo>
                        <a:pt x="6" y="2"/>
                        <a:pt x="6" y="2"/>
                        <a:pt x="6" y="2"/>
                      </a:cubicBezTo>
                      <a:cubicBezTo>
                        <a:pt x="6" y="1"/>
                        <a:pt x="6" y="1"/>
                        <a:pt x="6" y="1"/>
                      </a:cubicBezTo>
                      <a:cubicBezTo>
                        <a:pt x="6" y="1"/>
                        <a:pt x="6" y="1"/>
                        <a:pt x="6" y="1"/>
                      </a:cubicBezTo>
                      <a:cubicBezTo>
                        <a:pt x="5" y="1"/>
                        <a:pt x="5" y="1"/>
                        <a:pt x="5" y="1"/>
                      </a:cubicBezTo>
                      <a:cubicBezTo>
                        <a:pt x="5" y="1"/>
                        <a:pt x="5" y="1"/>
                        <a:pt x="4" y="1"/>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1" y="1"/>
                        <a:pt x="1" y="1"/>
                        <a:pt x="1" y="1"/>
                      </a:cubicBezTo>
                      <a:cubicBezTo>
                        <a:pt x="2" y="2"/>
                        <a:pt x="2" y="2"/>
                        <a:pt x="2" y="2"/>
                      </a:cubicBezTo>
                      <a:cubicBezTo>
                        <a:pt x="1" y="2"/>
                        <a:pt x="1" y="2"/>
                        <a:pt x="1" y="3"/>
                      </a:cubicBezTo>
                      <a:cubicBezTo>
                        <a:pt x="0" y="3"/>
                        <a:pt x="0" y="3"/>
                        <a:pt x="0" y="3"/>
                      </a:cubicBezTo>
                      <a:cubicBezTo>
                        <a:pt x="0" y="4"/>
                        <a:pt x="0" y="4"/>
                        <a:pt x="0" y="4"/>
                      </a:cubicBezTo>
                      <a:cubicBezTo>
                        <a:pt x="1" y="4"/>
                        <a:pt x="1" y="4"/>
                        <a:pt x="1" y="4"/>
                      </a:cubicBezTo>
                      <a:cubicBezTo>
                        <a:pt x="1" y="4"/>
                        <a:pt x="1" y="5"/>
                        <a:pt x="2" y="5"/>
                      </a:cubicBezTo>
                      <a:cubicBezTo>
                        <a:pt x="1" y="5"/>
                        <a:pt x="1" y="5"/>
                        <a:pt x="1" y="5"/>
                      </a:cubicBezTo>
                      <a:cubicBezTo>
                        <a:pt x="2" y="6"/>
                        <a:pt x="2" y="6"/>
                        <a:pt x="2" y="6"/>
                      </a:cubicBezTo>
                      <a:cubicBezTo>
                        <a:pt x="2" y="5"/>
                        <a:pt x="2" y="5"/>
                        <a:pt x="2" y="5"/>
                      </a:cubicBezTo>
                      <a:cubicBezTo>
                        <a:pt x="2" y="6"/>
                        <a:pt x="3" y="6"/>
                        <a:pt x="3" y="6"/>
                      </a:cubicBezTo>
                      <a:cubicBezTo>
                        <a:pt x="3" y="7"/>
                        <a:pt x="3" y="7"/>
                        <a:pt x="3" y="7"/>
                      </a:cubicBezTo>
                      <a:cubicBezTo>
                        <a:pt x="4" y="7"/>
                        <a:pt x="4" y="7"/>
                        <a:pt x="4" y="7"/>
                      </a:cubicBezTo>
                      <a:cubicBezTo>
                        <a:pt x="4" y="6"/>
                        <a:pt x="4" y="6"/>
                        <a:pt x="4" y="6"/>
                      </a:cubicBezTo>
                      <a:cubicBezTo>
                        <a:pt x="5" y="6"/>
                        <a:pt x="5" y="6"/>
                        <a:pt x="5" y="5"/>
                      </a:cubicBezTo>
                      <a:cubicBezTo>
                        <a:pt x="6" y="6"/>
                        <a:pt x="6" y="6"/>
                        <a:pt x="6" y="6"/>
                      </a:cubicBezTo>
                      <a:cubicBezTo>
                        <a:pt x="6" y="5"/>
                        <a:pt x="6" y="5"/>
                        <a:pt x="6" y="5"/>
                      </a:cubicBezTo>
                      <a:cubicBezTo>
                        <a:pt x="6" y="5"/>
                        <a:pt x="6" y="5"/>
                        <a:pt x="6" y="5"/>
                      </a:cubicBezTo>
                      <a:cubicBezTo>
                        <a:pt x="6" y="5"/>
                        <a:pt x="6" y="4"/>
                        <a:pt x="6" y="4"/>
                      </a:cubicBezTo>
                      <a:lnTo>
                        <a:pt x="7" y="4"/>
                      </a:lnTo>
                      <a:close/>
                      <a:moveTo>
                        <a:pt x="6" y="3"/>
                      </a:moveTo>
                      <a:cubicBezTo>
                        <a:pt x="6" y="4"/>
                        <a:pt x="5" y="5"/>
                        <a:pt x="4" y="5"/>
                      </a:cubicBezTo>
                      <a:cubicBezTo>
                        <a:pt x="3" y="5"/>
                        <a:pt x="2" y="4"/>
                        <a:pt x="2" y="3"/>
                      </a:cubicBezTo>
                      <a:cubicBezTo>
                        <a:pt x="2" y="2"/>
                        <a:pt x="3" y="1"/>
                        <a:pt x="4" y="1"/>
                      </a:cubicBezTo>
                      <a:cubicBezTo>
                        <a:pt x="5" y="1"/>
                        <a:pt x="6" y="2"/>
                        <a:pt x="6"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grpSp>
        <p:nvGrpSpPr>
          <p:cNvPr id="42" name="组合 41"/>
          <p:cNvGrpSpPr/>
          <p:nvPr/>
        </p:nvGrpSpPr>
        <p:grpSpPr>
          <a:xfrm>
            <a:off x="4987943" y="2085639"/>
            <a:ext cx="3186426" cy="4927963"/>
            <a:chOff x="4728618" y="1978060"/>
            <a:chExt cx="3020977" cy="4673777"/>
          </a:xfrm>
        </p:grpSpPr>
        <p:sp>
          <p:nvSpPr>
            <p:cNvPr id="43" name="椭圆 159"/>
            <p:cNvSpPr/>
            <p:nvPr/>
          </p:nvSpPr>
          <p:spPr>
            <a:xfrm rot="1980000">
              <a:off x="4728618"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53000">
                  <a:srgbClr val="000000">
                    <a:alpha val="15000"/>
                  </a:srgbClr>
                </a:gs>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44" name="组合 43"/>
            <p:cNvGrpSpPr/>
            <p:nvPr/>
          </p:nvGrpSpPr>
          <p:grpSpPr>
            <a:xfrm>
              <a:off x="5150262" y="1978060"/>
              <a:ext cx="840155" cy="3748989"/>
              <a:chOff x="5573783" y="1673458"/>
              <a:chExt cx="978591" cy="4366725"/>
            </a:xfrm>
          </p:grpSpPr>
          <p:grpSp>
            <p:nvGrpSpPr>
              <p:cNvPr id="45" name="组合 44"/>
              <p:cNvGrpSpPr/>
              <p:nvPr/>
            </p:nvGrpSpPr>
            <p:grpSpPr>
              <a:xfrm>
                <a:off x="5573784" y="2071918"/>
                <a:ext cx="978590" cy="3968265"/>
                <a:chOff x="1877323" y="3273524"/>
                <a:chExt cx="978590" cy="2769810"/>
              </a:xfrm>
            </p:grpSpPr>
            <p:grpSp>
              <p:nvGrpSpPr>
                <p:cNvPr id="51" name="组合 50"/>
                <p:cNvGrpSpPr/>
                <p:nvPr/>
              </p:nvGrpSpPr>
              <p:grpSpPr>
                <a:xfrm>
                  <a:off x="1878505" y="3273524"/>
                  <a:ext cx="977408" cy="2757416"/>
                  <a:chOff x="2201764" y="1989138"/>
                  <a:chExt cx="1309885" cy="3695382"/>
                </a:xfrm>
              </p:grpSpPr>
              <p:sp>
                <p:nvSpPr>
                  <p:cNvPr id="56" name="矩形 55"/>
                  <p:cNvSpPr/>
                  <p:nvPr/>
                </p:nvSpPr>
                <p:spPr>
                  <a:xfrm>
                    <a:off x="2484120" y="2273664"/>
                    <a:ext cx="746760" cy="34108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7" name="平行四边形 56"/>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平行四边形 57"/>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2" name="组合 51"/>
                <p:cNvGrpSpPr/>
                <p:nvPr/>
              </p:nvGrpSpPr>
              <p:grpSpPr>
                <a:xfrm>
                  <a:off x="1877323" y="5161066"/>
                  <a:ext cx="977409" cy="882268"/>
                  <a:chOff x="4259165" y="4535338"/>
                  <a:chExt cx="1309886" cy="1182381"/>
                </a:xfrm>
              </p:grpSpPr>
              <p:sp>
                <p:nvSpPr>
                  <p:cNvPr id="53" name="平行四边形 52"/>
                  <p:cNvSpPr/>
                  <p:nvPr/>
                </p:nvSpPr>
                <p:spPr>
                  <a:xfrm rot="5400000">
                    <a:off x="3814831" y="4979672"/>
                    <a:ext cx="1171024" cy="282356"/>
                  </a:xfrm>
                  <a:prstGeom prst="parallelogram">
                    <a:avLst>
                      <a:gd fmla="val 14374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4" name="矩形 53"/>
                  <p:cNvSpPr/>
                  <p:nvPr/>
                </p:nvSpPr>
                <p:spPr>
                  <a:xfrm>
                    <a:off x="4541520" y="4813273"/>
                    <a:ext cx="746758" cy="8930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5" name="平行四边形 54"/>
                  <p:cNvSpPr/>
                  <p:nvPr/>
                </p:nvSpPr>
                <p:spPr>
                  <a:xfrm flipH="1" rot="16200000">
                    <a:off x="4839299" y="4987967"/>
                    <a:ext cx="1177148" cy="282356"/>
                  </a:xfrm>
                  <a:prstGeom prst="parallelogram">
                    <a:avLst>
                      <a:gd fmla="val 143744"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46" name="六边形 45"/>
              <p:cNvSpPr/>
              <p:nvPr/>
            </p:nvSpPr>
            <p:spPr>
              <a:xfrm>
                <a:off x="5573783" y="1673458"/>
                <a:ext cx="976224" cy="841572"/>
              </a:xfrm>
              <a:prstGeom prst="hexagon">
                <a:avLst/>
              </a:prstGeom>
              <a:solidFill>
                <a:schemeClr val="accent4"/>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7" name="文本框 223"/>
              <p:cNvSpPr txBox="1"/>
              <p:nvPr/>
            </p:nvSpPr>
            <p:spPr>
              <a:xfrm>
                <a:off x="5611735" y="1833834"/>
                <a:ext cx="916409" cy="527121"/>
              </a:xfrm>
              <a:prstGeom prst="rect">
                <a:avLst/>
              </a:prstGeom>
              <a:noFill/>
              <a:scene3d>
                <a:camera prst="orthographicFront">
                  <a:rot lat="2700000" lon="0" rev="0"/>
                </a:camera>
                <a:lightRig dir="t" rig="threePt"/>
              </a:scene3d>
            </p:spPr>
            <p:txBody>
              <a:bodyPr rtlCol="0" wrap="square">
                <a:spAutoFit/>
              </a:bodyPr>
              <a:lstStyle/>
              <a:p>
                <a:pPr algn="ctr"/>
                <a:r>
                  <a:rPr altLang="zh-CN" lang="en-US" sz="2531">
                    <a:solidFill>
                      <a:prstClr val="white"/>
                    </a:solidFill>
                    <a:latin charset="0" panose="020b0604020202020204" pitchFamily="34" typeface="Arial"/>
                    <a:ea charset="-122" panose="020b0503020204020204" pitchFamily="34" typeface="微软雅黑"/>
                    <a:sym charset="0" panose="020b0604020202020204" pitchFamily="34" typeface="Arial"/>
                  </a:rPr>
                  <a:t>75%</a:t>
                </a:r>
              </a:p>
            </p:txBody>
          </p:sp>
          <p:grpSp>
            <p:nvGrpSpPr>
              <p:cNvPr id="48" name="Group 27"/>
              <p:cNvGrpSpPr>
                <a:grpSpLocks noChangeAspect="1"/>
              </p:cNvGrpSpPr>
              <p:nvPr/>
            </p:nvGrpSpPr>
            <p:grpSpPr>
              <a:xfrm>
                <a:off x="5905987" y="5367068"/>
                <a:ext cx="334310" cy="367195"/>
                <a:chOff x="3811" y="2125"/>
                <a:chExt cx="61" cy="67"/>
              </a:xfrm>
              <a:solidFill>
                <a:schemeClr val="bg1"/>
              </a:solidFill>
              <a:effectLst>
                <a:outerShdw algn="tl" blurRad="50800" dir="2700000" dist="38100" rotWithShape="0">
                  <a:prstClr val="black">
                    <a:alpha val="40000"/>
                  </a:prstClr>
                </a:outerShdw>
              </a:effectLst>
            </p:grpSpPr>
            <p:sp>
              <p:nvSpPr>
                <p:cNvPr id="49" name="Freeform 28"/>
                <p:cNvSpPr>
                  <a:spLocks noEditPoints="1"/>
                </p:cNvSpPr>
                <p:nvPr/>
              </p:nvSpPr>
              <p:spPr bwMode="auto">
                <a:xfrm>
                  <a:off x="3811" y="2125"/>
                  <a:ext cx="61" cy="67"/>
                </a:xfrm>
                <a:custGeom>
                  <a:gdLst>
                    <a:gd fmla="*/ 20 w 23" name="T0"/>
                    <a:gd fmla="*/ 14 h 25" name="T1"/>
                    <a:gd fmla="*/ 18 w 23" name="T2"/>
                    <a:gd fmla="*/ 20 h 25" name="T3"/>
                    <a:gd fmla="*/ 17 w 23" name="T4"/>
                    <a:gd fmla="*/ 16 h 25" name="T5"/>
                    <a:gd fmla="*/ 15 w 23" name="T6"/>
                    <a:gd fmla="*/ 15 h 25" name="T7"/>
                    <a:gd fmla="*/ 15 w 23" name="T8"/>
                    <a:gd fmla="*/ 15 h 25" name="T9"/>
                    <a:gd fmla="*/ 14 w 23" name="T10"/>
                    <a:gd fmla="*/ 15 h 25" name="T11"/>
                    <a:gd fmla="*/ 13 w 23" name="T12"/>
                    <a:gd fmla="*/ 17 h 25" name="T13"/>
                    <a:gd fmla="*/ 12 w 23" name="T14"/>
                    <a:gd fmla="*/ 18 h 25" name="T15"/>
                    <a:gd fmla="*/ 12 w 23" name="T16"/>
                    <a:gd fmla="*/ 15 h 25" name="T17"/>
                    <a:gd fmla="*/ 12 w 23" name="T18"/>
                    <a:gd fmla="*/ 15 h 25" name="T19"/>
                    <a:gd fmla="*/ 12 w 23" name="T20"/>
                    <a:gd fmla="*/ 15 h 25" name="T21"/>
                    <a:gd fmla="*/ 11 w 23" name="T22"/>
                    <a:gd fmla="*/ 15 h 25" name="T23"/>
                    <a:gd fmla="*/ 11 w 23" name="T24"/>
                    <a:gd fmla="*/ 15 h 25" name="T25"/>
                    <a:gd fmla="*/ 11 w 23" name="T26"/>
                    <a:gd fmla="*/ 18 h 25" name="T27"/>
                    <a:gd fmla="*/ 11 w 23" name="T28"/>
                    <a:gd fmla="*/ 17 h 25" name="T29"/>
                    <a:gd fmla="*/ 10 w 23" name="T30"/>
                    <a:gd fmla="*/ 15 h 25" name="T31"/>
                    <a:gd fmla="*/ 8 w 23" name="T32"/>
                    <a:gd fmla="*/ 15 h 25" name="T33"/>
                    <a:gd fmla="*/ 8 w 23" name="T34"/>
                    <a:gd fmla="*/ 15 h 25" name="T35"/>
                    <a:gd fmla="*/ 6 w 23" name="T36"/>
                    <a:gd fmla="*/ 16 h 25" name="T37"/>
                    <a:gd fmla="*/ 5 w 23" name="T38"/>
                    <a:gd fmla="*/ 20 h 25" name="T39"/>
                    <a:gd fmla="*/ 3 w 23" name="T40"/>
                    <a:gd fmla="*/ 14 h 25" name="T41"/>
                    <a:gd fmla="*/ 12 w 23" name="T42"/>
                    <a:gd fmla="*/ 5 h 25" name="T43"/>
                    <a:gd fmla="*/ 12 w 23" name="T44"/>
                    <a:gd fmla="*/ 6 h 25" name="T45"/>
                    <a:gd fmla="*/ 13 w 23" name="T46"/>
                    <a:gd fmla="*/ 7 h 25" name="T47"/>
                    <a:gd fmla="*/ 14 w 23" name="T48"/>
                    <a:gd fmla="*/ 6 h 25" name="T49"/>
                    <a:gd fmla="*/ 16 w 23" name="T50"/>
                    <a:gd fmla="*/ 5 h 25" name="T51"/>
                    <a:gd fmla="*/ 17 w 23" name="T52"/>
                    <a:gd fmla="*/ 4 h 25" name="T53"/>
                    <a:gd fmla="*/ 17 w 23" name="T54"/>
                    <a:gd fmla="*/ 3 h 25" name="T55"/>
                    <a:gd fmla="*/ 16 w 23" name="T56"/>
                    <a:gd fmla="*/ 2 h 25" name="T57"/>
                    <a:gd fmla="*/ 14 w 23" name="T58"/>
                    <a:gd fmla="*/ 1 h 25" name="T59"/>
                    <a:gd fmla="*/ 13 w 23" name="T60"/>
                    <a:gd fmla="*/ 0 h 25" name="T61"/>
                    <a:gd fmla="*/ 12 w 23" name="T62"/>
                    <a:gd fmla="*/ 1 h 25" name="T63"/>
                    <a:gd fmla="*/ 12 w 23" name="T64"/>
                    <a:gd fmla="*/ 2 h 25" name="T65"/>
                    <a:gd fmla="*/ 0 w 23" name="T66"/>
                    <a:gd fmla="*/ 14 h 25" name="T67"/>
                    <a:gd fmla="*/ 12 w 23" name="T68"/>
                    <a:gd fmla="*/ 25 h 25" name="T69"/>
                    <a:gd fmla="*/ 23 w 23" name="T70"/>
                    <a:gd fmla="*/ 14 h 25" name="T71"/>
                    <a:gd fmla="*/ 20 w 23" name="T72"/>
                    <a:gd fmla="*/ 14 h 25" name="T73"/>
                    <a:gd fmla="*/ 15 w 23" name="T74"/>
                    <a:gd fmla="*/ 18 h 25" name="T75"/>
                    <a:gd fmla="*/ 15 w 23" name="T76"/>
                    <a:gd fmla="*/ 18 h 25" name="T77"/>
                    <a:gd fmla="*/ 15 w 23" name="T78"/>
                    <a:gd fmla="*/ 22 h 25" name="T79"/>
                    <a:gd fmla="*/ 15 w 23" name="T80"/>
                    <a:gd fmla="*/ 22 h 25" name="T81"/>
                    <a:gd fmla="*/ 15 w 23" name="T82"/>
                    <a:gd fmla="*/ 18 h 25" name="T83"/>
                    <a:gd fmla="*/ 15 w 23" name="T84"/>
                    <a:gd fmla="*/ 18 h 25" name="T85"/>
                    <a:gd fmla="*/ 8 w 23" name="T86"/>
                    <a:gd fmla="*/ 18 h 25" name="T87"/>
                    <a:gd fmla="*/ 8 w 23" name="T88"/>
                    <a:gd fmla="*/ 22 h 25" name="T89"/>
                    <a:gd fmla="*/ 7 w 23" name="T90"/>
                    <a:gd fmla="*/ 21 h 25" name="T91"/>
                    <a:gd fmla="*/ 8 w 23" name="T92"/>
                    <a:gd fmla="*/ 18 h 25" name="T93"/>
                    <a:gd fmla="*/ 8 w 23" name="T94"/>
                    <a:gd fmla="*/ 18 h 2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25" w="23">
                      <a:moveTo>
                        <a:pt x="20" y="14"/>
                      </a:moveTo>
                      <a:cubicBezTo>
                        <a:pt x="20" y="16"/>
                        <a:pt x="19" y="19"/>
                        <a:pt x="18" y="20"/>
                      </a:cubicBezTo>
                      <a:cubicBezTo>
                        <a:pt x="17" y="18"/>
                        <a:pt x="17" y="17"/>
                        <a:pt x="17" y="16"/>
                      </a:cubicBezTo>
                      <a:cubicBezTo>
                        <a:pt x="17" y="15"/>
                        <a:pt x="16" y="15"/>
                        <a:pt x="15" y="15"/>
                      </a:cubicBezTo>
                      <a:cubicBezTo>
                        <a:pt x="15" y="15"/>
                        <a:pt x="15" y="15"/>
                        <a:pt x="15" y="15"/>
                      </a:cubicBezTo>
                      <a:cubicBezTo>
                        <a:pt x="14" y="15"/>
                        <a:pt x="14" y="15"/>
                        <a:pt x="14" y="15"/>
                      </a:cubicBezTo>
                      <a:cubicBezTo>
                        <a:pt x="13" y="17"/>
                        <a:pt x="13" y="17"/>
                        <a:pt x="13" y="17"/>
                      </a:cubicBezTo>
                      <a:cubicBezTo>
                        <a:pt x="12" y="18"/>
                        <a:pt x="12" y="18"/>
                        <a:pt x="12" y="18"/>
                      </a:cubicBezTo>
                      <a:cubicBezTo>
                        <a:pt x="12" y="15"/>
                        <a:pt x="12" y="15"/>
                        <a:pt x="12" y="15"/>
                      </a:cubicBezTo>
                      <a:cubicBezTo>
                        <a:pt x="12" y="15"/>
                        <a:pt x="12" y="15"/>
                        <a:pt x="12" y="15"/>
                      </a:cubicBezTo>
                      <a:cubicBezTo>
                        <a:pt x="12" y="15"/>
                        <a:pt x="12" y="15"/>
                        <a:pt x="12" y="15"/>
                      </a:cubicBezTo>
                      <a:cubicBezTo>
                        <a:pt x="11" y="15"/>
                        <a:pt x="11" y="15"/>
                        <a:pt x="11" y="15"/>
                      </a:cubicBezTo>
                      <a:cubicBezTo>
                        <a:pt x="11" y="15"/>
                        <a:pt x="11" y="15"/>
                        <a:pt x="11" y="15"/>
                      </a:cubicBezTo>
                      <a:cubicBezTo>
                        <a:pt x="11" y="18"/>
                        <a:pt x="11" y="18"/>
                        <a:pt x="11" y="18"/>
                      </a:cubicBezTo>
                      <a:cubicBezTo>
                        <a:pt x="11" y="17"/>
                        <a:pt x="11" y="17"/>
                        <a:pt x="11" y="17"/>
                      </a:cubicBezTo>
                      <a:cubicBezTo>
                        <a:pt x="10" y="15"/>
                        <a:pt x="10" y="15"/>
                        <a:pt x="10" y="15"/>
                      </a:cubicBezTo>
                      <a:cubicBezTo>
                        <a:pt x="8" y="15"/>
                        <a:pt x="8" y="15"/>
                        <a:pt x="8" y="15"/>
                      </a:cubicBezTo>
                      <a:cubicBezTo>
                        <a:pt x="8" y="15"/>
                        <a:pt x="8" y="15"/>
                        <a:pt x="8" y="15"/>
                      </a:cubicBezTo>
                      <a:cubicBezTo>
                        <a:pt x="7" y="15"/>
                        <a:pt x="6" y="15"/>
                        <a:pt x="6" y="16"/>
                      </a:cubicBezTo>
                      <a:cubicBezTo>
                        <a:pt x="6" y="17"/>
                        <a:pt x="5" y="18"/>
                        <a:pt x="5" y="20"/>
                      </a:cubicBezTo>
                      <a:cubicBezTo>
                        <a:pt x="4" y="18"/>
                        <a:pt x="3" y="16"/>
                        <a:pt x="3" y="14"/>
                      </a:cubicBezTo>
                      <a:cubicBezTo>
                        <a:pt x="3" y="9"/>
                        <a:pt x="7" y="5"/>
                        <a:pt x="12" y="5"/>
                      </a:cubicBezTo>
                      <a:cubicBezTo>
                        <a:pt x="12" y="6"/>
                        <a:pt x="12" y="6"/>
                        <a:pt x="12" y="6"/>
                      </a:cubicBezTo>
                      <a:cubicBezTo>
                        <a:pt x="12" y="7"/>
                        <a:pt x="12" y="7"/>
                        <a:pt x="13" y="7"/>
                      </a:cubicBezTo>
                      <a:cubicBezTo>
                        <a:pt x="14" y="6"/>
                        <a:pt x="14" y="6"/>
                        <a:pt x="14" y="6"/>
                      </a:cubicBezTo>
                      <a:cubicBezTo>
                        <a:pt x="15" y="6"/>
                        <a:pt x="16" y="5"/>
                        <a:pt x="16" y="5"/>
                      </a:cubicBezTo>
                      <a:cubicBezTo>
                        <a:pt x="17" y="4"/>
                        <a:pt x="17" y="4"/>
                        <a:pt x="17" y="4"/>
                      </a:cubicBezTo>
                      <a:cubicBezTo>
                        <a:pt x="18" y="4"/>
                        <a:pt x="18" y="3"/>
                        <a:pt x="17" y="3"/>
                      </a:cubicBezTo>
                      <a:cubicBezTo>
                        <a:pt x="16" y="2"/>
                        <a:pt x="16" y="2"/>
                        <a:pt x="16" y="2"/>
                      </a:cubicBezTo>
                      <a:cubicBezTo>
                        <a:pt x="16" y="2"/>
                        <a:pt x="15" y="1"/>
                        <a:pt x="14" y="1"/>
                      </a:cubicBezTo>
                      <a:cubicBezTo>
                        <a:pt x="13" y="0"/>
                        <a:pt x="13" y="0"/>
                        <a:pt x="13" y="0"/>
                      </a:cubicBezTo>
                      <a:cubicBezTo>
                        <a:pt x="12" y="0"/>
                        <a:pt x="12" y="0"/>
                        <a:pt x="12" y="1"/>
                      </a:cubicBezTo>
                      <a:cubicBezTo>
                        <a:pt x="12" y="2"/>
                        <a:pt x="12" y="2"/>
                        <a:pt x="12" y="2"/>
                      </a:cubicBezTo>
                      <a:cubicBezTo>
                        <a:pt x="5" y="2"/>
                        <a:pt x="0" y="7"/>
                        <a:pt x="0" y="14"/>
                      </a:cubicBezTo>
                      <a:cubicBezTo>
                        <a:pt x="0" y="20"/>
                        <a:pt x="5" y="25"/>
                        <a:pt x="12" y="25"/>
                      </a:cubicBezTo>
                      <a:cubicBezTo>
                        <a:pt x="18" y="25"/>
                        <a:pt x="23" y="20"/>
                        <a:pt x="23" y="14"/>
                      </a:cubicBezTo>
                      <a:lnTo>
                        <a:pt x="20" y="14"/>
                      </a:lnTo>
                      <a:close/>
                      <a:moveTo>
                        <a:pt x="15" y="18"/>
                      </a:moveTo>
                      <a:cubicBezTo>
                        <a:pt x="15" y="18"/>
                        <a:pt x="15" y="18"/>
                        <a:pt x="15" y="18"/>
                      </a:cubicBezTo>
                      <a:cubicBezTo>
                        <a:pt x="15" y="22"/>
                        <a:pt x="15" y="22"/>
                        <a:pt x="15" y="22"/>
                      </a:cubicBezTo>
                      <a:cubicBezTo>
                        <a:pt x="15" y="22"/>
                        <a:pt x="15" y="22"/>
                        <a:pt x="15" y="22"/>
                      </a:cubicBezTo>
                      <a:cubicBezTo>
                        <a:pt x="15" y="18"/>
                        <a:pt x="15" y="18"/>
                        <a:pt x="15" y="18"/>
                      </a:cubicBezTo>
                      <a:cubicBezTo>
                        <a:pt x="15" y="18"/>
                        <a:pt x="15" y="18"/>
                        <a:pt x="15" y="18"/>
                      </a:cubicBezTo>
                      <a:close/>
                      <a:moveTo>
                        <a:pt x="8" y="18"/>
                      </a:moveTo>
                      <a:cubicBezTo>
                        <a:pt x="8" y="22"/>
                        <a:pt x="8" y="22"/>
                        <a:pt x="8" y="22"/>
                      </a:cubicBezTo>
                      <a:cubicBezTo>
                        <a:pt x="8" y="21"/>
                        <a:pt x="8" y="21"/>
                        <a:pt x="7" y="21"/>
                      </a:cubicBezTo>
                      <a:cubicBezTo>
                        <a:pt x="8" y="18"/>
                        <a:pt x="8" y="18"/>
                        <a:pt x="8" y="18"/>
                      </a:cubicBezTo>
                      <a:cubicBezTo>
                        <a:pt x="8" y="18"/>
                        <a:pt x="8" y="18"/>
                        <a:pt x="8" y="1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0" name="Oval 29"/>
                <p:cNvSpPr>
                  <a:spLocks noChangeArrowheads="1"/>
                </p:cNvSpPr>
                <p:nvPr/>
              </p:nvSpPr>
              <p:spPr bwMode="auto">
                <a:xfrm>
                  <a:off x="3835" y="2149"/>
                  <a:ext cx="13" cy="14"/>
                </a:xfrm>
                <a:prstGeom prst="ellipse">
                  <a:avLst/>
                </a:pr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grpSp>
        <p:nvGrpSpPr>
          <p:cNvPr id="59" name="组合 58"/>
          <p:cNvGrpSpPr/>
          <p:nvPr/>
        </p:nvGrpSpPr>
        <p:grpSpPr>
          <a:xfrm>
            <a:off x="772489" y="3158934"/>
            <a:ext cx="3186426" cy="3854668"/>
            <a:chOff x="732044" y="2995994"/>
            <a:chExt cx="3020977" cy="3655843"/>
          </a:xfrm>
        </p:grpSpPr>
        <p:sp>
          <p:nvSpPr>
            <p:cNvPr id="60" name="椭圆 159"/>
            <p:cNvSpPr/>
            <p:nvPr/>
          </p:nvSpPr>
          <p:spPr>
            <a:xfrm rot="1980000">
              <a:off x="732044" y="5487147"/>
              <a:ext cx="3020977" cy="1164690"/>
            </a:xfrm>
            <a:custGeom>
              <a:gdLst>
                <a:gd fmla="*/ 0 w 3518756" name="connsiteX0"/>
                <a:gd fmla="*/ 673936 h 1356601" name="connsiteY0"/>
                <a:gd fmla="*/ 1759378 w 3518756" name="connsiteX1"/>
                <a:gd fmla="*/ 16516 h 1356601" name="connsiteY1"/>
                <a:gd fmla="*/ 3518756 w 3518756" name="connsiteX2"/>
                <a:gd fmla="*/ 673936 h 1356601" name="connsiteY2"/>
                <a:gd fmla="*/ 1759378 w 3518756" name="connsiteX3"/>
                <a:gd fmla="*/ 1331356 h 1356601" name="connsiteY3"/>
                <a:gd fmla="*/ 0 w 3518756" name="connsiteX4"/>
                <a:gd fmla="*/ 673936 h 135660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601" w="3518756">
                  <a:moveTo>
                    <a:pt x="0" y="673936"/>
                  </a:moveTo>
                  <a:cubicBezTo>
                    <a:pt x="0" y="310853"/>
                    <a:pt x="599726" y="-86393"/>
                    <a:pt x="1759378" y="16516"/>
                  </a:cubicBezTo>
                  <a:cubicBezTo>
                    <a:pt x="2919030" y="119425"/>
                    <a:pt x="3518756" y="310853"/>
                    <a:pt x="3518756" y="673936"/>
                  </a:cubicBezTo>
                  <a:cubicBezTo>
                    <a:pt x="3518756" y="1037019"/>
                    <a:pt x="2880768" y="1268746"/>
                    <a:pt x="1759378" y="1331356"/>
                  </a:cubicBezTo>
                  <a:cubicBezTo>
                    <a:pt x="580763" y="1465741"/>
                    <a:pt x="0" y="1037019"/>
                    <a:pt x="0" y="673936"/>
                  </a:cubicBezTo>
                  <a:close/>
                </a:path>
              </a:pathLst>
            </a:custGeom>
            <a:gradFill>
              <a:gsLst>
                <a:gs pos="80000">
                  <a:schemeClr val="tx1">
                    <a:alpha val="5000"/>
                  </a:schemeClr>
                </a:gs>
                <a:gs pos="36000">
                  <a:srgbClr val="000000">
                    <a:alpha val="30000"/>
                  </a:srgbClr>
                </a:gs>
                <a:gs pos="17000">
                  <a:schemeClr val="tx1">
                    <a:alpha val="55000"/>
                  </a:schemeClr>
                </a:gs>
                <a:gs pos="0">
                  <a:schemeClr val="tx1">
                    <a:alpha val="76000"/>
                  </a:schemeClr>
                </a:gs>
                <a:gs pos="100000">
                  <a:schemeClr val="tx1">
                    <a:alpha val="0"/>
                  </a:schemeClr>
                </a:gs>
              </a:gsLst>
              <a:lin ang="0" scaled="0"/>
            </a:gra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61" name="组合 60"/>
            <p:cNvGrpSpPr/>
            <p:nvPr/>
          </p:nvGrpSpPr>
          <p:grpSpPr>
            <a:xfrm>
              <a:off x="1067013" y="2995994"/>
              <a:ext cx="840157" cy="2731055"/>
              <a:chOff x="817720" y="2859121"/>
              <a:chExt cx="978593" cy="3181062"/>
            </a:xfrm>
          </p:grpSpPr>
          <p:sp>
            <p:nvSpPr>
              <p:cNvPr id="62" name="六边形 61"/>
              <p:cNvSpPr/>
              <p:nvPr/>
            </p:nvSpPr>
            <p:spPr>
              <a:xfrm>
                <a:off x="818905" y="2859121"/>
                <a:ext cx="976224" cy="841572"/>
              </a:xfrm>
              <a:prstGeom prst="hexagon">
                <a:avLst/>
              </a:prstGeom>
              <a:solidFill>
                <a:schemeClr val="accent1"/>
              </a:solidFill>
              <a:ln>
                <a:noFill/>
              </a:ln>
              <a:scene3d>
                <a:camera prst="orthographicFront">
                  <a:rot lat="2700000" lon="0" rev="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63" name="组合 62"/>
              <p:cNvGrpSpPr/>
              <p:nvPr/>
            </p:nvGrpSpPr>
            <p:grpSpPr>
              <a:xfrm>
                <a:off x="817720" y="3279907"/>
                <a:ext cx="978593" cy="2760276"/>
                <a:chOff x="1877320" y="3273524"/>
                <a:chExt cx="978593" cy="2760276"/>
              </a:xfrm>
            </p:grpSpPr>
            <p:grpSp>
              <p:nvGrpSpPr>
                <p:cNvPr id="80" name="组合 79"/>
                <p:cNvGrpSpPr/>
                <p:nvPr/>
              </p:nvGrpSpPr>
              <p:grpSpPr>
                <a:xfrm>
                  <a:off x="1878505" y="3273524"/>
                  <a:ext cx="977408" cy="2757416"/>
                  <a:chOff x="2201764" y="1989138"/>
                  <a:chExt cx="1309885" cy="3695382"/>
                </a:xfrm>
              </p:grpSpPr>
              <p:sp>
                <p:nvSpPr>
                  <p:cNvPr id="85" name="矩形 84"/>
                  <p:cNvSpPr/>
                  <p:nvPr/>
                </p:nvSpPr>
                <p:spPr>
                  <a:xfrm>
                    <a:off x="2484120" y="2402540"/>
                    <a:ext cx="746760" cy="3281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6" name="平行四边形 85"/>
                  <p:cNvSpPr/>
                  <p:nvPr/>
                </p:nvSpPr>
                <p:spPr>
                  <a:xfrm rot="5400000">
                    <a:off x="495251" y="3695651"/>
                    <a:ext cx="3695382" cy="282356"/>
                  </a:xfrm>
                  <a:prstGeom prst="parallelogram">
                    <a:avLst>
                      <a:gd fmla="val 143744"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7" name="平行四边形 86"/>
                  <p:cNvSpPr/>
                  <p:nvPr/>
                </p:nvSpPr>
                <p:spPr>
                  <a:xfrm flipH="1" rot="16200000">
                    <a:off x="1522780" y="3695651"/>
                    <a:ext cx="3695382" cy="282356"/>
                  </a:xfrm>
                  <a:prstGeom prst="parallelogram">
                    <a:avLst>
                      <a:gd fmla="val 143744" name="adj"/>
                    </a:avLst>
                  </a:prstGeom>
                  <a:solidFill>
                    <a:schemeClr val="bg1">
                      <a:lumMod val="85000"/>
                    </a:schemeClr>
                  </a:solidFill>
                  <a:ln>
                    <a:noFill/>
                  </a:ln>
                  <a:effectLst>
                    <a:outerShdw algn="bl" blurRad="50800" dir="189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1" name="组合 80"/>
                <p:cNvGrpSpPr/>
                <p:nvPr/>
              </p:nvGrpSpPr>
              <p:grpSpPr>
                <a:xfrm>
                  <a:off x="1877320" y="4784681"/>
                  <a:ext cx="977405" cy="1249119"/>
                  <a:chOff x="4259166" y="4030923"/>
                  <a:chExt cx="1309882" cy="1674020"/>
                </a:xfrm>
              </p:grpSpPr>
              <p:sp>
                <p:nvSpPr>
                  <p:cNvPr id="82" name="平行四边形 81"/>
                  <p:cNvSpPr/>
                  <p:nvPr/>
                </p:nvSpPr>
                <p:spPr>
                  <a:xfrm rot="5400000">
                    <a:off x="3563334" y="4726755"/>
                    <a:ext cx="1674019" cy="282356"/>
                  </a:xfrm>
                  <a:prstGeom prst="parallelogram">
                    <a:avLst>
                      <a:gd fmla="val 143744"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3" name="矩形 82"/>
                  <p:cNvSpPr/>
                  <p:nvPr/>
                </p:nvSpPr>
                <p:spPr>
                  <a:xfrm>
                    <a:off x="4541520" y="4429585"/>
                    <a:ext cx="746760" cy="12753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4" name="平行四边形 83"/>
                  <p:cNvSpPr/>
                  <p:nvPr/>
                </p:nvSpPr>
                <p:spPr>
                  <a:xfrm flipH="1" rot="16200000">
                    <a:off x="4590861" y="4726756"/>
                    <a:ext cx="1674018" cy="282356"/>
                  </a:xfrm>
                  <a:prstGeom prst="parallelogram">
                    <a:avLst>
                      <a:gd fmla="val 143744"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64" name="文本框 164"/>
              <p:cNvSpPr txBox="1"/>
              <p:nvPr/>
            </p:nvSpPr>
            <p:spPr>
              <a:xfrm>
                <a:off x="854450" y="3021972"/>
                <a:ext cx="916409" cy="527121"/>
              </a:xfrm>
              <a:prstGeom prst="rect">
                <a:avLst/>
              </a:prstGeom>
              <a:noFill/>
              <a:scene3d>
                <a:camera prst="orthographicFront">
                  <a:rot lat="2700000" lon="0" rev="0"/>
                </a:camera>
                <a:lightRig dir="t" rig="threePt"/>
              </a:scene3d>
            </p:spPr>
            <p:txBody>
              <a:bodyPr rtlCol="0" wrap="square">
                <a:spAutoFit/>
              </a:bodyPr>
              <a:lstStyle/>
              <a:p>
                <a:pPr algn="ctr"/>
                <a:r>
                  <a:rPr altLang="zh-CN" lang="en-US" sz="2531">
                    <a:solidFill>
                      <a:prstClr val="white"/>
                    </a:solidFill>
                    <a:latin charset="0" panose="020b0604020202020204" pitchFamily="34" typeface="Arial"/>
                    <a:ea charset="-122" panose="020b0503020204020204" pitchFamily="34" typeface="微软雅黑"/>
                    <a:sym charset="0" panose="020b0604020202020204" pitchFamily="34" typeface="Arial"/>
                  </a:rPr>
                  <a:t>55%</a:t>
                </a:r>
              </a:p>
            </p:txBody>
          </p:sp>
          <p:grpSp>
            <p:nvGrpSpPr>
              <p:cNvPr id="65" name="Group 32"/>
              <p:cNvGrpSpPr>
                <a:grpSpLocks noChangeAspect="1"/>
              </p:cNvGrpSpPr>
              <p:nvPr/>
            </p:nvGrpSpPr>
            <p:grpSpPr>
              <a:xfrm>
                <a:off x="1046678" y="5383219"/>
                <a:ext cx="471328" cy="306909"/>
                <a:chOff x="3798" y="2129"/>
                <a:chExt cx="86" cy="56"/>
              </a:xfrm>
              <a:solidFill>
                <a:schemeClr val="bg1"/>
              </a:solidFill>
              <a:effectLst>
                <a:outerShdw algn="tl" blurRad="50800" dir="2700000" dist="38100" rotWithShape="0">
                  <a:prstClr val="black">
                    <a:alpha val="40000"/>
                  </a:prstClr>
                </a:outerShdw>
              </a:effectLst>
            </p:grpSpPr>
            <p:sp>
              <p:nvSpPr>
                <p:cNvPr id="66" name="Freeform 33"/>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7" name="Freeform 34"/>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8" name="Freeform 35"/>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9" name="Freeform 36"/>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0" name="Freeform 37"/>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1" name="Freeform 38"/>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2" name="Freeform 39"/>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3" name="Freeform 40"/>
                <p:cNvSpPr/>
                <p:nvPr/>
              </p:nvSpPr>
              <p:spPr bwMode="auto">
                <a:xfrm>
                  <a:off x="3798" y="2129"/>
                  <a:ext cx="86" cy="51"/>
                </a:xfrm>
                <a:custGeom>
                  <a:gdLst>
                    <a:gd fmla="*/ 32 w 33" name="T0"/>
                    <a:gd fmla="*/ 3 h 19" name="T1"/>
                    <a:gd fmla="*/ 32 w 33" name="T2"/>
                    <a:gd fmla="*/ 3 h 19" name="T3"/>
                    <a:gd fmla="*/ 32 w 33" name="T4"/>
                    <a:gd fmla="*/ 1 h 19" name="T5"/>
                    <a:gd fmla="*/ 32 w 33" name="T6"/>
                    <a:gd fmla="*/ 1 h 19" name="T7"/>
                    <a:gd fmla="*/ 32 w 33" name="T8"/>
                    <a:gd fmla="*/ 0 h 19" name="T9"/>
                    <a:gd fmla="*/ 32 w 33" name="T10"/>
                    <a:gd fmla="*/ 0 h 19" name="T11"/>
                    <a:gd fmla="*/ 30 w 33" name="T12"/>
                    <a:gd fmla="*/ 1 h 19" name="T13"/>
                    <a:gd fmla="*/ 29 w 33" name="T14"/>
                    <a:gd fmla="*/ 1 h 19" name="T15"/>
                    <a:gd fmla="*/ 29 w 33" name="T16"/>
                    <a:gd fmla="*/ 2 h 19" name="T17"/>
                    <a:gd fmla="*/ 29 w 33" name="T18"/>
                    <a:gd fmla="*/ 2 h 19" name="T19"/>
                    <a:gd fmla="*/ 30 w 33" name="T20"/>
                    <a:gd fmla="*/ 2 h 19" name="T21"/>
                    <a:gd fmla="*/ 20 w 33" name="T22"/>
                    <a:gd fmla="*/ 11 h 19" name="T23"/>
                    <a:gd fmla="*/ 15 w 33" name="T24"/>
                    <a:gd fmla="*/ 5 h 19" name="T25"/>
                    <a:gd fmla="*/ 0 w 33" name="T26"/>
                    <a:gd fmla="*/ 19 h 19" name="T27"/>
                    <a:gd fmla="*/ 0 w 33" name="T28"/>
                    <a:gd fmla="*/ 19 h 19" name="T29"/>
                    <a:gd fmla="*/ 14 w 33" name="T30"/>
                    <a:gd fmla="*/ 6 h 19" name="T31"/>
                    <a:gd fmla="*/ 20 w 33" name="T32"/>
                    <a:gd fmla="*/ 12 h 19" name="T33"/>
                    <a:gd fmla="*/ 30 w 33" name="T34"/>
                    <a:gd fmla="*/ 3 h 19" name="T35"/>
                    <a:gd fmla="*/ 31 w 33" name="T36"/>
                    <a:gd fmla="*/ 3 h 19" name="T37"/>
                    <a:gd fmla="*/ 31 w 33" name="T38"/>
                    <a:gd fmla="*/ 4 h 19" name="T39"/>
                    <a:gd fmla="*/ 32 w 33" name="T40"/>
                    <a:gd fmla="*/ 3 h 1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9" w="33">
                      <a:moveTo>
                        <a:pt x="32" y="3"/>
                      </a:moveTo>
                      <a:cubicBezTo>
                        <a:pt x="32" y="3"/>
                        <a:pt x="32" y="3"/>
                        <a:pt x="32" y="3"/>
                      </a:cubicBezTo>
                      <a:cubicBezTo>
                        <a:pt x="32" y="3"/>
                        <a:pt x="32" y="2"/>
                        <a:pt x="32" y="1"/>
                      </a:cubicBezTo>
                      <a:cubicBezTo>
                        <a:pt x="32" y="1"/>
                        <a:pt x="32" y="1"/>
                        <a:pt x="32" y="1"/>
                      </a:cubicBezTo>
                      <a:cubicBezTo>
                        <a:pt x="33" y="0"/>
                        <a:pt x="32" y="0"/>
                        <a:pt x="32" y="0"/>
                      </a:cubicBezTo>
                      <a:cubicBezTo>
                        <a:pt x="32" y="0"/>
                        <a:pt x="32" y="0"/>
                        <a:pt x="32" y="0"/>
                      </a:cubicBezTo>
                      <a:cubicBezTo>
                        <a:pt x="31" y="0"/>
                        <a:pt x="30" y="1"/>
                        <a:pt x="30" y="1"/>
                      </a:cubicBezTo>
                      <a:cubicBezTo>
                        <a:pt x="29" y="1"/>
                        <a:pt x="29" y="1"/>
                        <a:pt x="29" y="1"/>
                      </a:cubicBezTo>
                      <a:cubicBezTo>
                        <a:pt x="29" y="1"/>
                        <a:pt x="29" y="1"/>
                        <a:pt x="29" y="2"/>
                      </a:cubicBezTo>
                      <a:cubicBezTo>
                        <a:pt x="29" y="2"/>
                        <a:pt x="29" y="2"/>
                        <a:pt x="29" y="2"/>
                      </a:cubicBezTo>
                      <a:cubicBezTo>
                        <a:pt x="29" y="2"/>
                        <a:pt x="29" y="2"/>
                        <a:pt x="30" y="2"/>
                      </a:cubicBezTo>
                      <a:cubicBezTo>
                        <a:pt x="20" y="11"/>
                        <a:pt x="20" y="11"/>
                        <a:pt x="20" y="11"/>
                      </a:cubicBezTo>
                      <a:cubicBezTo>
                        <a:pt x="15" y="5"/>
                        <a:pt x="15" y="5"/>
                        <a:pt x="15" y="5"/>
                      </a:cubicBezTo>
                      <a:cubicBezTo>
                        <a:pt x="0" y="19"/>
                        <a:pt x="0" y="19"/>
                        <a:pt x="0" y="19"/>
                      </a:cubicBezTo>
                      <a:cubicBezTo>
                        <a:pt x="0" y="19"/>
                        <a:pt x="0" y="19"/>
                        <a:pt x="0" y="19"/>
                      </a:cubicBezTo>
                      <a:cubicBezTo>
                        <a:pt x="14" y="6"/>
                        <a:pt x="14" y="6"/>
                        <a:pt x="14" y="6"/>
                      </a:cubicBezTo>
                      <a:cubicBezTo>
                        <a:pt x="20" y="12"/>
                        <a:pt x="20" y="12"/>
                        <a:pt x="20" y="12"/>
                      </a:cubicBezTo>
                      <a:cubicBezTo>
                        <a:pt x="30" y="3"/>
                        <a:pt x="30" y="3"/>
                        <a:pt x="30" y="3"/>
                      </a:cubicBezTo>
                      <a:cubicBezTo>
                        <a:pt x="30" y="3"/>
                        <a:pt x="30" y="3"/>
                        <a:pt x="31" y="3"/>
                      </a:cubicBezTo>
                      <a:cubicBezTo>
                        <a:pt x="31" y="4"/>
                        <a:pt x="31" y="4"/>
                        <a:pt x="31" y="4"/>
                      </a:cubicBezTo>
                      <a:cubicBezTo>
                        <a:pt x="31" y="4"/>
                        <a:pt x="32" y="4"/>
                        <a:pt x="32"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4" name="Freeform 41"/>
                <p:cNvSpPr/>
                <p:nvPr/>
              </p:nvSpPr>
              <p:spPr bwMode="auto">
                <a:xfrm>
                  <a:off x="3866" y="2140"/>
                  <a:ext cx="8" cy="45"/>
                </a:xfrm>
                <a:custGeom>
                  <a:gdLst>
                    <a:gd fmla="*/ 0 w 8" name="T0"/>
                    <a:gd fmla="*/ 11 h 45" name="T1"/>
                    <a:gd fmla="*/ 0 w 8" name="T2"/>
                    <a:gd fmla="*/ 45 h 45" name="T3"/>
                    <a:gd fmla="*/ 8 w 8" name="T4"/>
                    <a:gd fmla="*/ 45 h 45" name="T5"/>
                    <a:gd fmla="*/ 8 w 8" name="T6"/>
                    <a:gd fmla="*/ 0 h 45" name="T7"/>
                    <a:gd fmla="*/ 0 w 8" name="T8"/>
                    <a:gd fmla="*/ 11 h 45" name="T9"/>
                  </a:gdLst>
                  <a:cxnLst>
                    <a:cxn ang="0">
                      <a:pos x="T0" y="T1"/>
                    </a:cxn>
                    <a:cxn ang="0">
                      <a:pos x="T2" y="T3"/>
                    </a:cxn>
                    <a:cxn ang="0">
                      <a:pos x="T4" y="T5"/>
                    </a:cxn>
                    <a:cxn ang="0">
                      <a:pos x="T6" y="T7"/>
                    </a:cxn>
                    <a:cxn ang="0">
                      <a:pos x="T8" y="T9"/>
                    </a:cxn>
                  </a:cxnLst>
                  <a:rect b="b" l="0" r="r" t="0"/>
                  <a:pathLst>
                    <a:path h="45" w="8">
                      <a:moveTo>
                        <a:pt x="0" y="11"/>
                      </a:moveTo>
                      <a:lnTo>
                        <a:pt x="0" y="45"/>
                      </a:lnTo>
                      <a:lnTo>
                        <a:pt x="8" y="45"/>
                      </a:lnTo>
                      <a:lnTo>
                        <a:pt x="8" y="0"/>
                      </a:lnTo>
                      <a:lnTo>
                        <a:pt x="0" y="11"/>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5" name="Freeform 42"/>
                <p:cNvSpPr/>
                <p:nvPr/>
              </p:nvSpPr>
              <p:spPr bwMode="auto">
                <a:xfrm>
                  <a:off x="3853" y="2153"/>
                  <a:ext cx="8" cy="32"/>
                </a:xfrm>
                <a:custGeom>
                  <a:gdLst>
                    <a:gd fmla="*/ 0 w 8" name="T0"/>
                    <a:gd fmla="*/ 8 h 32" name="T1"/>
                    <a:gd fmla="*/ 0 w 8" name="T2"/>
                    <a:gd fmla="*/ 32 h 32" name="T3"/>
                    <a:gd fmla="*/ 8 w 8" name="T4"/>
                    <a:gd fmla="*/ 32 h 32" name="T5"/>
                    <a:gd fmla="*/ 8 w 8" name="T6"/>
                    <a:gd fmla="*/ 0 h 32" name="T7"/>
                    <a:gd fmla="*/ 0 w 8" name="T8"/>
                    <a:gd fmla="*/ 8 h 32" name="T9"/>
                  </a:gdLst>
                  <a:cxnLst>
                    <a:cxn ang="0">
                      <a:pos x="T0" y="T1"/>
                    </a:cxn>
                    <a:cxn ang="0">
                      <a:pos x="T2" y="T3"/>
                    </a:cxn>
                    <a:cxn ang="0">
                      <a:pos x="T4" y="T5"/>
                    </a:cxn>
                    <a:cxn ang="0">
                      <a:pos x="T6" y="T7"/>
                    </a:cxn>
                    <a:cxn ang="0">
                      <a:pos x="T8" y="T9"/>
                    </a:cxn>
                  </a:cxnLst>
                  <a:rect b="b" l="0" r="r" t="0"/>
                  <a:pathLst>
                    <a:path h="32" w="8">
                      <a:moveTo>
                        <a:pt x="0" y="8"/>
                      </a:moveTo>
                      <a:lnTo>
                        <a:pt x="0" y="32"/>
                      </a:lnTo>
                      <a:lnTo>
                        <a:pt x="8" y="32"/>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6" name="Freeform 43"/>
                <p:cNvSpPr/>
                <p:nvPr/>
              </p:nvSpPr>
              <p:spPr bwMode="auto">
                <a:xfrm>
                  <a:off x="3840" y="2153"/>
                  <a:ext cx="8" cy="32"/>
                </a:xfrm>
                <a:custGeom>
                  <a:gdLst>
                    <a:gd fmla="*/ 0 w 8" name="T0"/>
                    <a:gd fmla="*/ 0 h 32" name="T1"/>
                    <a:gd fmla="*/ 0 w 8" name="T2"/>
                    <a:gd fmla="*/ 32 h 32" name="T3"/>
                    <a:gd fmla="*/ 8 w 8" name="T4"/>
                    <a:gd fmla="*/ 32 h 32" name="T5"/>
                    <a:gd fmla="*/ 8 w 8" name="T6"/>
                    <a:gd fmla="*/ 8 h 32" name="T7"/>
                    <a:gd fmla="*/ 0 w 8" name="T8"/>
                    <a:gd fmla="*/ 0 h 32" name="T9"/>
                  </a:gdLst>
                  <a:cxnLst>
                    <a:cxn ang="0">
                      <a:pos x="T0" y="T1"/>
                    </a:cxn>
                    <a:cxn ang="0">
                      <a:pos x="T2" y="T3"/>
                    </a:cxn>
                    <a:cxn ang="0">
                      <a:pos x="T4" y="T5"/>
                    </a:cxn>
                    <a:cxn ang="0">
                      <a:pos x="T6" y="T7"/>
                    </a:cxn>
                    <a:cxn ang="0">
                      <a:pos x="T8" y="T9"/>
                    </a:cxn>
                  </a:cxnLst>
                  <a:rect b="b" l="0" r="r" t="0"/>
                  <a:pathLst>
                    <a:path h="32" w="8">
                      <a:moveTo>
                        <a:pt x="0" y="0"/>
                      </a:moveTo>
                      <a:lnTo>
                        <a:pt x="0" y="32"/>
                      </a:lnTo>
                      <a:lnTo>
                        <a:pt x="8" y="32"/>
                      </a:lnTo>
                      <a:lnTo>
                        <a:pt x="8" y="8"/>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7" name="Freeform 44"/>
                <p:cNvSpPr/>
                <p:nvPr/>
              </p:nvSpPr>
              <p:spPr bwMode="auto">
                <a:xfrm>
                  <a:off x="3827" y="2148"/>
                  <a:ext cx="8" cy="37"/>
                </a:xfrm>
                <a:custGeom>
                  <a:gdLst>
                    <a:gd fmla="*/ 8 w 8" name="T0"/>
                    <a:gd fmla="*/ 0 h 37" name="T1"/>
                    <a:gd fmla="*/ 0 w 8" name="T2"/>
                    <a:gd fmla="*/ 8 h 37" name="T3"/>
                    <a:gd fmla="*/ 0 w 8" name="T4"/>
                    <a:gd fmla="*/ 37 h 37" name="T5"/>
                    <a:gd fmla="*/ 8 w 8" name="T6"/>
                    <a:gd fmla="*/ 37 h 37" name="T7"/>
                    <a:gd fmla="*/ 8 w 8" name="T8"/>
                    <a:gd fmla="*/ 0 h 37" name="T9"/>
                    <a:gd fmla="*/ 8 w 8" name="T10"/>
                    <a:gd fmla="*/ 0 h 37" name="T11"/>
                  </a:gdLst>
                  <a:cxnLst>
                    <a:cxn ang="0">
                      <a:pos x="T0" y="T1"/>
                    </a:cxn>
                    <a:cxn ang="0">
                      <a:pos x="T2" y="T3"/>
                    </a:cxn>
                    <a:cxn ang="0">
                      <a:pos x="T4" y="T5"/>
                    </a:cxn>
                    <a:cxn ang="0">
                      <a:pos x="T6" y="T7"/>
                    </a:cxn>
                    <a:cxn ang="0">
                      <a:pos x="T8" y="T9"/>
                    </a:cxn>
                    <a:cxn ang="0">
                      <a:pos x="T10" y="T11"/>
                    </a:cxn>
                  </a:cxnLst>
                  <a:rect b="b" l="0" r="r" t="0"/>
                  <a:pathLst>
                    <a:path h="37" w="8">
                      <a:moveTo>
                        <a:pt x="8" y="0"/>
                      </a:moveTo>
                      <a:lnTo>
                        <a:pt x="0" y="8"/>
                      </a:lnTo>
                      <a:lnTo>
                        <a:pt x="0" y="37"/>
                      </a:lnTo>
                      <a:lnTo>
                        <a:pt x="8" y="37"/>
                      </a:lnTo>
                      <a:lnTo>
                        <a:pt x="8" y="0"/>
                      </a:lnTo>
                      <a:lnTo>
                        <a:pt x="8"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8" name="Freeform 45"/>
                <p:cNvSpPr/>
                <p:nvPr/>
              </p:nvSpPr>
              <p:spPr bwMode="auto">
                <a:xfrm>
                  <a:off x="3814" y="2161"/>
                  <a:ext cx="8" cy="24"/>
                </a:xfrm>
                <a:custGeom>
                  <a:gdLst>
                    <a:gd fmla="*/ 0 w 8" name="T0"/>
                    <a:gd fmla="*/ 8 h 24" name="T1"/>
                    <a:gd fmla="*/ 0 w 8" name="T2"/>
                    <a:gd fmla="*/ 24 h 24" name="T3"/>
                    <a:gd fmla="*/ 8 w 8" name="T4"/>
                    <a:gd fmla="*/ 24 h 24" name="T5"/>
                    <a:gd fmla="*/ 8 w 8" name="T6"/>
                    <a:gd fmla="*/ 0 h 24" name="T7"/>
                    <a:gd fmla="*/ 0 w 8" name="T8"/>
                    <a:gd fmla="*/ 8 h 24" name="T9"/>
                  </a:gdLst>
                  <a:cxnLst>
                    <a:cxn ang="0">
                      <a:pos x="T0" y="T1"/>
                    </a:cxn>
                    <a:cxn ang="0">
                      <a:pos x="T2" y="T3"/>
                    </a:cxn>
                    <a:cxn ang="0">
                      <a:pos x="T4" y="T5"/>
                    </a:cxn>
                    <a:cxn ang="0">
                      <a:pos x="T6" y="T7"/>
                    </a:cxn>
                    <a:cxn ang="0">
                      <a:pos x="T8" y="T9"/>
                    </a:cxn>
                  </a:cxnLst>
                  <a:rect b="b" l="0" r="r" t="0"/>
                  <a:pathLst>
                    <a:path h="24" w="8">
                      <a:moveTo>
                        <a:pt x="0" y="8"/>
                      </a:moveTo>
                      <a:lnTo>
                        <a:pt x="0" y="24"/>
                      </a:lnTo>
                      <a:lnTo>
                        <a:pt x="8" y="24"/>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46"/>
                <p:cNvSpPr/>
                <p:nvPr/>
              </p:nvSpPr>
              <p:spPr bwMode="auto">
                <a:xfrm>
                  <a:off x="3801" y="2172"/>
                  <a:ext cx="8" cy="13"/>
                </a:xfrm>
                <a:custGeom>
                  <a:gdLst>
                    <a:gd fmla="*/ 0 w 8" name="T0"/>
                    <a:gd fmla="*/ 8 h 13" name="T1"/>
                    <a:gd fmla="*/ 0 w 8" name="T2"/>
                    <a:gd fmla="*/ 13 h 13" name="T3"/>
                    <a:gd fmla="*/ 8 w 8" name="T4"/>
                    <a:gd fmla="*/ 13 h 13" name="T5"/>
                    <a:gd fmla="*/ 8 w 8" name="T6"/>
                    <a:gd fmla="*/ 0 h 13" name="T7"/>
                    <a:gd fmla="*/ 0 w 8" name="T8"/>
                    <a:gd fmla="*/ 8 h 13" name="T9"/>
                  </a:gdLst>
                  <a:cxnLst>
                    <a:cxn ang="0">
                      <a:pos x="T0" y="T1"/>
                    </a:cxn>
                    <a:cxn ang="0">
                      <a:pos x="T2" y="T3"/>
                    </a:cxn>
                    <a:cxn ang="0">
                      <a:pos x="T4" y="T5"/>
                    </a:cxn>
                    <a:cxn ang="0">
                      <a:pos x="T6" y="T7"/>
                    </a:cxn>
                    <a:cxn ang="0">
                      <a:pos x="T8" y="T9"/>
                    </a:cxn>
                  </a:cxnLst>
                  <a:rect b="b" l="0" r="r" t="0"/>
                  <a:pathLst>
                    <a:path h="13" w="8">
                      <a:moveTo>
                        <a:pt x="0" y="8"/>
                      </a:moveTo>
                      <a:lnTo>
                        <a:pt x="0" y="13"/>
                      </a:lnTo>
                      <a:lnTo>
                        <a:pt x="8" y="13"/>
                      </a:lnTo>
                      <a:lnTo>
                        <a:pt x="8" y="0"/>
                      </a:lnTo>
                      <a:lnTo>
                        <a:pt x="0" y="8"/>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sp>
        <p:nvSpPr>
          <p:cNvPr id="88" name="文本框 231"/>
          <p:cNvSpPr txBox="1"/>
          <p:nvPr/>
        </p:nvSpPr>
        <p:spPr>
          <a:xfrm>
            <a:off x="4182071" y="3770797"/>
            <a:ext cx="457200" cy="1514462"/>
          </a:xfrm>
          <a:prstGeom prst="rect">
            <a:avLst/>
          </a:prstGeom>
          <a:noFill/>
        </p:spPr>
        <p:txBody>
          <a:bodyPr rtlCol="0" vert="eaVert" wrap="square">
            <a:spAutoFit/>
          </a:bodyPr>
          <a:lstStyle/>
          <a:p>
            <a:pPr algn="ctr"/>
            <a:r>
              <a:rPr altLang="en-US" lang="zh-CN" smtClean="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第三季度</a:t>
            </a:r>
          </a:p>
        </p:txBody>
      </p:sp>
      <p:sp>
        <p:nvSpPr>
          <p:cNvPr id="89" name="文本框 228"/>
          <p:cNvSpPr txBox="1"/>
          <p:nvPr/>
        </p:nvSpPr>
        <p:spPr>
          <a:xfrm>
            <a:off x="2782014" y="3773506"/>
            <a:ext cx="457200" cy="1514462"/>
          </a:xfrm>
          <a:prstGeom prst="rect">
            <a:avLst/>
          </a:prstGeom>
          <a:noFill/>
        </p:spPr>
        <p:txBody>
          <a:bodyPr rtlCol="0" vert="eaVert" wrap="square">
            <a:spAutoFit/>
          </a:bodyPr>
          <a:lstStyle/>
          <a:p>
            <a:pPr algn="ctr"/>
            <a:r>
              <a:rPr altLang="en-US" lang="zh-CN" smtClean="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第二季度</a:t>
            </a:r>
          </a:p>
        </p:txBody>
      </p:sp>
      <p:sp>
        <p:nvSpPr>
          <p:cNvPr id="90" name="文本框 229"/>
          <p:cNvSpPr txBox="1"/>
          <p:nvPr/>
        </p:nvSpPr>
        <p:spPr>
          <a:xfrm>
            <a:off x="5676302" y="3763349"/>
            <a:ext cx="457200" cy="1514462"/>
          </a:xfrm>
          <a:prstGeom prst="rect">
            <a:avLst/>
          </a:prstGeom>
          <a:noFill/>
        </p:spPr>
        <p:txBody>
          <a:bodyPr rtlCol="0" vert="eaVert" wrap="square">
            <a:spAutoFit/>
          </a:bodyPr>
          <a:lstStyle/>
          <a:p>
            <a:pPr algn="ctr"/>
            <a:r>
              <a:rPr altLang="en-US" lang="zh-CN" smtClean="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第四季度</a:t>
            </a:r>
          </a:p>
        </p:txBody>
      </p:sp>
      <p:sp>
        <p:nvSpPr>
          <p:cNvPr id="91" name="文本框 227"/>
          <p:cNvSpPr txBox="1"/>
          <p:nvPr/>
        </p:nvSpPr>
        <p:spPr>
          <a:xfrm>
            <a:off x="1355970" y="3776833"/>
            <a:ext cx="457200" cy="1514462"/>
          </a:xfrm>
          <a:prstGeom prst="rect">
            <a:avLst/>
          </a:prstGeom>
          <a:noFill/>
        </p:spPr>
        <p:txBody>
          <a:bodyPr rtlCol="0" vert="eaVert" wrap="square">
            <a:spAutoFit/>
          </a:bodyPr>
          <a:lstStyle/>
          <a:p>
            <a:pPr algn="ctr"/>
            <a:r>
              <a:rPr altLang="en-US" lang="zh-CN" smtClean="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第一季度</a:t>
            </a:r>
          </a:p>
        </p:txBody>
      </p:sp>
      <p:grpSp>
        <p:nvGrpSpPr>
          <p:cNvPr id="92" name="组合 91"/>
          <p:cNvGrpSpPr/>
          <p:nvPr/>
        </p:nvGrpSpPr>
        <p:grpSpPr>
          <a:xfrm>
            <a:off x="7774575" y="1516034"/>
            <a:ext cx="4414231" cy="5468531"/>
            <a:chOff x="7370559" y="1437836"/>
            <a:chExt cx="4185030" cy="5186463"/>
          </a:xfrm>
        </p:grpSpPr>
        <p:grpSp>
          <p:nvGrpSpPr>
            <p:cNvPr id="93" name="组合 92"/>
            <p:cNvGrpSpPr/>
            <p:nvPr/>
          </p:nvGrpSpPr>
          <p:grpSpPr>
            <a:xfrm>
              <a:off x="7496061" y="1581570"/>
              <a:ext cx="4059528" cy="5042729"/>
              <a:chOff x="1838891" y="2142672"/>
              <a:chExt cx="3084650" cy="3118938"/>
            </a:xfrm>
          </p:grpSpPr>
          <p:sp>
            <p:nvSpPr>
              <p:cNvPr id="96" name="平行四边形 95"/>
              <p:cNvSpPr/>
              <p:nvPr/>
            </p:nvSpPr>
            <p:spPr>
              <a:xfrm flipH="1" flipV="1" rot="5400000">
                <a:off x="3035391" y="3382101"/>
                <a:ext cx="3118938" cy="640080"/>
              </a:xfrm>
              <a:prstGeom prst="parallelogram">
                <a:avLst>
                  <a:gd fmla="val 85166"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97" name="平行四边形 96"/>
              <p:cNvSpPr/>
              <p:nvPr/>
            </p:nvSpPr>
            <p:spPr>
              <a:xfrm flipH="1">
                <a:off x="1838891" y="4633142"/>
                <a:ext cx="3084650" cy="537028"/>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94" name="圆角矩形 93"/>
            <p:cNvSpPr/>
            <p:nvPr/>
          </p:nvSpPr>
          <p:spPr>
            <a:xfrm>
              <a:off x="7520386" y="1602104"/>
              <a:ext cx="3443029" cy="4229897"/>
            </a:xfrm>
            <a:prstGeom prst="roundRect">
              <a:avLst>
                <a:gd fmla="val 12783" name="adj"/>
              </a:avLst>
            </a:prstGeom>
            <a:solidFill>
              <a:srgbClr val="C9C9C9"/>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95" name="圆角矩形 94"/>
            <p:cNvSpPr/>
            <p:nvPr/>
          </p:nvSpPr>
          <p:spPr>
            <a:xfrm>
              <a:off x="7370559" y="1437836"/>
              <a:ext cx="3443029" cy="4229897"/>
            </a:xfrm>
            <a:prstGeom prst="roundRect">
              <a:avLst>
                <a:gd fmla="val 12783" name="adj"/>
              </a:avLst>
            </a:prstGeom>
            <a:gradFill flip="none" rotWithShape="1">
              <a:gsLst>
                <a:gs pos="0">
                  <a:schemeClr val="bg1">
                    <a:lumMod val="85000"/>
                  </a:schemeClr>
                </a:gs>
                <a:gs pos="100000">
                  <a:schemeClr val="bg1"/>
                </a:gs>
              </a:gsLst>
              <a:lin ang="2700000" scaled="1"/>
            </a:gradFill>
            <a:ln w="12700">
              <a:gradFill flip="none" rotWithShape="1">
                <a:gsLst>
                  <a:gs pos="0">
                    <a:schemeClr val="bg1"/>
                  </a:gs>
                  <a:gs pos="100000">
                    <a:schemeClr val="bg1">
                      <a:lumMod val="8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98" name="文本框 107"/>
          <p:cNvSpPr txBox="1"/>
          <p:nvPr/>
        </p:nvSpPr>
        <p:spPr>
          <a:xfrm>
            <a:off x="8061250" y="2872755"/>
            <a:ext cx="3191367" cy="2430841"/>
          </a:xfrm>
          <a:prstGeom prst="rect">
            <a:avLst/>
          </a:prstGeom>
          <a:noFill/>
        </p:spPr>
        <p:txBody>
          <a:bodyPr rtlCol="0" wrap="square">
            <a:spAutoFit/>
          </a:bodyPr>
          <a:lstStyle/>
          <a:p>
            <a:pPr algn="just">
              <a:lnSpc>
                <a:spcPct val="130000"/>
              </a:lnSpc>
            </a:pPr>
            <a:r>
              <a:rPr altLang="en-US"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a:p>
            <a:pPr algn="just">
              <a:lnSpc>
                <a:spcPct val="130000"/>
              </a:lnSpc>
            </a:pPr>
            <a:endParaRPr altLang="en-US"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endParaRPr>
          </a:p>
          <a:p>
            <a:pPr algn="just">
              <a:lnSpc>
                <a:spcPct val="130000"/>
              </a:lnSpc>
            </a:pPr>
            <a:r>
              <a:rPr altLang="en-US"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a:p>
            <a:pPr algn="just">
              <a:lnSpc>
                <a:spcPct val="130000"/>
              </a:lnSpc>
            </a:pPr>
            <a:r>
              <a:rPr altLang="en-US"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grpSp>
        <p:nvGrpSpPr>
          <p:cNvPr id="99" name="组合 98"/>
          <p:cNvGrpSpPr/>
          <p:nvPr/>
        </p:nvGrpSpPr>
        <p:grpSpPr>
          <a:xfrm>
            <a:off x="8140584" y="1736245"/>
            <a:ext cx="3066171" cy="987609"/>
            <a:chOff x="7717563" y="1646688"/>
            <a:chExt cx="2906965" cy="936668"/>
          </a:xfrm>
        </p:grpSpPr>
        <p:grpSp>
          <p:nvGrpSpPr>
            <p:cNvPr id="100" name="组合 99"/>
            <p:cNvGrpSpPr/>
            <p:nvPr/>
          </p:nvGrpSpPr>
          <p:grpSpPr>
            <a:xfrm>
              <a:off x="7717563" y="1646688"/>
              <a:ext cx="2906965" cy="936668"/>
              <a:chOff x="1994501" y="2251039"/>
              <a:chExt cx="2208870" cy="712610"/>
            </a:xfrm>
          </p:grpSpPr>
          <p:grpSp>
            <p:nvGrpSpPr>
              <p:cNvPr id="102" name="组合 101"/>
              <p:cNvGrpSpPr/>
              <p:nvPr/>
            </p:nvGrpSpPr>
            <p:grpSpPr>
              <a:xfrm>
                <a:off x="1994501" y="2251039"/>
                <a:ext cx="2208870" cy="712610"/>
                <a:chOff x="-3729752" y="2394137"/>
                <a:chExt cx="8752092" cy="2823536"/>
              </a:xfrm>
            </p:grpSpPr>
            <p:sp>
              <p:nvSpPr>
                <p:cNvPr id="105" name="平行四边形 104"/>
                <p:cNvSpPr/>
                <p:nvPr/>
              </p:nvSpPr>
              <p:spPr>
                <a:xfrm flipH="1" flipV="1" rot="5400000">
                  <a:off x="3205315" y="3438389"/>
                  <a:ext cx="2823536" cy="735032"/>
                </a:xfrm>
                <a:prstGeom prst="parallelogram">
                  <a:avLst>
                    <a:gd fmla="val 72798" name="adj"/>
                  </a:avLst>
                </a:prstGeom>
                <a:gradFill>
                  <a:gsLst>
                    <a:gs pos="0">
                      <a:schemeClr val="tx1">
                        <a:alpha val="40000"/>
                      </a:schemeClr>
                    </a:gs>
                    <a:gs pos="60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6" name="平行四边形 105"/>
                <p:cNvSpPr/>
                <p:nvPr/>
              </p:nvSpPr>
              <p:spPr>
                <a:xfrm flipH="1">
                  <a:off x="-3729752" y="4595402"/>
                  <a:ext cx="8752092" cy="537027"/>
                </a:xfrm>
                <a:prstGeom prst="parallelogram">
                  <a:avLst>
                    <a:gd fmla="val 106824" name="adj"/>
                  </a:avLst>
                </a:prstGeom>
                <a:gradFill>
                  <a:gsLst>
                    <a:gs pos="0">
                      <a:schemeClr val="tx1">
                        <a:alpha val="40000"/>
                      </a:schemeClr>
                    </a:gs>
                    <a:gs pos="51000">
                      <a:srgbClr val="6D6D6D">
                        <a:alpha val="20000"/>
                      </a:srgbClr>
                    </a:gs>
                    <a:gs pos="100000">
                      <a:schemeClr val="bg1">
                        <a:lumMod val="85000"/>
                        <a:alpha val="0"/>
                      </a:schemeClr>
                    </a:gs>
                  </a:gsLst>
                  <a:lin ang="5400000" scaled="0"/>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103" name="圆角矩形 102"/>
              <p:cNvSpPr/>
              <p:nvPr/>
            </p:nvSpPr>
            <p:spPr>
              <a:xfrm>
                <a:off x="2013089" y="2306633"/>
                <a:ext cx="2092960" cy="533400"/>
              </a:xfrm>
              <a:prstGeom prst="round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4" name="圆角矩形 103"/>
              <p:cNvSpPr/>
              <p:nvPr/>
            </p:nvSpPr>
            <p:spPr>
              <a:xfrm>
                <a:off x="2006721" y="2284505"/>
                <a:ext cx="2092960" cy="533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101" name="文本框 106"/>
            <p:cNvSpPr txBox="1"/>
            <p:nvPr/>
          </p:nvSpPr>
          <p:spPr>
            <a:xfrm>
              <a:off x="7942100" y="1830837"/>
              <a:ext cx="2145340" cy="452552"/>
            </a:xfrm>
            <a:prstGeom prst="rect">
              <a:avLst/>
            </a:prstGeom>
            <a:noFill/>
          </p:spPr>
          <p:txBody>
            <a:bodyPr rtlCol="0" wrap="square">
              <a:spAutoFit/>
            </a:bodyPr>
            <a:lstStyle/>
            <a:p>
              <a:pPr algn="ctr"/>
              <a:r>
                <a:rPr altLang="en-US" lang="zh-CN" sz="2531">
                  <a:solidFill>
                    <a:schemeClr val="bg1"/>
                  </a:solidFill>
                  <a:latin charset="0" panose="020b0604020202020204" pitchFamily="34" typeface="Arial"/>
                  <a:ea charset="-122" panose="020b0503020204020204" pitchFamily="34" typeface="微软雅黑"/>
                  <a:sym charset="0" panose="020b0604020202020204" pitchFamily="34" typeface="Arial"/>
                </a:rPr>
                <a:t>在此添加标题</a:t>
              </a:r>
            </a:p>
          </p:txBody>
        </p:sp>
      </p:grpSp>
      <p:sp>
        <p:nvSpPr>
          <p:cNvPr id="107" name="文本框 39"/>
          <p:cNvSpPr txBox="1"/>
          <p:nvPr/>
        </p:nvSpPr>
        <p:spPr>
          <a:xfrm>
            <a:off x="1244373" y="2848408"/>
            <a:ext cx="692835" cy="348539"/>
          </a:xfrm>
          <a:prstGeom prst="rect">
            <a:avLst/>
          </a:prstGeom>
          <a:noFill/>
        </p:spPr>
        <p:txBody>
          <a:bodyPr rtlCol="0" wrap="square">
            <a:spAutoFit/>
          </a:bodyPr>
          <a:lstStyle/>
          <a:p>
            <a:pPr algn="ctr"/>
            <a:r>
              <a:rPr altLang="en-US" lang="zh-CN" sz="1687">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标题</a:t>
            </a:r>
          </a:p>
        </p:txBody>
      </p:sp>
      <p:sp>
        <p:nvSpPr>
          <p:cNvPr id="108" name="文本框 41"/>
          <p:cNvSpPr txBox="1"/>
          <p:nvPr/>
        </p:nvSpPr>
        <p:spPr>
          <a:xfrm>
            <a:off x="4051896" y="2125283"/>
            <a:ext cx="692835" cy="348539"/>
          </a:xfrm>
          <a:prstGeom prst="rect">
            <a:avLst/>
          </a:prstGeom>
          <a:noFill/>
        </p:spPr>
        <p:txBody>
          <a:bodyPr rtlCol="0" wrap="square">
            <a:spAutoFit/>
          </a:bodyPr>
          <a:lstStyle/>
          <a:p>
            <a:pPr algn="ctr"/>
            <a:r>
              <a:rPr altLang="en-US" lang="zh-CN" sz="1687">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标题</a:t>
            </a:r>
          </a:p>
        </p:txBody>
      </p:sp>
      <p:sp>
        <p:nvSpPr>
          <p:cNvPr id="109" name="文本框 43"/>
          <p:cNvSpPr txBox="1"/>
          <p:nvPr/>
        </p:nvSpPr>
        <p:spPr>
          <a:xfrm>
            <a:off x="2636316" y="1529991"/>
            <a:ext cx="692835" cy="348539"/>
          </a:xfrm>
          <a:prstGeom prst="rect">
            <a:avLst/>
          </a:prstGeom>
          <a:noFill/>
        </p:spPr>
        <p:txBody>
          <a:bodyPr rtlCol="0" wrap="square">
            <a:spAutoFit/>
          </a:bodyPr>
          <a:lstStyle/>
          <a:p>
            <a:pPr algn="ctr"/>
            <a:r>
              <a:rPr altLang="en-US" lang="zh-CN" sz="1687">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标题</a:t>
            </a:r>
          </a:p>
        </p:txBody>
      </p:sp>
      <p:sp>
        <p:nvSpPr>
          <p:cNvPr id="110" name="文本框 45"/>
          <p:cNvSpPr txBox="1"/>
          <p:nvPr/>
        </p:nvSpPr>
        <p:spPr>
          <a:xfrm>
            <a:off x="5528074" y="1718904"/>
            <a:ext cx="692835" cy="348539"/>
          </a:xfrm>
          <a:prstGeom prst="rect">
            <a:avLst/>
          </a:prstGeom>
          <a:noFill/>
        </p:spPr>
        <p:txBody>
          <a:bodyPr rtlCol="0" wrap="square">
            <a:spAutoFit/>
          </a:bodyPr>
          <a:lstStyle/>
          <a:p>
            <a:pPr algn="ctr"/>
            <a:r>
              <a:rPr altLang="en-US" lang="zh-CN" sz="1687">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标题</a:t>
            </a:r>
          </a:p>
        </p:txBody>
      </p:sp>
      <p:sp>
        <p:nvSpPr>
          <p:cNvPr id="111" name="矩形 11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2" name="矩形 11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3" name="文本框 112"/>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14" name="文本框 113"/>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416056418"/>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9"/>
                                        </p:tgtEl>
                                        <p:attrNameLst>
                                          <p:attrName>style.visibility</p:attrName>
                                        </p:attrNameLst>
                                      </p:cBhvr>
                                      <p:to>
                                        <p:strVal val="visible"/>
                                      </p:to>
                                    </p:set>
                                    <p:animEffect filter="wipe(down)" transition="in">
                                      <p:cBhvr>
                                        <p:cTn dur="500" id="7"/>
                                        <p:tgtEl>
                                          <p:spTgt spid="59"/>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3"/>
                                        </p:tgtEl>
                                        <p:attrNameLst>
                                          <p:attrName>style.visibility</p:attrName>
                                        </p:attrNameLst>
                                      </p:cBhvr>
                                      <p:to>
                                        <p:strVal val="visible"/>
                                      </p:to>
                                    </p:set>
                                    <p:animEffect filter="wipe(down)" transition="in">
                                      <p:cBhvr>
                                        <p:cTn dur="500" id="11"/>
                                        <p:tgtEl>
                                          <p:spTgt spid="23"/>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2"/>
                                        </p:tgtEl>
                                        <p:attrNameLst>
                                          <p:attrName>style.visibility</p:attrName>
                                        </p:attrNameLst>
                                      </p:cBhvr>
                                      <p:to>
                                        <p:strVal val="visible"/>
                                      </p:to>
                                    </p:set>
                                    <p:animEffect filter="wipe(down)" transition="in">
                                      <p:cBhvr>
                                        <p:cTn dur="500" id="15"/>
                                        <p:tgtEl>
                                          <p:spTgt spid="2"/>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42"/>
                                        </p:tgtEl>
                                        <p:attrNameLst>
                                          <p:attrName>style.visibility</p:attrName>
                                        </p:attrNameLst>
                                      </p:cBhvr>
                                      <p:to>
                                        <p:strVal val="visible"/>
                                      </p:to>
                                    </p:set>
                                    <p:animEffect filter="wipe(down)" transition="in">
                                      <p:cBhvr>
                                        <p:cTn dur="500" id="19"/>
                                        <p:tgtEl>
                                          <p:spTgt spid="42"/>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91"/>
                                        </p:tgtEl>
                                        <p:attrNameLst>
                                          <p:attrName>style.visibility</p:attrName>
                                        </p:attrNameLst>
                                      </p:cBhvr>
                                      <p:to>
                                        <p:strVal val="visible"/>
                                      </p:to>
                                    </p:set>
                                    <p:animEffect filter="wipe(down)" transition="in">
                                      <p:cBhvr>
                                        <p:cTn dur="500" id="23"/>
                                        <p:tgtEl>
                                          <p:spTgt spid="91"/>
                                        </p:tgtEl>
                                      </p:cBhvr>
                                    </p:animEffect>
                                  </p:childTnLst>
                                </p:cTn>
                              </p:par>
                              <p:par>
                                <p:cTn fill="hold" grpId="0" id="24" nodeType="withEffect" presetClass="entr" presetID="22" presetSubtype="4">
                                  <p:stCondLst>
                                    <p:cond delay="0"/>
                                  </p:stCondLst>
                                  <p:childTnLst>
                                    <p:set>
                                      <p:cBhvr>
                                        <p:cTn dur="1" fill="hold" id="25">
                                          <p:stCondLst>
                                            <p:cond delay="0"/>
                                          </p:stCondLst>
                                        </p:cTn>
                                        <p:tgtEl>
                                          <p:spTgt spid="89"/>
                                        </p:tgtEl>
                                        <p:attrNameLst>
                                          <p:attrName>style.visibility</p:attrName>
                                        </p:attrNameLst>
                                      </p:cBhvr>
                                      <p:to>
                                        <p:strVal val="visible"/>
                                      </p:to>
                                    </p:set>
                                    <p:animEffect filter="wipe(down)" transition="in">
                                      <p:cBhvr>
                                        <p:cTn dur="500" id="26"/>
                                        <p:tgtEl>
                                          <p:spTgt spid="89"/>
                                        </p:tgtEl>
                                      </p:cBhvr>
                                    </p:animEffect>
                                  </p:childTnLst>
                                </p:cTn>
                              </p:par>
                              <p:par>
                                <p:cTn fill="hold" grpId="0" id="27" nodeType="withEffect" presetClass="entr" presetID="22" presetSubtype="4">
                                  <p:stCondLst>
                                    <p:cond delay="0"/>
                                  </p:stCondLst>
                                  <p:childTnLst>
                                    <p:set>
                                      <p:cBhvr>
                                        <p:cTn dur="1" fill="hold" id="28">
                                          <p:stCondLst>
                                            <p:cond delay="0"/>
                                          </p:stCondLst>
                                        </p:cTn>
                                        <p:tgtEl>
                                          <p:spTgt spid="88"/>
                                        </p:tgtEl>
                                        <p:attrNameLst>
                                          <p:attrName>style.visibility</p:attrName>
                                        </p:attrNameLst>
                                      </p:cBhvr>
                                      <p:to>
                                        <p:strVal val="visible"/>
                                      </p:to>
                                    </p:set>
                                    <p:animEffect filter="wipe(down)" transition="in">
                                      <p:cBhvr>
                                        <p:cTn dur="500" id="29"/>
                                        <p:tgtEl>
                                          <p:spTgt spid="88"/>
                                        </p:tgtEl>
                                      </p:cBhvr>
                                    </p:animEffect>
                                  </p:childTnLst>
                                </p:cTn>
                              </p:par>
                              <p:par>
                                <p:cTn fill="hold" grpId="0" id="30" nodeType="withEffect" presetClass="entr" presetID="22" presetSubtype="4">
                                  <p:stCondLst>
                                    <p:cond delay="0"/>
                                  </p:stCondLst>
                                  <p:childTnLst>
                                    <p:set>
                                      <p:cBhvr>
                                        <p:cTn dur="1" fill="hold" id="31">
                                          <p:stCondLst>
                                            <p:cond delay="0"/>
                                          </p:stCondLst>
                                        </p:cTn>
                                        <p:tgtEl>
                                          <p:spTgt spid="90"/>
                                        </p:tgtEl>
                                        <p:attrNameLst>
                                          <p:attrName>style.visibility</p:attrName>
                                        </p:attrNameLst>
                                      </p:cBhvr>
                                      <p:to>
                                        <p:strVal val="visible"/>
                                      </p:to>
                                    </p:set>
                                    <p:animEffect filter="wipe(down)" transition="in">
                                      <p:cBhvr>
                                        <p:cTn dur="500" id="32"/>
                                        <p:tgtEl>
                                          <p:spTgt spid="90"/>
                                        </p:tgtEl>
                                      </p:cBhvr>
                                    </p:animEffect>
                                  </p:childTnLst>
                                </p:cTn>
                              </p:par>
                            </p:childTnLst>
                          </p:cTn>
                        </p:par>
                        <p:par>
                          <p:cTn fill="hold" id="33" nodeType="afterGroup">
                            <p:stCondLst>
                              <p:cond delay="2500"/>
                            </p:stCondLst>
                            <p:childTnLst>
                              <p:par>
                                <p:cTn fill="hold" grpId="0" id="34" nodeType="afterEffect" presetClass="entr" presetID="47" presetSubtype="0">
                                  <p:stCondLst>
                                    <p:cond delay="0"/>
                                  </p:stCondLst>
                                  <p:childTnLst>
                                    <p:set>
                                      <p:cBhvr>
                                        <p:cTn dur="1" fill="hold" id="35">
                                          <p:stCondLst>
                                            <p:cond delay="0"/>
                                          </p:stCondLst>
                                        </p:cTn>
                                        <p:tgtEl>
                                          <p:spTgt spid="107"/>
                                        </p:tgtEl>
                                        <p:attrNameLst>
                                          <p:attrName>style.visibility</p:attrName>
                                        </p:attrNameLst>
                                      </p:cBhvr>
                                      <p:to>
                                        <p:strVal val="visible"/>
                                      </p:to>
                                    </p:set>
                                    <p:animEffect filter="fade" transition="in">
                                      <p:cBhvr>
                                        <p:cTn dur="750" id="36"/>
                                        <p:tgtEl>
                                          <p:spTgt spid="107"/>
                                        </p:tgtEl>
                                      </p:cBhvr>
                                    </p:animEffect>
                                    <p:anim calcmode="lin" valueType="num">
                                      <p:cBhvr>
                                        <p:cTn dur="750" fill="hold" id="37"/>
                                        <p:tgtEl>
                                          <p:spTgt spid="107"/>
                                        </p:tgtEl>
                                        <p:attrNameLst>
                                          <p:attrName>ppt_x</p:attrName>
                                        </p:attrNameLst>
                                      </p:cBhvr>
                                      <p:tavLst>
                                        <p:tav tm="0">
                                          <p:val>
                                            <p:strVal val="#ppt_x"/>
                                          </p:val>
                                        </p:tav>
                                        <p:tav tm="100000">
                                          <p:val>
                                            <p:strVal val="#ppt_x"/>
                                          </p:val>
                                        </p:tav>
                                      </p:tavLst>
                                    </p:anim>
                                    <p:anim calcmode="lin" valueType="num">
                                      <p:cBhvr>
                                        <p:cTn dur="750" fill="hold" id="38"/>
                                        <p:tgtEl>
                                          <p:spTgt spid="107"/>
                                        </p:tgtEl>
                                        <p:attrNameLst>
                                          <p:attrName>ppt_y</p:attrName>
                                        </p:attrNameLst>
                                      </p:cBhvr>
                                      <p:tavLst>
                                        <p:tav tm="0">
                                          <p:val>
                                            <p:strVal val="#ppt_y-.1"/>
                                          </p:val>
                                        </p:tav>
                                        <p:tav tm="100000">
                                          <p:val>
                                            <p:strVal val="#ppt_y"/>
                                          </p:val>
                                        </p:tav>
                                      </p:tavLst>
                                    </p:anim>
                                  </p:childTnLst>
                                </p:cTn>
                              </p:par>
                              <p:par>
                                <p:cTn fill="hold" grpId="0" id="39" nodeType="withEffect" presetClass="entr" presetID="47" presetSubtype="0">
                                  <p:stCondLst>
                                    <p:cond delay="0"/>
                                  </p:stCondLst>
                                  <p:childTnLst>
                                    <p:set>
                                      <p:cBhvr>
                                        <p:cTn dur="1" fill="hold" id="40">
                                          <p:stCondLst>
                                            <p:cond delay="0"/>
                                          </p:stCondLst>
                                        </p:cTn>
                                        <p:tgtEl>
                                          <p:spTgt spid="109"/>
                                        </p:tgtEl>
                                        <p:attrNameLst>
                                          <p:attrName>style.visibility</p:attrName>
                                        </p:attrNameLst>
                                      </p:cBhvr>
                                      <p:to>
                                        <p:strVal val="visible"/>
                                      </p:to>
                                    </p:set>
                                    <p:animEffect filter="fade" transition="in">
                                      <p:cBhvr>
                                        <p:cTn dur="750" id="41"/>
                                        <p:tgtEl>
                                          <p:spTgt spid="109"/>
                                        </p:tgtEl>
                                      </p:cBhvr>
                                    </p:animEffect>
                                    <p:anim calcmode="lin" valueType="num">
                                      <p:cBhvr>
                                        <p:cTn dur="750" fill="hold" id="42"/>
                                        <p:tgtEl>
                                          <p:spTgt spid="109"/>
                                        </p:tgtEl>
                                        <p:attrNameLst>
                                          <p:attrName>ppt_x</p:attrName>
                                        </p:attrNameLst>
                                      </p:cBhvr>
                                      <p:tavLst>
                                        <p:tav tm="0">
                                          <p:val>
                                            <p:strVal val="#ppt_x"/>
                                          </p:val>
                                        </p:tav>
                                        <p:tav tm="100000">
                                          <p:val>
                                            <p:strVal val="#ppt_x"/>
                                          </p:val>
                                        </p:tav>
                                      </p:tavLst>
                                    </p:anim>
                                    <p:anim calcmode="lin" valueType="num">
                                      <p:cBhvr>
                                        <p:cTn dur="750" fill="hold" id="43"/>
                                        <p:tgtEl>
                                          <p:spTgt spid="109"/>
                                        </p:tgtEl>
                                        <p:attrNameLst>
                                          <p:attrName>ppt_y</p:attrName>
                                        </p:attrNameLst>
                                      </p:cBhvr>
                                      <p:tavLst>
                                        <p:tav tm="0">
                                          <p:val>
                                            <p:strVal val="#ppt_y-.1"/>
                                          </p:val>
                                        </p:tav>
                                        <p:tav tm="100000">
                                          <p:val>
                                            <p:strVal val="#ppt_y"/>
                                          </p:val>
                                        </p:tav>
                                      </p:tavLst>
                                    </p:anim>
                                  </p:childTnLst>
                                </p:cTn>
                              </p:par>
                              <p:par>
                                <p:cTn fill="hold" grpId="0" id="44" nodeType="withEffect" presetClass="entr" presetID="47" presetSubtype="0">
                                  <p:stCondLst>
                                    <p:cond delay="0"/>
                                  </p:stCondLst>
                                  <p:childTnLst>
                                    <p:set>
                                      <p:cBhvr>
                                        <p:cTn dur="1" fill="hold" id="45">
                                          <p:stCondLst>
                                            <p:cond delay="0"/>
                                          </p:stCondLst>
                                        </p:cTn>
                                        <p:tgtEl>
                                          <p:spTgt spid="108"/>
                                        </p:tgtEl>
                                        <p:attrNameLst>
                                          <p:attrName>style.visibility</p:attrName>
                                        </p:attrNameLst>
                                      </p:cBhvr>
                                      <p:to>
                                        <p:strVal val="visible"/>
                                      </p:to>
                                    </p:set>
                                    <p:animEffect filter="fade" transition="in">
                                      <p:cBhvr>
                                        <p:cTn dur="750" id="46"/>
                                        <p:tgtEl>
                                          <p:spTgt spid="108"/>
                                        </p:tgtEl>
                                      </p:cBhvr>
                                    </p:animEffect>
                                    <p:anim calcmode="lin" valueType="num">
                                      <p:cBhvr>
                                        <p:cTn dur="750" fill="hold" id="47"/>
                                        <p:tgtEl>
                                          <p:spTgt spid="108"/>
                                        </p:tgtEl>
                                        <p:attrNameLst>
                                          <p:attrName>ppt_x</p:attrName>
                                        </p:attrNameLst>
                                      </p:cBhvr>
                                      <p:tavLst>
                                        <p:tav tm="0">
                                          <p:val>
                                            <p:strVal val="#ppt_x"/>
                                          </p:val>
                                        </p:tav>
                                        <p:tav tm="100000">
                                          <p:val>
                                            <p:strVal val="#ppt_x"/>
                                          </p:val>
                                        </p:tav>
                                      </p:tavLst>
                                    </p:anim>
                                    <p:anim calcmode="lin" valueType="num">
                                      <p:cBhvr>
                                        <p:cTn dur="750" fill="hold" id="48"/>
                                        <p:tgtEl>
                                          <p:spTgt spid="108"/>
                                        </p:tgtEl>
                                        <p:attrNameLst>
                                          <p:attrName>ppt_y</p:attrName>
                                        </p:attrNameLst>
                                      </p:cBhvr>
                                      <p:tavLst>
                                        <p:tav tm="0">
                                          <p:val>
                                            <p:strVal val="#ppt_y-.1"/>
                                          </p:val>
                                        </p:tav>
                                        <p:tav tm="100000">
                                          <p:val>
                                            <p:strVal val="#ppt_y"/>
                                          </p:val>
                                        </p:tav>
                                      </p:tavLst>
                                    </p:anim>
                                  </p:childTnLst>
                                </p:cTn>
                              </p:par>
                              <p:par>
                                <p:cTn fill="hold" grpId="0" id="49" nodeType="withEffect" presetClass="entr" presetID="47" presetSubtype="0">
                                  <p:stCondLst>
                                    <p:cond delay="0"/>
                                  </p:stCondLst>
                                  <p:childTnLst>
                                    <p:set>
                                      <p:cBhvr>
                                        <p:cTn dur="1" fill="hold" id="50">
                                          <p:stCondLst>
                                            <p:cond delay="0"/>
                                          </p:stCondLst>
                                        </p:cTn>
                                        <p:tgtEl>
                                          <p:spTgt spid="110"/>
                                        </p:tgtEl>
                                        <p:attrNameLst>
                                          <p:attrName>style.visibility</p:attrName>
                                        </p:attrNameLst>
                                      </p:cBhvr>
                                      <p:to>
                                        <p:strVal val="visible"/>
                                      </p:to>
                                    </p:set>
                                    <p:animEffect filter="fade" transition="in">
                                      <p:cBhvr>
                                        <p:cTn dur="750" id="51"/>
                                        <p:tgtEl>
                                          <p:spTgt spid="110"/>
                                        </p:tgtEl>
                                      </p:cBhvr>
                                    </p:animEffect>
                                    <p:anim calcmode="lin" valueType="num">
                                      <p:cBhvr>
                                        <p:cTn dur="750" fill="hold" id="52"/>
                                        <p:tgtEl>
                                          <p:spTgt spid="110"/>
                                        </p:tgtEl>
                                        <p:attrNameLst>
                                          <p:attrName>ppt_x</p:attrName>
                                        </p:attrNameLst>
                                      </p:cBhvr>
                                      <p:tavLst>
                                        <p:tav tm="0">
                                          <p:val>
                                            <p:strVal val="#ppt_x"/>
                                          </p:val>
                                        </p:tav>
                                        <p:tav tm="100000">
                                          <p:val>
                                            <p:strVal val="#ppt_x"/>
                                          </p:val>
                                        </p:tav>
                                      </p:tavLst>
                                    </p:anim>
                                    <p:anim calcmode="lin" valueType="num">
                                      <p:cBhvr>
                                        <p:cTn dur="750" fill="hold" id="53"/>
                                        <p:tgtEl>
                                          <p:spTgt spid="110"/>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3250"/>
                            </p:stCondLst>
                            <p:childTnLst>
                              <p:par>
                                <p:cTn fill="hold" id="55" nodeType="afterEffect" presetClass="entr" presetID="42" presetSubtype="0">
                                  <p:stCondLst>
                                    <p:cond delay="0"/>
                                  </p:stCondLst>
                                  <p:childTnLst>
                                    <p:set>
                                      <p:cBhvr>
                                        <p:cTn dur="1" fill="hold" id="56">
                                          <p:stCondLst>
                                            <p:cond delay="0"/>
                                          </p:stCondLst>
                                        </p:cTn>
                                        <p:tgtEl>
                                          <p:spTgt spid="92"/>
                                        </p:tgtEl>
                                        <p:attrNameLst>
                                          <p:attrName>style.visibility</p:attrName>
                                        </p:attrNameLst>
                                      </p:cBhvr>
                                      <p:to>
                                        <p:strVal val="visible"/>
                                      </p:to>
                                    </p:set>
                                    <p:animEffect filter="fade" transition="in">
                                      <p:cBhvr>
                                        <p:cTn dur="1000" id="57"/>
                                        <p:tgtEl>
                                          <p:spTgt spid="92"/>
                                        </p:tgtEl>
                                      </p:cBhvr>
                                    </p:animEffect>
                                    <p:anim calcmode="lin" valueType="num">
                                      <p:cBhvr>
                                        <p:cTn dur="1000" fill="hold" id="58"/>
                                        <p:tgtEl>
                                          <p:spTgt spid="92"/>
                                        </p:tgtEl>
                                        <p:attrNameLst>
                                          <p:attrName>ppt_x</p:attrName>
                                        </p:attrNameLst>
                                      </p:cBhvr>
                                      <p:tavLst>
                                        <p:tav tm="0">
                                          <p:val>
                                            <p:strVal val="#ppt_x"/>
                                          </p:val>
                                        </p:tav>
                                        <p:tav tm="100000">
                                          <p:val>
                                            <p:strVal val="#ppt_x"/>
                                          </p:val>
                                        </p:tav>
                                      </p:tavLst>
                                    </p:anim>
                                    <p:anim calcmode="lin" valueType="num">
                                      <p:cBhvr>
                                        <p:cTn dur="1000" fill="hold" id="59"/>
                                        <p:tgtEl>
                                          <p:spTgt spid="92"/>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4250"/>
                            </p:stCondLst>
                            <p:childTnLst>
                              <p:par>
                                <p:cTn fill="hold" id="61" nodeType="afterEffect" presetClass="entr" presetID="23" presetSubtype="36">
                                  <p:stCondLst>
                                    <p:cond delay="0"/>
                                  </p:stCondLst>
                                  <p:childTnLst>
                                    <p:set>
                                      <p:cBhvr>
                                        <p:cTn dur="1" fill="hold" id="62">
                                          <p:stCondLst>
                                            <p:cond delay="0"/>
                                          </p:stCondLst>
                                        </p:cTn>
                                        <p:tgtEl>
                                          <p:spTgt spid="99"/>
                                        </p:tgtEl>
                                        <p:attrNameLst>
                                          <p:attrName>style.visibility</p:attrName>
                                        </p:attrNameLst>
                                      </p:cBhvr>
                                      <p:to>
                                        <p:strVal val="visible"/>
                                      </p:to>
                                    </p:set>
                                    <p:anim calcmode="lin" valueType="num">
                                      <p:cBhvr>
                                        <p:cTn dur="500" fill="hold" id="63"/>
                                        <p:tgtEl>
                                          <p:spTgt spid="99"/>
                                        </p:tgtEl>
                                        <p:attrNameLst>
                                          <p:attrName>ppt_w</p:attrName>
                                        </p:attrNameLst>
                                      </p:cBhvr>
                                      <p:tavLst>
                                        <p:tav tm="0">
                                          <p:val>
                                            <p:strVal val="(6*min(max(#ppt_w*#ppt_h,.3),1)-7.4)/-.7*#ppt_w"/>
                                          </p:val>
                                        </p:tav>
                                        <p:tav tm="100000">
                                          <p:val>
                                            <p:strVal val="#ppt_w"/>
                                          </p:val>
                                        </p:tav>
                                      </p:tavLst>
                                    </p:anim>
                                    <p:anim calcmode="lin" valueType="num">
                                      <p:cBhvr>
                                        <p:cTn dur="500" fill="hold" id="64"/>
                                        <p:tgtEl>
                                          <p:spTgt spid="99"/>
                                        </p:tgtEl>
                                        <p:attrNameLst>
                                          <p:attrName>ppt_h</p:attrName>
                                        </p:attrNameLst>
                                      </p:cBhvr>
                                      <p:tavLst>
                                        <p:tav tm="0">
                                          <p:val>
                                            <p:strVal val="(6*min(max(#ppt_w*#ppt_h,.3),1)-7.4)/-.7*#ppt_h"/>
                                          </p:val>
                                        </p:tav>
                                        <p:tav tm="100000">
                                          <p:val>
                                            <p:strVal val="#ppt_h"/>
                                          </p:val>
                                        </p:tav>
                                      </p:tavLst>
                                    </p:anim>
                                    <p:anim calcmode="lin" valueType="num">
                                      <p:cBhvr>
                                        <p:cTn dur="500" fill="hold" id="65"/>
                                        <p:tgtEl>
                                          <p:spTgt spid="99"/>
                                        </p:tgtEl>
                                        <p:attrNameLst>
                                          <p:attrName>ppt_x</p:attrName>
                                        </p:attrNameLst>
                                      </p:cBhvr>
                                      <p:tavLst>
                                        <p:tav tm="0">
                                          <p:val>
                                            <p:fltVal val="0.5"/>
                                          </p:val>
                                        </p:tav>
                                        <p:tav tm="100000">
                                          <p:val>
                                            <p:strVal val="#ppt_x"/>
                                          </p:val>
                                        </p:tav>
                                      </p:tavLst>
                                    </p:anim>
                                    <p:anim calcmode="lin" valueType="num">
                                      <p:cBhvr>
                                        <p:cTn dur="500" fill="hold" id="66"/>
                                        <p:tgtEl>
                                          <p:spTgt spid="99"/>
                                        </p:tgtEl>
                                        <p:attrNameLst>
                                          <p:attrName>ppt_y</p:attrName>
                                        </p:attrNameLst>
                                      </p:cBhvr>
                                      <p:tavLst>
                                        <p:tav tm="0">
                                          <p:val>
                                            <p:strVal val="1+(6*min(max(#ppt_w*#ppt_h,.3),1)-7.4)/-.7*#ppt_h/2"/>
                                          </p:val>
                                        </p:tav>
                                        <p:tav tm="100000">
                                          <p:val>
                                            <p:strVal val="#ppt_y"/>
                                          </p:val>
                                        </p:tav>
                                      </p:tavLst>
                                    </p:anim>
                                  </p:childTnLst>
                                </p:cTn>
                              </p:par>
                            </p:childTnLst>
                          </p:cTn>
                        </p:par>
                        <p:par>
                          <p:cTn fill="hold" id="67" nodeType="afterGroup">
                            <p:stCondLst>
                              <p:cond delay="4750"/>
                            </p:stCondLst>
                            <p:childTnLst>
                              <p:par>
                                <p:cTn fill="hold" grpId="0" id="68" nodeType="afterEffect" presetClass="entr" presetID="14" presetSubtype="10">
                                  <p:stCondLst>
                                    <p:cond delay="0"/>
                                  </p:stCondLst>
                                  <p:childTnLst>
                                    <p:set>
                                      <p:cBhvr>
                                        <p:cTn dur="1" fill="hold" id="69">
                                          <p:stCondLst>
                                            <p:cond delay="0"/>
                                          </p:stCondLst>
                                        </p:cTn>
                                        <p:tgtEl>
                                          <p:spTgt spid="98"/>
                                        </p:tgtEl>
                                        <p:attrNameLst>
                                          <p:attrName>style.visibility</p:attrName>
                                        </p:attrNameLst>
                                      </p:cBhvr>
                                      <p:to>
                                        <p:strVal val="visible"/>
                                      </p:to>
                                    </p:set>
                                    <p:animEffect filter="randombar(horizontal)" transition="in">
                                      <p:cBhvr>
                                        <p:cTn dur="500" id="70"/>
                                        <p:tgtEl>
                                          <p:spTgt spid="9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8"/>
      <p:bldP grpId="0" spid="89"/>
      <p:bldP grpId="0" spid="90"/>
      <p:bldP grpId="0" spid="91"/>
      <p:bldP grpId="0" spid="98"/>
      <p:bldP grpId="0" spid="107"/>
      <p:bldP grpId="0" spid="108"/>
      <p:bldP grpId="0" spid="109"/>
      <p:bldP grpId="0" spid="11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22" name="MH_Others_1"/>
          <p:cNvSpPr txBox="1"/>
          <p:nvPr>
            <p:custDataLst>
              <p:tags r:id="rId4"/>
            </p:custDataLst>
          </p:nvPr>
        </p:nvSpPr>
        <p:spPr bwMode="auto">
          <a:xfrm>
            <a:off x="2548536" y="837508"/>
            <a:ext cx="2542865" cy="5708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algn="r" eaLnBrk="1" hangingPunct="1">
              <a:lnSpc>
                <a:spcPct val="100000"/>
              </a:lnSpc>
              <a:spcBef>
                <a:spcPct val="0"/>
              </a:spcBef>
              <a:buFontTx/>
              <a:buNone/>
            </a:pPr>
            <a:r>
              <a:rPr altLang="zh-CN" lang="en-US" sz="5060">
                <a:solidFill>
                  <a:schemeClr val="accent1"/>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Content</a:t>
            </a:r>
          </a:p>
        </p:txBody>
      </p:sp>
      <p:cxnSp>
        <p:nvCxnSpPr>
          <p:cNvPr id="5124" name="MH_Others_2"/>
          <p:cNvCxnSpPr>
            <a:cxnSpLocks noChangeShapeType="1"/>
          </p:cNvCxnSpPr>
          <p:nvPr>
            <p:custDataLst>
              <p:tags r:id="rId5"/>
            </p:custDataLst>
          </p:nvPr>
        </p:nvCxnSpPr>
        <p:spPr bwMode="auto">
          <a:xfrm>
            <a:off x="2480839" y="1421744"/>
            <a:ext cx="3151279" cy="0"/>
          </a:xfrm>
          <a:prstGeom prst="line">
            <a:avLst/>
          </a:prstGeom>
          <a:noFill/>
          <a:ln algn="ctr" w="12700">
            <a:solidFill>
              <a:srgbClr val="CFCFCF"/>
            </a:solidFill>
            <a:round/>
          </a:ln>
          <a:extLst>
            <a:ext uri="{909E8E84-426E-40DD-AFC4-6F175D3DCCD1}">
              <a14:hiddenFill>
                <a:noFill/>
              </a14:hiddenFill>
            </a:ext>
          </a:extLst>
        </p:spPr>
      </p:cxnSp>
      <p:sp>
        <p:nvSpPr>
          <p:cNvPr id="34" name="MH_Number_1"/>
          <p:cNvSpPr txBox="1"/>
          <p:nvPr>
            <p:custDataLst>
              <p:tags r:id="rId6"/>
            </p:custDataLst>
          </p:nvPr>
        </p:nvSpPr>
        <p:spPr>
          <a:xfrm>
            <a:off x="4349802" y="2612265"/>
            <a:ext cx="741600" cy="477164"/>
          </a:xfrm>
          <a:prstGeom prst="rect">
            <a:avLst/>
          </a:prstGeom>
          <a:noFill/>
        </p:spPr>
        <p:txBody>
          <a:bodyPr>
            <a:spAutoFit/>
          </a:bodyPr>
          <a:lstStyle/>
          <a:p>
            <a:pPr algn="r">
              <a:defRPr/>
            </a:pPr>
            <a:r>
              <a:rPr kern="0" lang="en-US" sz="2531">
                <a:solidFill>
                  <a:schemeClr val="accent1"/>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01</a:t>
            </a:r>
          </a:p>
        </p:txBody>
      </p:sp>
      <p:sp>
        <p:nvSpPr>
          <p:cNvPr id="23" name="MH_Entry_1"/>
          <p:cNvSpPr/>
          <p:nvPr>
            <p:custDataLst>
              <p:tags r:id="rId7"/>
            </p:custDataLst>
          </p:nvPr>
        </p:nvSpPr>
        <p:spPr>
          <a:xfrm>
            <a:off x="5091402" y="2677894"/>
            <a:ext cx="4071580" cy="463540"/>
          </a:xfrm>
          <a:prstGeom prst="rect">
            <a:avLst/>
          </a:prstGeom>
          <a:solidFill>
            <a:schemeClr val="accent1"/>
          </a:solidFill>
          <a:ln algn="ctr" cap="flat" cmpd="sng" w="25400">
            <a:noFill/>
            <a:prstDash val="solid"/>
          </a:ln>
          <a:effectLst/>
        </p:spPr>
        <p:txBody>
          <a:bodyPr anchor="ctr" bIns="0" lIns="0" rIns="0" tIns="0" wrap="square">
            <a:normAutofit/>
          </a:bodyPr>
          <a:lstStyle/>
          <a:p>
            <a:pPr algn="ctr">
              <a:defRPr/>
            </a:pPr>
            <a:r>
              <a:rPr altLang="en-US" kern="0" lang="zh-CN" sz="2109">
                <a:solidFill>
                  <a:srgbClr val="FFFFFF"/>
                </a:solidFill>
                <a:latin charset="0" panose="020b0604020202020204" pitchFamily="34" typeface="Arial"/>
                <a:ea charset="-122" panose="020b0503020204020204" pitchFamily="34" typeface="微软雅黑"/>
                <a:sym charset="0" panose="020b0604020202020204" pitchFamily="34" typeface="Arial"/>
              </a:rPr>
              <a:t>年度工作概述</a:t>
            </a:r>
          </a:p>
        </p:txBody>
      </p:sp>
      <p:sp>
        <p:nvSpPr>
          <p:cNvPr id="62" name="MH_Number_2"/>
          <p:cNvSpPr txBox="1"/>
          <p:nvPr>
            <p:custDataLst>
              <p:tags r:id="rId8"/>
            </p:custDataLst>
          </p:nvPr>
        </p:nvSpPr>
        <p:spPr>
          <a:xfrm>
            <a:off x="4349802" y="3516507"/>
            <a:ext cx="741600" cy="477164"/>
          </a:xfrm>
          <a:prstGeom prst="rect">
            <a:avLst/>
          </a:prstGeom>
          <a:noFill/>
        </p:spPr>
        <p:txBody>
          <a:bodyPr>
            <a:spAutoFit/>
          </a:bodyPr>
          <a:lstStyle/>
          <a:p>
            <a:pPr algn="r">
              <a:defRPr/>
            </a:pPr>
            <a:r>
              <a:rPr altLang="zh-CN" kern="0" lang="en-US" sz="2531">
                <a:solidFill>
                  <a:schemeClr val="accent2"/>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02</a:t>
            </a:r>
          </a:p>
        </p:txBody>
      </p:sp>
      <p:sp>
        <p:nvSpPr>
          <p:cNvPr id="63" name="MH_Entry_2"/>
          <p:cNvSpPr/>
          <p:nvPr>
            <p:custDataLst>
              <p:tags r:id="rId9"/>
            </p:custDataLst>
          </p:nvPr>
        </p:nvSpPr>
        <p:spPr>
          <a:xfrm>
            <a:off x="5091402" y="3582138"/>
            <a:ext cx="4071580" cy="463540"/>
          </a:xfrm>
          <a:prstGeom prst="rect">
            <a:avLst/>
          </a:prstGeom>
          <a:solidFill>
            <a:schemeClr val="accent2"/>
          </a:solidFill>
          <a:ln algn="ctr" cap="flat" cmpd="sng" w="25400">
            <a:noFill/>
            <a:prstDash val="solid"/>
          </a:ln>
          <a:effectLst/>
        </p:spPr>
        <p:txBody>
          <a:bodyPr anchor="ctr" bIns="49352" lIns="94906" rIns="94906" tIns="49352" wrap="square">
            <a:normAutofit/>
          </a:bodyPr>
          <a:lstStyle/>
          <a:p>
            <a:pPr algn="ctr">
              <a:defRPr/>
            </a:pPr>
            <a:r>
              <a:rPr altLang="en-US" kern="0" lang="zh-CN" sz="2109">
                <a:solidFill>
                  <a:srgbClr val="FFFFFF"/>
                </a:solidFill>
                <a:latin charset="0" panose="020b0604020202020204" pitchFamily="34" typeface="Arial"/>
                <a:ea charset="-122" panose="020b0503020204020204" pitchFamily="34" typeface="微软雅黑"/>
                <a:sym charset="0" panose="020b0604020202020204" pitchFamily="34" typeface="Arial"/>
              </a:rPr>
              <a:t>工作完成情况</a:t>
            </a:r>
          </a:p>
        </p:txBody>
      </p:sp>
      <p:sp>
        <p:nvSpPr>
          <p:cNvPr id="66" name="MH_Number_3"/>
          <p:cNvSpPr txBox="1"/>
          <p:nvPr>
            <p:custDataLst>
              <p:tags r:id="rId10"/>
            </p:custDataLst>
          </p:nvPr>
        </p:nvSpPr>
        <p:spPr>
          <a:xfrm>
            <a:off x="4349802" y="4420751"/>
            <a:ext cx="741600" cy="477164"/>
          </a:xfrm>
          <a:prstGeom prst="rect">
            <a:avLst/>
          </a:prstGeom>
          <a:noFill/>
        </p:spPr>
        <p:txBody>
          <a:bodyPr>
            <a:spAutoFit/>
          </a:bodyPr>
          <a:lstStyle/>
          <a:p>
            <a:pPr algn="r">
              <a:defRPr/>
            </a:pPr>
            <a:r>
              <a:rPr altLang="zh-CN" kern="0" lang="en-US" sz="2531">
                <a:solidFill>
                  <a:schemeClr val="accent3"/>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03</a:t>
            </a:r>
          </a:p>
        </p:txBody>
      </p:sp>
      <p:sp>
        <p:nvSpPr>
          <p:cNvPr id="67" name="MH_Entry_3"/>
          <p:cNvSpPr/>
          <p:nvPr>
            <p:custDataLst>
              <p:tags r:id="rId11"/>
            </p:custDataLst>
          </p:nvPr>
        </p:nvSpPr>
        <p:spPr>
          <a:xfrm>
            <a:off x="5091401" y="4486382"/>
            <a:ext cx="4071580" cy="463540"/>
          </a:xfrm>
          <a:prstGeom prst="rect">
            <a:avLst/>
          </a:prstGeom>
          <a:solidFill>
            <a:schemeClr val="accent3"/>
          </a:solidFill>
          <a:ln algn="ctr" cap="flat" cmpd="sng" w="25400">
            <a:noFill/>
            <a:prstDash val="solid"/>
          </a:ln>
          <a:effectLst/>
        </p:spPr>
        <p:txBody>
          <a:bodyPr anchor="ctr" bIns="49352" lIns="94906" rIns="94906" tIns="49352" wrap="square">
            <a:normAutofit/>
          </a:bodyPr>
          <a:lstStyle/>
          <a:p>
            <a:pPr algn="ctr">
              <a:defRPr/>
            </a:pPr>
            <a:r>
              <a:rPr altLang="en-US" kern="0" lang="zh-CN" sz="2109">
                <a:solidFill>
                  <a:srgbClr val="FFFFFF"/>
                </a:solidFill>
                <a:latin charset="0" panose="020b0604020202020204" pitchFamily="34" typeface="Arial"/>
                <a:ea charset="-122" panose="020b0503020204020204" pitchFamily="34" typeface="微软雅黑"/>
                <a:sym charset="0" panose="020b0604020202020204" pitchFamily="34" typeface="Arial"/>
              </a:rPr>
              <a:t>成功项目展示</a:t>
            </a:r>
          </a:p>
        </p:txBody>
      </p:sp>
      <p:grpSp>
        <p:nvGrpSpPr>
          <p:cNvPr id="3" name="组合 2"/>
          <p:cNvGrpSpPr/>
          <p:nvPr/>
        </p:nvGrpSpPr>
        <p:grpSpPr>
          <a:xfrm>
            <a:off x="4995981" y="1135484"/>
            <a:ext cx="172426" cy="6096770"/>
            <a:chOff x="4995822" y="1135212"/>
            <a:chExt cx="172445" cy="6097438"/>
          </a:xfrm>
        </p:grpSpPr>
        <p:cxnSp>
          <p:nvCxnSpPr>
            <p:cNvPr id="5123" name="MH_Others_3"/>
            <p:cNvCxnSpPr>
              <a:cxnSpLocks noChangeShapeType="1"/>
            </p:cNvCxnSpPr>
            <p:nvPr>
              <p:custDataLst>
                <p:tags r:id="rId12"/>
              </p:custDataLst>
            </p:nvPr>
          </p:nvCxnSpPr>
          <p:spPr bwMode="auto">
            <a:xfrm flipH="1">
              <a:off x="5091252" y="1135212"/>
              <a:ext cx="0" cy="6097438"/>
            </a:xfrm>
            <a:prstGeom prst="line">
              <a:avLst/>
            </a:prstGeom>
            <a:noFill/>
            <a:ln algn="ctr" w="12700">
              <a:solidFill>
                <a:srgbClr val="CFCFCF"/>
              </a:solidFill>
              <a:round/>
            </a:ln>
            <a:extLst>
              <a:ext uri="{909E8E84-426E-40DD-AFC4-6F175D3DCCD1}">
                <a14:hiddenFill>
                  <a:noFill/>
                </a14:hiddenFill>
              </a:ext>
            </a:extLst>
          </p:spPr>
        </p:cxnSp>
        <p:cxnSp>
          <p:nvCxnSpPr>
            <p:cNvPr id="27" name="MH_Others_4"/>
            <p:cNvCxnSpPr/>
            <p:nvPr>
              <p:custDataLst>
                <p:tags r:id="rId13"/>
              </p:custDataLst>
            </p:nvPr>
          </p:nvCxnSpPr>
          <p:spPr>
            <a:xfrm>
              <a:off x="4995822" y="3209713"/>
              <a:ext cx="172445" cy="0"/>
            </a:xfrm>
            <a:prstGeom prst="line">
              <a:avLst/>
            </a:prstGeom>
            <a:noFill/>
            <a:ln algn="ctr" cap="flat" cmpd="sng" w="12700">
              <a:solidFill>
                <a:srgbClr val="CFCFCF"/>
              </a:solidFill>
              <a:prstDash val="solid"/>
            </a:ln>
            <a:effectLst/>
          </p:spPr>
        </p:cxnSp>
        <p:cxnSp>
          <p:nvCxnSpPr>
            <p:cNvPr id="61" name="MH_Others_5"/>
            <p:cNvCxnSpPr/>
            <p:nvPr>
              <p:custDataLst>
                <p:tags r:id="rId14"/>
              </p:custDataLst>
            </p:nvPr>
          </p:nvCxnSpPr>
          <p:spPr>
            <a:xfrm>
              <a:off x="4995822" y="4114056"/>
              <a:ext cx="172445" cy="0"/>
            </a:xfrm>
            <a:prstGeom prst="line">
              <a:avLst/>
            </a:prstGeom>
            <a:noFill/>
            <a:ln algn="ctr" cap="flat" cmpd="sng" w="12700">
              <a:solidFill>
                <a:srgbClr val="CFCFCF"/>
              </a:solidFill>
              <a:prstDash val="solid"/>
            </a:ln>
            <a:effectLst/>
          </p:spPr>
        </p:cxnSp>
        <p:cxnSp>
          <p:nvCxnSpPr>
            <p:cNvPr id="65" name="MH_Others_6"/>
            <p:cNvCxnSpPr/>
            <p:nvPr>
              <p:custDataLst>
                <p:tags r:id="rId15"/>
              </p:custDataLst>
            </p:nvPr>
          </p:nvCxnSpPr>
          <p:spPr>
            <a:xfrm>
              <a:off x="4995822" y="5018398"/>
              <a:ext cx="172445" cy="0"/>
            </a:xfrm>
            <a:prstGeom prst="line">
              <a:avLst/>
            </a:prstGeom>
            <a:noFill/>
            <a:ln algn="ctr" cap="flat" cmpd="sng" w="12700">
              <a:solidFill>
                <a:srgbClr val="CFCFCF"/>
              </a:solidFill>
              <a:prstDash val="solid"/>
            </a:ln>
            <a:effectLst/>
          </p:spPr>
        </p:cxnSp>
        <p:cxnSp>
          <p:nvCxnSpPr>
            <p:cNvPr id="69" name="MH_Others_7"/>
            <p:cNvCxnSpPr/>
            <p:nvPr>
              <p:custDataLst>
                <p:tags r:id="rId16"/>
              </p:custDataLst>
            </p:nvPr>
          </p:nvCxnSpPr>
          <p:spPr>
            <a:xfrm>
              <a:off x="4995822" y="5922741"/>
              <a:ext cx="172445" cy="0"/>
            </a:xfrm>
            <a:prstGeom prst="line">
              <a:avLst/>
            </a:prstGeom>
            <a:noFill/>
            <a:ln algn="ctr" cap="flat" cmpd="sng" w="12700">
              <a:solidFill>
                <a:srgbClr val="CFCFCF"/>
              </a:solidFill>
              <a:prstDash val="solid"/>
            </a:ln>
            <a:effectLst/>
          </p:spPr>
        </p:cxnSp>
      </p:grpSp>
      <p:sp>
        <p:nvSpPr>
          <p:cNvPr id="70" name="MH_Number_4"/>
          <p:cNvSpPr txBox="1"/>
          <p:nvPr>
            <p:custDataLst>
              <p:tags r:id="rId17"/>
            </p:custDataLst>
          </p:nvPr>
        </p:nvSpPr>
        <p:spPr>
          <a:xfrm>
            <a:off x="4349802" y="5324995"/>
            <a:ext cx="741600" cy="477164"/>
          </a:xfrm>
          <a:prstGeom prst="rect">
            <a:avLst/>
          </a:prstGeom>
          <a:noFill/>
        </p:spPr>
        <p:txBody>
          <a:bodyPr>
            <a:spAutoFit/>
          </a:bodyPr>
          <a:lstStyle/>
          <a:p>
            <a:pPr algn="r">
              <a:defRPr/>
            </a:pPr>
            <a:r>
              <a:rPr altLang="zh-CN" kern="0" lang="en-US" sz="2531">
                <a:solidFill>
                  <a:schemeClr val="accent4"/>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04</a:t>
            </a:r>
          </a:p>
        </p:txBody>
      </p:sp>
      <p:sp>
        <p:nvSpPr>
          <p:cNvPr id="71" name="MH_Entry_4"/>
          <p:cNvSpPr/>
          <p:nvPr>
            <p:custDataLst>
              <p:tags r:id="rId18"/>
            </p:custDataLst>
          </p:nvPr>
        </p:nvSpPr>
        <p:spPr>
          <a:xfrm>
            <a:off x="5091402" y="5390625"/>
            <a:ext cx="4071580" cy="463540"/>
          </a:xfrm>
          <a:prstGeom prst="rect">
            <a:avLst/>
          </a:prstGeom>
          <a:solidFill>
            <a:schemeClr val="accent4"/>
          </a:solidFill>
          <a:ln algn="ctr" cap="flat" cmpd="sng" w="25400">
            <a:noFill/>
            <a:prstDash val="solid"/>
          </a:ln>
          <a:effectLst/>
        </p:spPr>
        <p:txBody>
          <a:bodyPr anchor="ctr" bIns="49352" lIns="94906" rIns="94906" tIns="49352" wrap="square">
            <a:normAutofit/>
          </a:bodyPr>
          <a:lstStyle/>
          <a:p>
            <a:pPr algn="ctr">
              <a:defRPr/>
            </a:pPr>
            <a:r>
              <a:rPr altLang="en-US" kern="0" lang="zh-CN" sz="2109">
                <a:solidFill>
                  <a:srgbClr val="FFFFFF"/>
                </a:solidFill>
                <a:latin charset="0" panose="020b0604020202020204" pitchFamily="34" typeface="Arial"/>
                <a:ea charset="-122" panose="020b0503020204020204" pitchFamily="34" typeface="微软雅黑"/>
                <a:sym charset="0" panose="020b0604020202020204" pitchFamily="34" typeface="Arial"/>
              </a:rPr>
              <a:t>明年工作计划</a:t>
            </a:r>
          </a:p>
        </p:txBody>
      </p:sp>
      <p:sp>
        <p:nvSpPr>
          <p:cNvPr id="17" name="MH_Others_1"/>
          <p:cNvSpPr txBox="1"/>
          <p:nvPr>
            <p:custDataLst>
              <p:tags r:id="rId19"/>
            </p:custDataLst>
          </p:nvPr>
        </p:nvSpPr>
        <p:spPr bwMode="auto">
          <a:xfrm>
            <a:off x="2767821" y="1580374"/>
            <a:ext cx="1440001" cy="42737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vert="eaVert"/>
          <a:lstStyle>
            <a:lvl1pPr>
              <a:lnSpc>
                <a:spcPct val="90000"/>
              </a:lnSpc>
              <a:spcBef>
                <a:spcPts val="750"/>
              </a:spcBef>
              <a:buFont charset="0" panose="020b0604020202020204" pitchFamily="34" typeface="Arial"/>
              <a:buChar char="•"/>
              <a:defRPr sz="21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375"/>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375"/>
              </a:spcBef>
              <a:buFont charset="0" panose="020b0604020202020204" pitchFamily="34" typeface="Arial"/>
              <a:buChar char="•"/>
              <a:defRPr sz="15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375"/>
              </a:spcBef>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5pPr>
            <a:lvl6pPr fontAlgn="base" indent="-228600" marL="25146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6pPr>
            <a:lvl7pPr fontAlgn="base" indent="-228600" marL="29718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7pPr>
            <a:lvl8pPr fontAlgn="base" indent="-228600" marL="34290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8pPr>
            <a:lvl9pPr fontAlgn="base" indent="-228600" marL="3886200">
              <a:lnSpc>
                <a:spcPct val="90000"/>
              </a:lnSpc>
              <a:spcBef>
                <a:spcPts val="375"/>
              </a:spcBef>
              <a:spcAft>
                <a:spcPct val="0"/>
              </a:spcAft>
              <a:buFont charset="0" panose="020b0604020202020204" pitchFamily="34" typeface="Arial"/>
              <a:buChar char="•"/>
              <a:defRPr sz="1300">
                <a:solidFill>
                  <a:schemeClr val="tx1"/>
                </a:solidFill>
                <a:latin charset="0" panose="020f0502020204030204" pitchFamily="34" typeface="Calibri"/>
                <a:ea charset="-122" panose="02010600030101010101" pitchFamily="2" typeface="宋体"/>
              </a:defRPr>
            </a:lvl9pPr>
          </a:lstStyle>
          <a:p>
            <a:pPr eaLnBrk="1" hangingPunct="1">
              <a:lnSpc>
                <a:spcPct val="100000"/>
              </a:lnSpc>
              <a:spcBef>
                <a:spcPct val="0"/>
              </a:spcBef>
              <a:buFontTx/>
              <a:buNone/>
            </a:pPr>
            <a:r>
              <a:rPr altLang="en-US" lang="zh-CN" sz="13796">
                <a:solidFill>
                  <a:schemeClr val="accent1"/>
                </a:solidFill>
                <a:latin charset="0" panose="020b0604020202020204" pitchFamily="34" typeface="Arial"/>
                <a:ea charset="-122" panose="020b0503020204020204" pitchFamily="34" typeface="微软雅黑"/>
                <a:cs charset="0" panose="020b0604030504040204" pitchFamily="34" typeface="Verdana"/>
                <a:sym charset="0" panose="020b0604020202020204" pitchFamily="34" typeface="Arial"/>
              </a:rPr>
              <a:t>目 录</a:t>
            </a:r>
          </a:p>
        </p:txBody>
      </p:sp>
    </p:spTree>
    <p:custDataLst>
      <p:tags r:id="rId20"/>
    </p:custDataLst>
    <p:extLst>
      <p:ext uri="{BB962C8B-B14F-4D97-AF65-F5344CB8AC3E}">
        <p14:creationId val="283261627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5122"/>
                                        </p:tgtEl>
                                        <p:attrNameLst>
                                          <p:attrName>style.visibility</p:attrName>
                                        </p:attrNameLst>
                                      </p:cBhvr>
                                      <p:to>
                                        <p:strVal val="visible"/>
                                      </p:to>
                                    </p:set>
                                    <p:anim calcmode="lin" valueType="num">
                                      <p:cBhvr additive="base">
                                        <p:cTn dur="500" fill="hold" id="14"/>
                                        <p:tgtEl>
                                          <p:spTgt spid="5122"/>
                                        </p:tgtEl>
                                        <p:attrNameLst>
                                          <p:attrName>ppt_x</p:attrName>
                                        </p:attrNameLst>
                                      </p:cBhvr>
                                      <p:tavLst>
                                        <p:tav tm="0">
                                          <p:val>
                                            <p:strVal val="0-#ppt_w/2"/>
                                          </p:val>
                                        </p:tav>
                                        <p:tav tm="100000">
                                          <p:val>
                                            <p:strVal val="#ppt_x"/>
                                          </p:val>
                                        </p:tav>
                                      </p:tavLst>
                                    </p:anim>
                                    <p:anim calcmode="lin" valueType="num">
                                      <p:cBhvr additive="base">
                                        <p:cTn dur="500" fill="hold" id="15"/>
                                        <p:tgtEl>
                                          <p:spTgt spid="5122"/>
                                        </p:tgtEl>
                                        <p:attrNameLst>
                                          <p:attrName>ppt_y</p:attrName>
                                        </p:attrNameLst>
                                      </p:cBhvr>
                                      <p:tavLst>
                                        <p:tav tm="0">
                                          <p:val>
                                            <p:strVal val="#ppt_y"/>
                                          </p:val>
                                        </p:tav>
                                        <p:tav tm="100000">
                                          <p:val>
                                            <p:strVal val="#ppt_y"/>
                                          </p:val>
                                        </p:tav>
                                      </p:tavLst>
                                    </p:anim>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22" presetSubtype="8">
                                  <p:stCondLst>
                                    <p:cond delay="0"/>
                                  </p:stCondLst>
                                  <p:childTnLst>
                                    <p:set>
                                      <p:cBhvr>
                                        <p:cTn dur="1" fill="hold" id="19">
                                          <p:stCondLst>
                                            <p:cond delay="0"/>
                                          </p:stCondLst>
                                        </p:cTn>
                                        <p:tgtEl>
                                          <p:spTgt spid="5124"/>
                                        </p:tgtEl>
                                        <p:attrNameLst>
                                          <p:attrName>style.visibility</p:attrName>
                                        </p:attrNameLst>
                                      </p:cBhvr>
                                      <p:to>
                                        <p:strVal val="visible"/>
                                      </p:to>
                                    </p:set>
                                    <p:animEffect filter="wipe(left)" transition="in">
                                      <p:cBhvr>
                                        <p:cTn dur="500" id="20"/>
                                        <p:tgtEl>
                                          <p:spTgt spid="5124"/>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3"/>
                                        </p:tgtEl>
                                        <p:attrNameLst>
                                          <p:attrName>style.visibility</p:attrName>
                                        </p:attrNameLst>
                                      </p:cBhvr>
                                      <p:to>
                                        <p:strVal val="visible"/>
                                      </p:to>
                                    </p:set>
                                    <p:animEffect filter="wipe(down)" transition="in">
                                      <p:cBhvr>
                                        <p:cTn dur="500" id="25"/>
                                        <p:tgtEl>
                                          <p:spTgt spid="3"/>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 presetSubtype="4">
                                  <p:stCondLst>
                                    <p:cond delay="0"/>
                                  </p:stCondLst>
                                  <p:childTnLst>
                                    <p:set>
                                      <p:cBhvr>
                                        <p:cTn dur="1" fill="hold" id="29">
                                          <p:stCondLst>
                                            <p:cond delay="0"/>
                                          </p:stCondLst>
                                        </p:cTn>
                                        <p:tgtEl>
                                          <p:spTgt spid="17"/>
                                        </p:tgtEl>
                                        <p:attrNameLst>
                                          <p:attrName>style.visibility</p:attrName>
                                        </p:attrNameLst>
                                      </p:cBhvr>
                                      <p:to>
                                        <p:strVal val="visible"/>
                                      </p:to>
                                    </p:set>
                                    <p:anim calcmode="lin" valueType="num">
                                      <p:cBhvr additive="base">
                                        <p:cTn dur="500" fill="hold" id="30"/>
                                        <p:tgtEl>
                                          <p:spTgt spid="17"/>
                                        </p:tgtEl>
                                        <p:attrNameLst>
                                          <p:attrName>ppt_x</p:attrName>
                                        </p:attrNameLst>
                                      </p:cBhvr>
                                      <p:tavLst>
                                        <p:tav tm="0">
                                          <p:val>
                                            <p:strVal val="#ppt_x"/>
                                          </p:val>
                                        </p:tav>
                                        <p:tav tm="100000">
                                          <p:val>
                                            <p:strVal val="#ppt_x"/>
                                          </p:val>
                                        </p:tav>
                                      </p:tavLst>
                                    </p:anim>
                                    <p:anim calcmode="lin" valueType="num">
                                      <p:cBhvr additive="base">
                                        <p:cTn dur="500" fill="hold" id="31"/>
                                        <p:tgtEl>
                                          <p:spTgt spid="17"/>
                                        </p:tgtEl>
                                        <p:attrNameLst>
                                          <p:attrName>ppt_y</p:attrName>
                                        </p:attrNameLst>
                                      </p:cBhvr>
                                      <p:tavLst>
                                        <p:tav tm="0">
                                          <p:val>
                                            <p:strVal val="1+#ppt_h/2"/>
                                          </p:val>
                                        </p:tav>
                                        <p:tav tm="100000">
                                          <p:val>
                                            <p:strVal val="#ppt_y"/>
                                          </p:val>
                                        </p:tav>
                                      </p:tavLst>
                                    </p:anim>
                                  </p:childTnLst>
                                </p:cTn>
                              </p:par>
                            </p:childTnLst>
                          </p:cTn>
                        </p:par>
                      </p:childTnLst>
                    </p:cTn>
                  </p:par>
                  <p:par>
                    <p:cTn fill="hold" id="32" nodeType="clickPar">
                      <p:stCondLst>
                        <p:cond delay="indefinite"/>
                      </p:stCondLst>
                      <p:childTnLst>
                        <p:par>
                          <p:cTn fill="hold" id="33" nodeType="afterGroup">
                            <p:stCondLst>
                              <p:cond delay="0"/>
                            </p:stCondLst>
                            <p:childTnLst>
                              <p:par>
                                <p:cTn fill="hold" grpId="0" id="34" nodeType="clickEffect" presetClass="entr" presetID="2" presetSubtype="8">
                                  <p:stCondLst>
                                    <p:cond delay="0"/>
                                  </p:stCondLst>
                                  <p:childTnLst>
                                    <p:set>
                                      <p:cBhvr>
                                        <p:cTn dur="1" fill="hold" id="35">
                                          <p:stCondLst>
                                            <p:cond delay="0"/>
                                          </p:stCondLst>
                                        </p:cTn>
                                        <p:tgtEl>
                                          <p:spTgt spid="34"/>
                                        </p:tgtEl>
                                        <p:attrNameLst>
                                          <p:attrName>style.visibility</p:attrName>
                                        </p:attrNameLst>
                                      </p:cBhvr>
                                      <p:to>
                                        <p:strVal val="visible"/>
                                      </p:to>
                                    </p:set>
                                    <p:anim calcmode="lin" valueType="num">
                                      <p:cBhvr additive="base">
                                        <p:cTn dur="500" fill="hold" id="36"/>
                                        <p:tgtEl>
                                          <p:spTgt spid="34"/>
                                        </p:tgtEl>
                                        <p:attrNameLst>
                                          <p:attrName>ppt_x</p:attrName>
                                        </p:attrNameLst>
                                      </p:cBhvr>
                                      <p:tavLst>
                                        <p:tav tm="0">
                                          <p:val>
                                            <p:strVal val="0-#ppt_w/2"/>
                                          </p:val>
                                        </p:tav>
                                        <p:tav tm="100000">
                                          <p:val>
                                            <p:strVal val="#ppt_x"/>
                                          </p:val>
                                        </p:tav>
                                      </p:tavLst>
                                    </p:anim>
                                    <p:anim calcmode="lin" valueType="num">
                                      <p:cBhvr additive="base">
                                        <p:cTn dur="500" fill="hold" id="37"/>
                                        <p:tgtEl>
                                          <p:spTgt spid="34"/>
                                        </p:tgtEl>
                                        <p:attrNameLst>
                                          <p:attrName>ppt_y</p:attrName>
                                        </p:attrNameLst>
                                      </p:cBhvr>
                                      <p:tavLst>
                                        <p:tav tm="0">
                                          <p:val>
                                            <p:strVal val="#ppt_y"/>
                                          </p:val>
                                        </p:tav>
                                        <p:tav tm="100000">
                                          <p:val>
                                            <p:strVal val="#ppt_y"/>
                                          </p:val>
                                        </p:tav>
                                      </p:tavLst>
                                    </p:anim>
                                  </p:childTnLst>
                                </p:cTn>
                              </p:par>
                              <p:par>
                                <p:cTn fill="hold" grpId="0" id="38" nodeType="withEffect" presetClass="entr" presetID="2" presetSubtype="8">
                                  <p:stCondLst>
                                    <p:cond delay="0"/>
                                  </p:stCondLst>
                                  <p:childTnLst>
                                    <p:set>
                                      <p:cBhvr>
                                        <p:cTn dur="1" fill="hold" id="39">
                                          <p:stCondLst>
                                            <p:cond delay="0"/>
                                          </p:stCondLst>
                                        </p:cTn>
                                        <p:tgtEl>
                                          <p:spTgt spid="62"/>
                                        </p:tgtEl>
                                        <p:attrNameLst>
                                          <p:attrName>style.visibility</p:attrName>
                                        </p:attrNameLst>
                                      </p:cBhvr>
                                      <p:to>
                                        <p:strVal val="visible"/>
                                      </p:to>
                                    </p:set>
                                    <p:anim calcmode="lin" valueType="num">
                                      <p:cBhvr additive="base">
                                        <p:cTn dur="500" fill="hold" id="40"/>
                                        <p:tgtEl>
                                          <p:spTgt spid="62"/>
                                        </p:tgtEl>
                                        <p:attrNameLst>
                                          <p:attrName>ppt_x</p:attrName>
                                        </p:attrNameLst>
                                      </p:cBhvr>
                                      <p:tavLst>
                                        <p:tav tm="0">
                                          <p:val>
                                            <p:strVal val="0-#ppt_w/2"/>
                                          </p:val>
                                        </p:tav>
                                        <p:tav tm="100000">
                                          <p:val>
                                            <p:strVal val="#ppt_x"/>
                                          </p:val>
                                        </p:tav>
                                      </p:tavLst>
                                    </p:anim>
                                    <p:anim calcmode="lin" valueType="num">
                                      <p:cBhvr additive="base">
                                        <p:cTn dur="500" fill="hold" id="41"/>
                                        <p:tgtEl>
                                          <p:spTgt spid="62"/>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66"/>
                                        </p:tgtEl>
                                        <p:attrNameLst>
                                          <p:attrName>style.visibility</p:attrName>
                                        </p:attrNameLst>
                                      </p:cBhvr>
                                      <p:to>
                                        <p:strVal val="visible"/>
                                      </p:to>
                                    </p:set>
                                    <p:anim calcmode="lin" valueType="num">
                                      <p:cBhvr additive="base">
                                        <p:cTn dur="500" fill="hold" id="44"/>
                                        <p:tgtEl>
                                          <p:spTgt spid="66"/>
                                        </p:tgtEl>
                                        <p:attrNameLst>
                                          <p:attrName>ppt_x</p:attrName>
                                        </p:attrNameLst>
                                      </p:cBhvr>
                                      <p:tavLst>
                                        <p:tav tm="0">
                                          <p:val>
                                            <p:strVal val="0-#ppt_w/2"/>
                                          </p:val>
                                        </p:tav>
                                        <p:tav tm="100000">
                                          <p:val>
                                            <p:strVal val="#ppt_x"/>
                                          </p:val>
                                        </p:tav>
                                      </p:tavLst>
                                    </p:anim>
                                    <p:anim calcmode="lin" valueType="num">
                                      <p:cBhvr additive="base">
                                        <p:cTn dur="500" fill="hold" id="45"/>
                                        <p:tgtEl>
                                          <p:spTgt spid="66"/>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70"/>
                                        </p:tgtEl>
                                        <p:attrNameLst>
                                          <p:attrName>style.visibility</p:attrName>
                                        </p:attrNameLst>
                                      </p:cBhvr>
                                      <p:to>
                                        <p:strVal val="visible"/>
                                      </p:to>
                                    </p:set>
                                    <p:anim calcmode="lin" valueType="num">
                                      <p:cBhvr additive="base">
                                        <p:cTn dur="500" fill="hold" id="48"/>
                                        <p:tgtEl>
                                          <p:spTgt spid="70"/>
                                        </p:tgtEl>
                                        <p:attrNameLst>
                                          <p:attrName>ppt_x</p:attrName>
                                        </p:attrNameLst>
                                      </p:cBhvr>
                                      <p:tavLst>
                                        <p:tav tm="0">
                                          <p:val>
                                            <p:strVal val="0-#ppt_w/2"/>
                                          </p:val>
                                        </p:tav>
                                        <p:tav tm="100000">
                                          <p:val>
                                            <p:strVal val="#ppt_x"/>
                                          </p:val>
                                        </p:tav>
                                      </p:tavLst>
                                    </p:anim>
                                    <p:anim calcmode="lin" valueType="num">
                                      <p:cBhvr additive="base">
                                        <p:cTn dur="500" fill="hold" id="49"/>
                                        <p:tgtEl>
                                          <p:spTgt spid="70"/>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1+#ppt_w/2"/>
                                          </p:val>
                                        </p:tav>
                                        <p:tav tm="100000">
                                          <p:val>
                                            <p:strVal val="#ppt_x"/>
                                          </p:val>
                                        </p:tav>
                                      </p:tavLst>
                                    </p:anim>
                                    <p:anim calcmode="lin" valueType="num">
                                      <p:cBhvr additive="base">
                                        <p:cTn dur="500" fill="hold" id="53"/>
                                        <p:tgtEl>
                                          <p:spTgt spid="23"/>
                                        </p:tgtEl>
                                        <p:attrNameLst>
                                          <p:attrName>ppt_y</p:attrName>
                                        </p:attrNameLst>
                                      </p:cBhvr>
                                      <p:tavLst>
                                        <p:tav tm="0">
                                          <p:val>
                                            <p:strVal val="#ppt_y"/>
                                          </p:val>
                                        </p:tav>
                                        <p:tav tm="100000">
                                          <p:val>
                                            <p:strVal val="#ppt_y"/>
                                          </p:val>
                                        </p:tav>
                                      </p:tavLst>
                                    </p:anim>
                                  </p:childTnLst>
                                </p:cTn>
                              </p:par>
                              <p:par>
                                <p:cTn fill="hold" grpId="0" id="54" nodeType="withEffect" presetClass="entr" presetID="2" presetSubtype="2">
                                  <p:stCondLst>
                                    <p:cond delay="0"/>
                                  </p:stCondLst>
                                  <p:childTnLst>
                                    <p:set>
                                      <p:cBhvr>
                                        <p:cTn dur="1" fill="hold" id="55">
                                          <p:stCondLst>
                                            <p:cond delay="0"/>
                                          </p:stCondLst>
                                        </p:cTn>
                                        <p:tgtEl>
                                          <p:spTgt spid="63"/>
                                        </p:tgtEl>
                                        <p:attrNameLst>
                                          <p:attrName>style.visibility</p:attrName>
                                        </p:attrNameLst>
                                      </p:cBhvr>
                                      <p:to>
                                        <p:strVal val="visible"/>
                                      </p:to>
                                    </p:set>
                                    <p:anim calcmode="lin" valueType="num">
                                      <p:cBhvr additive="base">
                                        <p:cTn dur="500" fill="hold" id="56"/>
                                        <p:tgtEl>
                                          <p:spTgt spid="63"/>
                                        </p:tgtEl>
                                        <p:attrNameLst>
                                          <p:attrName>ppt_x</p:attrName>
                                        </p:attrNameLst>
                                      </p:cBhvr>
                                      <p:tavLst>
                                        <p:tav tm="0">
                                          <p:val>
                                            <p:strVal val="1+#ppt_w/2"/>
                                          </p:val>
                                        </p:tav>
                                        <p:tav tm="100000">
                                          <p:val>
                                            <p:strVal val="#ppt_x"/>
                                          </p:val>
                                        </p:tav>
                                      </p:tavLst>
                                    </p:anim>
                                    <p:anim calcmode="lin" valueType="num">
                                      <p:cBhvr additive="base">
                                        <p:cTn dur="500" fill="hold" id="57"/>
                                        <p:tgtEl>
                                          <p:spTgt spid="63"/>
                                        </p:tgtEl>
                                        <p:attrNameLst>
                                          <p:attrName>ppt_y</p:attrName>
                                        </p:attrNameLst>
                                      </p:cBhvr>
                                      <p:tavLst>
                                        <p:tav tm="0">
                                          <p:val>
                                            <p:strVal val="#ppt_y"/>
                                          </p:val>
                                        </p:tav>
                                        <p:tav tm="100000">
                                          <p:val>
                                            <p:strVal val="#ppt_y"/>
                                          </p:val>
                                        </p:tav>
                                      </p:tavLst>
                                    </p:anim>
                                  </p:childTnLst>
                                </p:cTn>
                              </p:par>
                              <p:par>
                                <p:cTn fill="hold" grpId="0" id="58" nodeType="withEffect" presetClass="entr" presetID="2" presetSubtype="2">
                                  <p:stCondLst>
                                    <p:cond delay="0"/>
                                  </p:stCondLst>
                                  <p:childTnLst>
                                    <p:set>
                                      <p:cBhvr>
                                        <p:cTn dur="1" fill="hold" id="59">
                                          <p:stCondLst>
                                            <p:cond delay="0"/>
                                          </p:stCondLst>
                                        </p:cTn>
                                        <p:tgtEl>
                                          <p:spTgt spid="67"/>
                                        </p:tgtEl>
                                        <p:attrNameLst>
                                          <p:attrName>style.visibility</p:attrName>
                                        </p:attrNameLst>
                                      </p:cBhvr>
                                      <p:to>
                                        <p:strVal val="visible"/>
                                      </p:to>
                                    </p:set>
                                    <p:anim calcmode="lin" valueType="num">
                                      <p:cBhvr additive="base">
                                        <p:cTn dur="500" fill="hold" id="60"/>
                                        <p:tgtEl>
                                          <p:spTgt spid="67"/>
                                        </p:tgtEl>
                                        <p:attrNameLst>
                                          <p:attrName>ppt_x</p:attrName>
                                        </p:attrNameLst>
                                      </p:cBhvr>
                                      <p:tavLst>
                                        <p:tav tm="0">
                                          <p:val>
                                            <p:strVal val="1+#ppt_w/2"/>
                                          </p:val>
                                        </p:tav>
                                        <p:tav tm="100000">
                                          <p:val>
                                            <p:strVal val="#ppt_x"/>
                                          </p:val>
                                        </p:tav>
                                      </p:tavLst>
                                    </p:anim>
                                    <p:anim calcmode="lin" valueType="num">
                                      <p:cBhvr additive="base">
                                        <p:cTn dur="500" fill="hold" id="61"/>
                                        <p:tgtEl>
                                          <p:spTgt spid="67"/>
                                        </p:tgtEl>
                                        <p:attrNameLst>
                                          <p:attrName>ppt_y</p:attrName>
                                        </p:attrNameLst>
                                      </p:cBhvr>
                                      <p:tavLst>
                                        <p:tav tm="0">
                                          <p:val>
                                            <p:strVal val="#ppt_y"/>
                                          </p:val>
                                        </p:tav>
                                        <p:tav tm="100000">
                                          <p:val>
                                            <p:strVal val="#ppt_y"/>
                                          </p:val>
                                        </p:tav>
                                      </p:tavLst>
                                    </p:anim>
                                  </p:childTnLst>
                                </p:cTn>
                              </p:par>
                              <p:par>
                                <p:cTn fill="hold" grpId="0" id="62" nodeType="withEffect" presetClass="entr" presetID="2" presetSubtype="2">
                                  <p:stCondLst>
                                    <p:cond delay="0"/>
                                  </p:stCondLst>
                                  <p:childTnLst>
                                    <p:set>
                                      <p:cBhvr>
                                        <p:cTn dur="1" fill="hold" id="63">
                                          <p:stCondLst>
                                            <p:cond delay="0"/>
                                          </p:stCondLst>
                                        </p:cTn>
                                        <p:tgtEl>
                                          <p:spTgt spid="71"/>
                                        </p:tgtEl>
                                        <p:attrNameLst>
                                          <p:attrName>style.visibility</p:attrName>
                                        </p:attrNameLst>
                                      </p:cBhvr>
                                      <p:to>
                                        <p:strVal val="visible"/>
                                      </p:to>
                                    </p:set>
                                    <p:anim calcmode="lin" valueType="num">
                                      <p:cBhvr additive="base">
                                        <p:cTn dur="500" fill="hold" id="64"/>
                                        <p:tgtEl>
                                          <p:spTgt spid="71"/>
                                        </p:tgtEl>
                                        <p:attrNameLst>
                                          <p:attrName>ppt_x</p:attrName>
                                        </p:attrNameLst>
                                      </p:cBhvr>
                                      <p:tavLst>
                                        <p:tav tm="0">
                                          <p:val>
                                            <p:strVal val="1+#ppt_w/2"/>
                                          </p:val>
                                        </p:tav>
                                        <p:tav tm="100000">
                                          <p:val>
                                            <p:strVal val="#ppt_x"/>
                                          </p:val>
                                        </p:tav>
                                      </p:tavLst>
                                    </p:anim>
                                    <p:anim calcmode="lin" valueType="num">
                                      <p:cBhvr additive="base">
                                        <p:cTn dur="500" fill="hold" id="65"/>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5122"/>
      <p:bldP grpId="0" spid="34"/>
      <p:bldP grpId="0" spid="23"/>
      <p:bldP grpId="0" spid="62"/>
      <p:bldP grpId="0" spid="63"/>
      <p:bldP grpId="0" spid="66"/>
      <p:bldP grpId="0" spid="67"/>
      <p:bldP grpId="0" spid="70"/>
      <p:bldP grpId="0" spid="71"/>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395604" y="2158611"/>
            <a:ext cx="3816704" cy="3815323"/>
            <a:chOff x="3603171" y="936171"/>
            <a:chExt cx="4985658" cy="4985658"/>
          </a:xfrm>
        </p:grpSpPr>
        <p:sp>
          <p:nvSpPr>
            <p:cNvPr id="3" name="椭圆 2"/>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任意多边形 3"/>
            <p:cNvSpPr/>
            <p:nvPr/>
          </p:nvSpPr>
          <p:spPr>
            <a:xfrm>
              <a:off x="3603171" y="936171"/>
              <a:ext cx="4985658" cy="4985658"/>
            </a:xfrm>
            <a:custGeom>
              <a:gdLst>
                <a:gd fmla="*/ 2492829 w 4985658" name="connsiteX0"/>
                <a:gd fmla="*/ 248961 h 4985658" name="connsiteY0"/>
                <a:gd fmla="*/ 248961 w 4985658" name="connsiteX1"/>
                <a:gd fmla="*/ 2492829 h 4985658" name="connsiteY1"/>
                <a:gd fmla="*/ 2492829 w 4985658" name="connsiteX2"/>
                <a:gd fmla="*/ 4736697 h 4985658" name="connsiteY2"/>
                <a:gd fmla="*/ 4736697 w 4985658" name="connsiteX3"/>
                <a:gd fmla="*/ 2492829 h 4985658" name="connsiteY3"/>
                <a:gd fmla="*/ 2492829 w 4985658" name="connsiteX4"/>
                <a:gd fmla="*/ 248961 h 4985658" name="connsiteY4"/>
                <a:gd fmla="*/ 2492829 w 4985658" name="connsiteX5"/>
                <a:gd fmla="*/ 0 h 4985658" name="connsiteY5"/>
                <a:gd fmla="*/ 4985658 w 4985658" name="connsiteX6"/>
                <a:gd fmla="*/ 2492829 h 4985658" name="connsiteY6"/>
                <a:gd fmla="*/ 2492829 w 4985658" name="connsiteX7"/>
                <a:gd fmla="*/ 4985658 h 4985658" name="connsiteY7"/>
                <a:gd fmla="*/ 0 w 4985658" name="connsiteX8"/>
                <a:gd fmla="*/ 2492829 h 4985658" name="connsiteY8"/>
                <a:gd fmla="*/ 2492829 w 4985658" name="connsiteX9"/>
                <a:gd fmla="*/ 0 h 4985658"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4985658" w="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椭圆 4"/>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 name="组合 5"/>
          <p:cNvGrpSpPr/>
          <p:nvPr/>
        </p:nvGrpSpPr>
        <p:grpSpPr>
          <a:xfrm>
            <a:off x="5006721" y="2769507"/>
            <a:ext cx="2594469" cy="2593531"/>
            <a:chOff x="3860800" y="1193800"/>
            <a:chExt cx="4470400" cy="4470400"/>
          </a:xfrm>
        </p:grpSpPr>
        <p:sp>
          <p:nvSpPr>
            <p:cNvPr id="7" name="椭圆 6"/>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gradFill>
            </a:ln>
            <a:effectLst>
              <a:outerShdw algn="tl" blurRad="292100" dir="2700000" dist="114300"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椭圆 7"/>
            <p:cNvSpPr/>
            <p:nvPr/>
          </p:nvSpPr>
          <p:spPr>
            <a:xfrm>
              <a:off x="4223657" y="1556657"/>
              <a:ext cx="3744686" cy="3744686"/>
            </a:xfrm>
            <a:prstGeom prst="ellipse">
              <a:avLst/>
            </a:prstGeom>
            <a:solidFill>
              <a:schemeClr val="bg1">
                <a:lumMod val="95000"/>
              </a:schemeClr>
            </a:solidFill>
            <a:ln>
              <a:noFill/>
            </a:ln>
            <a:effectLst>
              <a:innerShdw blurRad="152400" dir="13500000" dist="254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文本框 27"/>
            <p:cNvSpPr txBox="1"/>
            <p:nvPr/>
          </p:nvSpPr>
          <p:spPr>
            <a:xfrm>
              <a:off x="5684593" y="1756308"/>
              <a:ext cx="817556" cy="1265630"/>
            </a:xfrm>
            <a:prstGeom prst="rect">
              <a:avLst/>
            </a:prstGeom>
            <a:noFill/>
          </p:spPr>
          <p:txBody>
            <a:bodyPr rtlCol="0" wrap="square">
              <a:spAutoFit/>
            </a:bodyPr>
            <a:lstStyle/>
            <a:p>
              <a:pPr algn="ctr"/>
              <a:r>
                <a:rPr altLang="zh-CN" lang="en-US"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12</a:t>
              </a:r>
            </a:p>
          </p:txBody>
        </p:sp>
        <p:sp>
          <p:nvSpPr>
            <p:cNvPr id="10" name="文本框 28"/>
            <p:cNvSpPr txBox="1"/>
            <p:nvPr/>
          </p:nvSpPr>
          <p:spPr>
            <a:xfrm>
              <a:off x="5788304" y="4454468"/>
              <a:ext cx="605483" cy="711621"/>
            </a:xfrm>
            <a:prstGeom prst="rect">
              <a:avLst/>
            </a:prstGeom>
            <a:noFill/>
          </p:spPr>
          <p:txBody>
            <a:bodyPr rtlCol="0" wrap="square">
              <a:spAutoFit/>
            </a:bodyPr>
            <a:lstStyle/>
            <a:p>
              <a:pPr algn="ctr"/>
              <a:r>
                <a:rPr altLang="zh-CN" lang="en-US"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6</a:t>
              </a:r>
            </a:p>
          </p:txBody>
        </p:sp>
        <p:sp>
          <p:nvSpPr>
            <p:cNvPr id="11" name="文本框 31"/>
            <p:cNvSpPr txBox="1"/>
            <p:nvPr/>
          </p:nvSpPr>
          <p:spPr>
            <a:xfrm>
              <a:off x="4416180" y="3084182"/>
              <a:ext cx="621999" cy="711621"/>
            </a:xfrm>
            <a:prstGeom prst="rect">
              <a:avLst/>
            </a:prstGeom>
            <a:noFill/>
          </p:spPr>
          <p:txBody>
            <a:bodyPr rtlCol="0" wrap="square">
              <a:spAutoFit/>
            </a:bodyPr>
            <a:lstStyle/>
            <a:p>
              <a:pPr algn="ctr"/>
              <a:r>
                <a:rPr altLang="zh-CN" lang="en-US"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9</a:t>
              </a:r>
            </a:p>
          </p:txBody>
        </p:sp>
        <p:sp>
          <p:nvSpPr>
            <p:cNvPr id="12" name="文本框 36"/>
            <p:cNvSpPr txBox="1"/>
            <p:nvPr/>
          </p:nvSpPr>
          <p:spPr>
            <a:xfrm>
              <a:off x="7218095" y="3097189"/>
              <a:ext cx="596772" cy="711621"/>
            </a:xfrm>
            <a:prstGeom prst="rect">
              <a:avLst/>
            </a:prstGeom>
            <a:noFill/>
          </p:spPr>
          <p:txBody>
            <a:bodyPr rtlCol="0" wrap="square">
              <a:spAutoFit/>
            </a:bodyPr>
            <a:lstStyle/>
            <a:p>
              <a:pPr algn="ctr"/>
              <a:r>
                <a:rPr altLang="zh-CN" lang="en-US" sz="2109">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rPr>
                <a:t>3</a:t>
              </a:r>
            </a:p>
          </p:txBody>
        </p:sp>
        <p:sp>
          <p:nvSpPr>
            <p:cNvPr id="13" name="任意多边形 12"/>
            <p:cNvSpPr/>
            <p:nvPr/>
          </p:nvSpPr>
          <p:spPr>
            <a:xfrm rot="-900000">
              <a:off x="5915667" y="1984289"/>
              <a:ext cx="76000" cy="1862122"/>
            </a:xfrm>
            <a:custGeom>
              <a:gdLst>
                <a:gd fmla="*/ 0 w 122399" name="connsiteX0"/>
                <a:gd fmla="*/ 2073869 h 2726332" name="connsiteY0"/>
                <a:gd fmla="*/ 4810 w 122399" name="connsiteX1"/>
                <a:gd fmla="*/ 1819901 h 2726332" name="connsiteY1"/>
                <a:gd fmla="*/ 8318 w 122399" name="connsiteX2"/>
                <a:gd fmla="*/ 1764433 h 2726332" name="connsiteY2"/>
                <a:gd fmla="*/ 61200 w 122399" name="connsiteX3"/>
                <a:gd fmla="*/ 0 h 2726332" name="connsiteY3"/>
                <a:gd fmla="*/ 114082 w 122399" name="connsiteX4"/>
                <a:gd fmla="*/ 1764436 h 2726332" name="connsiteY4"/>
                <a:gd fmla="*/ 117589 w 122399" name="connsiteX5"/>
                <a:gd fmla="*/ 1819901 h 2726332" name="connsiteY5"/>
                <a:gd fmla="*/ 122399 w 122399" name="connsiteX6"/>
                <a:gd fmla="*/ 2073869 h 2726332" name="connsiteY6"/>
                <a:gd fmla="*/ 61200 w 122399" name="connsiteX7"/>
                <a:gd fmla="*/ 2726332 h 2726332" name="connsiteY7"/>
                <a:gd fmla="*/ 0 w 122399" name="connsiteX8"/>
                <a:gd fmla="*/ 2073869 h 272633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726332" w="122399">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algn="tl" blurRad="635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任意多边形 13"/>
            <p:cNvSpPr/>
            <p:nvPr/>
          </p:nvSpPr>
          <p:spPr>
            <a:xfrm rot="5400000">
              <a:off x="6297925" y="2729480"/>
              <a:ext cx="69091" cy="1399040"/>
            </a:xfrm>
            <a:custGeom>
              <a:gdLst>
                <a:gd fmla="*/ 0 w 122399" name="connsiteX0"/>
                <a:gd fmla="*/ 2073869 h 2726332" name="connsiteY0"/>
                <a:gd fmla="*/ 4810 w 122399" name="connsiteX1"/>
                <a:gd fmla="*/ 1819901 h 2726332" name="connsiteY1"/>
                <a:gd fmla="*/ 8318 w 122399" name="connsiteX2"/>
                <a:gd fmla="*/ 1764433 h 2726332" name="connsiteY2"/>
                <a:gd fmla="*/ 61200 w 122399" name="connsiteX3"/>
                <a:gd fmla="*/ 0 h 2726332" name="connsiteY3"/>
                <a:gd fmla="*/ 114082 w 122399" name="connsiteX4"/>
                <a:gd fmla="*/ 1764436 h 2726332" name="connsiteY4"/>
                <a:gd fmla="*/ 117589 w 122399" name="connsiteX5"/>
                <a:gd fmla="*/ 1819901 h 2726332" name="connsiteY5"/>
                <a:gd fmla="*/ 122399 w 122399" name="connsiteX6"/>
                <a:gd fmla="*/ 2073869 h 2726332" name="connsiteY6"/>
                <a:gd fmla="*/ 61200 w 122399" name="connsiteX7"/>
                <a:gd fmla="*/ 2726332 h 2726332" name="connsiteY7"/>
                <a:gd fmla="*/ 0 w 122399" name="connsiteX8"/>
                <a:gd fmla="*/ 2073869 h 272633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726332" w="122399">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algn="tl" blurRad="635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5" name="组合 14"/>
            <p:cNvGrpSpPr/>
            <p:nvPr/>
          </p:nvGrpSpPr>
          <p:grpSpPr>
            <a:xfrm>
              <a:off x="6029858" y="3362853"/>
              <a:ext cx="132297" cy="132297"/>
              <a:chOff x="8936533" y="2738955"/>
              <a:chExt cx="211667" cy="211667"/>
            </a:xfrm>
          </p:grpSpPr>
          <p:sp>
            <p:nvSpPr>
              <p:cNvPr id="19" name="椭圆 18"/>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椭圆 19"/>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6" name="椭圆 15"/>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椭圆 16"/>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任意多边形 17"/>
            <p:cNvSpPr/>
            <p:nvPr/>
          </p:nvSpPr>
          <p:spPr>
            <a:xfrm flipH="1" rot="19800000">
              <a:off x="4224759" y="1557843"/>
              <a:ext cx="3742484" cy="3742315"/>
            </a:xfrm>
            <a:custGeom>
              <a:gdLst>
                <a:gd fmla="*/ 2728883 w 3742484" name="connsiteX0"/>
                <a:gd fmla="*/ 3343109 h 3742315" name="connsiteY0"/>
                <a:gd fmla="*/ 2717169 w 3742484" name="connsiteX1"/>
                <a:gd fmla="*/ 3349872 h 3742315" name="connsiteY1"/>
                <a:gd fmla="*/ 2710573 w 3742484" name="connsiteX2"/>
                <a:gd fmla="*/ 3374489 h 3742315" name="connsiteY2"/>
                <a:gd fmla="*/ 2785153 w 3742484" name="connsiteX3"/>
                <a:gd fmla="*/ 3503665 h 3742315" name="connsiteY3"/>
                <a:gd fmla="*/ 2807242 w 3742484" name="connsiteX4"/>
                <a:gd fmla="*/ 3492357 h 3742315" name="connsiteY4"/>
                <a:gd fmla="*/ 2828080 w 3742484" name="connsiteX5"/>
                <a:gd fmla="*/ 3478881 h 3742315" name="connsiteY5"/>
                <a:gd fmla="*/ 2753500 w 3742484" name="connsiteX6"/>
                <a:gd fmla="*/ 3349705 h 3742315" name="connsiteY6"/>
                <a:gd fmla="*/ 2728883 w 3742484" name="connsiteX7"/>
                <a:gd fmla="*/ 3343109 h 3742315" name="connsiteY7"/>
                <a:gd fmla="*/ 3360899 w 3742484" name="connsiteX8"/>
                <a:gd fmla="*/ 2708687 h 3742315" name="connsiteY8"/>
                <a:gd fmla="*/ 3349956 w 3742484" name="connsiteX9"/>
                <a:gd fmla="*/ 2717084 h 3742315" name="connsiteY9"/>
                <a:gd fmla="*/ 3343194 w 3742484" name="connsiteX10"/>
                <a:gd fmla="*/ 2728797 h 3742315" name="connsiteY10"/>
                <a:gd fmla="*/ 3349790 w 3742484" name="connsiteX11"/>
                <a:gd fmla="*/ 2753415 h 3742315" name="connsiteY11"/>
                <a:gd fmla="*/ 3479320 w 3742484" name="connsiteX12"/>
                <a:gd fmla="*/ 2828199 h 3742315" name="connsiteY12"/>
                <a:gd fmla="*/ 3503148 w 3742484" name="connsiteX13"/>
                <a:gd fmla="*/ 2784719 h 3742315" name="connsiteY13"/>
                <a:gd fmla="*/ 3374574 w 3742484" name="connsiteX14"/>
                <a:gd fmla="*/ 2710487 h 3742315" name="connsiteY14"/>
                <a:gd fmla="*/ 3360899 w 3742484" name="connsiteX15"/>
                <a:gd fmla="*/ 2708687 h 3742315" name="connsiteY15"/>
                <a:gd fmla="*/ 1851736 w 3742484" name="connsiteX16"/>
                <a:gd fmla="*/ 3580002 h 3742315" name="connsiteY16"/>
                <a:gd fmla="*/ 1846458 w 3742484" name="connsiteX17"/>
                <a:gd fmla="*/ 3592745 h 3742315" name="connsiteY17"/>
                <a:gd fmla="*/ 1846458 w 3742484" name="connsiteX18"/>
                <a:gd fmla="*/ 3741210 h 3742315" name="connsiteY18"/>
                <a:gd fmla="*/ 1896026 w 3742484" name="connsiteX19"/>
                <a:gd fmla="*/ 3742315 h 3742315" name="connsiteY19"/>
                <a:gd fmla="*/ 1896026 w 3742484" name="connsiteX20"/>
                <a:gd fmla="*/ 3592745 h 3742315" name="connsiteY20"/>
                <a:gd fmla="*/ 1878005 w 3742484" name="connsiteX21"/>
                <a:gd fmla="*/ 3574724 h 3742315" name="connsiteY21"/>
                <a:gd fmla="*/ 1864480 w 3742484" name="connsiteX22"/>
                <a:gd fmla="*/ 3574724 h 3742315" name="connsiteY22"/>
                <a:gd fmla="*/ 1851736 w 3742484" name="connsiteX23"/>
                <a:gd fmla="*/ 3580002 h 3742315" name="connsiteY23"/>
                <a:gd fmla="*/ 999927 w 3742484" name="connsiteX24"/>
                <a:gd fmla="*/ 3341307 h 3742315" name="connsiteY24"/>
                <a:gd fmla="*/ 988985 w 3742484" name="connsiteX25"/>
                <a:gd fmla="*/ 3349703 h 3742315" name="connsiteY25"/>
                <a:gd fmla="*/ 914158 w 3742484" name="connsiteX26"/>
                <a:gd fmla="*/ 3479308 h 3742315" name="connsiteY26"/>
                <a:gd fmla="*/ 957640 w 3742484" name="connsiteX27"/>
                <a:gd fmla="*/ 3503132 h 3742315" name="connsiteY27"/>
                <a:gd fmla="*/ 1031912 w 3742484" name="connsiteX28"/>
                <a:gd fmla="*/ 3374488 h 3742315" name="connsiteY28"/>
                <a:gd fmla="*/ 1025316 w 3742484" name="connsiteX29"/>
                <a:gd fmla="*/ 3349870 h 3742315" name="connsiteY29"/>
                <a:gd fmla="*/ 1013602 w 3742484" name="connsiteX30"/>
                <a:gd fmla="*/ 3343108 h 3742315" name="connsiteY30"/>
                <a:gd fmla="*/ 999927 w 3742484" name="connsiteX31"/>
                <a:gd fmla="*/ 3341307 h 3742315" name="connsiteY31"/>
                <a:gd fmla="*/ 3580087 w 3742484" name="connsiteX32"/>
                <a:gd fmla="*/ 1851651 h 3742315" name="connsiteY32"/>
                <a:gd fmla="*/ 3574809 w 3742484" name="connsiteX33"/>
                <a:gd fmla="*/ 1864394 h 3742315" name="connsiteY33"/>
                <a:gd fmla="*/ 3574809 w 3742484" name="connsiteX34"/>
                <a:gd fmla="*/ 1877920 h 3742315" name="connsiteY34"/>
                <a:gd fmla="*/ 3592830 w 3742484" name="connsiteX35"/>
                <a:gd fmla="*/ 1895941 h 3742315" name="connsiteY35"/>
                <a:gd fmla="*/ 3741375 w 3742484" name="connsiteX36"/>
                <a:gd fmla="*/ 1895941 h 3742315" name="connsiteY36"/>
                <a:gd fmla="*/ 3742484 w 3742484" name="connsiteX37"/>
                <a:gd fmla="*/ 1846373 h 3742315" name="connsiteY37"/>
                <a:gd fmla="*/ 3592830 w 3742484" name="connsiteX38"/>
                <a:gd fmla="*/ 1846373 h 3742315" name="connsiteY38"/>
                <a:gd fmla="*/ 3580087 w 3742484" name="connsiteX39"/>
                <a:gd fmla="*/ 1851651 h 3742315" name="connsiteY39"/>
                <a:gd fmla="*/ 3349789 w 3742484" name="connsiteX40"/>
                <a:gd fmla="*/ 988899 h 3742315" name="connsiteY40"/>
                <a:gd fmla="*/ 3343193 w 3742484" name="connsiteX41"/>
                <a:gd fmla="*/ 1013517 h 3742315" name="connsiteY41"/>
                <a:gd fmla="*/ 3349956 w 3742484" name="connsiteX42"/>
                <a:gd fmla="*/ 1025230 h 3742315" name="connsiteY42"/>
                <a:gd fmla="*/ 3374573 w 3742484" name="connsiteX43"/>
                <a:gd fmla="*/ 1031827 h 3742315" name="connsiteY43"/>
                <a:gd fmla="*/ 3503899 w 3742484" name="connsiteX44"/>
                <a:gd fmla="*/ 957161 h 3742315" name="connsiteY44"/>
                <a:gd fmla="*/ 3492591 w 3742484" name="connsiteX45"/>
                <a:gd fmla="*/ 935071 h 3742315" name="connsiteY45"/>
                <a:gd fmla="*/ 3479115 w 3742484" name="connsiteX46"/>
                <a:gd fmla="*/ 914233 h 3742315" name="connsiteY46"/>
                <a:gd fmla="*/ 367911 w 3742484" name="connsiteX47"/>
                <a:gd fmla="*/ 2710487 h 3742315" name="connsiteY47"/>
                <a:gd fmla="*/ 238585 w 3742484" name="connsiteX48"/>
                <a:gd fmla="*/ 2785154 h 3742315" name="connsiteY48"/>
                <a:gd fmla="*/ 249894 w 3742484" name="connsiteX49"/>
                <a:gd fmla="*/ 2807243 h 3742315" name="connsiteY49"/>
                <a:gd fmla="*/ 263369 w 3742484" name="connsiteX50"/>
                <a:gd fmla="*/ 2828081 h 3742315" name="connsiteY50"/>
                <a:gd fmla="*/ 392695 w 3742484" name="connsiteX51"/>
                <a:gd fmla="*/ 2753415 h 3742315" name="connsiteY51"/>
                <a:gd fmla="*/ 399292 w 3742484" name="connsiteX52"/>
                <a:gd fmla="*/ 2728797 h 3742315" name="connsiteY52"/>
                <a:gd fmla="*/ 392529 w 3742484" name="connsiteX53"/>
                <a:gd fmla="*/ 2717084 h 3742315" name="connsiteY53"/>
                <a:gd fmla="*/ 367911 w 3742484" name="connsiteX54"/>
                <a:gd fmla="*/ 2710487 h 3742315" name="connsiteY54"/>
                <a:gd fmla="*/ 2784845 w 3742484" name="connsiteX55"/>
                <a:gd fmla="*/ 239183 h 3742315" name="connsiteY55"/>
                <a:gd fmla="*/ 2710573 w 3742484" name="connsiteX56"/>
                <a:gd fmla="*/ 367826 h 3742315" name="connsiteY56"/>
                <a:gd fmla="*/ 2717169 w 3742484" name="connsiteX57"/>
                <a:gd fmla="*/ 392443 h 3742315" name="connsiteY57"/>
                <a:gd fmla="*/ 2728883 w 3742484" name="connsiteX58"/>
                <a:gd fmla="*/ 399207 h 3742315" name="connsiteY58"/>
                <a:gd fmla="*/ 2753500 w 3742484" name="connsiteX59"/>
                <a:gd fmla="*/ 392610 h 3742315" name="connsiteY59"/>
                <a:gd fmla="*/ 2828327 w 3742484" name="connsiteX60"/>
                <a:gd fmla="*/ 263006 h 3742315" name="connsiteY60"/>
                <a:gd fmla="*/ 1109 w 3742484" name="connsiteX61"/>
                <a:gd fmla="*/ 1846373 h 3742315" name="connsiteY61"/>
                <a:gd fmla="*/ 0 w 3742484" name="connsiteX62"/>
                <a:gd fmla="*/ 1895941 h 3742315" name="connsiteY62"/>
                <a:gd fmla="*/ 149655 w 3742484" name="connsiteX63"/>
                <a:gd fmla="*/ 1895941 h 3742315" name="connsiteY63"/>
                <a:gd fmla="*/ 167676 w 3742484" name="connsiteX64"/>
                <a:gd fmla="*/ 1877920 h 3742315" name="connsiteY64"/>
                <a:gd fmla="*/ 167676 w 3742484" name="connsiteX65"/>
                <a:gd fmla="*/ 1864394 h 3742315" name="connsiteY65"/>
                <a:gd fmla="*/ 149655 w 3742484" name="connsiteX66"/>
                <a:gd fmla="*/ 1846373 h 3742315" name="connsiteY66"/>
                <a:gd fmla="*/ 1846459 w 3742484" name="connsiteX67"/>
                <a:gd fmla="*/ 0 h 3742315" name="connsiteY67"/>
                <a:gd fmla="*/ 1846459 w 3742484" name="connsiteX68"/>
                <a:gd fmla="*/ 149569 h 3742315" name="connsiteY68"/>
                <a:gd fmla="*/ 1864480 w 3742484" name="connsiteX69"/>
                <a:gd fmla="*/ 167590 h 3742315" name="connsiteY69"/>
                <a:gd fmla="*/ 1878005 w 3742484" name="connsiteX70"/>
                <a:gd fmla="*/ 167590 h 3742315" name="connsiteY70"/>
                <a:gd fmla="*/ 1896027 w 3742484" name="connsiteX71"/>
                <a:gd fmla="*/ 149569 h 3742315" name="connsiteY71"/>
                <a:gd fmla="*/ 1896027 w 3742484" name="connsiteX72"/>
                <a:gd fmla="*/ 1105 h 3742315" name="connsiteY72"/>
                <a:gd fmla="*/ 263165 w 3742484" name="connsiteX73"/>
                <a:gd fmla="*/ 914115 h 3742315" name="connsiteY73"/>
                <a:gd fmla="*/ 239337 w 3742484" name="connsiteX74"/>
                <a:gd fmla="*/ 957595 h 3742315" name="connsiteY74"/>
                <a:gd fmla="*/ 367911 w 3742484" name="connsiteX75"/>
                <a:gd fmla="*/ 1031827 h 3742315" name="connsiteY75"/>
                <a:gd fmla="*/ 392529 w 3742484" name="connsiteX76"/>
                <a:gd fmla="*/ 1025230 h 3742315" name="connsiteY76"/>
                <a:gd fmla="*/ 399291 w 3742484" name="connsiteX77"/>
                <a:gd fmla="*/ 1013517 h 3742315" name="connsiteY77"/>
                <a:gd fmla="*/ 392695 w 3742484" name="connsiteX78"/>
                <a:gd fmla="*/ 988899 h 3742315" name="connsiteY78"/>
                <a:gd fmla="*/ 935242 w 3742484" name="connsiteX79"/>
                <a:gd fmla="*/ 249958 h 3742315" name="connsiteY79"/>
                <a:gd fmla="*/ 914404 w 3742484" name="connsiteX80"/>
                <a:gd fmla="*/ 263434 h 3742315" name="connsiteY80"/>
                <a:gd fmla="*/ 988985 w 3742484" name="connsiteX81"/>
                <a:gd fmla="*/ 392612 h 3742315" name="connsiteY81"/>
                <a:gd fmla="*/ 1013602 w 3742484" name="connsiteX82"/>
                <a:gd fmla="*/ 399208 h 3742315" name="connsiteY82"/>
                <a:gd fmla="*/ 1025316 w 3742484" name="connsiteX83"/>
                <a:gd fmla="*/ 392445 h 3742315" name="connsiteY83"/>
                <a:gd fmla="*/ 1031912 w 3742484" name="connsiteX84"/>
                <a:gd fmla="*/ 367828 h 3742315" name="connsiteY84"/>
                <a:gd fmla="*/ 957331 w 3742484" name="connsiteX85"/>
                <a:gd fmla="*/ 238650 h 3742315" name="connsiteY8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b="b" l="l" r="r" t="t"/>
              <a:pathLst>
                <a:path h="3742315" w="3742484">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black">
                    <a:lumMod val="75000"/>
                    <a:lumOff val="25000"/>
                  </a:prstClr>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78" name="文本框 235"/>
          <p:cNvSpPr txBox="1"/>
          <p:nvPr/>
        </p:nvSpPr>
        <p:spPr>
          <a:xfrm>
            <a:off x="5517955" y="6282265"/>
            <a:ext cx="1567663" cy="348539"/>
          </a:xfrm>
          <a:prstGeom prst="rect">
            <a:avLst/>
          </a:prstGeom>
          <a:noFill/>
        </p:spPr>
        <p:txBody>
          <a:bodyPr rtlCol="0" wrap="square">
            <a:spAutoFit/>
          </a:bodyPr>
          <a:lstStyle/>
          <a:p>
            <a:pPr algn="ctr"/>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81" name="文本框 238"/>
          <p:cNvSpPr txBox="1"/>
          <p:nvPr/>
        </p:nvSpPr>
        <p:spPr>
          <a:xfrm>
            <a:off x="2116139" y="3565885"/>
            <a:ext cx="1503024"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84" name="文本框 241"/>
          <p:cNvSpPr txBox="1"/>
          <p:nvPr/>
        </p:nvSpPr>
        <p:spPr>
          <a:xfrm>
            <a:off x="2570362" y="1677167"/>
            <a:ext cx="1580463"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87" name="文本框 244"/>
          <p:cNvSpPr txBox="1"/>
          <p:nvPr/>
        </p:nvSpPr>
        <p:spPr>
          <a:xfrm>
            <a:off x="5517955" y="987839"/>
            <a:ext cx="1567663" cy="348539"/>
          </a:xfrm>
          <a:prstGeom prst="rect">
            <a:avLst/>
          </a:prstGeom>
          <a:noFill/>
        </p:spPr>
        <p:txBody>
          <a:bodyPr rtlCol="0" wrap="square">
            <a:spAutoFit/>
          </a:bodyPr>
          <a:lstStyle/>
          <a:p>
            <a:pPr algn="ctr"/>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0" name="文本框 250"/>
          <p:cNvSpPr txBox="1"/>
          <p:nvPr/>
        </p:nvSpPr>
        <p:spPr>
          <a:xfrm>
            <a:off x="8783878" y="3500063"/>
            <a:ext cx="1482206"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3" name="文本框 256"/>
          <p:cNvSpPr txBox="1"/>
          <p:nvPr/>
        </p:nvSpPr>
        <p:spPr>
          <a:xfrm>
            <a:off x="8276498" y="1753807"/>
            <a:ext cx="1580463"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6" name="文本框 259"/>
          <p:cNvSpPr txBox="1"/>
          <p:nvPr/>
        </p:nvSpPr>
        <p:spPr>
          <a:xfrm>
            <a:off x="2570362" y="5592428"/>
            <a:ext cx="1580463"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99" name="文本框 262"/>
          <p:cNvSpPr txBox="1"/>
          <p:nvPr/>
        </p:nvSpPr>
        <p:spPr>
          <a:xfrm>
            <a:off x="8417674" y="5322243"/>
            <a:ext cx="1580463" cy="348539"/>
          </a:xfrm>
          <a:prstGeom prst="rect">
            <a:avLst/>
          </a:prstGeom>
          <a:noFill/>
        </p:spPr>
        <p:txBody>
          <a:bodyPr rtlCol="0" wrap="square">
            <a:spAutoFit/>
          </a:bodyPr>
          <a:lstStyle/>
          <a:p>
            <a:r>
              <a:rPr altLang="en-US" lang="zh-CN"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grpSp>
        <p:nvGrpSpPr>
          <p:cNvPr id="77" name="组合 76"/>
          <p:cNvGrpSpPr/>
          <p:nvPr/>
        </p:nvGrpSpPr>
        <p:grpSpPr>
          <a:xfrm>
            <a:off x="5997037" y="1744479"/>
            <a:ext cx="827731" cy="1047634"/>
            <a:chOff x="5685315" y="1260706"/>
            <a:chExt cx="784753" cy="993597"/>
          </a:xfrm>
        </p:grpSpPr>
        <p:grpSp>
          <p:nvGrpSpPr>
            <p:cNvPr id="21" name="组合 20"/>
            <p:cNvGrpSpPr/>
            <p:nvPr/>
          </p:nvGrpSpPr>
          <p:grpSpPr>
            <a:xfrm>
              <a:off x="5685315" y="1260706"/>
              <a:ext cx="784753" cy="993597"/>
              <a:chOff x="4390176" y="890801"/>
              <a:chExt cx="1081244" cy="1368991"/>
            </a:xfrm>
          </p:grpSpPr>
          <p:grpSp>
            <p:nvGrpSpPr>
              <p:cNvPr id="22" name="组合 21"/>
              <p:cNvGrpSpPr/>
              <p:nvPr/>
            </p:nvGrpSpPr>
            <p:grpSpPr>
              <a:xfrm>
                <a:off x="4390176" y="890801"/>
                <a:ext cx="1081244" cy="1368991"/>
                <a:chOff x="4627786" y="1796539"/>
                <a:chExt cx="2675679" cy="3387753"/>
              </a:xfrm>
            </p:grpSpPr>
            <p:sp>
              <p:nvSpPr>
                <p:cNvPr id="26" name="圆角矩形 25"/>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组合 22"/>
              <p:cNvGrpSpPr/>
              <p:nvPr/>
            </p:nvGrpSpPr>
            <p:grpSpPr>
              <a:xfrm>
                <a:off x="4489652" y="976692"/>
                <a:ext cx="873070" cy="1203161"/>
                <a:chOff x="4627786" y="1715908"/>
                <a:chExt cx="2875230" cy="3962302"/>
              </a:xfrm>
            </p:grpSpPr>
            <p:sp>
              <p:nvSpPr>
                <p:cNvPr id="24" name="圆角矩形 23"/>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5" name="椭圆 2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1" name="Group 8"/>
            <p:cNvGrpSpPr>
              <a:grpSpLocks noChangeAspect="1"/>
            </p:cNvGrpSpPr>
            <p:nvPr/>
          </p:nvGrpSpPr>
          <p:grpSpPr>
            <a:xfrm>
              <a:off x="5858420" y="1462384"/>
              <a:ext cx="226065" cy="247705"/>
              <a:chOff x="3437" y="2282"/>
              <a:chExt cx="679" cy="744"/>
            </a:xfrm>
            <a:solidFill>
              <a:srgbClr val="FFB850"/>
            </a:solidFill>
          </p:grpSpPr>
          <p:sp>
            <p:nvSpPr>
              <p:cNvPr id="102"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3"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79" name="组合 78"/>
          <p:cNvGrpSpPr/>
          <p:nvPr/>
        </p:nvGrpSpPr>
        <p:grpSpPr>
          <a:xfrm>
            <a:off x="7351355" y="2305253"/>
            <a:ext cx="827731" cy="1047634"/>
            <a:chOff x="6969313" y="1792555"/>
            <a:chExt cx="784753" cy="993597"/>
          </a:xfrm>
        </p:grpSpPr>
        <p:grpSp>
          <p:nvGrpSpPr>
            <p:cNvPr id="28" name="组合 27"/>
            <p:cNvGrpSpPr/>
            <p:nvPr/>
          </p:nvGrpSpPr>
          <p:grpSpPr>
            <a:xfrm>
              <a:off x="6969313" y="1792555"/>
              <a:ext cx="784753" cy="993597"/>
              <a:chOff x="4390176" y="890801"/>
              <a:chExt cx="1081244" cy="1368991"/>
            </a:xfrm>
          </p:grpSpPr>
          <p:grpSp>
            <p:nvGrpSpPr>
              <p:cNvPr id="29" name="组合 28"/>
              <p:cNvGrpSpPr/>
              <p:nvPr/>
            </p:nvGrpSpPr>
            <p:grpSpPr>
              <a:xfrm>
                <a:off x="4390176" y="890801"/>
                <a:ext cx="1081244" cy="1368991"/>
                <a:chOff x="4627786" y="1796539"/>
                <a:chExt cx="2675679" cy="3387753"/>
              </a:xfrm>
            </p:grpSpPr>
            <p:sp>
              <p:nvSpPr>
                <p:cNvPr id="33" name="圆角矩形 32"/>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0" name="组合 29"/>
              <p:cNvGrpSpPr/>
              <p:nvPr/>
            </p:nvGrpSpPr>
            <p:grpSpPr>
              <a:xfrm>
                <a:off x="4489652" y="976692"/>
                <a:ext cx="873070" cy="1203161"/>
                <a:chOff x="4627786" y="1715908"/>
                <a:chExt cx="2875230" cy="3962302"/>
              </a:xfrm>
            </p:grpSpPr>
            <p:sp>
              <p:nvSpPr>
                <p:cNvPr id="31" name="圆角矩形 30"/>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椭圆 3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4" name="Group 13"/>
            <p:cNvGrpSpPr>
              <a:grpSpLocks noChangeAspect="1"/>
            </p:cNvGrpSpPr>
            <p:nvPr/>
          </p:nvGrpSpPr>
          <p:grpSpPr>
            <a:xfrm>
              <a:off x="7132238" y="1994555"/>
              <a:ext cx="247896" cy="250823"/>
              <a:chOff x="2426" y="2781"/>
              <a:chExt cx="593" cy="600"/>
            </a:xfrm>
            <a:solidFill>
              <a:srgbClr val="01ACBE"/>
            </a:solidFill>
          </p:grpSpPr>
          <p:sp>
            <p:nvSpPr>
              <p:cNvPr id="105"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6"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80" name="组合 79"/>
          <p:cNvGrpSpPr/>
          <p:nvPr/>
        </p:nvGrpSpPr>
        <p:grpSpPr>
          <a:xfrm>
            <a:off x="7912332" y="3659081"/>
            <a:ext cx="827731" cy="1047634"/>
            <a:chOff x="7501162" y="3076553"/>
            <a:chExt cx="784753" cy="993597"/>
          </a:xfrm>
        </p:grpSpPr>
        <p:grpSp>
          <p:nvGrpSpPr>
            <p:cNvPr id="35" name="组合 34"/>
            <p:cNvGrpSpPr/>
            <p:nvPr/>
          </p:nvGrpSpPr>
          <p:grpSpPr>
            <a:xfrm>
              <a:off x="7501162" y="3076553"/>
              <a:ext cx="784753" cy="993597"/>
              <a:chOff x="4390176" y="890801"/>
              <a:chExt cx="1081244" cy="1368991"/>
            </a:xfrm>
          </p:grpSpPr>
          <p:grpSp>
            <p:nvGrpSpPr>
              <p:cNvPr id="36" name="组合 35"/>
              <p:cNvGrpSpPr/>
              <p:nvPr/>
            </p:nvGrpSpPr>
            <p:grpSpPr>
              <a:xfrm>
                <a:off x="4390176" y="890801"/>
                <a:ext cx="1081244" cy="1368991"/>
                <a:chOff x="4627786" y="1796539"/>
                <a:chExt cx="2675679" cy="3387753"/>
              </a:xfrm>
            </p:grpSpPr>
            <p:sp>
              <p:nvSpPr>
                <p:cNvPr id="40" name="圆角矩形 39"/>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椭圆 4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7" name="组合 36"/>
              <p:cNvGrpSpPr/>
              <p:nvPr/>
            </p:nvGrpSpPr>
            <p:grpSpPr>
              <a:xfrm>
                <a:off x="4489652" y="976692"/>
                <a:ext cx="873070" cy="1203161"/>
                <a:chOff x="4627786" y="1715908"/>
                <a:chExt cx="2875230" cy="3962302"/>
              </a:xfrm>
            </p:grpSpPr>
            <p:sp>
              <p:nvSpPr>
                <p:cNvPr id="38" name="圆角矩形 37"/>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椭圆 3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7" name="Group 18"/>
            <p:cNvGrpSpPr>
              <a:grpSpLocks noChangeAspect="1"/>
            </p:cNvGrpSpPr>
            <p:nvPr/>
          </p:nvGrpSpPr>
          <p:grpSpPr>
            <a:xfrm>
              <a:off x="7662694" y="3283623"/>
              <a:ext cx="257512" cy="239954"/>
              <a:chOff x="3802" y="2858"/>
              <a:chExt cx="616" cy="574"/>
            </a:xfrm>
            <a:solidFill>
              <a:srgbClr val="E87071"/>
            </a:solidFill>
          </p:grpSpPr>
          <p:sp>
            <p:nvSpPr>
              <p:cNvPr id="108"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9"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0"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1"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2"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82" name="组合 81"/>
          <p:cNvGrpSpPr/>
          <p:nvPr/>
        </p:nvGrpSpPr>
        <p:grpSpPr>
          <a:xfrm>
            <a:off x="7351355" y="5012911"/>
            <a:ext cx="827731" cy="1047634"/>
            <a:chOff x="6969313" y="4360551"/>
            <a:chExt cx="784753" cy="993597"/>
          </a:xfrm>
        </p:grpSpPr>
        <p:grpSp>
          <p:nvGrpSpPr>
            <p:cNvPr id="42" name="组合 41"/>
            <p:cNvGrpSpPr/>
            <p:nvPr/>
          </p:nvGrpSpPr>
          <p:grpSpPr>
            <a:xfrm>
              <a:off x="6969313" y="4360551"/>
              <a:ext cx="784753" cy="993597"/>
              <a:chOff x="4390176" y="890801"/>
              <a:chExt cx="1081244" cy="1368991"/>
            </a:xfrm>
          </p:grpSpPr>
          <p:grpSp>
            <p:nvGrpSpPr>
              <p:cNvPr id="43" name="组合 42"/>
              <p:cNvGrpSpPr/>
              <p:nvPr/>
            </p:nvGrpSpPr>
            <p:grpSpPr>
              <a:xfrm>
                <a:off x="4390176" y="890801"/>
                <a:ext cx="1081244" cy="1368991"/>
                <a:chOff x="4627786" y="1796539"/>
                <a:chExt cx="2675679" cy="3387753"/>
              </a:xfrm>
            </p:grpSpPr>
            <p:sp>
              <p:nvSpPr>
                <p:cNvPr id="47" name="圆角矩形 46"/>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8" name="椭圆 4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4" name="组合 43"/>
              <p:cNvGrpSpPr/>
              <p:nvPr/>
            </p:nvGrpSpPr>
            <p:grpSpPr>
              <a:xfrm>
                <a:off x="4489652" y="976692"/>
                <a:ext cx="873070" cy="1203161"/>
                <a:chOff x="4627786" y="1715908"/>
                <a:chExt cx="2875230" cy="3962302"/>
              </a:xfrm>
            </p:grpSpPr>
            <p:sp>
              <p:nvSpPr>
                <p:cNvPr id="45" name="圆角矩形 44"/>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6" name="椭圆 4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13" name="Group 26"/>
            <p:cNvGrpSpPr>
              <a:grpSpLocks noChangeAspect="1"/>
            </p:cNvGrpSpPr>
            <p:nvPr/>
          </p:nvGrpSpPr>
          <p:grpSpPr>
            <a:xfrm>
              <a:off x="7091432" y="4610048"/>
              <a:ext cx="333237" cy="165205"/>
              <a:chOff x="5676" y="2597"/>
              <a:chExt cx="1061" cy="526"/>
            </a:xfrm>
            <a:solidFill>
              <a:srgbClr val="00AF92"/>
            </a:solidFill>
          </p:grpSpPr>
          <p:sp>
            <p:nvSpPr>
              <p:cNvPr id="114"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5"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6"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7"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8"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19"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0"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1"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2"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3"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4"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5"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6"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7"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28"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83" name="组合 82"/>
          <p:cNvGrpSpPr/>
          <p:nvPr/>
        </p:nvGrpSpPr>
        <p:grpSpPr>
          <a:xfrm>
            <a:off x="5997037" y="5573686"/>
            <a:ext cx="827731" cy="1047634"/>
            <a:chOff x="5685315" y="4892401"/>
            <a:chExt cx="784753" cy="993597"/>
          </a:xfrm>
        </p:grpSpPr>
        <p:grpSp>
          <p:nvGrpSpPr>
            <p:cNvPr id="49" name="组合 48"/>
            <p:cNvGrpSpPr/>
            <p:nvPr/>
          </p:nvGrpSpPr>
          <p:grpSpPr>
            <a:xfrm>
              <a:off x="5685315" y="4892401"/>
              <a:ext cx="784753" cy="993597"/>
              <a:chOff x="4390176" y="890801"/>
              <a:chExt cx="1081244" cy="1368991"/>
            </a:xfrm>
          </p:grpSpPr>
          <p:grpSp>
            <p:nvGrpSpPr>
              <p:cNvPr id="50" name="组合 49"/>
              <p:cNvGrpSpPr/>
              <p:nvPr/>
            </p:nvGrpSpPr>
            <p:grpSpPr>
              <a:xfrm>
                <a:off x="4390176" y="890801"/>
                <a:ext cx="1081244" cy="1368991"/>
                <a:chOff x="4627786" y="1796539"/>
                <a:chExt cx="2675679" cy="3387753"/>
              </a:xfrm>
            </p:grpSpPr>
            <p:sp>
              <p:nvSpPr>
                <p:cNvPr id="54" name="圆角矩形 53"/>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5" name="椭圆 5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1" name="组合 50"/>
              <p:cNvGrpSpPr/>
              <p:nvPr/>
            </p:nvGrpSpPr>
            <p:grpSpPr>
              <a:xfrm>
                <a:off x="4489652" y="976692"/>
                <a:ext cx="873070" cy="1203161"/>
                <a:chOff x="4627786" y="1715908"/>
                <a:chExt cx="2875230" cy="3962302"/>
              </a:xfrm>
            </p:grpSpPr>
            <p:sp>
              <p:nvSpPr>
                <p:cNvPr id="52" name="圆角矩形 51"/>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3" name="椭圆 5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129" name="Freeform 108"/>
            <p:cNvSpPr>
              <a:spLocks noEditPoints="1"/>
            </p:cNvSpPr>
            <p:nvPr/>
          </p:nvSpPr>
          <p:spPr bwMode="auto">
            <a:xfrm>
              <a:off x="5838421" y="5086977"/>
              <a:ext cx="276466" cy="277460"/>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5" name="组合 84"/>
          <p:cNvGrpSpPr/>
          <p:nvPr/>
        </p:nvGrpSpPr>
        <p:grpSpPr>
          <a:xfrm>
            <a:off x="4642717" y="5012911"/>
            <a:ext cx="827731" cy="1047634"/>
            <a:chOff x="4401316" y="4360551"/>
            <a:chExt cx="784753" cy="993597"/>
          </a:xfrm>
        </p:grpSpPr>
        <p:grpSp>
          <p:nvGrpSpPr>
            <p:cNvPr id="56" name="组合 55"/>
            <p:cNvGrpSpPr/>
            <p:nvPr/>
          </p:nvGrpSpPr>
          <p:grpSpPr>
            <a:xfrm>
              <a:off x="4401316" y="4360551"/>
              <a:ext cx="784753" cy="993597"/>
              <a:chOff x="4390176" y="890801"/>
              <a:chExt cx="1081244" cy="1368991"/>
            </a:xfrm>
          </p:grpSpPr>
          <p:grpSp>
            <p:nvGrpSpPr>
              <p:cNvPr id="57" name="组合 56"/>
              <p:cNvGrpSpPr/>
              <p:nvPr/>
            </p:nvGrpSpPr>
            <p:grpSpPr>
              <a:xfrm>
                <a:off x="4390176" y="890801"/>
                <a:ext cx="1081244" cy="1368991"/>
                <a:chOff x="4627786" y="1796539"/>
                <a:chExt cx="2675679" cy="3387753"/>
              </a:xfrm>
            </p:grpSpPr>
            <p:sp>
              <p:nvSpPr>
                <p:cNvPr id="61" name="圆角矩形 60"/>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2" name="椭圆 6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8" name="组合 57"/>
              <p:cNvGrpSpPr/>
              <p:nvPr/>
            </p:nvGrpSpPr>
            <p:grpSpPr>
              <a:xfrm>
                <a:off x="4489652" y="976692"/>
                <a:ext cx="873070" cy="1203161"/>
                <a:chOff x="4627786" y="1715908"/>
                <a:chExt cx="2875230" cy="3962302"/>
              </a:xfrm>
            </p:grpSpPr>
            <p:sp>
              <p:nvSpPr>
                <p:cNvPr id="59" name="圆角矩形 58"/>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0" name="椭圆 5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30" name="组合 129"/>
            <p:cNvGrpSpPr/>
            <p:nvPr/>
          </p:nvGrpSpPr>
          <p:grpSpPr>
            <a:xfrm>
              <a:off x="4578170" y="4573688"/>
              <a:ext cx="235385" cy="256153"/>
              <a:chOff x="4873626" y="1965325"/>
              <a:chExt cx="269876" cy="293688"/>
            </a:xfrm>
            <a:solidFill>
              <a:srgbClr val="C65885"/>
            </a:solidFill>
          </p:grpSpPr>
          <p:sp>
            <p:nvSpPr>
              <p:cNvPr id="131"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2"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3"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4"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accent6"/>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86" name="组合 85"/>
          <p:cNvGrpSpPr/>
          <p:nvPr/>
        </p:nvGrpSpPr>
        <p:grpSpPr>
          <a:xfrm>
            <a:off x="4081740" y="3659081"/>
            <a:ext cx="827731" cy="1047634"/>
            <a:chOff x="3869467" y="3076553"/>
            <a:chExt cx="784753" cy="993597"/>
          </a:xfrm>
        </p:grpSpPr>
        <p:grpSp>
          <p:nvGrpSpPr>
            <p:cNvPr id="63" name="组合 62"/>
            <p:cNvGrpSpPr/>
            <p:nvPr/>
          </p:nvGrpSpPr>
          <p:grpSpPr>
            <a:xfrm>
              <a:off x="3869467" y="3076553"/>
              <a:ext cx="784753" cy="993597"/>
              <a:chOff x="4390176" y="890801"/>
              <a:chExt cx="1081244" cy="1368991"/>
            </a:xfrm>
          </p:grpSpPr>
          <p:grpSp>
            <p:nvGrpSpPr>
              <p:cNvPr id="64" name="组合 63"/>
              <p:cNvGrpSpPr/>
              <p:nvPr/>
            </p:nvGrpSpPr>
            <p:grpSpPr>
              <a:xfrm>
                <a:off x="4390176" y="890801"/>
                <a:ext cx="1081244" cy="1368991"/>
                <a:chOff x="4627786" y="1796539"/>
                <a:chExt cx="2675679" cy="3387753"/>
              </a:xfrm>
            </p:grpSpPr>
            <p:sp>
              <p:nvSpPr>
                <p:cNvPr id="68" name="圆角矩形 67"/>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9" name="椭圆 6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5" name="组合 64"/>
              <p:cNvGrpSpPr/>
              <p:nvPr/>
            </p:nvGrpSpPr>
            <p:grpSpPr>
              <a:xfrm>
                <a:off x="4489652" y="976692"/>
                <a:ext cx="873070" cy="1203161"/>
                <a:chOff x="4627786" y="1715908"/>
                <a:chExt cx="2875230" cy="3962302"/>
              </a:xfrm>
            </p:grpSpPr>
            <p:sp>
              <p:nvSpPr>
                <p:cNvPr id="66" name="圆角矩形 65"/>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7" name="椭圆 6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35" name="Group 17"/>
            <p:cNvGrpSpPr>
              <a:grpSpLocks noChangeAspect="1"/>
            </p:cNvGrpSpPr>
            <p:nvPr/>
          </p:nvGrpSpPr>
          <p:grpSpPr>
            <a:xfrm>
              <a:off x="4052888" y="3285349"/>
              <a:ext cx="222715" cy="239071"/>
              <a:chOff x="231" y="1205"/>
              <a:chExt cx="640" cy="687"/>
            </a:xfrm>
            <a:solidFill>
              <a:srgbClr val="FBAE75"/>
            </a:solidFill>
            <a:effectLst/>
          </p:grpSpPr>
          <p:sp>
            <p:nvSpPr>
              <p:cNvPr id="136"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rgbClr val="FBAE75"/>
                  </a:solidFill>
                  <a:latin charset="0" panose="020b0604020202020204" pitchFamily="34" typeface="Arial"/>
                  <a:ea charset="-122" panose="020b0503020204020204" pitchFamily="34" typeface="微软雅黑"/>
                  <a:sym charset="0" panose="020b0604020202020204" pitchFamily="34" typeface="Arial"/>
                </a:endParaRPr>
              </a:p>
            </p:txBody>
          </p:sp>
          <p:sp>
            <p:nvSpPr>
              <p:cNvPr id="137"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5">
                  <a:lumMod val="7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rgbClr val="FBAE75"/>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88" name="组合 87"/>
          <p:cNvGrpSpPr/>
          <p:nvPr/>
        </p:nvGrpSpPr>
        <p:grpSpPr>
          <a:xfrm>
            <a:off x="4642717" y="2305253"/>
            <a:ext cx="827731" cy="1047634"/>
            <a:chOff x="4401316" y="1792555"/>
            <a:chExt cx="784753" cy="993597"/>
          </a:xfrm>
        </p:grpSpPr>
        <p:grpSp>
          <p:nvGrpSpPr>
            <p:cNvPr id="70" name="组合 69"/>
            <p:cNvGrpSpPr/>
            <p:nvPr/>
          </p:nvGrpSpPr>
          <p:grpSpPr>
            <a:xfrm>
              <a:off x="4401316" y="1792555"/>
              <a:ext cx="784753" cy="993597"/>
              <a:chOff x="4390176" y="890801"/>
              <a:chExt cx="1081244" cy="1368991"/>
            </a:xfrm>
          </p:grpSpPr>
          <p:grpSp>
            <p:nvGrpSpPr>
              <p:cNvPr id="71" name="组合 70"/>
              <p:cNvGrpSpPr/>
              <p:nvPr/>
            </p:nvGrpSpPr>
            <p:grpSpPr>
              <a:xfrm>
                <a:off x="4390176" y="890801"/>
                <a:ext cx="1081244" cy="1368991"/>
                <a:chOff x="4627786" y="1796539"/>
                <a:chExt cx="2675679" cy="3387753"/>
              </a:xfrm>
            </p:grpSpPr>
            <p:sp>
              <p:nvSpPr>
                <p:cNvPr id="75" name="圆角矩形 74"/>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6" name="椭圆 7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2" name="组合 71"/>
              <p:cNvGrpSpPr/>
              <p:nvPr/>
            </p:nvGrpSpPr>
            <p:grpSpPr>
              <a:xfrm>
                <a:off x="4489652" y="976692"/>
                <a:ext cx="873070" cy="1203161"/>
                <a:chOff x="4627786" y="1715908"/>
                <a:chExt cx="2875230" cy="3962302"/>
              </a:xfrm>
            </p:grpSpPr>
            <p:sp>
              <p:nvSpPr>
                <p:cNvPr id="73" name="圆角矩形 72"/>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74" name="椭圆 7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38" name="组合 137"/>
            <p:cNvGrpSpPr/>
            <p:nvPr/>
          </p:nvGrpSpPr>
          <p:grpSpPr>
            <a:xfrm>
              <a:off x="4577339" y="1995690"/>
              <a:ext cx="224532" cy="253393"/>
              <a:chOff x="10815638" y="1174750"/>
              <a:chExt cx="728663" cy="822325"/>
            </a:xfrm>
            <a:solidFill>
              <a:schemeClr val="bg1">
                <a:lumMod val="50000"/>
              </a:schemeClr>
            </a:solidFill>
          </p:grpSpPr>
          <p:sp>
            <p:nvSpPr>
              <p:cNvPr id="139" name="Freeform 33"/>
              <p:cNvSpPr>
                <a:spLocks noEditPoints="1"/>
              </p:cNvSpPr>
              <p:nvPr/>
            </p:nvSpPr>
            <p:spPr bwMode="auto">
              <a:xfrm>
                <a:off x="10815638" y="1174750"/>
                <a:ext cx="728663" cy="822325"/>
              </a:xfrm>
              <a:custGeom>
                <a:gdLst>
                  <a:gd fmla="*/ 103 w 194" name="T0"/>
                  <a:gd fmla="*/ 26 h 219" name="T1"/>
                  <a:gd fmla="*/ 103 w 194" name="T2"/>
                  <a:gd fmla="*/ 18 h 219" name="T3"/>
                  <a:gd fmla="*/ 120 w 194" name="T4"/>
                  <a:gd fmla="*/ 18 h 219" name="T5"/>
                  <a:gd fmla="*/ 120 w 194" name="T6"/>
                  <a:gd fmla="*/ 0 h 219" name="T7"/>
                  <a:gd fmla="*/ 74 w 194" name="T8"/>
                  <a:gd fmla="*/ 0 h 219" name="T9"/>
                  <a:gd fmla="*/ 74 w 194" name="T10"/>
                  <a:gd fmla="*/ 18 h 219" name="T11"/>
                  <a:gd fmla="*/ 91 w 194" name="T12"/>
                  <a:gd fmla="*/ 18 h 219" name="T13"/>
                  <a:gd fmla="*/ 91 w 194" name="T14"/>
                  <a:gd fmla="*/ 26 h 219" name="T15"/>
                  <a:gd fmla="*/ 0 w 194" name="T16"/>
                  <a:gd fmla="*/ 122 h 219" name="T17"/>
                  <a:gd fmla="*/ 97 w 194" name="T18"/>
                  <a:gd fmla="*/ 219 h 219" name="T19"/>
                  <a:gd fmla="*/ 194 w 194" name="T20"/>
                  <a:gd fmla="*/ 122 h 219" name="T21"/>
                  <a:gd fmla="*/ 103 w 194" name="T22"/>
                  <a:gd fmla="*/ 26 h 219" name="T23"/>
                  <a:gd fmla="*/ 158 w 194" name="T24"/>
                  <a:gd fmla="*/ 180 h 219" name="T25"/>
                  <a:gd fmla="*/ 145 w 194" name="T26"/>
                  <a:gd fmla="*/ 167 h 219" name="T27"/>
                  <a:gd fmla="*/ 142 w 194" name="T28"/>
                  <a:gd fmla="*/ 171 h 219" name="T29"/>
                  <a:gd fmla="*/ 154 w 194" name="T30"/>
                  <a:gd fmla="*/ 183 h 219" name="T31"/>
                  <a:gd fmla="*/ 100 w 194" name="T32"/>
                  <a:gd fmla="*/ 206 h 219" name="T33"/>
                  <a:gd fmla="*/ 100 w 194" name="T34"/>
                  <a:gd fmla="*/ 188 h 219" name="T35"/>
                  <a:gd fmla="*/ 95 w 194" name="T36"/>
                  <a:gd fmla="*/ 188 h 219" name="T37"/>
                  <a:gd fmla="*/ 95 w 194" name="T38"/>
                  <a:gd fmla="*/ 206 h 219" name="T39"/>
                  <a:gd fmla="*/ 40 w 194" name="T40"/>
                  <a:gd fmla="*/ 183 h 219" name="T41"/>
                  <a:gd fmla="*/ 52 w 194" name="T42"/>
                  <a:gd fmla="*/ 171 h 219" name="T43"/>
                  <a:gd fmla="*/ 49 w 194" name="T44"/>
                  <a:gd fmla="*/ 167 h 219" name="T45"/>
                  <a:gd fmla="*/ 36 w 194" name="T46"/>
                  <a:gd fmla="*/ 180 h 219" name="T47"/>
                  <a:gd fmla="*/ 14 w 194" name="T48"/>
                  <a:gd fmla="*/ 125 h 219" name="T49"/>
                  <a:gd fmla="*/ 31 w 194" name="T50"/>
                  <a:gd fmla="*/ 125 h 219" name="T51"/>
                  <a:gd fmla="*/ 31 w 194" name="T52"/>
                  <a:gd fmla="*/ 120 h 219" name="T53"/>
                  <a:gd fmla="*/ 14 w 194" name="T54"/>
                  <a:gd fmla="*/ 120 h 219" name="T55"/>
                  <a:gd fmla="*/ 36 w 194" name="T56"/>
                  <a:gd fmla="*/ 65 h 219" name="T57"/>
                  <a:gd fmla="*/ 49 w 194" name="T58"/>
                  <a:gd fmla="*/ 78 h 219" name="T59"/>
                  <a:gd fmla="*/ 52 w 194" name="T60"/>
                  <a:gd fmla="*/ 74 h 219" name="T61"/>
                  <a:gd fmla="*/ 40 w 194" name="T62"/>
                  <a:gd fmla="*/ 62 h 219" name="T63"/>
                  <a:gd fmla="*/ 95 w 194" name="T64"/>
                  <a:gd fmla="*/ 39 h 219" name="T65"/>
                  <a:gd fmla="*/ 95 w 194" name="T66"/>
                  <a:gd fmla="*/ 56 h 219" name="T67"/>
                  <a:gd fmla="*/ 100 w 194" name="T68"/>
                  <a:gd fmla="*/ 56 h 219" name="T69"/>
                  <a:gd fmla="*/ 100 w 194" name="T70"/>
                  <a:gd fmla="*/ 39 h 219" name="T71"/>
                  <a:gd fmla="*/ 154 w 194" name="T72"/>
                  <a:gd fmla="*/ 62 h 219" name="T73"/>
                  <a:gd fmla="*/ 142 w 194" name="T74"/>
                  <a:gd fmla="*/ 74 h 219" name="T75"/>
                  <a:gd fmla="*/ 145 w 194" name="T76"/>
                  <a:gd fmla="*/ 78 h 219" name="T77"/>
                  <a:gd fmla="*/ 158 w 194" name="T78"/>
                  <a:gd fmla="*/ 65 h 219" name="T79"/>
                  <a:gd fmla="*/ 180 w 194" name="T80"/>
                  <a:gd fmla="*/ 120 h 219" name="T81"/>
                  <a:gd fmla="*/ 163 w 194" name="T82"/>
                  <a:gd fmla="*/ 120 h 219" name="T83"/>
                  <a:gd fmla="*/ 163 w 194" name="T84"/>
                  <a:gd fmla="*/ 125 h 219" name="T85"/>
                  <a:gd fmla="*/ 180 w 194" name="T86"/>
                  <a:gd fmla="*/ 125 h 219" name="T87"/>
                  <a:gd fmla="*/ 158 w 194" name="T88"/>
                  <a:gd fmla="*/ 180 h 2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19" w="194">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40" name="Freeform 34"/>
              <p:cNvSpPr/>
              <p:nvPr/>
            </p:nvSpPr>
            <p:spPr bwMode="auto">
              <a:xfrm>
                <a:off x="11153775" y="1404937"/>
                <a:ext cx="160338" cy="273050"/>
              </a:xfrm>
              <a:custGeom>
                <a:gdLst>
                  <a:gd fmla="*/ 101 w 101" name="T0"/>
                  <a:gd fmla="*/ 66 h 172" name="T1"/>
                  <a:gd fmla="*/ 94 w 101" name="T2"/>
                  <a:gd fmla="*/ 59 h 172" name="T3"/>
                  <a:gd fmla="*/ 21 w 101" name="T4"/>
                  <a:gd fmla="*/ 132 h 172" name="T5"/>
                  <a:gd fmla="*/ 21 w 101" name="T6"/>
                  <a:gd fmla="*/ 0 h 172" name="T7"/>
                  <a:gd fmla="*/ 11 w 101" name="T8"/>
                  <a:gd fmla="*/ 0 h 172" name="T9"/>
                  <a:gd fmla="*/ 11 w 101" name="T10"/>
                  <a:gd fmla="*/ 141 h 172" name="T11"/>
                  <a:gd fmla="*/ 0 w 101" name="T12"/>
                  <a:gd fmla="*/ 153 h 172" name="T13"/>
                  <a:gd fmla="*/ 7 w 101" name="T14"/>
                  <a:gd fmla="*/ 163 h 172" name="T15"/>
                  <a:gd fmla="*/ 11 w 101" name="T16"/>
                  <a:gd fmla="*/ 158 h 172" name="T17"/>
                  <a:gd fmla="*/ 11 w 101" name="T18"/>
                  <a:gd fmla="*/ 172 h 172" name="T19"/>
                  <a:gd fmla="*/ 21 w 101" name="T20"/>
                  <a:gd fmla="*/ 172 h 172" name="T21"/>
                  <a:gd fmla="*/ 21 w 101" name="T22"/>
                  <a:gd fmla="*/ 146 h 172" name="T23"/>
                  <a:gd fmla="*/ 101 w 101" name="T24"/>
                  <a:gd fmla="*/ 66 h 17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2" w="100">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2">
                  <a:lumMod val="60000"/>
                  <a:lumOff val="40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141" name="文本框 129"/>
          <p:cNvSpPr txBox="1"/>
          <p:nvPr/>
        </p:nvSpPr>
        <p:spPr>
          <a:xfrm>
            <a:off x="5329045" y="1298264"/>
            <a:ext cx="2009903" cy="477317"/>
          </a:xfrm>
          <a:prstGeom prst="rect">
            <a:avLst/>
          </a:prstGeom>
          <a:noFill/>
        </p:spPr>
        <p:txBody>
          <a:bodyPr rtlCol="0" wrap="square">
            <a:spAutoFit/>
          </a:bodyPr>
          <a:lstStyle/>
          <a:p>
            <a:pPr algn="ct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sp>
        <p:nvSpPr>
          <p:cNvPr id="142" name="文本框 129"/>
          <p:cNvSpPr txBox="1"/>
          <p:nvPr/>
        </p:nvSpPr>
        <p:spPr>
          <a:xfrm>
            <a:off x="5330892" y="6656599"/>
            <a:ext cx="2009903" cy="477317"/>
          </a:xfrm>
          <a:prstGeom prst="rect">
            <a:avLst/>
          </a:prstGeom>
          <a:noFill/>
        </p:spPr>
        <p:txBody>
          <a:bodyPr rtlCol="0" wrap="square">
            <a:spAutoFit/>
          </a:bodyPr>
          <a:lstStyle/>
          <a:p>
            <a:pPr algn="ctr">
              <a:lnSpc>
                <a:spcPct val="12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sp>
        <p:nvSpPr>
          <p:cNvPr id="143" name="文本框 129"/>
          <p:cNvSpPr txBox="1"/>
          <p:nvPr/>
        </p:nvSpPr>
        <p:spPr>
          <a:xfrm>
            <a:off x="1188711" y="2026277"/>
            <a:ext cx="2810211" cy="814959"/>
          </a:xfrm>
          <a:prstGeom prst="rect">
            <a:avLst/>
          </a:prstGeom>
          <a:noFill/>
        </p:spPr>
        <p:txBody>
          <a:bodyPr rtlCol="0" wrap="square">
            <a:spAutoFit/>
          </a:bodyPr>
          <a:lstStyle/>
          <a:p>
            <a:pPr algn="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4" name="文本框 129"/>
          <p:cNvSpPr txBox="1"/>
          <p:nvPr/>
        </p:nvSpPr>
        <p:spPr>
          <a:xfrm>
            <a:off x="808953" y="3941611"/>
            <a:ext cx="2810211" cy="814959"/>
          </a:xfrm>
          <a:prstGeom prst="rect">
            <a:avLst/>
          </a:prstGeom>
          <a:noFill/>
        </p:spPr>
        <p:txBody>
          <a:bodyPr rtlCol="0" wrap="square">
            <a:spAutoFit/>
          </a:bodyPr>
          <a:lstStyle/>
          <a:p>
            <a:pPr algn="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5" name="文本框 129"/>
          <p:cNvSpPr txBox="1"/>
          <p:nvPr/>
        </p:nvSpPr>
        <p:spPr>
          <a:xfrm>
            <a:off x="1199438" y="5997601"/>
            <a:ext cx="2810211" cy="814959"/>
          </a:xfrm>
          <a:prstGeom prst="rect">
            <a:avLst/>
          </a:prstGeom>
          <a:noFill/>
        </p:spPr>
        <p:txBody>
          <a:bodyPr rtlCol="0" wrap="square">
            <a:spAutoFit/>
          </a:bodyPr>
          <a:lstStyle/>
          <a:p>
            <a:pPr algn="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6" name="文本框 129"/>
          <p:cNvSpPr txBox="1"/>
          <p:nvPr/>
        </p:nvSpPr>
        <p:spPr>
          <a:xfrm>
            <a:off x="8252213" y="2135688"/>
            <a:ext cx="2810211" cy="814959"/>
          </a:xfrm>
          <a:prstGeom prst="rect">
            <a:avLst/>
          </a:prstGeom>
          <a:noFill/>
        </p:spPr>
        <p:txBody>
          <a:bodyPr rtlCol="0" wrap="square">
            <a:spAutoFit/>
          </a:bodyPr>
          <a:lstStyle/>
          <a:p>
            <a:pP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7" name="文本框 129"/>
          <p:cNvSpPr txBox="1"/>
          <p:nvPr/>
        </p:nvSpPr>
        <p:spPr>
          <a:xfrm>
            <a:off x="8783875" y="3891645"/>
            <a:ext cx="2810211" cy="814959"/>
          </a:xfrm>
          <a:prstGeom prst="rect">
            <a:avLst/>
          </a:prstGeom>
          <a:noFill/>
        </p:spPr>
        <p:txBody>
          <a:bodyPr rtlCol="0" wrap="square">
            <a:spAutoFit/>
          </a:bodyPr>
          <a:lstStyle/>
          <a:p>
            <a:pP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8" name="文本框 129"/>
          <p:cNvSpPr txBox="1"/>
          <p:nvPr/>
        </p:nvSpPr>
        <p:spPr>
          <a:xfrm>
            <a:off x="8404117" y="5693902"/>
            <a:ext cx="2810211" cy="814959"/>
          </a:xfrm>
          <a:prstGeom prst="rect">
            <a:avLst/>
          </a:prstGeom>
          <a:noFill/>
        </p:spPr>
        <p:txBody>
          <a:bodyPr rtlCol="0" wrap="square">
            <a:spAutoFit/>
          </a:bodyPr>
          <a:lstStyle/>
          <a:p>
            <a:pP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a:t>
            </a:r>
          </a:p>
        </p:txBody>
      </p:sp>
      <p:sp>
        <p:nvSpPr>
          <p:cNvPr id="149" name="矩形 14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50" name="矩形 14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51" name="文本框 15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52" name="文本框 15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674381450"/>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heel(1)" transition="in">
                                      <p:cBhvr>
                                        <p:cTn dur="1000" id="7"/>
                                        <p:tgtEl>
                                          <p:spTgt spid="2"/>
                                        </p:tgtEl>
                                      </p:cBhvr>
                                    </p:animEffect>
                                  </p:childTnLst>
                                </p:cTn>
                              </p:par>
                            </p:childTnLst>
                          </p:cTn>
                        </p:par>
                        <p:par>
                          <p:cTn fill="hold" id="8" nodeType="afterGroup">
                            <p:stCondLst>
                              <p:cond delay="1000"/>
                            </p:stCondLst>
                            <p:childTnLst>
                              <p:par>
                                <p:cTn fill="hold" id="9" nodeType="afterEffect" presetClass="entr" presetID="21"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heel(1)" transition="in">
                                      <p:cBhvr>
                                        <p:cTn dur="1000" id="11"/>
                                        <p:tgtEl>
                                          <p:spTgt spid="6"/>
                                        </p:tgtEl>
                                      </p:cBhvr>
                                    </p:animEffect>
                                  </p:childTnLst>
                                </p:cTn>
                              </p:par>
                            </p:childTnLst>
                          </p:cTn>
                        </p:par>
                        <p:par>
                          <p:cTn fill="hold" id="12" nodeType="afterGroup">
                            <p:stCondLst>
                              <p:cond delay="2000"/>
                            </p:stCondLst>
                            <p:childTnLst>
                              <p:par>
                                <p:cTn fill="hold" id="13" nodeType="afterEffect" presetClass="entr" presetID="10" presetSubtype="0">
                                  <p:stCondLst>
                                    <p:cond delay="0"/>
                                  </p:stCondLst>
                                  <p:childTnLst>
                                    <p:set>
                                      <p:cBhvr>
                                        <p:cTn dur="1" fill="hold" id="14">
                                          <p:stCondLst>
                                            <p:cond delay="0"/>
                                          </p:stCondLst>
                                        </p:cTn>
                                        <p:tgtEl>
                                          <p:spTgt spid="88"/>
                                        </p:tgtEl>
                                        <p:attrNameLst>
                                          <p:attrName>style.visibility</p:attrName>
                                        </p:attrNameLst>
                                      </p:cBhvr>
                                      <p:to>
                                        <p:strVal val="visible"/>
                                      </p:to>
                                    </p:set>
                                    <p:animEffect filter="fade" transition="in">
                                      <p:cBhvr>
                                        <p:cTn dur="250" id="15"/>
                                        <p:tgtEl>
                                          <p:spTgt spid="88"/>
                                        </p:tgtEl>
                                      </p:cBhvr>
                                    </p:animEffect>
                                  </p:childTnLst>
                                </p:cTn>
                              </p:par>
                            </p:childTnLst>
                          </p:cTn>
                        </p:par>
                        <p:par>
                          <p:cTn fill="hold" id="16" nodeType="afterGroup">
                            <p:stCondLst>
                              <p:cond delay="2250"/>
                            </p:stCondLst>
                            <p:childTnLst>
                              <p:par>
                                <p:cTn fill="hold" id="17" nodeType="afterEffect" presetClass="entr" presetID="10" presetSubtype="0">
                                  <p:stCondLst>
                                    <p:cond delay="0"/>
                                  </p:stCondLst>
                                  <p:childTnLst>
                                    <p:set>
                                      <p:cBhvr>
                                        <p:cTn dur="1" fill="hold" id="18">
                                          <p:stCondLst>
                                            <p:cond delay="0"/>
                                          </p:stCondLst>
                                        </p:cTn>
                                        <p:tgtEl>
                                          <p:spTgt spid="77"/>
                                        </p:tgtEl>
                                        <p:attrNameLst>
                                          <p:attrName>style.visibility</p:attrName>
                                        </p:attrNameLst>
                                      </p:cBhvr>
                                      <p:to>
                                        <p:strVal val="visible"/>
                                      </p:to>
                                    </p:set>
                                    <p:animEffect filter="fade" transition="in">
                                      <p:cBhvr>
                                        <p:cTn dur="250" id="19"/>
                                        <p:tgtEl>
                                          <p:spTgt spid="77"/>
                                        </p:tgtEl>
                                      </p:cBhvr>
                                    </p:animEffect>
                                  </p:childTnLst>
                                </p:cTn>
                              </p:par>
                            </p:childTnLst>
                          </p:cTn>
                        </p:par>
                        <p:par>
                          <p:cTn fill="hold" id="20" nodeType="afterGroup">
                            <p:stCondLst>
                              <p:cond delay="2500"/>
                            </p:stCondLst>
                            <p:childTnLst>
                              <p:par>
                                <p:cTn fill="hold" id="21" nodeType="afterEffect" presetClass="entr" presetID="10" presetSubtype="0">
                                  <p:stCondLst>
                                    <p:cond delay="0"/>
                                  </p:stCondLst>
                                  <p:childTnLst>
                                    <p:set>
                                      <p:cBhvr>
                                        <p:cTn dur="1" fill="hold" id="22">
                                          <p:stCondLst>
                                            <p:cond delay="0"/>
                                          </p:stCondLst>
                                        </p:cTn>
                                        <p:tgtEl>
                                          <p:spTgt spid="79"/>
                                        </p:tgtEl>
                                        <p:attrNameLst>
                                          <p:attrName>style.visibility</p:attrName>
                                        </p:attrNameLst>
                                      </p:cBhvr>
                                      <p:to>
                                        <p:strVal val="visible"/>
                                      </p:to>
                                    </p:set>
                                    <p:animEffect filter="fade" transition="in">
                                      <p:cBhvr>
                                        <p:cTn dur="250" id="23"/>
                                        <p:tgtEl>
                                          <p:spTgt spid="79"/>
                                        </p:tgtEl>
                                      </p:cBhvr>
                                    </p:animEffect>
                                  </p:childTnLst>
                                </p:cTn>
                              </p:par>
                            </p:childTnLst>
                          </p:cTn>
                        </p:par>
                        <p:par>
                          <p:cTn fill="hold" id="24" nodeType="afterGroup">
                            <p:stCondLst>
                              <p:cond delay="2750"/>
                            </p:stCondLst>
                            <p:childTnLst>
                              <p:par>
                                <p:cTn fill="hold" id="25" nodeType="afterEffect" presetClass="entr" presetID="10" presetSubtype="0">
                                  <p:stCondLst>
                                    <p:cond delay="0"/>
                                  </p:stCondLst>
                                  <p:childTnLst>
                                    <p:set>
                                      <p:cBhvr>
                                        <p:cTn dur="1" fill="hold" id="26">
                                          <p:stCondLst>
                                            <p:cond delay="0"/>
                                          </p:stCondLst>
                                        </p:cTn>
                                        <p:tgtEl>
                                          <p:spTgt spid="86"/>
                                        </p:tgtEl>
                                        <p:attrNameLst>
                                          <p:attrName>style.visibility</p:attrName>
                                        </p:attrNameLst>
                                      </p:cBhvr>
                                      <p:to>
                                        <p:strVal val="visible"/>
                                      </p:to>
                                    </p:set>
                                    <p:animEffect filter="fade" transition="in">
                                      <p:cBhvr>
                                        <p:cTn dur="250" id="27"/>
                                        <p:tgtEl>
                                          <p:spTgt spid="86"/>
                                        </p:tgtEl>
                                      </p:cBhvr>
                                    </p:animEffec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80"/>
                                        </p:tgtEl>
                                        <p:attrNameLst>
                                          <p:attrName>style.visibility</p:attrName>
                                        </p:attrNameLst>
                                      </p:cBhvr>
                                      <p:to>
                                        <p:strVal val="visible"/>
                                      </p:to>
                                    </p:set>
                                    <p:animEffect filter="fade" transition="in">
                                      <p:cBhvr>
                                        <p:cTn dur="250" id="31"/>
                                        <p:tgtEl>
                                          <p:spTgt spid="80"/>
                                        </p:tgtEl>
                                      </p:cBhvr>
                                    </p:animEffect>
                                  </p:childTnLst>
                                </p:cTn>
                              </p:par>
                            </p:childTnLst>
                          </p:cTn>
                        </p:par>
                        <p:par>
                          <p:cTn fill="hold" id="32" nodeType="afterGroup">
                            <p:stCondLst>
                              <p:cond delay="3250"/>
                            </p:stCondLst>
                            <p:childTnLst>
                              <p:par>
                                <p:cTn fill="hold" id="33" nodeType="afterEffect" presetClass="entr" presetID="10" presetSubtype="0">
                                  <p:stCondLst>
                                    <p:cond delay="0"/>
                                  </p:stCondLst>
                                  <p:childTnLst>
                                    <p:set>
                                      <p:cBhvr>
                                        <p:cTn dur="1" fill="hold" id="34">
                                          <p:stCondLst>
                                            <p:cond delay="0"/>
                                          </p:stCondLst>
                                        </p:cTn>
                                        <p:tgtEl>
                                          <p:spTgt spid="85"/>
                                        </p:tgtEl>
                                        <p:attrNameLst>
                                          <p:attrName>style.visibility</p:attrName>
                                        </p:attrNameLst>
                                      </p:cBhvr>
                                      <p:to>
                                        <p:strVal val="visible"/>
                                      </p:to>
                                    </p:set>
                                    <p:animEffect filter="fade" transition="in">
                                      <p:cBhvr>
                                        <p:cTn dur="250" id="35"/>
                                        <p:tgtEl>
                                          <p:spTgt spid="85"/>
                                        </p:tgtEl>
                                      </p:cBhvr>
                                    </p:animEffect>
                                  </p:childTnLst>
                                </p:cTn>
                              </p:par>
                            </p:childTnLst>
                          </p:cTn>
                        </p:par>
                        <p:par>
                          <p:cTn fill="hold" id="36" nodeType="afterGroup">
                            <p:stCondLst>
                              <p:cond delay="3500"/>
                            </p:stCondLst>
                            <p:childTnLst>
                              <p:par>
                                <p:cTn fill="hold" id="37" nodeType="afterEffect" presetClass="entr" presetID="10" presetSubtype="0">
                                  <p:stCondLst>
                                    <p:cond delay="0"/>
                                  </p:stCondLst>
                                  <p:childTnLst>
                                    <p:set>
                                      <p:cBhvr>
                                        <p:cTn dur="1" fill="hold" id="38">
                                          <p:stCondLst>
                                            <p:cond delay="0"/>
                                          </p:stCondLst>
                                        </p:cTn>
                                        <p:tgtEl>
                                          <p:spTgt spid="83"/>
                                        </p:tgtEl>
                                        <p:attrNameLst>
                                          <p:attrName>style.visibility</p:attrName>
                                        </p:attrNameLst>
                                      </p:cBhvr>
                                      <p:to>
                                        <p:strVal val="visible"/>
                                      </p:to>
                                    </p:set>
                                    <p:animEffect filter="fade" transition="in">
                                      <p:cBhvr>
                                        <p:cTn dur="250" id="39"/>
                                        <p:tgtEl>
                                          <p:spTgt spid="83"/>
                                        </p:tgtEl>
                                      </p:cBhvr>
                                    </p:animEffect>
                                  </p:childTnLst>
                                </p:cTn>
                              </p:par>
                            </p:childTnLst>
                          </p:cTn>
                        </p:par>
                        <p:par>
                          <p:cTn fill="hold" id="40" nodeType="afterGroup">
                            <p:stCondLst>
                              <p:cond delay="3750"/>
                            </p:stCondLst>
                            <p:childTnLst>
                              <p:par>
                                <p:cTn fill="hold" id="41" nodeType="afterEffect" presetClass="entr" presetID="10" presetSubtype="0">
                                  <p:stCondLst>
                                    <p:cond delay="0"/>
                                  </p:stCondLst>
                                  <p:childTnLst>
                                    <p:set>
                                      <p:cBhvr>
                                        <p:cTn dur="1" fill="hold" id="42">
                                          <p:stCondLst>
                                            <p:cond delay="0"/>
                                          </p:stCondLst>
                                        </p:cTn>
                                        <p:tgtEl>
                                          <p:spTgt spid="82"/>
                                        </p:tgtEl>
                                        <p:attrNameLst>
                                          <p:attrName>style.visibility</p:attrName>
                                        </p:attrNameLst>
                                      </p:cBhvr>
                                      <p:to>
                                        <p:strVal val="visible"/>
                                      </p:to>
                                    </p:set>
                                    <p:animEffect filter="fade" transition="in">
                                      <p:cBhvr>
                                        <p:cTn dur="250" id="43"/>
                                        <p:tgtEl>
                                          <p:spTgt spid="82"/>
                                        </p:tgtEl>
                                      </p:cBhvr>
                                    </p:animEffect>
                                  </p:childTnLst>
                                </p:cTn>
                              </p:par>
                            </p:childTnLst>
                          </p:cTn>
                        </p:par>
                        <p:par>
                          <p:cTn fill="hold" id="44" nodeType="afterGroup">
                            <p:stCondLst>
                              <p:cond delay="4000"/>
                            </p:stCondLst>
                            <p:childTnLst>
                              <p:par>
                                <p:cTn fill="hold" grpId="0" id="45" nodeType="afterEffect" presetClass="entr" presetID="14" presetSubtype="5">
                                  <p:stCondLst>
                                    <p:cond delay="0"/>
                                  </p:stCondLst>
                                  <p:childTnLst>
                                    <p:set>
                                      <p:cBhvr>
                                        <p:cTn dur="1" fill="hold" id="46">
                                          <p:stCondLst>
                                            <p:cond delay="0"/>
                                          </p:stCondLst>
                                        </p:cTn>
                                        <p:tgtEl>
                                          <p:spTgt spid="81"/>
                                        </p:tgtEl>
                                        <p:attrNameLst>
                                          <p:attrName>style.visibility</p:attrName>
                                        </p:attrNameLst>
                                      </p:cBhvr>
                                      <p:to>
                                        <p:strVal val="visible"/>
                                      </p:to>
                                    </p:set>
                                    <p:animEffect filter="randombar(vertical)" transition="in">
                                      <p:cBhvr>
                                        <p:cTn dur="500" id="47"/>
                                        <p:tgtEl>
                                          <p:spTgt spid="81"/>
                                        </p:tgtEl>
                                      </p:cBhvr>
                                    </p:animEffect>
                                  </p:childTnLst>
                                </p:cTn>
                              </p:par>
                              <p:par>
                                <p:cTn fill="hold" grpId="0" id="48" nodeType="withEffect" presetClass="entr" presetID="14" presetSubtype="5">
                                  <p:stCondLst>
                                    <p:cond delay="0"/>
                                  </p:stCondLst>
                                  <p:childTnLst>
                                    <p:set>
                                      <p:cBhvr>
                                        <p:cTn dur="1" fill="hold" id="49">
                                          <p:stCondLst>
                                            <p:cond delay="0"/>
                                          </p:stCondLst>
                                        </p:cTn>
                                        <p:tgtEl>
                                          <p:spTgt spid="84"/>
                                        </p:tgtEl>
                                        <p:attrNameLst>
                                          <p:attrName>style.visibility</p:attrName>
                                        </p:attrNameLst>
                                      </p:cBhvr>
                                      <p:to>
                                        <p:strVal val="visible"/>
                                      </p:to>
                                    </p:set>
                                    <p:animEffect filter="randombar(vertical)" transition="in">
                                      <p:cBhvr>
                                        <p:cTn dur="500" id="50"/>
                                        <p:tgtEl>
                                          <p:spTgt spid="84"/>
                                        </p:tgtEl>
                                      </p:cBhvr>
                                    </p:animEffect>
                                  </p:childTnLst>
                                </p:cTn>
                              </p:par>
                              <p:par>
                                <p:cTn fill="hold" grpId="0" id="51" nodeType="withEffect" presetClass="entr" presetID="14" presetSubtype="5">
                                  <p:stCondLst>
                                    <p:cond delay="0"/>
                                  </p:stCondLst>
                                  <p:childTnLst>
                                    <p:set>
                                      <p:cBhvr>
                                        <p:cTn dur="1" fill="hold" id="52">
                                          <p:stCondLst>
                                            <p:cond delay="0"/>
                                          </p:stCondLst>
                                        </p:cTn>
                                        <p:tgtEl>
                                          <p:spTgt spid="96"/>
                                        </p:tgtEl>
                                        <p:attrNameLst>
                                          <p:attrName>style.visibility</p:attrName>
                                        </p:attrNameLst>
                                      </p:cBhvr>
                                      <p:to>
                                        <p:strVal val="visible"/>
                                      </p:to>
                                    </p:set>
                                    <p:animEffect filter="randombar(vertical)" transition="in">
                                      <p:cBhvr>
                                        <p:cTn dur="500" id="53"/>
                                        <p:tgtEl>
                                          <p:spTgt spid="96"/>
                                        </p:tgtEl>
                                      </p:cBhvr>
                                    </p:animEffect>
                                  </p:childTnLst>
                                </p:cTn>
                              </p:par>
                              <p:par>
                                <p:cTn fill="hold" grpId="0" id="54" nodeType="withEffect" presetClass="entr" presetID="14" presetSubtype="5">
                                  <p:stCondLst>
                                    <p:cond delay="0"/>
                                  </p:stCondLst>
                                  <p:childTnLst>
                                    <p:set>
                                      <p:cBhvr>
                                        <p:cTn dur="1" fill="hold" id="55">
                                          <p:stCondLst>
                                            <p:cond delay="0"/>
                                          </p:stCondLst>
                                        </p:cTn>
                                        <p:tgtEl>
                                          <p:spTgt spid="143"/>
                                        </p:tgtEl>
                                        <p:attrNameLst>
                                          <p:attrName>style.visibility</p:attrName>
                                        </p:attrNameLst>
                                      </p:cBhvr>
                                      <p:to>
                                        <p:strVal val="visible"/>
                                      </p:to>
                                    </p:set>
                                    <p:animEffect filter="randombar(vertical)" transition="in">
                                      <p:cBhvr>
                                        <p:cTn dur="500" id="56"/>
                                        <p:tgtEl>
                                          <p:spTgt spid="143"/>
                                        </p:tgtEl>
                                      </p:cBhvr>
                                    </p:animEffect>
                                  </p:childTnLst>
                                </p:cTn>
                              </p:par>
                              <p:par>
                                <p:cTn fill="hold" grpId="0" id="57" nodeType="withEffect" presetClass="entr" presetID="14" presetSubtype="5">
                                  <p:stCondLst>
                                    <p:cond delay="0"/>
                                  </p:stCondLst>
                                  <p:childTnLst>
                                    <p:set>
                                      <p:cBhvr>
                                        <p:cTn dur="1" fill="hold" id="58">
                                          <p:stCondLst>
                                            <p:cond delay="0"/>
                                          </p:stCondLst>
                                        </p:cTn>
                                        <p:tgtEl>
                                          <p:spTgt spid="144"/>
                                        </p:tgtEl>
                                        <p:attrNameLst>
                                          <p:attrName>style.visibility</p:attrName>
                                        </p:attrNameLst>
                                      </p:cBhvr>
                                      <p:to>
                                        <p:strVal val="visible"/>
                                      </p:to>
                                    </p:set>
                                    <p:animEffect filter="randombar(vertical)" transition="in">
                                      <p:cBhvr>
                                        <p:cTn dur="500" id="59"/>
                                        <p:tgtEl>
                                          <p:spTgt spid="144"/>
                                        </p:tgtEl>
                                      </p:cBhvr>
                                    </p:animEffect>
                                  </p:childTnLst>
                                </p:cTn>
                              </p:par>
                              <p:par>
                                <p:cTn fill="hold" grpId="0" id="60" nodeType="withEffect" presetClass="entr" presetID="14" presetSubtype="5">
                                  <p:stCondLst>
                                    <p:cond delay="0"/>
                                  </p:stCondLst>
                                  <p:childTnLst>
                                    <p:set>
                                      <p:cBhvr>
                                        <p:cTn dur="1" fill="hold" id="61">
                                          <p:stCondLst>
                                            <p:cond delay="0"/>
                                          </p:stCondLst>
                                        </p:cTn>
                                        <p:tgtEl>
                                          <p:spTgt spid="145"/>
                                        </p:tgtEl>
                                        <p:attrNameLst>
                                          <p:attrName>style.visibility</p:attrName>
                                        </p:attrNameLst>
                                      </p:cBhvr>
                                      <p:to>
                                        <p:strVal val="visible"/>
                                      </p:to>
                                    </p:set>
                                    <p:animEffect filter="randombar(vertical)" transition="in">
                                      <p:cBhvr>
                                        <p:cTn dur="500" id="62"/>
                                        <p:tgtEl>
                                          <p:spTgt spid="145"/>
                                        </p:tgtEl>
                                      </p:cBhvr>
                                    </p:animEffect>
                                  </p:childTnLst>
                                </p:cTn>
                              </p:par>
                              <p:par>
                                <p:cTn fill="hold" grpId="0" id="63" nodeType="withEffect" presetClass="entr" presetID="14" presetSubtype="5">
                                  <p:stCondLst>
                                    <p:cond delay="0"/>
                                  </p:stCondLst>
                                  <p:childTnLst>
                                    <p:set>
                                      <p:cBhvr>
                                        <p:cTn dur="1" fill="hold" id="64">
                                          <p:stCondLst>
                                            <p:cond delay="0"/>
                                          </p:stCondLst>
                                        </p:cTn>
                                        <p:tgtEl>
                                          <p:spTgt spid="87"/>
                                        </p:tgtEl>
                                        <p:attrNameLst>
                                          <p:attrName>style.visibility</p:attrName>
                                        </p:attrNameLst>
                                      </p:cBhvr>
                                      <p:to>
                                        <p:strVal val="visible"/>
                                      </p:to>
                                    </p:set>
                                    <p:animEffect filter="randombar(vertical)" transition="in">
                                      <p:cBhvr>
                                        <p:cTn dur="500" id="65"/>
                                        <p:tgtEl>
                                          <p:spTgt spid="87"/>
                                        </p:tgtEl>
                                      </p:cBhvr>
                                    </p:animEffect>
                                  </p:childTnLst>
                                </p:cTn>
                              </p:par>
                              <p:par>
                                <p:cTn fill="hold" grpId="0" id="66" nodeType="withEffect" presetClass="entr" presetID="14" presetSubtype="5">
                                  <p:stCondLst>
                                    <p:cond delay="0"/>
                                  </p:stCondLst>
                                  <p:childTnLst>
                                    <p:set>
                                      <p:cBhvr>
                                        <p:cTn dur="1" fill="hold" id="67">
                                          <p:stCondLst>
                                            <p:cond delay="0"/>
                                          </p:stCondLst>
                                        </p:cTn>
                                        <p:tgtEl>
                                          <p:spTgt spid="141"/>
                                        </p:tgtEl>
                                        <p:attrNameLst>
                                          <p:attrName>style.visibility</p:attrName>
                                        </p:attrNameLst>
                                      </p:cBhvr>
                                      <p:to>
                                        <p:strVal val="visible"/>
                                      </p:to>
                                    </p:set>
                                    <p:animEffect filter="randombar(vertical)" transition="in">
                                      <p:cBhvr>
                                        <p:cTn dur="500" id="68"/>
                                        <p:tgtEl>
                                          <p:spTgt spid="141"/>
                                        </p:tgtEl>
                                      </p:cBhvr>
                                    </p:animEffect>
                                  </p:childTnLst>
                                </p:cTn>
                              </p:par>
                              <p:par>
                                <p:cTn fill="hold" grpId="0" id="69" nodeType="withEffect" presetClass="entr" presetID="14" presetSubtype="5">
                                  <p:stCondLst>
                                    <p:cond delay="0"/>
                                  </p:stCondLst>
                                  <p:childTnLst>
                                    <p:set>
                                      <p:cBhvr>
                                        <p:cTn dur="1" fill="hold" id="70">
                                          <p:stCondLst>
                                            <p:cond delay="0"/>
                                          </p:stCondLst>
                                        </p:cTn>
                                        <p:tgtEl>
                                          <p:spTgt spid="93"/>
                                        </p:tgtEl>
                                        <p:attrNameLst>
                                          <p:attrName>style.visibility</p:attrName>
                                        </p:attrNameLst>
                                      </p:cBhvr>
                                      <p:to>
                                        <p:strVal val="visible"/>
                                      </p:to>
                                    </p:set>
                                    <p:animEffect filter="randombar(vertical)" transition="in">
                                      <p:cBhvr>
                                        <p:cTn dur="500" id="71"/>
                                        <p:tgtEl>
                                          <p:spTgt spid="93"/>
                                        </p:tgtEl>
                                      </p:cBhvr>
                                    </p:animEffect>
                                  </p:childTnLst>
                                </p:cTn>
                              </p:par>
                              <p:par>
                                <p:cTn fill="hold" grpId="0" id="72" nodeType="withEffect" presetClass="entr" presetID="14" presetSubtype="5">
                                  <p:stCondLst>
                                    <p:cond delay="0"/>
                                  </p:stCondLst>
                                  <p:childTnLst>
                                    <p:set>
                                      <p:cBhvr>
                                        <p:cTn dur="1" fill="hold" id="73">
                                          <p:stCondLst>
                                            <p:cond delay="0"/>
                                          </p:stCondLst>
                                        </p:cTn>
                                        <p:tgtEl>
                                          <p:spTgt spid="146"/>
                                        </p:tgtEl>
                                        <p:attrNameLst>
                                          <p:attrName>style.visibility</p:attrName>
                                        </p:attrNameLst>
                                      </p:cBhvr>
                                      <p:to>
                                        <p:strVal val="visible"/>
                                      </p:to>
                                    </p:set>
                                    <p:animEffect filter="randombar(vertical)" transition="in">
                                      <p:cBhvr>
                                        <p:cTn dur="500" id="74"/>
                                        <p:tgtEl>
                                          <p:spTgt spid="146"/>
                                        </p:tgtEl>
                                      </p:cBhvr>
                                    </p:animEffect>
                                  </p:childTnLst>
                                </p:cTn>
                              </p:par>
                              <p:par>
                                <p:cTn fill="hold" grpId="0" id="75" nodeType="withEffect" presetClass="entr" presetID="14" presetSubtype="5">
                                  <p:stCondLst>
                                    <p:cond delay="0"/>
                                  </p:stCondLst>
                                  <p:childTnLst>
                                    <p:set>
                                      <p:cBhvr>
                                        <p:cTn dur="1" fill="hold" id="76">
                                          <p:stCondLst>
                                            <p:cond delay="0"/>
                                          </p:stCondLst>
                                        </p:cTn>
                                        <p:tgtEl>
                                          <p:spTgt spid="90"/>
                                        </p:tgtEl>
                                        <p:attrNameLst>
                                          <p:attrName>style.visibility</p:attrName>
                                        </p:attrNameLst>
                                      </p:cBhvr>
                                      <p:to>
                                        <p:strVal val="visible"/>
                                      </p:to>
                                    </p:set>
                                    <p:animEffect filter="randombar(vertical)" transition="in">
                                      <p:cBhvr>
                                        <p:cTn dur="500" id="77"/>
                                        <p:tgtEl>
                                          <p:spTgt spid="90"/>
                                        </p:tgtEl>
                                      </p:cBhvr>
                                    </p:animEffect>
                                  </p:childTnLst>
                                </p:cTn>
                              </p:par>
                              <p:par>
                                <p:cTn fill="hold" grpId="0" id="78" nodeType="withEffect" presetClass="entr" presetID="14" presetSubtype="5">
                                  <p:stCondLst>
                                    <p:cond delay="0"/>
                                  </p:stCondLst>
                                  <p:childTnLst>
                                    <p:set>
                                      <p:cBhvr>
                                        <p:cTn dur="1" fill="hold" id="79">
                                          <p:stCondLst>
                                            <p:cond delay="0"/>
                                          </p:stCondLst>
                                        </p:cTn>
                                        <p:tgtEl>
                                          <p:spTgt spid="147"/>
                                        </p:tgtEl>
                                        <p:attrNameLst>
                                          <p:attrName>style.visibility</p:attrName>
                                        </p:attrNameLst>
                                      </p:cBhvr>
                                      <p:to>
                                        <p:strVal val="visible"/>
                                      </p:to>
                                    </p:set>
                                    <p:animEffect filter="randombar(vertical)" transition="in">
                                      <p:cBhvr>
                                        <p:cTn dur="500" id="80"/>
                                        <p:tgtEl>
                                          <p:spTgt spid="147"/>
                                        </p:tgtEl>
                                      </p:cBhvr>
                                    </p:animEffect>
                                  </p:childTnLst>
                                </p:cTn>
                              </p:par>
                              <p:par>
                                <p:cTn fill="hold" grpId="0" id="81" nodeType="withEffect" presetClass="entr" presetID="14" presetSubtype="5">
                                  <p:stCondLst>
                                    <p:cond delay="0"/>
                                  </p:stCondLst>
                                  <p:childTnLst>
                                    <p:set>
                                      <p:cBhvr>
                                        <p:cTn dur="1" fill="hold" id="82">
                                          <p:stCondLst>
                                            <p:cond delay="0"/>
                                          </p:stCondLst>
                                        </p:cTn>
                                        <p:tgtEl>
                                          <p:spTgt spid="99"/>
                                        </p:tgtEl>
                                        <p:attrNameLst>
                                          <p:attrName>style.visibility</p:attrName>
                                        </p:attrNameLst>
                                      </p:cBhvr>
                                      <p:to>
                                        <p:strVal val="visible"/>
                                      </p:to>
                                    </p:set>
                                    <p:animEffect filter="randombar(vertical)" transition="in">
                                      <p:cBhvr>
                                        <p:cTn dur="500" id="83"/>
                                        <p:tgtEl>
                                          <p:spTgt spid="99"/>
                                        </p:tgtEl>
                                      </p:cBhvr>
                                    </p:animEffect>
                                  </p:childTnLst>
                                </p:cTn>
                              </p:par>
                              <p:par>
                                <p:cTn fill="hold" grpId="0" id="84" nodeType="withEffect" presetClass="entr" presetID="14" presetSubtype="5">
                                  <p:stCondLst>
                                    <p:cond delay="0"/>
                                  </p:stCondLst>
                                  <p:childTnLst>
                                    <p:set>
                                      <p:cBhvr>
                                        <p:cTn dur="1" fill="hold" id="85">
                                          <p:stCondLst>
                                            <p:cond delay="0"/>
                                          </p:stCondLst>
                                        </p:cTn>
                                        <p:tgtEl>
                                          <p:spTgt spid="148"/>
                                        </p:tgtEl>
                                        <p:attrNameLst>
                                          <p:attrName>style.visibility</p:attrName>
                                        </p:attrNameLst>
                                      </p:cBhvr>
                                      <p:to>
                                        <p:strVal val="visible"/>
                                      </p:to>
                                    </p:set>
                                    <p:animEffect filter="randombar(vertical)" transition="in">
                                      <p:cBhvr>
                                        <p:cTn dur="500" id="86"/>
                                        <p:tgtEl>
                                          <p:spTgt spid="148"/>
                                        </p:tgtEl>
                                      </p:cBhvr>
                                    </p:animEffect>
                                  </p:childTnLst>
                                </p:cTn>
                              </p:par>
                              <p:par>
                                <p:cTn fill="hold" grpId="0" id="87" nodeType="withEffect" presetClass="entr" presetID="14" presetSubtype="5">
                                  <p:stCondLst>
                                    <p:cond delay="0"/>
                                  </p:stCondLst>
                                  <p:childTnLst>
                                    <p:set>
                                      <p:cBhvr>
                                        <p:cTn dur="1" fill="hold" id="88">
                                          <p:stCondLst>
                                            <p:cond delay="0"/>
                                          </p:stCondLst>
                                        </p:cTn>
                                        <p:tgtEl>
                                          <p:spTgt spid="78"/>
                                        </p:tgtEl>
                                        <p:attrNameLst>
                                          <p:attrName>style.visibility</p:attrName>
                                        </p:attrNameLst>
                                      </p:cBhvr>
                                      <p:to>
                                        <p:strVal val="visible"/>
                                      </p:to>
                                    </p:set>
                                    <p:animEffect filter="randombar(vertical)" transition="in">
                                      <p:cBhvr>
                                        <p:cTn dur="500" id="89"/>
                                        <p:tgtEl>
                                          <p:spTgt spid="78"/>
                                        </p:tgtEl>
                                      </p:cBhvr>
                                    </p:animEffect>
                                  </p:childTnLst>
                                </p:cTn>
                              </p:par>
                              <p:par>
                                <p:cTn fill="hold" grpId="0" id="90" nodeType="withEffect" presetClass="entr" presetID="14" presetSubtype="5">
                                  <p:stCondLst>
                                    <p:cond delay="0"/>
                                  </p:stCondLst>
                                  <p:childTnLst>
                                    <p:set>
                                      <p:cBhvr>
                                        <p:cTn dur="1" fill="hold" id="91">
                                          <p:stCondLst>
                                            <p:cond delay="0"/>
                                          </p:stCondLst>
                                        </p:cTn>
                                        <p:tgtEl>
                                          <p:spTgt spid="142"/>
                                        </p:tgtEl>
                                        <p:attrNameLst>
                                          <p:attrName>style.visibility</p:attrName>
                                        </p:attrNameLst>
                                      </p:cBhvr>
                                      <p:to>
                                        <p:strVal val="visible"/>
                                      </p:to>
                                    </p:set>
                                    <p:animEffect filter="randombar(vertical)" transition="in">
                                      <p:cBhvr>
                                        <p:cTn dur="500" id="92"/>
                                        <p:tgtEl>
                                          <p:spTgt spid="1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8"/>
      <p:bldP grpId="0" spid="81"/>
      <p:bldP grpId="0" spid="84"/>
      <p:bldP grpId="0" spid="87"/>
      <p:bldP grpId="0" spid="90"/>
      <p:bldP grpId="0" spid="93"/>
      <p:bldP grpId="0" spid="96"/>
      <p:bldP grpId="0" spid="99"/>
      <p:bldP grpId="0" spid="141"/>
      <p:bldP grpId="0" spid="142"/>
      <p:bldP grpId="0" spid="143"/>
      <p:bldP grpId="0" spid="144"/>
      <p:bldP grpId="0" spid="145"/>
      <p:bldP grpId="0" spid="146"/>
      <p:bldP grpId="0" spid="147"/>
      <p:bldP grpId="0" spid="14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圆角矩形 1"/>
          <p:cNvSpPr/>
          <p:nvPr/>
        </p:nvSpPr>
        <p:spPr>
          <a:xfrm>
            <a:off x="4239079" y="3493264"/>
            <a:ext cx="4380599" cy="969863"/>
          </a:xfrm>
          <a:prstGeom prst="roundRect">
            <a:avLst>
              <a:gd fmla="val 50000" name="adj"/>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355" lIns="72712" rIns="72712" rtlCol="0" tIns="36355"/>
          <a:lstStyle/>
          <a:p>
            <a:pPr algn="ctr"/>
            <a:endParaRPr altLang="en-US" lang="zh-CN" sz="1509">
              <a:latin charset="0" panose="020b0604020202020204" pitchFamily="34" typeface="Arial"/>
              <a:ea charset="-122" panose="020b0503020204020204" pitchFamily="34" typeface="微软雅黑"/>
              <a:sym charset="0" panose="020b0604020202020204" pitchFamily="34" typeface="Arial"/>
            </a:endParaRPr>
          </a:p>
        </p:txBody>
      </p:sp>
      <p:sp>
        <p:nvSpPr>
          <p:cNvPr id="3" name="椭圆 2"/>
          <p:cNvSpPr/>
          <p:nvPr/>
        </p:nvSpPr>
        <p:spPr>
          <a:xfrm>
            <a:off x="5919222" y="2215050"/>
            <a:ext cx="1020311" cy="102030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400">
                <a:solidFill>
                  <a:schemeClr val="bg1"/>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5" name="MH_Entry_1"/>
          <p:cNvSpPr/>
          <p:nvPr>
            <p:custDataLst>
              <p:tags r:id="rId4"/>
            </p:custDataLst>
          </p:nvPr>
        </p:nvSpPr>
        <p:spPr>
          <a:xfrm>
            <a:off x="5161611" y="3002533"/>
            <a:ext cx="2535534" cy="195133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a:r>
              <a:rPr altLang="en-US" lang="zh-CN" sz="3201">
                <a:solidFill>
                  <a:schemeClr val="bg1"/>
                </a:solidFill>
                <a:latin charset="0" panose="020b0604020202020204" pitchFamily="34" typeface="Arial"/>
                <a:ea charset="-122" panose="020b0503020204020204" pitchFamily="34" typeface="微软雅黑"/>
                <a:sym charset="0" panose="020b0604020202020204" pitchFamily="34" typeface="Arial"/>
              </a:rPr>
              <a:t>明年工作计划ANNUAL WORK SUMMARY</a:t>
            </a:r>
          </a:p>
        </p:txBody>
      </p:sp>
      <p:sp>
        <p:nvSpPr>
          <p:cNvPr id="9" name="TextBox 11"/>
          <p:cNvSpPr txBox="1"/>
          <p:nvPr/>
        </p:nvSpPr>
        <p:spPr>
          <a:xfrm>
            <a:off x="6513055"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0" name="TextBox 11"/>
          <p:cNvSpPr txBox="1"/>
          <p:nvPr/>
        </p:nvSpPr>
        <p:spPr>
          <a:xfrm>
            <a:off x="4742698"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1" name="TextBox 11"/>
          <p:cNvSpPr txBox="1"/>
          <p:nvPr/>
        </p:nvSpPr>
        <p:spPr>
          <a:xfrm>
            <a:off x="6513055"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4742698"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1424854153"/>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accel="40000" fill="hold" grpId="0" id="12" nodeType="clickEffect" presetClass="entr" presetID="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1500" fill="hold" id="14"/>
                                        <p:tgtEl>
                                          <p:spTgt spid="3"/>
                                        </p:tgtEl>
                                        <p:attrNameLst>
                                          <p:attrName>ppt_x</p:attrName>
                                        </p:attrNameLst>
                                      </p:cBhvr>
                                      <p:tavLst>
                                        <p:tav tm="0">
                                          <p:val>
                                            <p:strVal val="#ppt_x"/>
                                          </p:val>
                                        </p:tav>
                                        <p:tav tm="100000">
                                          <p:val>
                                            <p:strVal val="#ppt_x"/>
                                          </p:val>
                                        </p:tav>
                                      </p:tavLst>
                                    </p:anim>
                                    <p:anim calcmode="lin" valueType="num">
                                      <p:cBhvr additive="base">
                                        <p:cTn dur="1500" fill="hold" id="15"/>
                                        <p:tgtEl>
                                          <p:spTgt spid="3"/>
                                        </p:tgtEl>
                                        <p:attrNameLst>
                                          <p:attrName>ppt_y</p:attrName>
                                        </p:attrNameLst>
                                      </p:cBhvr>
                                      <p:tavLst>
                                        <p:tav tm="0">
                                          <p:val>
                                            <p:strVal val="1+#ppt_h/2"/>
                                          </p:val>
                                        </p:tav>
                                        <p:tav tm="100000">
                                          <p:val>
                                            <p:strVal val="#ppt_y"/>
                                          </p:val>
                                        </p:tav>
                                      </p:tavLst>
                                    </p:anim>
                                  </p:childTnLst>
                                </p:cTn>
                              </p:par>
                              <p:par>
                                <p:cTn accel="40000" fill="hold" grpId="0" id="16" nodeType="with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1500" fill="hold" id="18"/>
                                        <p:tgtEl>
                                          <p:spTgt spid="2"/>
                                        </p:tgtEl>
                                        <p:attrNameLst>
                                          <p:attrName>ppt_x</p:attrName>
                                        </p:attrNameLst>
                                      </p:cBhvr>
                                      <p:tavLst>
                                        <p:tav tm="0">
                                          <p:val>
                                            <p:strVal val="#ppt_x"/>
                                          </p:val>
                                        </p:tav>
                                        <p:tav tm="100000">
                                          <p:val>
                                            <p:strVal val="#ppt_x"/>
                                          </p:val>
                                        </p:tav>
                                      </p:tavLst>
                                    </p:anim>
                                    <p:anim calcmode="lin" valueType="num">
                                      <p:cBhvr additive="base">
                                        <p:cTn dur="1500" fill="hold" id="19"/>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6" presetSubtype="0">
                                  <p:stCondLst>
                                    <p:cond delay="0"/>
                                  </p:stCondLst>
                                  <p:iterate type="lt">
                                    <p:tmPct val="10000"/>
                                  </p:iterate>
                                  <p:childTnLst>
                                    <p:set>
                                      <p:cBhvr>
                                        <p:cTn dur="1" fill="hold" id="23">
                                          <p:stCondLst>
                                            <p:cond delay="0"/>
                                          </p:stCondLst>
                                        </p:cTn>
                                        <p:tgtEl>
                                          <p:spTgt spid="5"/>
                                        </p:tgtEl>
                                        <p:attrNameLst>
                                          <p:attrName>style.visibility</p:attrName>
                                        </p:attrNameLst>
                                      </p:cBhvr>
                                      <p:to>
                                        <p:strVal val="visible"/>
                                      </p:to>
                                    </p:set>
                                    <p:anim by="(-#ppt_w*2)" calcmode="lin" valueType="num">
                                      <p:cBhvr rctx="PPT">
                                        <p:cTn autoRev="1" dur="500" fill="hold" id="24">
                                          <p:stCondLst>
                                            <p:cond delay="0"/>
                                          </p:stCondLst>
                                        </p:cTn>
                                        <p:tgtEl>
                                          <p:spTgt spid="5"/>
                                        </p:tgtEl>
                                        <p:attrNameLst>
                                          <p:attrName>ppt_w</p:attrName>
                                        </p:attrNameLst>
                                      </p:cBhvr>
                                    </p:anim>
                                    <p:anim by="(#ppt_w*0.50)" calcmode="lin" valueType="num">
                                      <p:cBhvr>
                                        <p:cTn autoRev="1" decel="50000" dur="500" fill="hold" id="25">
                                          <p:stCondLst>
                                            <p:cond delay="0"/>
                                          </p:stCondLst>
                                        </p:cTn>
                                        <p:tgtEl>
                                          <p:spTgt spid="5"/>
                                        </p:tgtEl>
                                        <p:attrNameLst>
                                          <p:attrName>ppt_x</p:attrName>
                                        </p:attrNameLst>
                                      </p:cBhvr>
                                    </p:anim>
                                    <p:anim calcmode="lin" from="(-#ppt_h/2)" to="(#ppt_y)" valueType="num">
                                      <p:cBhvr>
                                        <p:cTn dur="1000" fill="hold" id="26">
                                          <p:stCondLst>
                                            <p:cond delay="0"/>
                                          </p:stCondLst>
                                        </p:cTn>
                                        <p:tgtEl>
                                          <p:spTgt spid="5"/>
                                        </p:tgtEl>
                                        <p:attrNameLst>
                                          <p:attrName>ppt_y</p:attrName>
                                        </p:attrNameLst>
                                      </p:cBhvr>
                                    </p:anim>
                                    <p:animRot by="21600000">
                                      <p:cBhvr>
                                        <p:cTn dur="1000" fill="hold" id="27">
                                          <p:stCondLst>
                                            <p:cond delay="0"/>
                                          </p:stCondLst>
                                        </p:cTn>
                                        <p:tgtEl>
                                          <p:spTgt spid="5"/>
                                        </p:tgtEl>
                                        <p:attrNameLst>
                                          <p:attrName>r</p:attrName>
                                        </p:attrNameLst>
                                      </p:cBhvr>
                                    </p:animRo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ppt_x"/>
                                          </p:val>
                                        </p:tav>
                                        <p:tav tm="100000">
                                          <p:val>
                                            <p:strVal val="#ppt_x"/>
                                          </p:val>
                                        </p:tav>
                                      </p:tavLst>
                                    </p:anim>
                                    <p:anim calcmode="lin" valueType="num">
                                      <p:cBhvr additive="base">
                                        <p:cTn dur="500" fill="hold" id="33"/>
                                        <p:tgtEl>
                                          <p:spTgt spid="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ppt_x"/>
                                          </p:val>
                                        </p:tav>
                                        <p:tav tm="100000">
                                          <p:val>
                                            <p:strVal val="#ppt_x"/>
                                          </p:val>
                                        </p:tav>
                                      </p:tavLst>
                                    </p:anim>
                                    <p:anim calcmode="lin" valueType="num">
                                      <p:cBhvr additive="base">
                                        <p:cTn dur="500" fill="hold" id="37"/>
                                        <p:tgtEl>
                                          <p:spTgt spid="10"/>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ppt_x"/>
                                          </p:val>
                                        </p:tav>
                                        <p:tav tm="100000">
                                          <p:val>
                                            <p:strVal val="#ppt_x"/>
                                          </p:val>
                                        </p:tav>
                                      </p:tavLst>
                                    </p:anim>
                                    <p:anim calcmode="lin" valueType="num">
                                      <p:cBhvr additive="base">
                                        <p:cTn dur="500" fill="hold" id="41"/>
                                        <p:tgtEl>
                                          <p:spTgt spid="11"/>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ppt_x"/>
                                          </p:val>
                                        </p:tav>
                                        <p:tav tm="100000">
                                          <p:val>
                                            <p:strVal val="#ppt_x"/>
                                          </p:val>
                                        </p:tav>
                                      </p:tavLst>
                                    </p:anim>
                                    <p:anim calcmode="lin" valueType="num">
                                      <p:cBhvr additive="base">
                                        <p:cTn dur="500" fill="hold" id="4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P grpId="0" spid="3"/>
      <p:bldP grpId="0" spid="5"/>
      <p:bldP grpId="0" spid="9"/>
      <p:bldP grpId="0" spid="10"/>
      <p:bldP grpId="0" spid="11"/>
      <p:bldP grpId="0" spid="1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p:nvPr/>
        </p:nvSpPr>
        <p:spPr>
          <a:xfrm>
            <a:off x="6657964" y="2095669"/>
            <a:ext cx="4489648" cy="304800"/>
          </a:xfrm>
          <a:prstGeom prst="rect">
            <a:avLst/>
          </a:prstGeom>
          <a:noFill/>
        </p:spPr>
        <p:txBody>
          <a:bodyPr bIns="0" lIns="0" rIns="0" rtlCol="0" tIns="0" wrap="none">
            <a:spAutoFit/>
          </a:bodyPr>
          <a:lstStyle/>
          <a:p>
            <a:r>
              <a:rPr lang="en-US" sz="2002">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RECENT POPULAR WORK ANALYSIS</a:t>
            </a:r>
          </a:p>
        </p:txBody>
      </p:sp>
      <p:sp>
        <p:nvSpPr>
          <p:cNvPr id="19" name="TextBox 18"/>
          <p:cNvSpPr txBox="1"/>
          <p:nvPr/>
        </p:nvSpPr>
        <p:spPr>
          <a:xfrm>
            <a:off x="6657964" y="2677482"/>
            <a:ext cx="4268379" cy="578815"/>
          </a:xfrm>
          <a:prstGeom prst="rect">
            <a:avLst/>
          </a:prstGeom>
          <a:noFill/>
        </p:spPr>
        <p:txBody>
          <a:bodyPr bIns="0" lIns="0" rIns="0" rtlCol="0" tIns="0" wrap="square">
            <a:spAutoFit/>
          </a:bodyPr>
          <a:lstStyle/>
          <a:p>
            <a:pPr>
              <a:lnSpc>
                <a:spcPct val="150000"/>
              </a:lnSpc>
            </a:pPr>
            <a:r>
              <a:rPr altLang="en-US" lang="zh-CN"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7" name="TextBox 16"/>
          <p:cNvSpPr txBox="1"/>
          <p:nvPr/>
        </p:nvSpPr>
        <p:spPr>
          <a:xfrm>
            <a:off x="2129569" y="4747495"/>
            <a:ext cx="4073524" cy="305105"/>
          </a:xfrm>
          <a:prstGeom prst="rect">
            <a:avLst/>
          </a:prstGeom>
          <a:noFill/>
        </p:spPr>
        <p:txBody>
          <a:bodyPr bIns="0" lIns="0" rIns="0" rtlCol="0" tIns="0" wrap="none">
            <a:spAutoFit/>
          </a:bodyPr>
          <a:lstStyle/>
          <a:p>
            <a:pPr algn="r"/>
            <a:r>
              <a:rPr b="1" lang="en-US" sz="2002">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MODER AND CLEAN SOLUTIONS</a:t>
            </a:r>
          </a:p>
        </p:txBody>
      </p:sp>
      <p:sp>
        <p:nvSpPr>
          <p:cNvPr id="20" name="TextBox 19"/>
          <p:cNvSpPr txBox="1"/>
          <p:nvPr/>
        </p:nvSpPr>
        <p:spPr>
          <a:xfrm>
            <a:off x="1932410" y="5329308"/>
            <a:ext cx="4270685" cy="578815"/>
          </a:xfrm>
          <a:prstGeom prst="rect">
            <a:avLst/>
          </a:prstGeom>
          <a:noFill/>
        </p:spPr>
        <p:txBody>
          <a:bodyPr bIns="0" lIns="0" rIns="0" rtlCol="0" tIns="0" wrap="square">
            <a:spAutoFit/>
          </a:bodyPr>
          <a:lstStyle/>
          <a:p>
            <a:pPr algn="r">
              <a:lnSpc>
                <a:spcPct val="150000"/>
              </a:lnSpc>
            </a:pPr>
            <a:r>
              <a:rPr altLang="en-US" lang="zh-CN"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pic>
        <p:nvPicPr>
          <p:cNvPr id="5" name="图片占位符 4"/>
          <p:cNvPicPr>
            <a:picLocks noChangeAspect="1" noGrp="1"/>
          </p:cNvPicPr>
          <p:nvPr>
            <p:ph idx="10" sz="quarter" type="pic"/>
          </p:nvPr>
        </p:nvPicPr>
        <p:blipFill>
          <a:blip r:embed="rId3">
            <a:extLst>
              <a:ext uri="{28A0092B-C50C-407E-A947-70E740481C1C}">
                <a14:useLocalDpi val="0"/>
              </a:ext>
            </a:extLst>
          </a:blip>
          <a:srcRect b="5771" t="5771"/>
          <a:stretch>
            <a:fillRect/>
          </a:stretch>
        </p:blipFill>
        <p:spPr/>
      </p:pic>
      <p:pic>
        <p:nvPicPr>
          <p:cNvPr id="4" name="图片占位符 3"/>
          <p:cNvPicPr>
            <a:picLocks noChangeAspect="1" noGrp="1"/>
          </p:cNvPicPr>
          <p:nvPr>
            <p:ph idx="11" sz="quarter" type="pic"/>
          </p:nvPr>
        </p:nvPicPr>
        <p:blipFill>
          <a:blip r:embed="rId4">
            <a:extLst>
              <a:ext uri="{28A0092B-C50C-407E-A947-70E740481C1C}">
                <a14:useLocalDpi val="0"/>
              </a:ext>
            </a:extLst>
          </a:blip>
          <a:srcRect b="1690" t="1690"/>
          <a:stretch>
            <a:fillRect/>
          </a:stretch>
        </p:blipFill>
        <p:spPr/>
      </p:pic>
      <p:sp>
        <p:nvSpPr>
          <p:cNvPr id="9" name="矩形 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文本框 1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2" name="文本框 1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34347691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0-#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4">
                                  <p:stCondLst>
                                    <p:cond delay="250"/>
                                  </p:stCondLst>
                                  <p:childTnLst>
                                    <p:set>
                                      <p:cBhvr>
                                        <p:cTn dur="1" fill="hold" id="14">
                                          <p:stCondLst>
                                            <p:cond delay="0"/>
                                          </p:stCondLst>
                                        </p:cTn>
                                        <p:tgtEl>
                                          <p:spTgt spid="19"/>
                                        </p:tgtEl>
                                        <p:attrNameLst>
                                          <p:attrName>style.visibility</p:attrName>
                                        </p:attrNameLst>
                                      </p:cBhvr>
                                      <p:to>
                                        <p:strVal val="visible"/>
                                      </p:to>
                                    </p:set>
                                    <p:animEffect filter="wipe(down)" transition="in">
                                      <p:cBhvr>
                                        <p:cTn dur="500" id="15"/>
                                        <p:tgtEl>
                                          <p:spTgt spid="19"/>
                                        </p:tgtEl>
                                      </p:cBhvr>
                                    </p:animEffect>
                                  </p:childTnLst>
                                </p:cTn>
                              </p:par>
                              <p:par>
                                <p:cTn fill="hold" grpId="0" id="16" nodeType="withEffect" presetClass="entr" presetID="22" presetSubtype="4">
                                  <p:stCondLst>
                                    <p:cond delay="250"/>
                                  </p:stCondLst>
                                  <p:childTnLst>
                                    <p:set>
                                      <p:cBhvr>
                                        <p:cTn dur="1" fill="hold" id="17">
                                          <p:stCondLst>
                                            <p:cond delay="0"/>
                                          </p:stCondLst>
                                        </p:cTn>
                                        <p:tgtEl>
                                          <p:spTgt spid="20"/>
                                        </p:tgtEl>
                                        <p:attrNameLst>
                                          <p:attrName>style.visibility</p:attrName>
                                        </p:attrNameLst>
                                      </p:cBhvr>
                                      <p:to>
                                        <p:strVal val="visible"/>
                                      </p:to>
                                    </p:set>
                                    <p:animEffect filter="wipe(down)" transition="in">
                                      <p:cBhvr>
                                        <p:cTn dur="500" id="1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9"/>
      <p:bldP grpId="0" spid="17"/>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4" name="组合 43"/>
          <p:cNvGrpSpPr/>
          <p:nvPr/>
        </p:nvGrpSpPr>
        <p:grpSpPr>
          <a:xfrm>
            <a:off x="3832391" y="1038668"/>
            <a:ext cx="1914477" cy="3928402"/>
            <a:chOff x="3633065" y="985093"/>
            <a:chExt cx="1815071" cy="3725774"/>
          </a:xfrm>
          <a:solidFill>
            <a:schemeClr val="accent4"/>
          </a:solidFill>
        </p:grpSpPr>
        <p:sp>
          <p:nvSpPr>
            <p:cNvPr id="4" name="任意多边形 3"/>
            <p:cNvSpPr/>
            <p:nvPr/>
          </p:nvSpPr>
          <p:spPr>
            <a:xfrm>
              <a:off x="3633065" y="985093"/>
              <a:ext cx="1796114" cy="3043856"/>
            </a:xfrm>
            <a:custGeom>
              <a:gdLst>
                <a:gd fmla="*/ 898348 w 1796114" name="connsiteX0"/>
                <a:gd fmla="*/ 0 h 3043856" name="connsiteY0"/>
                <a:gd fmla="*/ 1793101 w 1796114" name="connsiteX1"/>
                <a:gd fmla="*/ 894754 h 3043856" name="connsiteY1"/>
                <a:gd fmla="*/ 1796055 w 1796114" name="connsiteX2"/>
                <a:gd fmla="*/ 894754 h 3043856" name="connsiteY2"/>
                <a:gd fmla="*/ 1796055 w 1796114" name="connsiteX3"/>
                <a:gd fmla="*/ 896588 h 3043856" name="connsiteY3"/>
                <a:gd fmla="*/ 1796114 w 1796114" name="connsiteX4"/>
                <a:gd fmla="*/ 896588 h 3043856" name="connsiteY4"/>
                <a:gd fmla="*/ 1796114 w 1796114" name="connsiteX5"/>
                <a:gd fmla="*/ 1638635 h 3043856" name="connsiteY5"/>
                <a:gd fmla="*/ 1796114 w 1796114" name="connsiteX6"/>
                <a:gd fmla="*/ 1994753 h 3043856" name="connsiteY6"/>
                <a:gd fmla="*/ 1796114 w 1796114" name="connsiteX7"/>
                <a:gd fmla="*/ 2342751 h 3043856" name="connsiteY7"/>
                <a:gd fmla="*/ 1796114 w 1796114" name="connsiteX8"/>
                <a:gd fmla="*/ 2344732 h 3043856" name="connsiteY8"/>
                <a:gd fmla="*/ 1796114 w 1796114" name="connsiteX9"/>
                <a:gd fmla="*/ 2693304 h 3043856" name="connsiteY9"/>
                <a:gd fmla="*/ 1794829 w 1796114" name="connsiteX10"/>
                <a:gd fmla="*/ 2693304 h 3043856" name="connsiteY10"/>
                <a:gd fmla="*/ 1794829 w 1796114" name="connsiteX11"/>
                <a:gd fmla="*/ 3043856 h 3043856" name="connsiteY11"/>
                <a:gd fmla="*/ 0 w 1796114" name="connsiteX12"/>
                <a:gd fmla="*/ 3043856 h 3043856" name="connsiteY12"/>
                <a:gd fmla="*/ 0 w 1796114" name="connsiteX13"/>
                <a:gd fmla="*/ 2693304 h 3043856" name="connsiteY13"/>
                <a:gd fmla="*/ 1285 w 1796114" name="connsiteX14"/>
                <a:gd fmla="*/ 2693304 h 3043856" name="connsiteY14"/>
                <a:gd fmla="*/ 1285 w 1796114" name="connsiteX15"/>
                <a:gd fmla="*/ 2344732 h 3043856" name="connsiteY15"/>
                <a:gd fmla="*/ 467 w 1796114" name="connsiteX16"/>
                <a:gd fmla="*/ 2344732 h 3043856" name="connsiteY16"/>
                <a:gd fmla="*/ 467 w 1796114" name="connsiteX17"/>
                <a:gd fmla="*/ 1638635 h 3043856" name="connsiteY17"/>
                <a:gd fmla="*/ 468 w 1796114" name="connsiteX18"/>
                <a:gd fmla="*/ 1638635 h 3043856" name="connsiteY18"/>
                <a:gd fmla="*/ 468 w 1796114" name="connsiteX19"/>
                <a:gd fmla="*/ 940473 h 3043856" name="connsiteY19"/>
                <a:gd fmla="*/ 408 w 1796114" name="connsiteX20"/>
                <a:gd fmla="*/ 940473 h 3043856" name="connsiteY20"/>
                <a:gd fmla="*/ 408 w 1796114" name="connsiteX21"/>
                <a:gd fmla="*/ 894754 h 3043856" name="connsiteY21"/>
                <a:gd fmla="*/ 3593 w 1796114" name="connsiteX22"/>
                <a:gd fmla="*/ 894754 h 3043856"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3043856" w="1796114">
                  <a:moveTo>
                    <a:pt x="898348" y="0"/>
                  </a:moveTo>
                  <a:lnTo>
                    <a:pt x="1793101" y="894754"/>
                  </a:lnTo>
                  <a:lnTo>
                    <a:pt x="1796055" y="894754"/>
                  </a:lnTo>
                  <a:lnTo>
                    <a:pt x="1796055" y="896588"/>
                  </a:lnTo>
                  <a:lnTo>
                    <a:pt x="1796114" y="896588"/>
                  </a:lnTo>
                  <a:lnTo>
                    <a:pt x="1796114" y="1638635"/>
                  </a:lnTo>
                  <a:lnTo>
                    <a:pt x="1796114" y="1994753"/>
                  </a:lnTo>
                  <a:lnTo>
                    <a:pt x="1796114" y="2342751"/>
                  </a:lnTo>
                  <a:lnTo>
                    <a:pt x="1796114" y="2344732"/>
                  </a:lnTo>
                  <a:lnTo>
                    <a:pt x="1796114" y="2693304"/>
                  </a:lnTo>
                  <a:lnTo>
                    <a:pt x="1794829" y="2693304"/>
                  </a:lnTo>
                  <a:lnTo>
                    <a:pt x="1794829" y="3043856"/>
                  </a:lnTo>
                  <a:lnTo>
                    <a:pt x="0" y="3043856"/>
                  </a:lnTo>
                  <a:lnTo>
                    <a:pt x="0" y="2693304"/>
                  </a:lnTo>
                  <a:lnTo>
                    <a:pt x="1285" y="2693304"/>
                  </a:lnTo>
                  <a:lnTo>
                    <a:pt x="1285" y="2344732"/>
                  </a:lnTo>
                  <a:lnTo>
                    <a:pt x="467" y="2344732"/>
                  </a:lnTo>
                  <a:lnTo>
                    <a:pt x="467" y="1638635"/>
                  </a:lnTo>
                  <a:lnTo>
                    <a:pt x="468" y="1638635"/>
                  </a:lnTo>
                  <a:lnTo>
                    <a:pt x="468" y="940473"/>
                  </a:lnTo>
                  <a:lnTo>
                    <a:pt x="408" y="940473"/>
                  </a:lnTo>
                  <a:lnTo>
                    <a:pt x="408" y="894754"/>
                  </a:lnTo>
                  <a:lnTo>
                    <a:pt x="3593" y="894754"/>
                  </a:lnTo>
                  <a:close/>
                </a:path>
              </a:pathLst>
            </a:custGeom>
            <a:grp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任意多边形 13"/>
            <p:cNvSpPr/>
            <p:nvPr/>
          </p:nvSpPr>
          <p:spPr>
            <a:xfrm flipH="1" flipV="1">
              <a:off x="4786488" y="4045977"/>
              <a:ext cx="661648" cy="664890"/>
            </a:xfrm>
            <a:custGeom>
              <a:gdLst>
                <a:gd fmla="*/ 0 w 534098" name="connsiteX0"/>
                <a:gd fmla="*/ 0 h 536715" name="connsiteY0"/>
                <a:gd fmla="*/ 534098 w 534098" name="connsiteX1"/>
                <a:gd fmla="*/ 0 h 536715" name="connsiteY1"/>
                <a:gd fmla="*/ 10618 w 534098" name="connsiteX2"/>
                <a:gd fmla="*/ 536715 h 536715" name="connsiteY2"/>
                <a:gd fmla="*/ 0 w 534098" name="connsiteX3"/>
                <a:gd fmla="*/ 536715 h 536715" name="connsiteY3"/>
              </a:gdLst>
              <a:cxnLst>
                <a:cxn ang="0">
                  <a:pos x="connsiteX0" y="connsiteY0"/>
                </a:cxn>
                <a:cxn ang="0">
                  <a:pos x="connsiteX1" y="connsiteY1"/>
                </a:cxn>
                <a:cxn ang="0">
                  <a:pos x="connsiteX2" y="connsiteY2"/>
                </a:cxn>
                <a:cxn ang="0">
                  <a:pos x="connsiteX3" y="connsiteY3"/>
                </a:cxn>
              </a:cxnLst>
              <a:rect b="b" l="l" r="r" t="t"/>
              <a:pathLst>
                <a:path h="536715" w="534098">
                  <a:moveTo>
                    <a:pt x="0" y="0"/>
                  </a:moveTo>
                  <a:lnTo>
                    <a:pt x="534098" y="0"/>
                  </a:lnTo>
                  <a:lnTo>
                    <a:pt x="10618" y="536715"/>
                  </a:lnTo>
                  <a:lnTo>
                    <a:pt x="0" y="536715"/>
                  </a:lnTo>
                  <a:close/>
                </a:path>
              </a:pathLst>
            </a:custGeom>
            <a:grp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2" name="平行四边形 1"/>
          <p:cNvSpPr/>
          <p:nvPr/>
        </p:nvSpPr>
        <p:spPr>
          <a:xfrm>
            <a:off x="3271571" y="4272827"/>
            <a:ext cx="2440992" cy="565905"/>
          </a:xfrm>
          <a:prstGeom prst="parallelogram">
            <a:avLst>
              <a:gd fmla="val 97534" name="adj"/>
            </a:avLst>
          </a:prstGeom>
          <a:solidFill>
            <a:schemeClr val="accent4"/>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39" name="组合 38"/>
          <p:cNvGrpSpPr/>
          <p:nvPr/>
        </p:nvGrpSpPr>
        <p:grpSpPr>
          <a:xfrm>
            <a:off x="3260877" y="1996980"/>
            <a:ext cx="1918849" cy="3558428"/>
            <a:chOff x="3091227" y="1893975"/>
            <a:chExt cx="1819216" cy="3374883"/>
          </a:xfrm>
          <a:solidFill>
            <a:schemeClr val="accent3"/>
          </a:solidFill>
        </p:grpSpPr>
        <p:sp>
          <p:nvSpPr>
            <p:cNvPr id="7" name="任意多边形 6"/>
            <p:cNvSpPr/>
            <p:nvPr/>
          </p:nvSpPr>
          <p:spPr>
            <a:xfrm>
              <a:off x="3091227" y="1893975"/>
              <a:ext cx="1796055" cy="2693303"/>
            </a:xfrm>
            <a:custGeom>
              <a:gdLst>
                <a:gd fmla="*/ 897881 w 1796055" name="connsiteX0"/>
                <a:gd fmla="*/ 0 h 2693303" name="connsiteY0"/>
                <a:gd fmla="*/ 1792693 w 1796055" name="connsiteX1"/>
                <a:gd fmla="*/ 894811 h 2693303" name="connsiteY1"/>
                <a:gd fmla="*/ 1796055 w 1796055" name="connsiteX2"/>
                <a:gd fmla="*/ 894811 h 2693303" name="connsiteY2"/>
                <a:gd fmla="*/ 1796055 w 1796055" name="connsiteX3"/>
                <a:gd fmla="*/ 940530 h 2693303" name="connsiteY3"/>
                <a:gd fmla="*/ 1795648 w 1796055" name="connsiteX4"/>
                <a:gd fmla="*/ 940530 h 2693303" name="connsiteY4"/>
                <a:gd fmla="*/ 1795648 w 1796055" name="connsiteX5"/>
                <a:gd fmla="*/ 1638635 h 2693303" name="connsiteY5"/>
                <a:gd fmla="*/ 1795648 w 1796055" name="connsiteX6"/>
                <a:gd fmla="*/ 1994752 h 2693303" name="connsiteY6"/>
                <a:gd fmla="*/ 1795648 w 1796055" name="connsiteX7"/>
                <a:gd fmla="*/ 2342751 h 2693303" name="connsiteY7"/>
                <a:gd fmla="*/ 1795648 w 1796055" name="connsiteX8"/>
                <a:gd fmla="*/ 2344732 h 2693303" name="connsiteY8"/>
                <a:gd fmla="*/ 1795648 w 1796055" name="connsiteX9"/>
                <a:gd fmla="*/ 2693303 h 2693303" name="connsiteY9"/>
                <a:gd fmla="*/ 819 w 1796055" name="connsiteX10"/>
                <a:gd fmla="*/ 2693303 h 2693303" name="connsiteY10"/>
                <a:gd fmla="*/ 819 w 1796055" name="connsiteX11"/>
                <a:gd fmla="*/ 2344732 h 2693303" name="connsiteY11"/>
                <a:gd fmla="*/ 0 w 1796055" name="connsiteX12"/>
                <a:gd fmla="*/ 2344732 h 2693303" name="connsiteY12"/>
                <a:gd fmla="*/ 0 w 1796055" name="connsiteX13"/>
                <a:gd fmla="*/ 1638635 h 2693303" name="connsiteY13"/>
                <a:gd fmla="*/ 1 w 1796055" name="connsiteX14"/>
                <a:gd fmla="*/ 1638635 h 2693303" name="connsiteY14"/>
                <a:gd fmla="*/ 1 w 1796055" name="connsiteX15"/>
                <a:gd fmla="*/ 896588 h 2693303" name="connsiteY15"/>
                <a:gd fmla="*/ 408 w 1796055" name="connsiteX16"/>
                <a:gd fmla="*/ 896588 h 2693303" name="connsiteY16"/>
                <a:gd fmla="*/ 408 w 1796055" name="connsiteX17"/>
                <a:gd fmla="*/ 894811 h 2693303" name="connsiteY17"/>
                <a:gd fmla="*/ 3070 w 1796055" name="connsiteX18"/>
                <a:gd fmla="*/ 894811 h 2693303"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693303" w="1796055">
                  <a:moveTo>
                    <a:pt x="897881" y="0"/>
                  </a:moveTo>
                  <a:lnTo>
                    <a:pt x="1792693" y="894811"/>
                  </a:lnTo>
                  <a:lnTo>
                    <a:pt x="1796055" y="894811"/>
                  </a:lnTo>
                  <a:lnTo>
                    <a:pt x="1796055" y="940530"/>
                  </a:lnTo>
                  <a:lnTo>
                    <a:pt x="1795648" y="940530"/>
                  </a:lnTo>
                  <a:lnTo>
                    <a:pt x="1795648" y="1638635"/>
                  </a:lnTo>
                  <a:lnTo>
                    <a:pt x="1795648" y="1994752"/>
                  </a:lnTo>
                  <a:lnTo>
                    <a:pt x="1795648" y="2342751"/>
                  </a:lnTo>
                  <a:lnTo>
                    <a:pt x="1795648" y="2344732"/>
                  </a:lnTo>
                  <a:lnTo>
                    <a:pt x="1795648" y="2693303"/>
                  </a:lnTo>
                  <a:lnTo>
                    <a:pt x="819" y="2693303"/>
                  </a:lnTo>
                  <a:lnTo>
                    <a:pt x="819" y="2344732"/>
                  </a:lnTo>
                  <a:lnTo>
                    <a:pt x="0" y="2344732"/>
                  </a:lnTo>
                  <a:lnTo>
                    <a:pt x="0" y="1638635"/>
                  </a:lnTo>
                  <a:lnTo>
                    <a:pt x="1" y="1638635"/>
                  </a:lnTo>
                  <a:lnTo>
                    <a:pt x="1" y="896588"/>
                  </a:lnTo>
                  <a:lnTo>
                    <a:pt x="408" y="896588"/>
                  </a:lnTo>
                  <a:lnTo>
                    <a:pt x="408" y="894811"/>
                  </a:lnTo>
                  <a:lnTo>
                    <a:pt x="3070" y="894811"/>
                  </a:lnTo>
                  <a:close/>
                </a:path>
              </a:pathLst>
            </a:custGeom>
            <a:grp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任意多边形 11"/>
            <p:cNvSpPr/>
            <p:nvPr/>
          </p:nvSpPr>
          <p:spPr>
            <a:xfrm flipH="1" flipV="1">
              <a:off x="4248795" y="4603968"/>
              <a:ext cx="661648" cy="664890"/>
            </a:xfrm>
            <a:custGeom>
              <a:gdLst>
                <a:gd fmla="*/ 0 w 534098" name="connsiteX0"/>
                <a:gd fmla="*/ 0 h 536715" name="connsiteY0"/>
                <a:gd fmla="*/ 534098 w 534098" name="connsiteX1"/>
                <a:gd fmla="*/ 0 h 536715" name="connsiteY1"/>
                <a:gd fmla="*/ 10618 w 534098" name="connsiteX2"/>
                <a:gd fmla="*/ 536715 h 536715" name="connsiteY2"/>
                <a:gd fmla="*/ 0 w 534098" name="connsiteX3"/>
                <a:gd fmla="*/ 536715 h 536715" name="connsiteY3"/>
              </a:gdLst>
              <a:cxnLst>
                <a:cxn ang="0">
                  <a:pos x="connsiteX0" y="connsiteY0"/>
                </a:cxn>
                <a:cxn ang="0">
                  <a:pos x="connsiteX1" y="connsiteY1"/>
                </a:cxn>
                <a:cxn ang="0">
                  <a:pos x="connsiteX2" y="connsiteY2"/>
                </a:cxn>
                <a:cxn ang="0">
                  <a:pos x="connsiteX3" y="connsiteY3"/>
                </a:cxn>
              </a:cxnLst>
              <a:rect b="b" l="l" r="r" t="t"/>
              <a:pathLst>
                <a:path h="536715" w="534098">
                  <a:moveTo>
                    <a:pt x="0" y="0"/>
                  </a:moveTo>
                  <a:lnTo>
                    <a:pt x="534098" y="0"/>
                  </a:lnTo>
                  <a:lnTo>
                    <a:pt x="10618" y="536715"/>
                  </a:lnTo>
                  <a:lnTo>
                    <a:pt x="0" y="536715"/>
                  </a:lnTo>
                  <a:close/>
                </a:path>
              </a:pathLst>
            </a:custGeom>
            <a:grp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 name="平行四边形 5"/>
          <p:cNvSpPr/>
          <p:nvPr/>
        </p:nvSpPr>
        <p:spPr>
          <a:xfrm>
            <a:off x="2698634" y="4862024"/>
            <a:ext cx="2440992" cy="565905"/>
          </a:xfrm>
          <a:prstGeom prst="parallelogram">
            <a:avLst>
              <a:gd fmla="val 97534" name="adj"/>
            </a:avLst>
          </a:prstGeom>
          <a:solidFill>
            <a:schemeClr val="accent3"/>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34" name="组合 33"/>
          <p:cNvGrpSpPr/>
          <p:nvPr/>
        </p:nvGrpSpPr>
        <p:grpSpPr>
          <a:xfrm>
            <a:off x="2686341" y="2956233"/>
            <a:ext cx="1911660" cy="3188527"/>
            <a:chOff x="2546524" y="2803750"/>
            <a:chExt cx="1812400" cy="3024062"/>
          </a:xfrm>
          <a:solidFill>
            <a:schemeClr val="accent2"/>
          </a:solidFill>
        </p:grpSpPr>
        <p:sp>
          <p:nvSpPr>
            <p:cNvPr id="8" name="任意多边形 7"/>
            <p:cNvSpPr/>
            <p:nvPr/>
          </p:nvSpPr>
          <p:spPr>
            <a:xfrm>
              <a:off x="2546524" y="2803750"/>
              <a:ext cx="1796449" cy="2344731"/>
            </a:xfrm>
            <a:custGeom>
              <a:gdLst>
                <a:gd fmla="*/ 897881 w 1796449" name="connsiteX0"/>
                <a:gd fmla="*/ 0 h 2344731" name="connsiteY0"/>
                <a:gd fmla="*/ 1793329 w 1796449" name="connsiteX1"/>
                <a:gd fmla="*/ 895447 h 2344731" name="connsiteY1"/>
                <a:gd fmla="*/ 1796449 w 1796449" name="connsiteX2"/>
                <a:gd fmla="*/ 895447 h 2344731" name="connsiteY2"/>
                <a:gd fmla="*/ 1796449 w 1796449" name="connsiteX3"/>
                <a:gd fmla="*/ 941166 h 2344731" name="connsiteY3"/>
                <a:gd fmla="*/ 1795648 w 1796449" name="connsiteX4"/>
                <a:gd fmla="*/ 941166 h 2344731" name="connsiteY4"/>
                <a:gd fmla="*/ 1795648 w 1796449" name="connsiteX5"/>
                <a:gd fmla="*/ 1638634 h 2344731" name="connsiteY5"/>
                <a:gd fmla="*/ 1795648 w 1796449" name="connsiteX6"/>
                <a:gd fmla="*/ 1994752 h 2344731" name="connsiteY6"/>
                <a:gd fmla="*/ 1795648 w 1796449" name="connsiteX7"/>
                <a:gd fmla="*/ 2344731 h 2344731" name="connsiteY7"/>
                <a:gd fmla="*/ 0 w 1796449" name="connsiteX8"/>
                <a:gd fmla="*/ 2344731 h 2344731" name="connsiteY8"/>
                <a:gd fmla="*/ 0 w 1796449" name="connsiteX9"/>
                <a:gd fmla="*/ 1638634 h 2344731" name="connsiteY9"/>
                <a:gd fmla="*/ 1 w 1796449" name="connsiteX10"/>
                <a:gd fmla="*/ 1638634 h 2344731" name="connsiteY10"/>
                <a:gd fmla="*/ 1 w 1796449" name="connsiteX11"/>
                <a:gd fmla="*/ 896588 h 2344731" name="connsiteY11"/>
                <a:gd fmla="*/ 802 w 1796449" name="connsiteX12"/>
                <a:gd fmla="*/ 896588 h 2344731" name="connsiteY12"/>
                <a:gd fmla="*/ 802 w 1796449" name="connsiteX13"/>
                <a:gd fmla="*/ 895447 h 2344731" name="connsiteY13"/>
                <a:gd fmla="*/ 2433 w 1796449" name="connsiteX14"/>
                <a:gd fmla="*/ 895447 h 2344731"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2344731" w="1796449">
                  <a:moveTo>
                    <a:pt x="897881" y="0"/>
                  </a:moveTo>
                  <a:lnTo>
                    <a:pt x="1793329" y="895447"/>
                  </a:lnTo>
                  <a:lnTo>
                    <a:pt x="1796449" y="895447"/>
                  </a:lnTo>
                  <a:lnTo>
                    <a:pt x="1796449" y="941166"/>
                  </a:lnTo>
                  <a:lnTo>
                    <a:pt x="1795648" y="941166"/>
                  </a:lnTo>
                  <a:lnTo>
                    <a:pt x="1795648" y="1638634"/>
                  </a:lnTo>
                  <a:lnTo>
                    <a:pt x="1795648" y="1994752"/>
                  </a:lnTo>
                  <a:lnTo>
                    <a:pt x="1795648" y="2344731"/>
                  </a:lnTo>
                  <a:lnTo>
                    <a:pt x="0" y="2344731"/>
                  </a:lnTo>
                  <a:lnTo>
                    <a:pt x="0" y="1638634"/>
                  </a:lnTo>
                  <a:lnTo>
                    <a:pt x="1" y="1638634"/>
                  </a:lnTo>
                  <a:lnTo>
                    <a:pt x="1" y="896588"/>
                  </a:lnTo>
                  <a:lnTo>
                    <a:pt x="802" y="896588"/>
                  </a:lnTo>
                  <a:lnTo>
                    <a:pt x="802" y="895447"/>
                  </a:lnTo>
                  <a:lnTo>
                    <a:pt x="2433" y="895447"/>
                  </a:ln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任意多边形 10"/>
            <p:cNvSpPr/>
            <p:nvPr/>
          </p:nvSpPr>
          <p:spPr>
            <a:xfrm flipH="1" flipV="1">
              <a:off x="3697276" y="5162922"/>
              <a:ext cx="661648" cy="664890"/>
            </a:xfrm>
            <a:custGeom>
              <a:gdLst>
                <a:gd fmla="*/ 0 w 534098" name="connsiteX0"/>
                <a:gd fmla="*/ 0 h 536715" name="connsiteY0"/>
                <a:gd fmla="*/ 534098 w 534098" name="connsiteX1"/>
                <a:gd fmla="*/ 0 h 536715" name="connsiteY1"/>
                <a:gd fmla="*/ 10618 w 534098" name="connsiteX2"/>
                <a:gd fmla="*/ 536715 h 536715" name="connsiteY2"/>
                <a:gd fmla="*/ 0 w 534098" name="connsiteX3"/>
                <a:gd fmla="*/ 536715 h 536715" name="connsiteY3"/>
              </a:gdLst>
              <a:cxnLst>
                <a:cxn ang="0">
                  <a:pos x="connsiteX0" y="connsiteY0"/>
                </a:cxn>
                <a:cxn ang="0">
                  <a:pos x="connsiteX1" y="connsiteY1"/>
                </a:cxn>
                <a:cxn ang="0">
                  <a:pos x="connsiteX2" y="connsiteY2"/>
                </a:cxn>
                <a:cxn ang="0">
                  <a:pos x="connsiteX3" y="connsiteY3"/>
                </a:cxn>
              </a:cxnLst>
              <a:rect b="b" l="l" r="r" t="t"/>
              <a:pathLst>
                <a:path h="536715" w="534098">
                  <a:moveTo>
                    <a:pt x="0" y="0"/>
                  </a:moveTo>
                  <a:lnTo>
                    <a:pt x="534098" y="0"/>
                  </a:lnTo>
                  <a:lnTo>
                    <a:pt x="10618" y="536715"/>
                  </a:lnTo>
                  <a:lnTo>
                    <a:pt x="0" y="536715"/>
                  </a:lnTo>
                  <a:close/>
                </a:path>
              </a:pathLst>
            </a:custGeom>
            <a:grp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3" name="平行四边形 2"/>
          <p:cNvSpPr/>
          <p:nvPr/>
        </p:nvSpPr>
        <p:spPr>
          <a:xfrm>
            <a:off x="1545270" y="6044361"/>
            <a:ext cx="2440992" cy="565905"/>
          </a:xfrm>
          <a:prstGeom prst="parallelogram">
            <a:avLst>
              <a:gd fmla="val 97534" name="adj"/>
            </a:avLst>
          </a:prstGeom>
          <a:solidFill>
            <a:schemeClr val="accent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平行四边形 4"/>
          <p:cNvSpPr/>
          <p:nvPr/>
        </p:nvSpPr>
        <p:spPr>
          <a:xfrm>
            <a:off x="2121472" y="5453193"/>
            <a:ext cx="2440992" cy="565905"/>
          </a:xfrm>
          <a:prstGeom prst="parallelogram">
            <a:avLst>
              <a:gd fmla="val 97534" name="adj"/>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27" name="组合 26"/>
          <p:cNvGrpSpPr/>
          <p:nvPr/>
        </p:nvGrpSpPr>
        <p:grpSpPr>
          <a:xfrm>
            <a:off x="2107977" y="3909727"/>
            <a:ext cx="1909421" cy="2694451"/>
            <a:chOff x="1998189" y="3708061"/>
            <a:chExt cx="1810277" cy="2555471"/>
          </a:xfrm>
          <a:solidFill>
            <a:schemeClr val="accent1"/>
          </a:solidFill>
        </p:grpSpPr>
        <p:sp>
          <p:nvSpPr>
            <p:cNvPr id="9" name="任意多边形 8"/>
            <p:cNvSpPr/>
            <p:nvPr/>
          </p:nvSpPr>
          <p:spPr>
            <a:xfrm>
              <a:off x="1998189" y="3708061"/>
              <a:ext cx="1795647" cy="1994752"/>
            </a:xfrm>
            <a:custGeom>
              <a:gdLst>
                <a:gd fmla="*/ 897881 w 1795647" name="connsiteX0"/>
                <a:gd fmla="*/ 0 h 1994752" name="connsiteY0"/>
                <a:gd fmla="*/ 1794085 w 1795647" name="connsiteX1"/>
                <a:gd fmla="*/ 896204 h 1994752" name="connsiteY1"/>
                <a:gd fmla="*/ 1795647 w 1795647" name="connsiteX2"/>
                <a:gd fmla="*/ 896204 h 1994752" name="connsiteY2"/>
                <a:gd fmla="*/ 1795647 w 1795647" name="connsiteX3"/>
                <a:gd fmla="*/ 896588 h 1994752" name="connsiteY3"/>
                <a:gd fmla="*/ 1795647 w 1795647" name="connsiteX4"/>
                <a:gd fmla="*/ 941923 h 1994752" name="connsiteY4"/>
                <a:gd fmla="*/ 1795647 w 1795647" name="connsiteX5"/>
                <a:gd fmla="*/ 1994752 h 1994752" name="connsiteY5"/>
                <a:gd fmla="*/ 0 w 1795647" name="connsiteX6"/>
                <a:gd fmla="*/ 1994752 h 1994752" name="connsiteY6"/>
                <a:gd fmla="*/ 0 w 1795647" name="connsiteX7"/>
                <a:gd fmla="*/ 941923 h 1994752" name="connsiteY7"/>
                <a:gd fmla="*/ 0 w 1795647" name="connsiteX8"/>
                <a:gd fmla="*/ 896588 h 1994752" name="connsiteY8"/>
                <a:gd fmla="*/ 0 w 1795647" name="connsiteX9"/>
                <a:gd fmla="*/ 896204 h 1994752" name="connsiteY9"/>
                <a:gd fmla="*/ 1675 w 1795647" name="connsiteX10"/>
                <a:gd fmla="*/ 896204 h 1994752"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1994752" w="1795647">
                  <a:moveTo>
                    <a:pt x="897881" y="0"/>
                  </a:moveTo>
                  <a:lnTo>
                    <a:pt x="1794085" y="896204"/>
                  </a:lnTo>
                  <a:lnTo>
                    <a:pt x="1795647" y="896204"/>
                  </a:lnTo>
                  <a:lnTo>
                    <a:pt x="1795647" y="896588"/>
                  </a:lnTo>
                  <a:lnTo>
                    <a:pt x="1795647" y="941923"/>
                  </a:lnTo>
                  <a:lnTo>
                    <a:pt x="1795647" y="1994752"/>
                  </a:lnTo>
                  <a:lnTo>
                    <a:pt x="0" y="1994752"/>
                  </a:lnTo>
                  <a:lnTo>
                    <a:pt x="0" y="941923"/>
                  </a:lnTo>
                  <a:lnTo>
                    <a:pt x="0" y="896588"/>
                  </a:lnTo>
                  <a:lnTo>
                    <a:pt x="0" y="896204"/>
                  </a:lnTo>
                  <a:lnTo>
                    <a:pt x="1675" y="896204"/>
                  </a:lnTo>
                  <a:close/>
                </a:path>
              </a:pathLst>
            </a:custGeom>
            <a:grp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任意多边形 9"/>
            <p:cNvSpPr/>
            <p:nvPr/>
          </p:nvSpPr>
          <p:spPr>
            <a:xfrm flipH="1" flipV="1">
              <a:off x="3274368" y="5726817"/>
              <a:ext cx="534098" cy="536715"/>
            </a:xfrm>
            <a:custGeom>
              <a:gdLst>
                <a:gd fmla="*/ 0 w 534098" name="connsiteX0"/>
                <a:gd fmla="*/ 0 h 536715" name="connsiteY0"/>
                <a:gd fmla="*/ 534098 w 534098" name="connsiteX1"/>
                <a:gd fmla="*/ 0 h 536715" name="connsiteY1"/>
                <a:gd fmla="*/ 10618 w 534098" name="connsiteX2"/>
                <a:gd fmla="*/ 536715 h 536715" name="connsiteY2"/>
                <a:gd fmla="*/ 0 w 534098" name="connsiteX3"/>
                <a:gd fmla="*/ 536715 h 536715" name="connsiteY3"/>
              </a:gdLst>
              <a:cxnLst>
                <a:cxn ang="0">
                  <a:pos x="connsiteX0" y="connsiteY0"/>
                </a:cxn>
                <a:cxn ang="0">
                  <a:pos x="connsiteX1" y="connsiteY1"/>
                </a:cxn>
                <a:cxn ang="0">
                  <a:pos x="connsiteX2" y="connsiteY2"/>
                </a:cxn>
                <a:cxn ang="0">
                  <a:pos x="connsiteX3" y="connsiteY3"/>
                </a:cxn>
              </a:cxnLst>
              <a:rect b="b" l="l" r="r" t="t"/>
              <a:pathLst>
                <a:path h="536715" w="534098">
                  <a:moveTo>
                    <a:pt x="0" y="0"/>
                  </a:moveTo>
                  <a:lnTo>
                    <a:pt x="534098" y="0"/>
                  </a:lnTo>
                  <a:lnTo>
                    <a:pt x="10618" y="536715"/>
                  </a:lnTo>
                  <a:lnTo>
                    <a:pt x="0" y="536715"/>
                  </a:lnTo>
                  <a:close/>
                </a:path>
              </a:pathLst>
            </a:cu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5" name="文本框 38"/>
          <p:cNvSpPr txBox="1"/>
          <p:nvPr/>
        </p:nvSpPr>
        <p:spPr>
          <a:xfrm>
            <a:off x="2987891" y="3166470"/>
            <a:ext cx="1294226" cy="862889"/>
          </a:xfrm>
          <a:prstGeom prst="rect">
            <a:avLst/>
          </a:prstGeom>
          <a:noFill/>
          <a:effectLst>
            <a:innerShdw blurRad="63500" dir="16200000" dist="50800">
              <a:prstClr val="black">
                <a:alpha val="50000"/>
              </a:prstClr>
            </a:innerShdw>
          </a:effectLst>
        </p:spPr>
        <p:txBody>
          <a:bodyPr rtlCol="0" wrap="square">
            <a:spAutoFit/>
          </a:bodyPr>
          <a:lstStyle/>
          <a:p>
            <a:pPr algn="ctr"/>
            <a:r>
              <a:rPr altLang="zh-CN" lang="en-US" sz="5062">
                <a:solidFill>
                  <a:prstClr val="white"/>
                </a:solidFill>
                <a:effectLst>
                  <a:innerShdw blurRad="63500" dir="13200000" dist="63500">
                    <a:prstClr val="black">
                      <a:alpha val="50000"/>
                    </a:prstClr>
                  </a:innerShdw>
                </a:effectLst>
                <a:latin charset="0" panose="020b0604020202020204" pitchFamily="34" typeface="Arial"/>
                <a:ea charset="-122" panose="020b0503020204020204" pitchFamily="34" typeface="微软雅黑"/>
                <a:sym charset="0" panose="020b0604020202020204" pitchFamily="34" typeface="Arial"/>
              </a:rPr>
              <a:t>02</a:t>
            </a:r>
          </a:p>
        </p:txBody>
      </p:sp>
      <p:sp>
        <p:nvSpPr>
          <p:cNvPr id="16" name="文本框 3"/>
          <p:cNvSpPr txBox="1"/>
          <p:nvPr/>
        </p:nvSpPr>
        <p:spPr>
          <a:xfrm>
            <a:off x="3051815" y="3810454"/>
            <a:ext cx="1168443" cy="348539"/>
          </a:xfrm>
          <a:prstGeom prst="rect">
            <a:avLst/>
          </a:prstGeom>
          <a:noFill/>
        </p:spPr>
        <p:txBody>
          <a:bodyPr rtlCol="0" wrap="square">
            <a:spAutoFit/>
          </a:bodyPr>
          <a:lstStyle/>
          <a:p>
            <a:pPr algn="ctr"/>
            <a:r>
              <a:rPr altLang="zh-CN" lang="en-US" sz="1687">
                <a:solidFill>
                  <a:prstClr val="white">
                    <a:lumMod val="95000"/>
                  </a:prstClr>
                </a:solidFill>
                <a:latin charset="0" panose="020b0604020202020204" pitchFamily="34" typeface="Arial"/>
                <a:ea charset="-122" panose="020b0503020204020204" pitchFamily="34" typeface="微软雅黑"/>
                <a:cs charset="-34" panose="020b0604020202020204" pitchFamily="34" typeface="DokChampa"/>
                <a:sym charset="0" panose="020b0604020202020204" pitchFamily="34" typeface="Arial"/>
              </a:rPr>
              <a:t>STEP</a:t>
            </a:r>
          </a:p>
        </p:txBody>
      </p:sp>
      <p:grpSp>
        <p:nvGrpSpPr>
          <p:cNvPr id="17" name="组合 16"/>
          <p:cNvGrpSpPr/>
          <p:nvPr/>
        </p:nvGrpSpPr>
        <p:grpSpPr>
          <a:xfrm>
            <a:off x="2399821" y="4172769"/>
            <a:ext cx="1294226" cy="991346"/>
            <a:chOff x="2640639" y="3716907"/>
            <a:chExt cx="1227025" cy="940212"/>
          </a:xfrm>
        </p:grpSpPr>
        <p:sp>
          <p:nvSpPr>
            <p:cNvPr id="18" name="文本框 1"/>
            <p:cNvSpPr txBox="1"/>
            <p:nvPr/>
          </p:nvSpPr>
          <p:spPr>
            <a:xfrm>
              <a:off x="2640639" y="3716907"/>
              <a:ext cx="1227025" cy="818381"/>
            </a:xfrm>
            <a:prstGeom prst="rect">
              <a:avLst/>
            </a:prstGeom>
            <a:noFill/>
            <a:effectLst>
              <a:innerShdw blurRad="63500" dir="16200000" dist="50800">
                <a:prstClr val="black">
                  <a:alpha val="50000"/>
                </a:prstClr>
              </a:innerShdw>
            </a:effectLst>
          </p:spPr>
          <p:txBody>
            <a:bodyPr rtlCol="0" wrap="square">
              <a:spAutoFit/>
            </a:bodyPr>
            <a:lstStyle/>
            <a:p>
              <a:pPr algn="ctr"/>
              <a:r>
                <a:rPr altLang="zh-CN" lang="en-US" sz="5062">
                  <a:solidFill>
                    <a:prstClr val="white"/>
                  </a:solidFill>
                  <a:effectLst>
                    <a:innerShdw blurRad="63500" dir="13200000" dist="63500">
                      <a:prstClr val="black">
                        <a:alpha val="50000"/>
                      </a:prstClr>
                    </a:innerShdw>
                  </a:effectLst>
                  <a:latin charset="0" panose="020b0604020202020204" pitchFamily="34" typeface="Arial"/>
                  <a:ea charset="-122" panose="020b0503020204020204" pitchFamily="34" typeface="微软雅黑"/>
                  <a:sym charset="0" panose="020b0604020202020204" pitchFamily="34" typeface="Arial"/>
                </a:rPr>
                <a:t>01</a:t>
              </a:r>
            </a:p>
          </p:txBody>
        </p:sp>
        <p:sp>
          <p:nvSpPr>
            <p:cNvPr id="19" name="文本框 40"/>
            <p:cNvSpPr txBox="1"/>
            <p:nvPr/>
          </p:nvSpPr>
          <p:spPr>
            <a:xfrm>
              <a:off x="2729023" y="4323318"/>
              <a:ext cx="1107774" cy="330561"/>
            </a:xfrm>
            <a:prstGeom prst="rect">
              <a:avLst/>
            </a:prstGeom>
            <a:noFill/>
          </p:spPr>
          <p:txBody>
            <a:bodyPr rtlCol="0" wrap="square">
              <a:spAutoFit/>
            </a:bodyPr>
            <a:lstStyle/>
            <a:p>
              <a:pPr algn="ctr"/>
              <a:r>
                <a:rPr altLang="zh-CN" lang="en-US" sz="1687">
                  <a:solidFill>
                    <a:prstClr val="white">
                      <a:lumMod val="95000"/>
                    </a:prstClr>
                  </a:solidFill>
                  <a:latin charset="0" panose="020b0604020202020204" pitchFamily="34" typeface="Arial"/>
                  <a:ea charset="-122" panose="020b0503020204020204" pitchFamily="34" typeface="微软雅黑"/>
                  <a:cs charset="-34" panose="020b0604020202020204" pitchFamily="34" typeface="DokChampa"/>
                  <a:sym charset="0" panose="020b0604020202020204" pitchFamily="34" typeface="Arial"/>
                </a:rPr>
                <a:t>STEP</a:t>
              </a:r>
            </a:p>
          </p:txBody>
        </p:sp>
      </p:grpSp>
      <p:grpSp>
        <p:nvGrpSpPr>
          <p:cNvPr id="20" name="组合 19"/>
          <p:cNvGrpSpPr/>
          <p:nvPr/>
        </p:nvGrpSpPr>
        <p:grpSpPr>
          <a:xfrm>
            <a:off x="3550418" y="2267429"/>
            <a:ext cx="1294226" cy="991346"/>
            <a:chOff x="2640639" y="3716907"/>
            <a:chExt cx="1227025" cy="940212"/>
          </a:xfrm>
        </p:grpSpPr>
        <p:sp>
          <p:nvSpPr>
            <p:cNvPr id="21" name="文本框 44"/>
            <p:cNvSpPr txBox="1"/>
            <p:nvPr/>
          </p:nvSpPr>
          <p:spPr>
            <a:xfrm>
              <a:off x="2640639" y="3716906"/>
              <a:ext cx="1227025" cy="818381"/>
            </a:xfrm>
            <a:prstGeom prst="rect">
              <a:avLst/>
            </a:prstGeom>
            <a:noFill/>
            <a:effectLst>
              <a:innerShdw blurRad="63500" dir="16200000" dist="50800">
                <a:prstClr val="black">
                  <a:alpha val="50000"/>
                </a:prstClr>
              </a:innerShdw>
            </a:effectLst>
          </p:spPr>
          <p:txBody>
            <a:bodyPr rtlCol="0" wrap="square">
              <a:spAutoFit/>
            </a:bodyPr>
            <a:lstStyle/>
            <a:p>
              <a:pPr algn="ctr"/>
              <a:r>
                <a:rPr altLang="zh-CN" lang="en-US" sz="5062">
                  <a:solidFill>
                    <a:prstClr val="white"/>
                  </a:solidFill>
                  <a:effectLst>
                    <a:innerShdw blurRad="63500" dir="13200000" dist="63500">
                      <a:prstClr val="black">
                        <a:alpha val="50000"/>
                      </a:prstClr>
                    </a:innerShdw>
                  </a:effectLst>
                  <a:latin charset="0" panose="020b0604020202020204" pitchFamily="34" typeface="Arial"/>
                  <a:ea charset="-122" panose="020b0503020204020204" pitchFamily="34" typeface="微软雅黑"/>
                  <a:sym charset="0" panose="020b0604020202020204" pitchFamily="34" typeface="Arial"/>
                </a:rPr>
                <a:t>03</a:t>
              </a:r>
            </a:p>
          </p:txBody>
        </p:sp>
        <p:sp>
          <p:nvSpPr>
            <p:cNvPr id="22" name="文本框 45"/>
            <p:cNvSpPr txBox="1"/>
            <p:nvPr/>
          </p:nvSpPr>
          <p:spPr>
            <a:xfrm>
              <a:off x="2729023" y="4323317"/>
              <a:ext cx="1107774" cy="330561"/>
            </a:xfrm>
            <a:prstGeom prst="rect">
              <a:avLst/>
            </a:prstGeom>
            <a:noFill/>
          </p:spPr>
          <p:txBody>
            <a:bodyPr rtlCol="0" wrap="square">
              <a:spAutoFit/>
            </a:bodyPr>
            <a:lstStyle/>
            <a:p>
              <a:pPr algn="ctr"/>
              <a:r>
                <a:rPr altLang="zh-CN" lang="en-US" sz="1687">
                  <a:solidFill>
                    <a:prstClr val="white">
                      <a:lumMod val="95000"/>
                    </a:prstClr>
                  </a:solidFill>
                  <a:latin charset="0" panose="020b0604020202020204" pitchFamily="34" typeface="Arial"/>
                  <a:ea charset="-122" panose="020b0503020204020204" pitchFamily="34" typeface="微软雅黑"/>
                  <a:cs charset="-34" panose="020b0604020202020204" pitchFamily="34" typeface="DokChampa"/>
                  <a:sym charset="0" panose="020b0604020202020204" pitchFamily="34" typeface="Arial"/>
                </a:rPr>
                <a:t>STEP</a:t>
              </a:r>
            </a:p>
          </p:txBody>
        </p:sp>
      </p:grpSp>
      <p:grpSp>
        <p:nvGrpSpPr>
          <p:cNvPr id="23" name="组合 22"/>
          <p:cNvGrpSpPr/>
          <p:nvPr/>
        </p:nvGrpSpPr>
        <p:grpSpPr>
          <a:xfrm>
            <a:off x="4113030" y="1296473"/>
            <a:ext cx="1294226" cy="991346"/>
            <a:chOff x="2640639" y="3716907"/>
            <a:chExt cx="1227025" cy="940212"/>
          </a:xfrm>
        </p:grpSpPr>
        <p:sp>
          <p:nvSpPr>
            <p:cNvPr id="24" name="文本框 60"/>
            <p:cNvSpPr txBox="1"/>
            <p:nvPr/>
          </p:nvSpPr>
          <p:spPr>
            <a:xfrm>
              <a:off x="2640639" y="3716907"/>
              <a:ext cx="1227025" cy="818381"/>
            </a:xfrm>
            <a:prstGeom prst="rect">
              <a:avLst/>
            </a:prstGeom>
            <a:noFill/>
            <a:effectLst>
              <a:innerShdw blurRad="63500" dist="50800">
                <a:prstClr val="black">
                  <a:alpha val="50000"/>
                </a:prstClr>
              </a:innerShdw>
            </a:effectLst>
          </p:spPr>
          <p:txBody>
            <a:bodyPr rtlCol="0" wrap="square">
              <a:spAutoFit/>
            </a:bodyPr>
            <a:lstStyle/>
            <a:p>
              <a:pPr algn="ctr"/>
              <a:r>
                <a:rPr altLang="zh-CN" lang="en-US" sz="5062">
                  <a:solidFill>
                    <a:prstClr val="white"/>
                  </a:solidFill>
                  <a:effectLst>
                    <a:innerShdw blurRad="63500" dir="18900000" dist="50800">
                      <a:prstClr val="black">
                        <a:alpha val="50000"/>
                      </a:prstClr>
                    </a:innerShdw>
                  </a:effectLst>
                  <a:latin charset="0" panose="020b0604020202020204" pitchFamily="34" typeface="Arial"/>
                  <a:ea charset="-122" panose="020b0503020204020204" pitchFamily="34" typeface="微软雅黑"/>
                  <a:sym charset="0" panose="020b0604020202020204" pitchFamily="34" typeface="Arial"/>
                </a:rPr>
                <a:t>04</a:t>
              </a:r>
            </a:p>
          </p:txBody>
        </p:sp>
        <p:sp>
          <p:nvSpPr>
            <p:cNvPr id="25" name="文本框 61"/>
            <p:cNvSpPr txBox="1"/>
            <p:nvPr/>
          </p:nvSpPr>
          <p:spPr>
            <a:xfrm>
              <a:off x="2729023" y="4323318"/>
              <a:ext cx="1107774" cy="330561"/>
            </a:xfrm>
            <a:prstGeom prst="rect">
              <a:avLst/>
            </a:prstGeom>
            <a:noFill/>
          </p:spPr>
          <p:txBody>
            <a:bodyPr rtlCol="0" wrap="square">
              <a:spAutoFit/>
            </a:bodyPr>
            <a:lstStyle/>
            <a:p>
              <a:pPr algn="ctr"/>
              <a:r>
                <a:rPr altLang="zh-CN" lang="en-US" sz="1687">
                  <a:solidFill>
                    <a:prstClr val="white">
                      <a:lumMod val="95000"/>
                    </a:prstClr>
                  </a:solidFill>
                  <a:latin charset="0" panose="020b0604020202020204" pitchFamily="34" typeface="Arial"/>
                  <a:ea charset="-122" panose="020b0503020204020204" pitchFamily="34" typeface="微软雅黑"/>
                  <a:cs charset="-34" panose="020b0604020202020204" pitchFamily="34" typeface="DokChampa"/>
                  <a:sym charset="0" panose="020b0604020202020204" pitchFamily="34" typeface="Arial"/>
                </a:rPr>
                <a:t>STEP</a:t>
              </a:r>
            </a:p>
          </p:txBody>
        </p:sp>
      </p:grpSp>
      <p:sp>
        <p:nvSpPr>
          <p:cNvPr id="28" name="文本框 69"/>
          <p:cNvSpPr txBox="1"/>
          <p:nvPr/>
        </p:nvSpPr>
        <p:spPr>
          <a:xfrm>
            <a:off x="6820011" y="4906264"/>
            <a:ext cx="817010" cy="605638"/>
          </a:xfrm>
          <a:prstGeom prst="rect">
            <a:avLst/>
          </a:prstGeom>
          <a:noFill/>
        </p:spPr>
        <p:txBody>
          <a:bodyPr rtlCol="0" wrap="square">
            <a:spAutoFit/>
          </a:bodyPr>
          <a:lstStyle/>
          <a:p>
            <a:pPr algn="ctr"/>
            <a:r>
              <a:rPr altLang="en-US" lang="zh-CN" sz="1687">
                <a:solidFill>
                  <a:schemeClr val="accent1"/>
                </a:solidFill>
                <a:latin charset="0" panose="020b0604020202020204" pitchFamily="34" typeface="Arial"/>
                <a:ea charset="-122" panose="020b0503020204020204" pitchFamily="34" typeface="微软雅黑"/>
                <a:sym charset="0" panose="020b0604020202020204" pitchFamily="34" typeface="Arial"/>
              </a:rPr>
              <a:t>添加标题</a:t>
            </a:r>
          </a:p>
        </p:txBody>
      </p:sp>
      <p:cxnSp>
        <p:nvCxnSpPr>
          <p:cNvPr id="29" name="直接连接符 28"/>
          <p:cNvCxnSpPr/>
          <p:nvPr/>
        </p:nvCxnSpPr>
        <p:spPr>
          <a:xfrm flipH="1">
            <a:off x="7648568" y="4977110"/>
            <a:ext cx="0" cy="47488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 name="文本框 73"/>
          <p:cNvSpPr txBox="1"/>
          <p:nvPr/>
        </p:nvSpPr>
        <p:spPr>
          <a:xfrm>
            <a:off x="6809579" y="3964768"/>
            <a:ext cx="817010" cy="605638"/>
          </a:xfrm>
          <a:prstGeom prst="rect">
            <a:avLst/>
          </a:prstGeom>
          <a:noFill/>
        </p:spPr>
        <p:txBody>
          <a:bodyPr rtlCol="0" wrap="square">
            <a:spAutoFit/>
          </a:bodyPr>
          <a:lstStyle/>
          <a:p>
            <a:pPr algn="ctr"/>
            <a:r>
              <a:rPr altLang="en-US" lang="zh-CN" sz="1687">
                <a:solidFill>
                  <a:schemeClr val="accent2"/>
                </a:solidFill>
                <a:latin charset="0" panose="020b0604020202020204" pitchFamily="34" typeface="Arial"/>
                <a:ea charset="-122" panose="020b0503020204020204" pitchFamily="34" typeface="微软雅黑"/>
                <a:sym charset="0" panose="020b0604020202020204" pitchFamily="34" typeface="Arial"/>
              </a:rPr>
              <a:t>添加标题</a:t>
            </a:r>
          </a:p>
        </p:txBody>
      </p:sp>
      <p:cxnSp>
        <p:nvCxnSpPr>
          <p:cNvPr id="33" name="直接连接符 32"/>
          <p:cNvCxnSpPr/>
          <p:nvPr/>
        </p:nvCxnSpPr>
        <p:spPr>
          <a:xfrm flipH="1">
            <a:off x="7551381" y="4035615"/>
            <a:ext cx="0" cy="47488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文本框 74"/>
          <p:cNvSpPr txBox="1"/>
          <p:nvPr/>
        </p:nvSpPr>
        <p:spPr>
          <a:xfrm>
            <a:off x="6823778" y="2945011"/>
            <a:ext cx="817010" cy="605638"/>
          </a:xfrm>
          <a:prstGeom prst="rect">
            <a:avLst/>
          </a:prstGeom>
          <a:noFill/>
        </p:spPr>
        <p:txBody>
          <a:bodyPr rtlCol="0" wrap="square">
            <a:spAutoFit/>
          </a:bodyPr>
          <a:lstStyle/>
          <a:p>
            <a:pPr algn="ctr"/>
            <a:r>
              <a:rPr altLang="en-US" lang="zh-CN" sz="1687">
                <a:solidFill>
                  <a:schemeClr val="accent3"/>
                </a:solidFill>
                <a:latin charset="0" panose="020b0604020202020204" pitchFamily="34" typeface="Arial"/>
                <a:ea charset="-122" panose="020b0503020204020204" pitchFamily="34" typeface="微软雅黑"/>
                <a:sym charset="0" panose="020b0604020202020204" pitchFamily="34" typeface="Arial"/>
              </a:rPr>
              <a:t>添加标题</a:t>
            </a:r>
          </a:p>
        </p:txBody>
      </p:sp>
      <p:cxnSp>
        <p:nvCxnSpPr>
          <p:cNvPr id="38" name="直接连接符 37"/>
          <p:cNvCxnSpPr/>
          <p:nvPr/>
        </p:nvCxnSpPr>
        <p:spPr>
          <a:xfrm flipH="1">
            <a:off x="7551381" y="3015858"/>
            <a:ext cx="0" cy="47488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文本框 75"/>
          <p:cNvSpPr txBox="1"/>
          <p:nvPr/>
        </p:nvSpPr>
        <p:spPr>
          <a:xfrm>
            <a:off x="6819607" y="2021917"/>
            <a:ext cx="779267" cy="605638"/>
          </a:xfrm>
          <a:prstGeom prst="rect">
            <a:avLst/>
          </a:prstGeom>
          <a:noFill/>
        </p:spPr>
        <p:txBody>
          <a:bodyPr rtlCol="0" wrap="square">
            <a:spAutoFit/>
          </a:bodyPr>
          <a:lstStyle/>
          <a:p>
            <a:pPr algn="ctr"/>
            <a:r>
              <a:rPr altLang="en-US" lang="zh-CN" sz="1687">
                <a:solidFill>
                  <a:schemeClr val="accent4"/>
                </a:solidFill>
                <a:latin charset="0" panose="020b0604020202020204" pitchFamily="34" typeface="Arial"/>
                <a:ea charset="-122" panose="020b0503020204020204" pitchFamily="34" typeface="微软雅黑"/>
                <a:sym charset="0" panose="020b0604020202020204" pitchFamily="34" typeface="Arial"/>
              </a:rPr>
              <a:t>添加标题</a:t>
            </a:r>
          </a:p>
        </p:txBody>
      </p:sp>
      <p:cxnSp>
        <p:nvCxnSpPr>
          <p:cNvPr id="43" name="直接连接符 42"/>
          <p:cNvCxnSpPr/>
          <p:nvPr/>
        </p:nvCxnSpPr>
        <p:spPr>
          <a:xfrm flipH="1">
            <a:off x="7551381" y="2092764"/>
            <a:ext cx="0" cy="474885"/>
          </a:xfrm>
          <a:prstGeom prst="line">
            <a:avLst/>
          </a:prstGeom>
          <a:ln w="381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4594096" y="3949276"/>
            <a:ext cx="882538" cy="585159"/>
            <a:chOff x="4355220" y="4051918"/>
            <a:chExt cx="836714" cy="554976"/>
          </a:xfrm>
          <a:solidFill>
            <a:schemeClr val="accent2"/>
          </a:solidFill>
        </p:grpSpPr>
        <p:sp>
          <p:nvSpPr>
            <p:cNvPr id="30" name="任意多边形 29"/>
            <p:cNvSpPr/>
            <p:nvPr/>
          </p:nvSpPr>
          <p:spPr>
            <a:xfrm>
              <a:off x="4355220" y="4051918"/>
              <a:ext cx="836714" cy="554976"/>
            </a:xfrm>
            <a:custGeom>
              <a:gdLst>
                <a:gd fmla="*/ 685611 w 1025811" name="connsiteX0"/>
                <a:gd fmla="*/ 0 h 680400" name="connsiteY0"/>
                <a:gd fmla="*/ 1025811 w 1025811" name="connsiteX1"/>
                <a:gd fmla="*/ 340200 h 680400" name="connsiteY1"/>
                <a:gd fmla="*/ 685611 w 1025811" name="connsiteX2"/>
                <a:gd fmla="*/ 680400 h 680400" name="connsiteY2"/>
                <a:gd fmla="*/ 678786 w 1025811" name="connsiteX3"/>
                <a:gd fmla="*/ 679712 h 680400" name="connsiteY3"/>
                <a:gd fmla="*/ 678786 w 1025811" name="connsiteX4"/>
                <a:gd fmla="*/ 680400 h 680400" name="connsiteY4"/>
                <a:gd fmla="*/ 0 w 1025811" name="connsiteX5"/>
                <a:gd fmla="*/ 680400 h 680400" name="connsiteY5"/>
                <a:gd fmla="*/ 0 w 1025811" name="connsiteX6"/>
                <a:gd fmla="*/ 1614 h 680400" name="connsiteY6"/>
                <a:gd fmla="*/ 669601 w 1025811" name="connsiteX7"/>
                <a:gd fmla="*/ 1614 h 680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0400" w="1025811">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1" name="任意多边形 30"/>
            <p:cNvSpPr/>
            <p:nvPr/>
          </p:nvSpPr>
          <p:spPr>
            <a:xfrm>
              <a:off x="4949778" y="4221653"/>
              <a:ext cx="128674" cy="201577"/>
            </a:xfrm>
            <a:custGeom>
              <a:gdLst>
                <a:gd fmla="*/ 0 w 298365" name="connsiteX0"/>
                <a:gd fmla="*/ 0 h 596731" name="connsiteY0"/>
                <a:gd fmla="*/ 298365 w 298365" name="connsiteX1"/>
                <a:gd fmla="*/ 298366 h 596731" name="connsiteY1"/>
                <a:gd fmla="*/ 0 w 298365" name="connsiteX2"/>
                <a:gd fmla="*/ 596731 h 596731" name="connsiteY2"/>
                <a:gd fmla="*/ 0 w 298365" name="connsiteX3"/>
                <a:gd fmla="*/ 478802 h 596731" name="connsiteY3"/>
                <a:gd fmla="*/ 180436 w 298365" name="connsiteX4"/>
                <a:gd fmla="*/ 298366 h 596731" name="connsiteY4"/>
                <a:gd fmla="*/ 0 w 298365" name="connsiteX5"/>
                <a:gd fmla="*/ 117930 h 5967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6731" w="298365">
                  <a:moveTo>
                    <a:pt x="0" y="0"/>
                  </a:moveTo>
                  <a:lnTo>
                    <a:pt x="298365" y="298366"/>
                  </a:lnTo>
                  <a:lnTo>
                    <a:pt x="0" y="596731"/>
                  </a:lnTo>
                  <a:lnTo>
                    <a:pt x="0" y="478802"/>
                  </a:lnTo>
                  <a:lnTo>
                    <a:pt x="180436" y="298366"/>
                  </a:lnTo>
                  <a:lnTo>
                    <a:pt x="0" y="117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45" name="组合 44"/>
            <p:cNvGrpSpPr/>
            <p:nvPr/>
          </p:nvGrpSpPr>
          <p:grpSpPr>
            <a:xfrm>
              <a:off x="4529444" y="4140408"/>
              <a:ext cx="323135" cy="334675"/>
              <a:chOff x="9450388" y="2662238"/>
              <a:chExt cx="133350" cy="138112"/>
            </a:xfrm>
            <a:grpFill/>
          </p:grpSpPr>
          <p:sp>
            <p:nvSpPr>
              <p:cNvPr id="46" name="Rectangle 239"/>
              <p:cNvSpPr>
                <a:spLocks noChangeArrowheads="1"/>
              </p:cNvSpPr>
              <p:nvPr/>
            </p:nvSpPr>
            <p:spPr bwMode="auto">
              <a:xfrm>
                <a:off x="9450388" y="2778125"/>
                <a:ext cx="26988" cy="2222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7" name="Rectangle 240"/>
              <p:cNvSpPr>
                <a:spLocks noChangeArrowheads="1"/>
              </p:cNvSpPr>
              <p:nvPr/>
            </p:nvSpPr>
            <p:spPr bwMode="auto">
              <a:xfrm>
                <a:off x="9488488" y="2751138"/>
                <a:ext cx="22225" cy="492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8" name="Rectangle 241"/>
              <p:cNvSpPr>
                <a:spLocks noChangeArrowheads="1"/>
              </p:cNvSpPr>
              <p:nvPr/>
            </p:nvSpPr>
            <p:spPr bwMode="auto">
              <a:xfrm>
                <a:off x="9521825" y="2713038"/>
                <a:ext cx="23813" cy="87312"/>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9" name="Rectangle 242"/>
              <p:cNvSpPr>
                <a:spLocks noChangeArrowheads="1"/>
              </p:cNvSpPr>
              <p:nvPr/>
            </p:nvSpPr>
            <p:spPr bwMode="auto">
              <a:xfrm>
                <a:off x="9556750" y="2662238"/>
                <a:ext cx="26988" cy="138112"/>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0" name="Freeform 243"/>
              <p:cNvSpPr/>
              <p:nvPr/>
            </p:nvSpPr>
            <p:spPr bwMode="auto">
              <a:xfrm>
                <a:off x="9556750" y="2662238"/>
                <a:ext cx="26988" cy="138112"/>
              </a:xfrm>
              <a:custGeom>
                <a:gdLst>
                  <a:gd fmla="*/ 17 w 17" name="T0"/>
                  <a:gd fmla="*/ 87 h 87" name="T1"/>
                  <a:gd fmla="*/ 0 w 17" name="T2"/>
                  <a:gd fmla="*/ 87 h 87" name="T3"/>
                  <a:gd fmla="*/ 0 w 17" name="T4"/>
                  <a:gd fmla="*/ 0 h 87" name="T5"/>
                  <a:gd fmla="*/ 17 w 17" name="T6"/>
                  <a:gd fmla="*/ 0 h 87" name="T7"/>
                </a:gdLst>
                <a:cxnLst>
                  <a:cxn ang="0">
                    <a:pos x="T0" y="T1"/>
                  </a:cxn>
                  <a:cxn ang="0">
                    <a:pos x="T2" y="T3"/>
                  </a:cxn>
                  <a:cxn ang="0">
                    <a:pos x="T4" y="T5"/>
                  </a:cxn>
                  <a:cxn ang="0">
                    <a:pos x="T6" y="T7"/>
                  </a:cxn>
                </a:cxnLst>
                <a:rect b="b" l="0" r="r" t="0"/>
                <a:pathLst>
                  <a:path h="87" w="17">
                    <a:moveTo>
                      <a:pt x="17" y="87"/>
                    </a:moveTo>
                    <a:lnTo>
                      <a:pt x="0" y="87"/>
                    </a:lnTo>
                    <a:lnTo>
                      <a:pt x="0" y="0"/>
                    </a:lnTo>
                    <a:lnTo>
                      <a:pt x="17" y="0"/>
                    </a:lnTo>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6" name="组合 65"/>
          <p:cNvGrpSpPr/>
          <p:nvPr/>
        </p:nvGrpSpPr>
        <p:grpSpPr>
          <a:xfrm>
            <a:off x="4020485" y="4922701"/>
            <a:ext cx="882538" cy="585159"/>
            <a:chOff x="3811393" y="4975134"/>
            <a:chExt cx="836714" cy="554976"/>
          </a:xfrm>
          <a:solidFill>
            <a:schemeClr val="accent1"/>
          </a:solidFill>
        </p:grpSpPr>
        <p:sp>
          <p:nvSpPr>
            <p:cNvPr id="13" name="任意多边形 12"/>
            <p:cNvSpPr/>
            <p:nvPr/>
          </p:nvSpPr>
          <p:spPr>
            <a:xfrm>
              <a:off x="3811393" y="4975134"/>
              <a:ext cx="836714" cy="554976"/>
            </a:xfrm>
            <a:custGeom>
              <a:gdLst>
                <a:gd fmla="*/ 685611 w 1025811" name="connsiteX0"/>
                <a:gd fmla="*/ 0 h 680400" name="connsiteY0"/>
                <a:gd fmla="*/ 1025811 w 1025811" name="connsiteX1"/>
                <a:gd fmla="*/ 340200 h 680400" name="connsiteY1"/>
                <a:gd fmla="*/ 685611 w 1025811" name="connsiteX2"/>
                <a:gd fmla="*/ 680400 h 680400" name="connsiteY2"/>
                <a:gd fmla="*/ 678786 w 1025811" name="connsiteX3"/>
                <a:gd fmla="*/ 679712 h 680400" name="connsiteY3"/>
                <a:gd fmla="*/ 678786 w 1025811" name="connsiteX4"/>
                <a:gd fmla="*/ 680400 h 680400" name="connsiteY4"/>
                <a:gd fmla="*/ 0 w 1025811" name="connsiteX5"/>
                <a:gd fmla="*/ 680400 h 680400" name="connsiteY5"/>
                <a:gd fmla="*/ 0 w 1025811" name="connsiteX6"/>
                <a:gd fmla="*/ 1614 h 680400" name="connsiteY6"/>
                <a:gd fmla="*/ 669601 w 1025811" name="connsiteX7"/>
                <a:gd fmla="*/ 1614 h 680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0400" w="1025811">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任意多边形 25"/>
            <p:cNvSpPr/>
            <p:nvPr/>
          </p:nvSpPr>
          <p:spPr>
            <a:xfrm>
              <a:off x="4396426" y="5142826"/>
              <a:ext cx="128674" cy="201577"/>
            </a:xfrm>
            <a:custGeom>
              <a:gdLst>
                <a:gd fmla="*/ 0 w 298365" name="connsiteX0"/>
                <a:gd fmla="*/ 0 h 596731" name="connsiteY0"/>
                <a:gd fmla="*/ 298365 w 298365" name="connsiteX1"/>
                <a:gd fmla="*/ 298366 h 596731" name="connsiteY1"/>
                <a:gd fmla="*/ 0 w 298365" name="connsiteX2"/>
                <a:gd fmla="*/ 596731 h 596731" name="connsiteY2"/>
                <a:gd fmla="*/ 0 w 298365" name="connsiteX3"/>
                <a:gd fmla="*/ 478802 h 596731" name="connsiteY3"/>
                <a:gd fmla="*/ 180436 w 298365" name="connsiteX4"/>
                <a:gd fmla="*/ 298366 h 596731" name="connsiteY4"/>
                <a:gd fmla="*/ 0 w 298365" name="connsiteX5"/>
                <a:gd fmla="*/ 117930 h 5967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6731" w="298365">
                  <a:moveTo>
                    <a:pt x="0" y="0"/>
                  </a:moveTo>
                  <a:lnTo>
                    <a:pt x="298365" y="298366"/>
                  </a:lnTo>
                  <a:lnTo>
                    <a:pt x="0" y="596731"/>
                  </a:lnTo>
                  <a:lnTo>
                    <a:pt x="0" y="478802"/>
                  </a:lnTo>
                  <a:lnTo>
                    <a:pt x="180436" y="298366"/>
                  </a:lnTo>
                  <a:lnTo>
                    <a:pt x="0" y="117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51" name="Group 4"/>
            <p:cNvGrpSpPr>
              <a:grpSpLocks noChangeAspect="1"/>
            </p:cNvGrpSpPr>
            <p:nvPr/>
          </p:nvGrpSpPr>
          <p:grpSpPr>
            <a:xfrm>
              <a:off x="3975285" y="5118247"/>
              <a:ext cx="340186" cy="263050"/>
              <a:chOff x="3494" y="1896"/>
              <a:chExt cx="688" cy="532"/>
            </a:xfrm>
            <a:grpFill/>
          </p:grpSpPr>
          <p:sp>
            <p:nvSpPr>
              <p:cNvPr id="52" name="Rectangle 5"/>
              <p:cNvSpPr>
                <a:spLocks noChangeArrowheads="1"/>
              </p:cNvSpPr>
              <p:nvPr/>
            </p:nvSpPr>
            <p:spPr bwMode="auto">
              <a:xfrm>
                <a:off x="4124" y="2007"/>
                <a:ext cx="58"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3" name="Freeform 6"/>
              <p:cNvSpPr>
                <a:spLocks noEditPoints="1"/>
              </p:cNvSpPr>
              <p:nvPr/>
            </p:nvSpPr>
            <p:spPr bwMode="auto">
              <a:xfrm>
                <a:off x="3608" y="1896"/>
                <a:ext cx="459" cy="532"/>
              </a:xfrm>
              <a:custGeom>
                <a:gdLst>
                  <a:gd fmla="*/ 176 w 192" name="T0"/>
                  <a:gd fmla="*/ 46 h 222" name="T1"/>
                  <a:gd fmla="*/ 132 w 192" name="T2"/>
                  <a:gd fmla="*/ 0 h 222" name="T3"/>
                  <a:gd fmla="*/ 60 w 192" name="T4"/>
                  <a:gd fmla="*/ 0 h 222" name="T5"/>
                  <a:gd fmla="*/ 18 w 192" name="T6"/>
                  <a:gd fmla="*/ 46 h 222" name="T7"/>
                  <a:gd fmla="*/ 0 w 192" name="T8"/>
                  <a:gd fmla="*/ 46 h 222" name="T9"/>
                  <a:gd fmla="*/ 0 w 192" name="T10"/>
                  <a:gd fmla="*/ 222 h 222" name="T11"/>
                  <a:gd fmla="*/ 192 w 192" name="T12"/>
                  <a:gd fmla="*/ 222 h 222" name="T13"/>
                  <a:gd fmla="*/ 192 w 192" name="T14"/>
                  <a:gd fmla="*/ 46 h 222" name="T15"/>
                  <a:gd fmla="*/ 176 w 192" name="T16"/>
                  <a:gd fmla="*/ 46 h 222" name="T17"/>
                  <a:gd fmla="*/ 113 w 192" name="T18"/>
                  <a:gd fmla="*/ 42 h 222" name="T19"/>
                  <a:gd fmla="*/ 77 w 192" name="T20"/>
                  <a:gd fmla="*/ 42 h 222" name="T21"/>
                  <a:gd fmla="*/ 67 w 192" name="T22"/>
                  <a:gd fmla="*/ 31 h 222" name="T23"/>
                  <a:gd fmla="*/ 77 w 192" name="T24"/>
                  <a:gd fmla="*/ 20 h 222" name="T25"/>
                  <a:gd fmla="*/ 113 w 192" name="T26"/>
                  <a:gd fmla="*/ 20 h 222" name="T27"/>
                  <a:gd fmla="*/ 124 w 192" name="T28"/>
                  <a:gd fmla="*/ 31 h 222" name="T29"/>
                  <a:gd fmla="*/ 113 w 192" name="T30"/>
                  <a:gd fmla="*/ 42 h 22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1" w="192">
                    <a:moveTo>
                      <a:pt x="176" y="46"/>
                    </a:moveTo>
                    <a:cubicBezTo>
                      <a:pt x="166" y="26"/>
                      <a:pt x="148" y="0"/>
                      <a:pt x="132" y="0"/>
                    </a:cubicBezTo>
                    <a:cubicBezTo>
                      <a:pt x="60" y="0"/>
                      <a:pt x="60" y="0"/>
                      <a:pt x="60" y="0"/>
                    </a:cubicBezTo>
                    <a:cubicBezTo>
                      <a:pt x="45" y="0"/>
                      <a:pt x="29" y="25"/>
                      <a:pt x="18" y="46"/>
                    </a:cubicBezTo>
                    <a:cubicBezTo>
                      <a:pt x="0" y="46"/>
                      <a:pt x="0" y="46"/>
                      <a:pt x="0" y="46"/>
                    </a:cubicBezTo>
                    <a:cubicBezTo>
                      <a:pt x="0" y="222"/>
                      <a:pt x="0" y="222"/>
                      <a:pt x="0" y="222"/>
                    </a:cubicBezTo>
                    <a:cubicBezTo>
                      <a:pt x="192" y="222"/>
                      <a:pt x="192" y="222"/>
                      <a:pt x="192" y="222"/>
                    </a:cubicBezTo>
                    <a:cubicBezTo>
                      <a:pt x="192" y="46"/>
                      <a:pt x="192" y="46"/>
                      <a:pt x="192" y="46"/>
                    </a:cubicBezTo>
                    <a:lnTo>
                      <a:pt x="176" y="46"/>
                    </a:lnTo>
                    <a:close/>
                    <a:moveTo>
                      <a:pt x="113" y="42"/>
                    </a:moveTo>
                    <a:cubicBezTo>
                      <a:pt x="77" y="42"/>
                      <a:pt x="77" y="42"/>
                      <a:pt x="77" y="42"/>
                    </a:cubicBezTo>
                    <a:cubicBezTo>
                      <a:pt x="72" y="42"/>
                      <a:pt x="67" y="37"/>
                      <a:pt x="67" y="31"/>
                    </a:cubicBezTo>
                    <a:cubicBezTo>
                      <a:pt x="67" y="25"/>
                      <a:pt x="72" y="20"/>
                      <a:pt x="77" y="20"/>
                    </a:cubicBezTo>
                    <a:cubicBezTo>
                      <a:pt x="113" y="20"/>
                      <a:pt x="113" y="20"/>
                      <a:pt x="113" y="20"/>
                    </a:cubicBezTo>
                    <a:cubicBezTo>
                      <a:pt x="119" y="20"/>
                      <a:pt x="124" y="25"/>
                      <a:pt x="124" y="31"/>
                    </a:cubicBezTo>
                    <a:cubicBezTo>
                      <a:pt x="124" y="37"/>
                      <a:pt x="119" y="42"/>
                      <a:pt x="113" y="4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4" name="Rectangle 7"/>
              <p:cNvSpPr>
                <a:spLocks noChangeArrowheads="1"/>
              </p:cNvSpPr>
              <p:nvPr/>
            </p:nvSpPr>
            <p:spPr bwMode="auto">
              <a:xfrm>
                <a:off x="3494" y="2007"/>
                <a:ext cx="57" cy="42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4" name="组合 63"/>
          <p:cNvGrpSpPr/>
          <p:nvPr/>
        </p:nvGrpSpPr>
        <p:grpSpPr>
          <a:xfrm>
            <a:off x="5170389" y="2943232"/>
            <a:ext cx="882538" cy="585159"/>
            <a:chOff x="4901591" y="3097766"/>
            <a:chExt cx="836714" cy="554976"/>
          </a:xfrm>
          <a:solidFill>
            <a:schemeClr val="accent3"/>
          </a:solidFill>
        </p:grpSpPr>
        <p:sp>
          <p:nvSpPr>
            <p:cNvPr id="35" name="任意多边形 34"/>
            <p:cNvSpPr/>
            <p:nvPr/>
          </p:nvSpPr>
          <p:spPr>
            <a:xfrm>
              <a:off x="4901591" y="3097766"/>
              <a:ext cx="836714" cy="554976"/>
            </a:xfrm>
            <a:custGeom>
              <a:gdLst>
                <a:gd fmla="*/ 685611 w 1025811" name="connsiteX0"/>
                <a:gd fmla="*/ 0 h 680400" name="connsiteY0"/>
                <a:gd fmla="*/ 1025811 w 1025811" name="connsiteX1"/>
                <a:gd fmla="*/ 340200 h 680400" name="connsiteY1"/>
                <a:gd fmla="*/ 685611 w 1025811" name="connsiteX2"/>
                <a:gd fmla="*/ 680400 h 680400" name="connsiteY2"/>
                <a:gd fmla="*/ 678786 w 1025811" name="connsiteX3"/>
                <a:gd fmla="*/ 679712 h 680400" name="connsiteY3"/>
                <a:gd fmla="*/ 678786 w 1025811" name="connsiteX4"/>
                <a:gd fmla="*/ 680400 h 680400" name="connsiteY4"/>
                <a:gd fmla="*/ 0 w 1025811" name="connsiteX5"/>
                <a:gd fmla="*/ 680400 h 680400" name="connsiteY5"/>
                <a:gd fmla="*/ 0 w 1025811" name="connsiteX6"/>
                <a:gd fmla="*/ 1614 h 680400" name="connsiteY6"/>
                <a:gd fmla="*/ 669601 w 1025811" name="connsiteX7"/>
                <a:gd fmla="*/ 1614 h 680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0400" w="1025811">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任意多边形 35"/>
            <p:cNvSpPr/>
            <p:nvPr/>
          </p:nvSpPr>
          <p:spPr>
            <a:xfrm>
              <a:off x="5483449" y="3276449"/>
              <a:ext cx="128674" cy="201577"/>
            </a:xfrm>
            <a:custGeom>
              <a:gdLst>
                <a:gd fmla="*/ 0 w 298365" name="connsiteX0"/>
                <a:gd fmla="*/ 0 h 596731" name="connsiteY0"/>
                <a:gd fmla="*/ 298365 w 298365" name="connsiteX1"/>
                <a:gd fmla="*/ 298366 h 596731" name="connsiteY1"/>
                <a:gd fmla="*/ 0 w 298365" name="connsiteX2"/>
                <a:gd fmla="*/ 596731 h 596731" name="connsiteY2"/>
                <a:gd fmla="*/ 0 w 298365" name="connsiteX3"/>
                <a:gd fmla="*/ 478802 h 596731" name="connsiteY3"/>
                <a:gd fmla="*/ 180436 w 298365" name="connsiteX4"/>
                <a:gd fmla="*/ 298366 h 596731" name="connsiteY4"/>
                <a:gd fmla="*/ 0 w 298365" name="connsiteX5"/>
                <a:gd fmla="*/ 117930 h 5967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6731" w="298365">
                  <a:moveTo>
                    <a:pt x="0" y="0"/>
                  </a:moveTo>
                  <a:lnTo>
                    <a:pt x="298365" y="298366"/>
                  </a:lnTo>
                  <a:lnTo>
                    <a:pt x="0" y="596731"/>
                  </a:lnTo>
                  <a:lnTo>
                    <a:pt x="0" y="478802"/>
                  </a:lnTo>
                  <a:lnTo>
                    <a:pt x="180436" y="298366"/>
                  </a:lnTo>
                  <a:lnTo>
                    <a:pt x="0" y="117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55" name="组合 54"/>
            <p:cNvGrpSpPr/>
            <p:nvPr/>
          </p:nvGrpSpPr>
          <p:grpSpPr>
            <a:xfrm>
              <a:off x="5033509" y="3199020"/>
              <a:ext cx="357796" cy="358843"/>
              <a:chOff x="458010" y="4063526"/>
              <a:chExt cx="1087437" cy="1090612"/>
            </a:xfrm>
            <a:grpFill/>
          </p:grpSpPr>
          <p:sp>
            <p:nvSpPr>
              <p:cNvPr id="56" name="Freeform 11"/>
              <p:cNvSpPr>
                <a:spLocks noEditPoints="1"/>
              </p:cNvSpPr>
              <p:nvPr/>
            </p:nvSpPr>
            <p:spPr bwMode="auto">
              <a:xfrm>
                <a:off x="458010" y="4063526"/>
                <a:ext cx="1087437" cy="1090612"/>
              </a:xfrm>
              <a:custGeom>
                <a:gdLst>
                  <a:gd fmla="*/ 0 w 685" name="T0"/>
                  <a:gd fmla="*/ 0 h 687" name="T1"/>
                  <a:gd fmla="*/ 0 w 685" name="T2"/>
                  <a:gd fmla="*/ 687 h 687" name="T3"/>
                  <a:gd fmla="*/ 685 w 685" name="T4"/>
                  <a:gd fmla="*/ 687 h 687" name="T5"/>
                  <a:gd fmla="*/ 685 w 685" name="T6"/>
                  <a:gd fmla="*/ 0 h 687" name="T7"/>
                  <a:gd fmla="*/ 0 w 685" name="T8"/>
                  <a:gd fmla="*/ 0 h 687" name="T9"/>
                  <a:gd fmla="*/ 58 w 685" name="T10"/>
                  <a:gd fmla="*/ 57 h 687" name="T11"/>
                  <a:gd fmla="*/ 628 w 685" name="T12"/>
                  <a:gd fmla="*/ 57 h 687" name="T13"/>
                  <a:gd fmla="*/ 628 w 685" name="T14"/>
                  <a:gd fmla="*/ 441 h 687" name="T15"/>
                  <a:gd fmla="*/ 442 w 685" name="T16"/>
                  <a:gd fmla="*/ 630 h 687" name="T17"/>
                  <a:gd fmla="*/ 58 w 685" name="T18"/>
                  <a:gd fmla="*/ 630 h 687" name="T19"/>
                  <a:gd fmla="*/ 58 w 685" name="T20"/>
                  <a:gd fmla="*/ 57 h 68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87" w="685">
                    <a:moveTo>
                      <a:pt x="0" y="0"/>
                    </a:moveTo>
                    <a:lnTo>
                      <a:pt x="0" y="687"/>
                    </a:lnTo>
                    <a:lnTo>
                      <a:pt x="685" y="687"/>
                    </a:lnTo>
                    <a:lnTo>
                      <a:pt x="685" y="0"/>
                    </a:lnTo>
                    <a:lnTo>
                      <a:pt x="0" y="0"/>
                    </a:lnTo>
                    <a:close/>
                    <a:moveTo>
                      <a:pt x="58" y="57"/>
                    </a:moveTo>
                    <a:lnTo>
                      <a:pt x="628" y="57"/>
                    </a:lnTo>
                    <a:lnTo>
                      <a:pt x="628" y="441"/>
                    </a:lnTo>
                    <a:lnTo>
                      <a:pt x="442" y="630"/>
                    </a:lnTo>
                    <a:lnTo>
                      <a:pt x="58" y="630"/>
                    </a:lnTo>
                    <a:lnTo>
                      <a:pt x="58" y="57"/>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7" name="Rectangle 12"/>
              <p:cNvSpPr>
                <a:spLocks noChangeArrowheads="1"/>
              </p:cNvSpPr>
              <p:nvPr/>
            </p:nvSpPr>
            <p:spPr bwMode="auto">
              <a:xfrm>
                <a:off x="682625" y="4338638"/>
                <a:ext cx="636587" cy="7143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Rectangle 13"/>
              <p:cNvSpPr>
                <a:spLocks noChangeArrowheads="1"/>
              </p:cNvSpPr>
              <p:nvPr/>
            </p:nvSpPr>
            <p:spPr bwMode="auto">
              <a:xfrm>
                <a:off x="682625" y="4562475"/>
                <a:ext cx="636587" cy="714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9" name="Rectangle 14"/>
              <p:cNvSpPr>
                <a:spLocks noChangeArrowheads="1"/>
              </p:cNvSpPr>
              <p:nvPr/>
            </p:nvSpPr>
            <p:spPr bwMode="auto">
              <a:xfrm>
                <a:off x="682625" y="4786313"/>
                <a:ext cx="382587" cy="71437"/>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3" name="组合 62"/>
          <p:cNvGrpSpPr/>
          <p:nvPr/>
        </p:nvGrpSpPr>
        <p:grpSpPr>
          <a:xfrm>
            <a:off x="5742930" y="2021917"/>
            <a:ext cx="882538" cy="585159"/>
            <a:chOff x="5444403" y="2223973"/>
            <a:chExt cx="836714" cy="554976"/>
          </a:xfrm>
          <a:solidFill>
            <a:schemeClr val="accent4"/>
          </a:solidFill>
        </p:grpSpPr>
        <p:sp>
          <p:nvSpPr>
            <p:cNvPr id="40" name="任意多边形 39"/>
            <p:cNvSpPr/>
            <p:nvPr/>
          </p:nvSpPr>
          <p:spPr>
            <a:xfrm>
              <a:off x="5444403" y="2223973"/>
              <a:ext cx="836714" cy="554976"/>
            </a:xfrm>
            <a:custGeom>
              <a:gdLst>
                <a:gd fmla="*/ 685611 w 1025811" name="connsiteX0"/>
                <a:gd fmla="*/ 0 h 680400" name="connsiteY0"/>
                <a:gd fmla="*/ 1025811 w 1025811" name="connsiteX1"/>
                <a:gd fmla="*/ 340200 h 680400" name="connsiteY1"/>
                <a:gd fmla="*/ 685611 w 1025811" name="connsiteX2"/>
                <a:gd fmla="*/ 680400 h 680400" name="connsiteY2"/>
                <a:gd fmla="*/ 678786 w 1025811" name="connsiteX3"/>
                <a:gd fmla="*/ 679712 h 680400" name="connsiteY3"/>
                <a:gd fmla="*/ 678786 w 1025811" name="connsiteX4"/>
                <a:gd fmla="*/ 680400 h 680400" name="connsiteY4"/>
                <a:gd fmla="*/ 0 w 1025811" name="connsiteX5"/>
                <a:gd fmla="*/ 680400 h 680400" name="connsiteY5"/>
                <a:gd fmla="*/ 0 w 1025811" name="connsiteX6"/>
                <a:gd fmla="*/ 1614 h 680400" name="connsiteY6"/>
                <a:gd fmla="*/ 669601 w 1025811" name="connsiteX7"/>
                <a:gd fmla="*/ 1614 h 680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680400" w="1025811">
                  <a:moveTo>
                    <a:pt x="685611" y="0"/>
                  </a:moveTo>
                  <a:cubicBezTo>
                    <a:pt x="873498" y="0"/>
                    <a:pt x="1025811" y="152313"/>
                    <a:pt x="1025811" y="340200"/>
                  </a:cubicBezTo>
                  <a:cubicBezTo>
                    <a:pt x="1025811" y="528087"/>
                    <a:pt x="873498" y="680400"/>
                    <a:pt x="685611" y="680400"/>
                  </a:cubicBezTo>
                  <a:lnTo>
                    <a:pt x="678786" y="679712"/>
                  </a:lnTo>
                  <a:lnTo>
                    <a:pt x="678786" y="680400"/>
                  </a:lnTo>
                  <a:lnTo>
                    <a:pt x="0" y="680400"/>
                  </a:lnTo>
                  <a:lnTo>
                    <a:pt x="0" y="1614"/>
                  </a:lnTo>
                  <a:lnTo>
                    <a:pt x="669601" y="16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任意多边形 40"/>
            <p:cNvSpPr/>
            <p:nvPr/>
          </p:nvSpPr>
          <p:spPr>
            <a:xfrm>
              <a:off x="6025457" y="2404217"/>
              <a:ext cx="128674" cy="201577"/>
            </a:xfrm>
            <a:custGeom>
              <a:gdLst>
                <a:gd fmla="*/ 0 w 298365" name="connsiteX0"/>
                <a:gd fmla="*/ 0 h 596731" name="connsiteY0"/>
                <a:gd fmla="*/ 298365 w 298365" name="connsiteX1"/>
                <a:gd fmla="*/ 298366 h 596731" name="connsiteY1"/>
                <a:gd fmla="*/ 0 w 298365" name="connsiteX2"/>
                <a:gd fmla="*/ 596731 h 596731" name="connsiteY2"/>
                <a:gd fmla="*/ 0 w 298365" name="connsiteX3"/>
                <a:gd fmla="*/ 478802 h 596731" name="connsiteY3"/>
                <a:gd fmla="*/ 180436 w 298365" name="connsiteX4"/>
                <a:gd fmla="*/ 298366 h 596731" name="connsiteY4"/>
                <a:gd fmla="*/ 0 w 298365" name="connsiteX5"/>
                <a:gd fmla="*/ 117930 h 59673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96731" w="298365">
                  <a:moveTo>
                    <a:pt x="0" y="0"/>
                  </a:moveTo>
                  <a:lnTo>
                    <a:pt x="298365" y="298366"/>
                  </a:lnTo>
                  <a:lnTo>
                    <a:pt x="0" y="596731"/>
                  </a:lnTo>
                  <a:lnTo>
                    <a:pt x="0" y="478802"/>
                  </a:lnTo>
                  <a:lnTo>
                    <a:pt x="180436" y="298366"/>
                  </a:lnTo>
                  <a:lnTo>
                    <a:pt x="0" y="11793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60" name="Group 17"/>
            <p:cNvGrpSpPr>
              <a:grpSpLocks noChangeAspect="1"/>
            </p:cNvGrpSpPr>
            <p:nvPr/>
          </p:nvGrpSpPr>
          <p:grpSpPr>
            <a:xfrm>
              <a:off x="5645112" y="2346655"/>
              <a:ext cx="305423" cy="327854"/>
              <a:chOff x="231" y="1205"/>
              <a:chExt cx="640" cy="687"/>
            </a:xfrm>
            <a:grpFill/>
          </p:grpSpPr>
          <p:sp>
            <p:nvSpPr>
              <p:cNvPr id="61" name="Freeform 18"/>
              <p:cNvSpPr/>
              <p:nvPr/>
            </p:nvSpPr>
            <p:spPr bwMode="auto">
              <a:xfrm>
                <a:off x="231" y="1205"/>
                <a:ext cx="499" cy="687"/>
              </a:xfrm>
              <a:custGeom>
                <a:gdLst>
                  <a:gd fmla="*/ 442 w 499" name="T0"/>
                  <a:gd fmla="*/ 629 h 687" name="T1"/>
                  <a:gd fmla="*/ 57 w 499" name="T2"/>
                  <a:gd fmla="*/ 629 h 687" name="T3"/>
                  <a:gd fmla="*/ 57 w 499" name="T4"/>
                  <a:gd fmla="*/ 200 h 687" name="T5"/>
                  <a:gd fmla="*/ 200 w 499" name="T6"/>
                  <a:gd fmla="*/ 200 h 687" name="T7"/>
                  <a:gd fmla="*/ 200 w 499" name="T8"/>
                  <a:gd fmla="*/ 57 h 687" name="T9"/>
                  <a:gd fmla="*/ 442 w 499" name="T10"/>
                  <a:gd fmla="*/ 57 h 687" name="T11"/>
                  <a:gd fmla="*/ 442 w 499" name="T12"/>
                  <a:gd fmla="*/ 116 h 687" name="T13"/>
                  <a:gd fmla="*/ 494 w 499" name="T14"/>
                  <a:gd fmla="*/ 64 h 687" name="T15"/>
                  <a:gd fmla="*/ 499 w 499" name="T16"/>
                  <a:gd fmla="*/ 59 h 687" name="T17"/>
                  <a:gd fmla="*/ 499 w 499" name="T18"/>
                  <a:gd fmla="*/ 0 h 687" name="T19"/>
                  <a:gd fmla="*/ 143 w 499" name="T20"/>
                  <a:gd fmla="*/ 0 h 687" name="T21"/>
                  <a:gd fmla="*/ 143 w 499" name="T22"/>
                  <a:gd fmla="*/ 0 h 687" name="T23"/>
                  <a:gd fmla="*/ 0 w 499" name="T24"/>
                  <a:gd fmla="*/ 143 h 687" name="T25"/>
                  <a:gd fmla="*/ 0 w 499" name="T26"/>
                  <a:gd fmla="*/ 687 h 687" name="T27"/>
                  <a:gd fmla="*/ 499 w 499" name="T28"/>
                  <a:gd fmla="*/ 687 h 687" name="T29"/>
                  <a:gd fmla="*/ 499 w 499" name="T30"/>
                  <a:gd fmla="*/ 429 h 687" name="T31"/>
                  <a:gd fmla="*/ 442 w 499" name="T32"/>
                  <a:gd fmla="*/ 486 h 687" name="T33"/>
                  <a:gd fmla="*/ 442 w 499" name="T34"/>
                  <a:gd fmla="*/ 629 h 68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87" w="499">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2" name="Freeform 19"/>
              <p:cNvSpPr>
                <a:spLocks noEditPoints="1"/>
              </p:cNvSpPr>
              <p:nvPr/>
            </p:nvSpPr>
            <p:spPr bwMode="auto">
              <a:xfrm>
                <a:off x="436" y="1310"/>
                <a:ext cx="435" cy="431"/>
              </a:xfrm>
              <a:custGeom>
                <a:gdLst>
                  <a:gd fmla="*/ 50 w 435" name="T0"/>
                  <a:gd fmla="*/ 279 h 431" name="T1"/>
                  <a:gd fmla="*/ 50 w 435" name="T2"/>
                  <a:gd fmla="*/ 279 h 431" name="T3"/>
                  <a:gd fmla="*/ 50 w 435" name="T4"/>
                  <a:gd fmla="*/ 279 h 431" name="T5"/>
                  <a:gd fmla="*/ 50 w 435" name="T6"/>
                  <a:gd fmla="*/ 279 h 431" name="T7"/>
                  <a:gd fmla="*/ 0 w 435" name="T8"/>
                  <a:gd fmla="*/ 431 h 431" name="T9"/>
                  <a:gd fmla="*/ 155 w 435" name="T10"/>
                  <a:gd fmla="*/ 381 h 431" name="T11"/>
                  <a:gd fmla="*/ 155 w 435" name="T12"/>
                  <a:gd fmla="*/ 381 h 431" name="T13"/>
                  <a:gd fmla="*/ 155 w 435" name="T14"/>
                  <a:gd fmla="*/ 381 h 431" name="T15"/>
                  <a:gd fmla="*/ 155 w 435" name="T16"/>
                  <a:gd fmla="*/ 381 h 431" name="T17"/>
                  <a:gd fmla="*/ 435 w 435" name="T18"/>
                  <a:gd fmla="*/ 102 h 431" name="T19"/>
                  <a:gd fmla="*/ 330 w 435" name="T20"/>
                  <a:gd fmla="*/ 0 h 431" name="T21"/>
                  <a:gd fmla="*/ 50 w 435" name="T22"/>
                  <a:gd fmla="*/ 279 h 431" name="T23"/>
                  <a:gd fmla="*/ 50 w 435" name="T24"/>
                  <a:gd fmla="*/ 279 h 431" name="T25"/>
                  <a:gd fmla="*/ 141 w 435" name="T26"/>
                  <a:gd fmla="*/ 360 h 431" name="T27"/>
                  <a:gd fmla="*/ 38 w 435" name="T28"/>
                  <a:gd fmla="*/ 396 h 431" name="T29"/>
                  <a:gd fmla="*/ 72 w 435" name="T30"/>
                  <a:gd fmla="*/ 291 h 431" name="T31"/>
                  <a:gd fmla="*/ 141 w 435" name="T32"/>
                  <a:gd fmla="*/ 360 h 43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31" w="435">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67" name="文本框 113"/>
          <p:cNvSpPr txBox="1"/>
          <p:nvPr/>
        </p:nvSpPr>
        <p:spPr>
          <a:xfrm>
            <a:off x="7660114" y="2038075"/>
            <a:ext cx="3933973" cy="573786"/>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68" name="文本框 113"/>
          <p:cNvSpPr txBox="1"/>
          <p:nvPr/>
        </p:nvSpPr>
        <p:spPr>
          <a:xfrm>
            <a:off x="7660114" y="2961169"/>
            <a:ext cx="3933973" cy="573786"/>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69" name="文本框 113"/>
          <p:cNvSpPr txBox="1"/>
          <p:nvPr/>
        </p:nvSpPr>
        <p:spPr>
          <a:xfrm>
            <a:off x="7660114" y="3980926"/>
            <a:ext cx="3933973" cy="573786"/>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70" name="文本框 113"/>
          <p:cNvSpPr txBox="1"/>
          <p:nvPr/>
        </p:nvSpPr>
        <p:spPr>
          <a:xfrm>
            <a:off x="7660114" y="4922421"/>
            <a:ext cx="3933973" cy="573786"/>
          </a:xfrm>
          <a:prstGeom prst="rect">
            <a:avLst/>
          </a:prstGeom>
          <a:noFill/>
        </p:spPr>
        <p:txBody>
          <a:bodyPr rtlCol="0" wrap="square">
            <a:spAutoFit/>
          </a:bodyPr>
          <a:lstStyle/>
          <a:p>
            <a:pPr algn="just">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71" name="矩形 7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2" name="矩形 71"/>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3" name="文本框 72"/>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74" name="文本框 73"/>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67692704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27"/>
                                        </p:tgtEl>
                                        <p:attrNameLst>
                                          <p:attrName>style.visibility</p:attrName>
                                        </p:attrNameLst>
                                      </p:cBhvr>
                                      <p:to>
                                        <p:strVal val="visible"/>
                                      </p:to>
                                    </p:set>
                                    <p:animEffect filter="wipe(down)" transition="in">
                                      <p:cBhvr>
                                        <p:cTn dur="500" id="11"/>
                                        <p:tgtEl>
                                          <p:spTgt spid="27"/>
                                        </p:tgtEl>
                                      </p:cBhvr>
                                    </p:animEffect>
                                  </p:childTnLst>
                                </p:cTn>
                              </p:par>
                            </p:childTnLst>
                          </p:cTn>
                        </p:par>
                        <p:par>
                          <p:cTn fill="hold" id="12" nodeType="afterGroup">
                            <p:stCondLst>
                              <p:cond delay="1000"/>
                            </p:stCondLst>
                            <p:childTnLst>
                              <p:par>
                                <p:cTn fill="hold" grpId="0"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childTnLst>
                          </p:cTn>
                        </p:par>
                        <p:par>
                          <p:cTn fill="hold" id="16" nodeType="afterGroup">
                            <p:stCondLst>
                              <p:cond delay="1500"/>
                            </p:stCondLst>
                            <p:childTnLst>
                              <p:par>
                                <p:cTn fill="hold" id="17" nodeType="afterEffect" presetClass="entr" presetID="22" presetSubtype="4">
                                  <p:stCondLst>
                                    <p:cond delay="0"/>
                                  </p:stCondLst>
                                  <p:childTnLst>
                                    <p:set>
                                      <p:cBhvr>
                                        <p:cTn dur="1" fill="hold" id="18">
                                          <p:stCondLst>
                                            <p:cond delay="0"/>
                                          </p:stCondLst>
                                        </p:cTn>
                                        <p:tgtEl>
                                          <p:spTgt spid="34"/>
                                        </p:tgtEl>
                                        <p:attrNameLst>
                                          <p:attrName>style.visibility</p:attrName>
                                        </p:attrNameLst>
                                      </p:cBhvr>
                                      <p:to>
                                        <p:strVal val="visible"/>
                                      </p:to>
                                    </p:set>
                                    <p:animEffect filter="wipe(down)" transition="in">
                                      <p:cBhvr>
                                        <p:cTn dur="500" id="19"/>
                                        <p:tgtEl>
                                          <p:spTgt spid="34"/>
                                        </p:tgtEl>
                                      </p:cBhvr>
                                    </p:animEffect>
                                  </p:childTnLst>
                                </p:cTn>
                              </p:par>
                            </p:childTnLst>
                          </p:cTn>
                        </p:par>
                        <p:par>
                          <p:cTn fill="hold" id="20" nodeType="afterGroup">
                            <p:stCondLst>
                              <p:cond delay="2000"/>
                            </p:stCondLst>
                            <p:childTnLst>
                              <p:par>
                                <p:cTn fill="hold" grpId="0" id="21" nodeType="afterEffect" presetClass="entr" presetID="22" presetSubtype="4">
                                  <p:stCondLst>
                                    <p:cond delay="0"/>
                                  </p:stCondLst>
                                  <p:childTnLst>
                                    <p:set>
                                      <p:cBhvr>
                                        <p:cTn dur="1" fill="hold" id="22">
                                          <p:stCondLst>
                                            <p:cond delay="0"/>
                                          </p:stCondLst>
                                        </p:cTn>
                                        <p:tgtEl>
                                          <p:spTgt spid="6"/>
                                        </p:tgtEl>
                                        <p:attrNameLst>
                                          <p:attrName>style.visibility</p:attrName>
                                        </p:attrNameLst>
                                      </p:cBhvr>
                                      <p:to>
                                        <p:strVal val="visible"/>
                                      </p:to>
                                    </p:set>
                                    <p:animEffect filter="wipe(down)"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22" presetSubtype="4">
                                  <p:stCondLst>
                                    <p:cond delay="0"/>
                                  </p:stCondLst>
                                  <p:childTnLst>
                                    <p:set>
                                      <p:cBhvr>
                                        <p:cTn dur="1" fill="hold" id="26">
                                          <p:stCondLst>
                                            <p:cond delay="0"/>
                                          </p:stCondLst>
                                        </p:cTn>
                                        <p:tgtEl>
                                          <p:spTgt spid="39"/>
                                        </p:tgtEl>
                                        <p:attrNameLst>
                                          <p:attrName>style.visibility</p:attrName>
                                        </p:attrNameLst>
                                      </p:cBhvr>
                                      <p:to>
                                        <p:strVal val="visible"/>
                                      </p:to>
                                    </p:set>
                                    <p:animEffect filter="wipe(down)" transition="in">
                                      <p:cBhvr>
                                        <p:cTn dur="500" id="27"/>
                                        <p:tgtEl>
                                          <p:spTgt spid="39"/>
                                        </p:tgtEl>
                                      </p:cBhvr>
                                    </p:animEffect>
                                  </p:childTnLst>
                                </p:cTn>
                              </p:par>
                            </p:childTnLst>
                          </p:cTn>
                        </p:par>
                        <p:par>
                          <p:cTn fill="hold" id="28" nodeType="afterGroup">
                            <p:stCondLst>
                              <p:cond delay="3000"/>
                            </p:stCondLst>
                            <p:childTnLst>
                              <p:par>
                                <p:cTn fill="hold" grpId="0" id="29" nodeType="afterEffect" presetClass="entr" presetID="22" presetSubtype="4">
                                  <p:stCondLst>
                                    <p:cond delay="0"/>
                                  </p:stCondLst>
                                  <p:childTnLst>
                                    <p:set>
                                      <p:cBhvr>
                                        <p:cTn dur="1" fill="hold" id="30">
                                          <p:stCondLst>
                                            <p:cond delay="0"/>
                                          </p:stCondLst>
                                        </p:cTn>
                                        <p:tgtEl>
                                          <p:spTgt spid="2"/>
                                        </p:tgtEl>
                                        <p:attrNameLst>
                                          <p:attrName>style.visibility</p:attrName>
                                        </p:attrNameLst>
                                      </p:cBhvr>
                                      <p:to>
                                        <p:strVal val="visible"/>
                                      </p:to>
                                    </p:set>
                                    <p:animEffect filter="wipe(down)" transition="in">
                                      <p:cBhvr>
                                        <p:cTn dur="500" id="31"/>
                                        <p:tgtEl>
                                          <p:spTgt spid="2"/>
                                        </p:tgtEl>
                                      </p:cBhvr>
                                    </p:animEffect>
                                  </p:childTnLst>
                                </p:cTn>
                              </p:par>
                            </p:childTnLst>
                          </p:cTn>
                        </p:par>
                        <p:par>
                          <p:cTn fill="hold" id="32" nodeType="afterGroup">
                            <p:stCondLst>
                              <p:cond delay="3500"/>
                            </p:stCondLst>
                            <p:childTnLst>
                              <p:par>
                                <p:cTn fill="hold" id="33" nodeType="afterEffect" presetClass="entr" presetID="22" presetSubtype="4">
                                  <p:stCondLst>
                                    <p:cond delay="0"/>
                                  </p:stCondLst>
                                  <p:childTnLst>
                                    <p:set>
                                      <p:cBhvr>
                                        <p:cTn dur="1" fill="hold" id="34">
                                          <p:stCondLst>
                                            <p:cond delay="0"/>
                                          </p:stCondLst>
                                        </p:cTn>
                                        <p:tgtEl>
                                          <p:spTgt spid="44"/>
                                        </p:tgtEl>
                                        <p:attrNameLst>
                                          <p:attrName>style.visibility</p:attrName>
                                        </p:attrNameLst>
                                      </p:cBhvr>
                                      <p:to>
                                        <p:strVal val="visible"/>
                                      </p:to>
                                    </p:set>
                                    <p:animEffect filter="wipe(down)" transition="in">
                                      <p:cBhvr>
                                        <p:cTn dur="500" id="35"/>
                                        <p:tgtEl>
                                          <p:spTgt spid="44"/>
                                        </p:tgtEl>
                                      </p:cBhvr>
                                    </p:animEffect>
                                  </p:childTnLst>
                                </p:cTn>
                              </p:par>
                            </p:childTnLst>
                          </p:cTn>
                        </p:par>
                        <p:par>
                          <p:cTn fill="hold" id="36" nodeType="afterGroup">
                            <p:stCondLst>
                              <p:cond delay="4000"/>
                            </p:stCondLst>
                            <p:childTnLst>
                              <p:par>
                                <p:cTn fill="hold" grpId="0" id="37" nodeType="afterEffect" presetClass="entr" presetID="14" presetSubtype="5">
                                  <p:stCondLst>
                                    <p:cond delay="0"/>
                                  </p:stCondLst>
                                  <p:childTnLst>
                                    <p:set>
                                      <p:cBhvr>
                                        <p:cTn dur="1" fill="hold" id="38">
                                          <p:stCondLst>
                                            <p:cond delay="0"/>
                                          </p:stCondLst>
                                        </p:cTn>
                                        <p:tgtEl>
                                          <p:spTgt spid="15"/>
                                        </p:tgtEl>
                                        <p:attrNameLst>
                                          <p:attrName>style.visibility</p:attrName>
                                        </p:attrNameLst>
                                      </p:cBhvr>
                                      <p:to>
                                        <p:strVal val="visible"/>
                                      </p:to>
                                    </p:set>
                                    <p:animEffect filter="randombar(vertical)" transition="in">
                                      <p:cBhvr>
                                        <p:cTn dur="500" id="39"/>
                                        <p:tgtEl>
                                          <p:spTgt spid="15"/>
                                        </p:tgtEl>
                                      </p:cBhvr>
                                    </p:animEffect>
                                  </p:childTnLst>
                                </p:cTn>
                              </p:par>
                              <p:par>
                                <p:cTn fill="hold" grpId="0" id="40" nodeType="withEffect" presetClass="entr" presetID="14" presetSubtype="5">
                                  <p:stCondLst>
                                    <p:cond delay="0"/>
                                  </p:stCondLst>
                                  <p:childTnLst>
                                    <p:set>
                                      <p:cBhvr>
                                        <p:cTn dur="1" fill="hold" id="41">
                                          <p:stCondLst>
                                            <p:cond delay="0"/>
                                          </p:stCondLst>
                                        </p:cTn>
                                        <p:tgtEl>
                                          <p:spTgt spid="16"/>
                                        </p:tgtEl>
                                        <p:attrNameLst>
                                          <p:attrName>style.visibility</p:attrName>
                                        </p:attrNameLst>
                                      </p:cBhvr>
                                      <p:to>
                                        <p:strVal val="visible"/>
                                      </p:to>
                                    </p:set>
                                    <p:animEffect filter="randombar(vertical)" transition="in">
                                      <p:cBhvr>
                                        <p:cTn dur="500" id="42"/>
                                        <p:tgtEl>
                                          <p:spTgt spid="16"/>
                                        </p:tgtEl>
                                      </p:cBhvr>
                                    </p:animEffect>
                                  </p:childTnLst>
                                </p:cTn>
                              </p:par>
                              <p:par>
                                <p:cTn fill="hold" id="43" nodeType="withEffect" presetClass="entr" presetID="14" presetSubtype="5">
                                  <p:stCondLst>
                                    <p:cond delay="0"/>
                                  </p:stCondLst>
                                  <p:childTnLst>
                                    <p:set>
                                      <p:cBhvr>
                                        <p:cTn dur="1" fill="hold" id="44">
                                          <p:stCondLst>
                                            <p:cond delay="0"/>
                                          </p:stCondLst>
                                        </p:cTn>
                                        <p:tgtEl>
                                          <p:spTgt spid="17"/>
                                        </p:tgtEl>
                                        <p:attrNameLst>
                                          <p:attrName>style.visibility</p:attrName>
                                        </p:attrNameLst>
                                      </p:cBhvr>
                                      <p:to>
                                        <p:strVal val="visible"/>
                                      </p:to>
                                    </p:set>
                                    <p:animEffect filter="randombar(vertical)" transition="in">
                                      <p:cBhvr>
                                        <p:cTn dur="500" id="45"/>
                                        <p:tgtEl>
                                          <p:spTgt spid="17"/>
                                        </p:tgtEl>
                                      </p:cBhvr>
                                    </p:animEffect>
                                  </p:childTnLst>
                                </p:cTn>
                              </p:par>
                              <p:par>
                                <p:cTn fill="hold" id="46" nodeType="withEffect" presetClass="entr" presetID="14" presetSubtype="5">
                                  <p:stCondLst>
                                    <p:cond delay="0"/>
                                  </p:stCondLst>
                                  <p:childTnLst>
                                    <p:set>
                                      <p:cBhvr>
                                        <p:cTn dur="1" fill="hold" id="47">
                                          <p:stCondLst>
                                            <p:cond delay="0"/>
                                          </p:stCondLst>
                                        </p:cTn>
                                        <p:tgtEl>
                                          <p:spTgt spid="20"/>
                                        </p:tgtEl>
                                        <p:attrNameLst>
                                          <p:attrName>style.visibility</p:attrName>
                                        </p:attrNameLst>
                                      </p:cBhvr>
                                      <p:to>
                                        <p:strVal val="visible"/>
                                      </p:to>
                                    </p:set>
                                    <p:animEffect filter="randombar(vertical)" transition="in">
                                      <p:cBhvr>
                                        <p:cTn dur="500" id="48"/>
                                        <p:tgtEl>
                                          <p:spTgt spid="20"/>
                                        </p:tgtEl>
                                      </p:cBhvr>
                                    </p:animEffect>
                                  </p:childTnLst>
                                </p:cTn>
                              </p:par>
                              <p:par>
                                <p:cTn fill="hold" id="49" nodeType="withEffect" presetClass="entr" presetID="14" presetSubtype="5">
                                  <p:stCondLst>
                                    <p:cond delay="0"/>
                                  </p:stCondLst>
                                  <p:childTnLst>
                                    <p:set>
                                      <p:cBhvr>
                                        <p:cTn dur="1" fill="hold" id="50">
                                          <p:stCondLst>
                                            <p:cond delay="0"/>
                                          </p:stCondLst>
                                        </p:cTn>
                                        <p:tgtEl>
                                          <p:spTgt spid="23"/>
                                        </p:tgtEl>
                                        <p:attrNameLst>
                                          <p:attrName>style.visibility</p:attrName>
                                        </p:attrNameLst>
                                      </p:cBhvr>
                                      <p:to>
                                        <p:strVal val="visible"/>
                                      </p:to>
                                    </p:set>
                                    <p:animEffect filter="randombar(vertical)" transition="in">
                                      <p:cBhvr>
                                        <p:cTn dur="500" id="51"/>
                                        <p:tgtEl>
                                          <p:spTgt spid="23"/>
                                        </p:tgtEl>
                                      </p:cBhvr>
                                    </p:animEffect>
                                  </p:childTnLst>
                                </p:cTn>
                              </p:par>
                            </p:childTnLst>
                          </p:cTn>
                        </p:par>
                        <p:par>
                          <p:cTn fill="hold" id="52" nodeType="afterGroup">
                            <p:stCondLst>
                              <p:cond delay="4500"/>
                            </p:stCondLst>
                            <p:childTnLst>
                              <p:par>
                                <p:cTn fill="hold" id="53" nodeType="afterEffect" presetClass="entr" presetID="22" presetSubtype="8">
                                  <p:stCondLst>
                                    <p:cond delay="0"/>
                                  </p:stCondLst>
                                  <p:childTnLst>
                                    <p:set>
                                      <p:cBhvr>
                                        <p:cTn dur="1" fill="hold" id="54">
                                          <p:stCondLst>
                                            <p:cond delay="0"/>
                                          </p:stCondLst>
                                        </p:cTn>
                                        <p:tgtEl>
                                          <p:spTgt spid="65"/>
                                        </p:tgtEl>
                                        <p:attrNameLst>
                                          <p:attrName>style.visibility</p:attrName>
                                        </p:attrNameLst>
                                      </p:cBhvr>
                                      <p:to>
                                        <p:strVal val="visible"/>
                                      </p:to>
                                    </p:set>
                                    <p:animEffect filter="wipe(left)" transition="in">
                                      <p:cBhvr>
                                        <p:cTn dur="500" id="55"/>
                                        <p:tgtEl>
                                          <p:spTgt spid="65"/>
                                        </p:tgtEl>
                                      </p:cBhvr>
                                    </p:animEffect>
                                  </p:childTnLst>
                                </p:cTn>
                              </p:par>
                              <p:par>
                                <p:cTn fill="hold" id="56" nodeType="withEffect" presetClass="entr" presetID="22" presetSubtype="8">
                                  <p:stCondLst>
                                    <p:cond delay="0"/>
                                  </p:stCondLst>
                                  <p:childTnLst>
                                    <p:set>
                                      <p:cBhvr>
                                        <p:cTn dur="1" fill="hold" id="57">
                                          <p:stCondLst>
                                            <p:cond delay="0"/>
                                          </p:stCondLst>
                                        </p:cTn>
                                        <p:tgtEl>
                                          <p:spTgt spid="66"/>
                                        </p:tgtEl>
                                        <p:attrNameLst>
                                          <p:attrName>style.visibility</p:attrName>
                                        </p:attrNameLst>
                                      </p:cBhvr>
                                      <p:to>
                                        <p:strVal val="visible"/>
                                      </p:to>
                                    </p:set>
                                    <p:animEffect filter="wipe(left)" transition="in">
                                      <p:cBhvr>
                                        <p:cTn dur="500" id="58"/>
                                        <p:tgtEl>
                                          <p:spTgt spid="66"/>
                                        </p:tgtEl>
                                      </p:cBhvr>
                                    </p:animEffect>
                                  </p:childTnLst>
                                </p:cTn>
                              </p:par>
                              <p:par>
                                <p:cTn fill="hold" id="59" nodeType="withEffect" presetClass="entr" presetID="22" presetSubtype="8">
                                  <p:stCondLst>
                                    <p:cond delay="0"/>
                                  </p:stCondLst>
                                  <p:childTnLst>
                                    <p:set>
                                      <p:cBhvr>
                                        <p:cTn dur="1" fill="hold" id="60">
                                          <p:stCondLst>
                                            <p:cond delay="0"/>
                                          </p:stCondLst>
                                        </p:cTn>
                                        <p:tgtEl>
                                          <p:spTgt spid="64"/>
                                        </p:tgtEl>
                                        <p:attrNameLst>
                                          <p:attrName>style.visibility</p:attrName>
                                        </p:attrNameLst>
                                      </p:cBhvr>
                                      <p:to>
                                        <p:strVal val="visible"/>
                                      </p:to>
                                    </p:set>
                                    <p:animEffect filter="wipe(left)" transition="in">
                                      <p:cBhvr>
                                        <p:cTn dur="500" id="61"/>
                                        <p:tgtEl>
                                          <p:spTgt spid="64"/>
                                        </p:tgtEl>
                                      </p:cBhvr>
                                    </p:animEffect>
                                  </p:childTnLst>
                                </p:cTn>
                              </p:par>
                              <p:par>
                                <p:cTn fill="hold" id="62" nodeType="withEffect" presetClass="entr" presetID="22" presetSubtype="8">
                                  <p:stCondLst>
                                    <p:cond delay="0"/>
                                  </p:stCondLst>
                                  <p:childTnLst>
                                    <p:set>
                                      <p:cBhvr>
                                        <p:cTn dur="1" fill="hold" id="63">
                                          <p:stCondLst>
                                            <p:cond delay="0"/>
                                          </p:stCondLst>
                                        </p:cTn>
                                        <p:tgtEl>
                                          <p:spTgt spid="63"/>
                                        </p:tgtEl>
                                        <p:attrNameLst>
                                          <p:attrName>style.visibility</p:attrName>
                                        </p:attrNameLst>
                                      </p:cBhvr>
                                      <p:to>
                                        <p:strVal val="visible"/>
                                      </p:to>
                                    </p:set>
                                    <p:animEffect filter="wipe(left)" transition="in">
                                      <p:cBhvr>
                                        <p:cTn dur="500" id="64"/>
                                        <p:tgtEl>
                                          <p:spTgt spid="63"/>
                                        </p:tgtEl>
                                      </p:cBhvr>
                                    </p:animEffect>
                                  </p:childTnLst>
                                </p:cTn>
                              </p:par>
                            </p:childTnLst>
                          </p:cTn>
                        </p:par>
                        <p:par>
                          <p:cTn fill="hold" id="65" nodeType="afterGroup">
                            <p:stCondLst>
                              <p:cond delay="5000"/>
                            </p:stCondLst>
                            <p:childTnLst>
                              <p:par>
                                <p:cTn fill="hold" grpId="0" id="66" nodeType="afterEffect" presetClass="entr" presetID="22" presetSubtype="8">
                                  <p:stCondLst>
                                    <p:cond delay="0"/>
                                  </p:stCondLst>
                                  <p:childTnLst>
                                    <p:set>
                                      <p:cBhvr>
                                        <p:cTn dur="1" fill="hold" id="67">
                                          <p:stCondLst>
                                            <p:cond delay="0"/>
                                          </p:stCondLst>
                                        </p:cTn>
                                        <p:tgtEl>
                                          <p:spTgt spid="42"/>
                                        </p:tgtEl>
                                        <p:attrNameLst>
                                          <p:attrName>style.visibility</p:attrName>
                                        </p:attrNameLst>
                                      </p:cBhvr>
                                      <p:to>
                                        <p:strVal val="visible"/>
                                      </p:to>
                                    </p:set>
                                    <p:animEffect filter="wipe(left)" transition="in">
                                      <p:cBhvr>
                                        <p:cTn dur="500" id="68"/>
                                        <p:tgtEl>
                                          <p:spTgt spid="42"/>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37"/>
                                        </p:tgtEl>
                                        <p:attrNameLst>
                                          <p:attrName>style.visibility</p:attrName>
                                        </p:attrNameLst>
                                      </p:cBhvr>
                                      <p:to>
                                        <p:strVal val="visible"/>
                                      </p:to>
                                    </p:set>
                                    <p:animEffect filter="wipe(left)" transition="in">
                                      <p:cBhvr>
                                        <p:cTn dur="500" id="71"/>
                                        <p:tgtEl>
                                          <p:spTgt spid="37"/>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32"/>
                                        </p:tgtEl>
                                        <p:attrNameLst>
                                          <p:attrName>style.visibility</p:attrName>
                                        </p:attrNameLst>
                                      </p:cBhvr>
                                      <p:to>
                                        <p:strVal val="visible"/>
                                      </p:to>
                                    </p:set>
                                    <p:animEffect filter="wipe(left)" transition="in">
                                      <p:cBhvr>
                                        <p:cTn dur="500" id="74"/>
                                        <p:tgtEl>
                                          <p:spTgt spid="32"/>
                                        </p:tgtEl>
                                      </p:cBhvr>
                                    </p:animEffect>
                                  </p:childTnLst>
                                </p:cTn>
                              </p:par>
                              <p:par>
                                <p:cTn fill="hold" grpId="0" id="75" nodeType="withEffect" presetClass="entr" presetID="22" presetSubtype="8">
                                  <p:stCondLst>
                                    <p:cond delay="0"/>
                                  </p:stCondLst>
                                  <p:childTnLst>
                                    <p:set>
                                      <p:cBhvr>
                                        <p:cTn dur="1" fill="hold" id="76">
                                          <p:stCondLst>
                                            <p:cond delay="0"/>
                                          </p:stCondLst>
                                        </p:cTn>
                                        <p:tgtEl>
                                          <p:spTgt spid="28"/>
                                        </p:tgtEl>
                                        <p:attrNameLst>
                                          <p:attrName>style.visibility</p:attrName>
                                        </p:attrNameLst>
                                      </p:cBhvr>
                                      <p:to>
                                        <p:strVal val="visible"/>
                                      </p:to>
                                    </p:set>
                                    <p:animEffect filter="wipe(left)" transition="in">
                                      <p:cBhvr>
                                        <p:cTn dur="500" id="77"/>
                                        <p:tgtEl>
                                          <p:spTgt spid="28"/>
                                        </p:tgtEl>
                                      </p:cBhvr>
                                    </p:animEffect>
                                  </p:childTnLst>
                                </p:cTn>
                              </p:par>
                            </p:childTnLst>
                          </p:cTn>
                        </p:par>
                        <p:par>
                          <p:cTn fill="hold" id="78" nodeType="afterGroup">
                            <p:stCondLst>
                              <p:cond delay="5500"/>
                            </p:stCondLst>
                            <p:childTnLst>
                              <p:par>
                                <p:cTn fill="hold" id="79" nodeType="afterEffect" presetClass="entr" presetID="16" presetSubtype="42">
                                  <p:stCondLst>
                                    <p:cond delay="0"/>
                                  </p:stCondLst>
                                  <p:childTnLst>
                                    <p:set>
                                      <p:cBhvr>
                                        <p:cTn dur="1" fill="hold" id="80">
                                          <p:stCondLst>
                                            <p:cond delay="0"/>
                                          </p:stCondLst>
                                        </p:cTn>
                                        <p:tgtEl>
                                          <p:spTgt spid="43"/>
                                        </p:tgtEl>
                                        <p:attrNameLst>
                                          <p:attrName>style.visibility</p:attrName>
                                        </p:attrNameLst>
                                      </p:cBhvr>
                                      <p:to>
                                        <p:strVal val="visible"/>
                                      </p:to>
                                    </p:set>
                                    <p:animEffect filter="barn(outHorizontal)" transition="in">
                                      <p:cBhvr>
                                        <p:cTn dur="500" id="81"/>
                                        <p:tgtEl>
                                          <p:spTgt spid="43"/>
                                        </p:tgtEl>
                                      </p:cBhvr>
                                    </p:animEffect>
                                  </p:childTnLst>
                                </p:cTn>
                              </p:par>
                              <p:par>
                                <p:cTn fill="hold" id="82" nodeType="withEffect" presetClass="entr" presetID="16" presetSubtype="42">
                                  <p:stCondLst>
                                    <p:cond delay="0"/>
                                  </p:stCondLst>
                                  <p:childTnLst>
                                    <p:set>
                                      <p:cBhvr>
                                        <p:cTn dur="1" fill="hold" id="83">
                                          <p:stCondLst>
                                            <p:cond delay="0"/>
                                          </p:stCondLst>
                                        </p:cTn>
                                        <p:tgtEl>
                                          <p:spTgt spid="38"/>
                                        </p:tgtEl>
                                        <p:attrNameLst>
                                          <p:attrName>style.visibility</p:attrName>
                                        </p:attrNameLst>
                                      </p:cBhvr>
                                      <p:to>
                                        <p:strVal val="visible"/>
                                      </p:to>
                                    </p:set>
                                    <p:animEffect filter="barn(outHorizontal)" transition="in">
                                      <p:cBhvr>
                                        <p:cTn dur="500" id="84"/>
                                        <p:tgtEl>
                                          <p:spTgt spid="38"/>
                                        </p:tgtEl>
                                      </p:cBhvr>
                                    </p:animEffect>
                                  </p:childTnLst>
                                </p:cTn>
                              </p:par>
                              <p:par>
                                <p:cTn fill="hold" id="85" nodeType="withEffect" presetClass="entr" presetID="16" presetSubtype="42">
                                  <p:stCondLst>
                                    <p:cond delay="0"/>
                                  </p:stCondLst>
                                  <p:childTnLst>
                                    <p:set>
                                      <p:cBhvr>
                                        <p:cTn dur="1" fill="hold" id="86">
                                          <p:stCondLst>
                                            <p:cond delay="0"/>
                                          </p:stCondLst>
                                        </p:cTn>
                                        <p:tgtEl>
                                          <p:spTgt spid="33"/>
                                        </p:tgtEl>
                                        <p:attrNameLst>
                                          <p:attrName>style.visibility</p:attrName>
                                        </p:attrNameLst>
                                      </p:cBhvr>
                                      <p:to>
                                        <p:strVal val="visible"/>
                                      </p:to>
                                    </p:set>
                                    <p:animEffect filter="barn(outHorizontal)" transition="in">
                                      <p:cBhvr>
                                        <p:cTn dur="500" id="87"/>
                                        <p:tgtEl>
                                          <p:spTgt spid="33"/>
                                        </p:tgtEl>
                                      </p:cBhvr>
                                    </p:animEffect>
                                  </p:childTnLst>
                                </p:cTn>
                              </p:par>
                              <p:par>
                                <p:cTn fill="hold" id="88" nodeType="withEffect" presetClass="entr" presetID="16" presetSubtype="42">
                                  <p:stCondLst>
                                    <p:cond delay="0"/>
                                  </p:stCondLst>
                                  <p:childTnLst>
                                    <p:set>
                                      <p:cBhvr>
                                        <p:cTn dur="1" fill="hold" id="89">
                                          <p:stCondLst>
                                            <p:cond delay="0"/>
                                          </p:stCondLst>
                                        </p:cTn>
                                        <p:tgtEl>
                                          <p:spTgt spid="29"/>
                                        </p:tgtEl>
                                        <p:attrNameLst>
                                          <p:attrName>style.visibility</p:attrName>
                                        </p:attrNameLst>
                                      </p:cBhvr>
                                      <p:to>
                                        <p:strVal val="visible"/>
                                      </p:to>
                                    </p:set>
                                    <p:animEffect filter="barn(outHorizontal)" transition="in">
                                      <p:cBhvr>
                                        <p:cTn dur="500" id="90"/>
                                        <p:tgtEl>
                                          <p:spTgt spid="29"/>
                                        </p:tgtEl>
                                      </p:cBhvr>
                                    </p:animEffect>
                                  </p:childTnLst>
                                </p:cTn>
                              </p:par>
                            </p:childTnLst>
                          </p:cTn>
                        </p:par>
                        <p:par>
                          <p:cTn fill="hold" id="91" nodeType="afterGroup">
                            <p:stCondLst>
                              <p:cond delay="6000"/>
                            </p:stCondLst>
                            <p:childTnLst>
                              <p:par>
                                <p:cTn fill="hold" grpId="0" id="92" nodeType="afterEffect" presetClass="entr" presetID="22" presetSubtype="8">
                                  <p:stCondLst>
                                    <p:cond delay="0"/>
                                  </p:stCondLst>
                                  <p:childTnLst>
                                    <p:set>
                                      <p:cBhvr>
                                        <p:cTn dur="1" fill="hold" id="93">
                                          <p:stCondLst>
                                            <p:cond delay="0"/>
                                          </p:stCondLst>
                                        </p:cTn>
                                        <p:tgtEl>
                                          <p:spTgt spid="67"/>
                                        </p:tgtEl>
                                        <p:attrNameLst>
                                          <p:attrName>style.visibility</p:attrName>
                                        </p:attrNameLst>
                                      </p:cBhvr>
                                      <p:to>
                                        <p:strVal val="visible"/>
                                      </p:to>
                                    </p:set>
                                    <p:animEffect filter="wipe(left)" transition="in">
                                      <p:cBhvr>
                                        <p:cTn dur="500" id="94"/>
                                        <p:tgtEl>
                                          <p:spTgt spid="67"/>
                                        </p:tgtEl>
                                      </p:cBhvr>
                                    </p:animEffect>
                                  </p:childTnLst>
                                </p:cTn>
                              </p:par>
                            </p:childTnLst>
                          </p:cTn>
                        </p:par>
                        <p:par>
                          <p:cTn fill="hold" id="95" nodeType="afterGroup">
                            <p:stCondLst>
                              <p:cond delay="6500"/>
                            </p:stCondLst>
                            <p:childTnLst>
                              <p:par>
                                <p:cTn fill="hold" grpId="0" id="96" nodeType="afterEffect" presetClass="entr" presetID="22" presetSubtype="8">
                                  <p:stCondLst>
                                    <p:cond delay="0"/>
                                  </p:stCondLst>
                                  <p:childTnLst>
                                    <p:set>
                                      <p:cBhvr>
                                        <p:cTn dur="1" fill="hold" id="97">
                                          <p:stCondLst>
                                            <p:cond delay="0"/>
                                          </p:stCondLst>
                                        </p:cTn>
                                        <p:tgtEl>
                                          <p:spTgt spid="68"/>
                                        </p:tgtEl>
                                        <p:attrNameLst>
                                          <p:attrName>style.visibility</p:attrName>
                                        </p:attrNameLst>
                                      </p:cBhvr>
                                      <p:to>
                                        <p:strVal val="visible"/>
                                      </p:to>
                                    </p:set>
                                    <p:animEffect filter="wipe(left)" transition="in">
                                      <p:cBhvr>
                                        <p:cTn dur="500" id="98"/>
                                        <p:tgtEl>
                                          <p:spTgt spid="68"/>
                                        </p:tgtEl>
                                      </p:cBhvr>
                                    </p:animEffect>
                                  </p:childTnLst>
                                </p:cTn>
                              </p:par>
                            </p:childTnLst>
                          </p:cTn>
                        </p:par>
                        <p:par>
                          <p:cTn fill="hold" id="99" nodeType="afterGroup">
                            <p:stCondLst>
                              <p:cond delay="7000"/>
                            </p:stCondLst>
                            <p:childTnLst>
                              <p:par>
                                <p:cTn fill="hold" grpId="0" id="100" nodeType="afterEffect" presetClass="entr" presetID="22" presetSubtype="8">
                                  <p:stCondLst>
                                    <p:cond delay="0"/>
                                  </p:stCondLst>
                                  <p:childTnLst>
                                    <p:set>
                                      <p:cBhvr>
                                        <p:cTn dur="1" fill="hold" id="101">
                                          <p:stCondLst>
                                            <p:cond delay="0"/>
                                          </p:stCondLst>
                                        </p:cTn>
                                        <p:tgtEl>
                                          <p:spTgt spid="69"/>
                                        </p:tgtEl>
                                        <p:attrNameLst>
                                          <p:attrName>style.visibility</p:attrName>
                                        </p:attrNameLst>
                                      </p:cBhvr>
                                      <p:to>
                                        <p:strVal val="visible"/>
                                      </p:to>
                                    </p:set>
                                    <p:animEffect filter="wipe(left)" transition="in">
                                      <p:cBhvr>
                                        <p:cTn dur="500" id="102"/>
                                        <p:tgtEl>
                                          <p:spTgt spid="69"/>
                                        </p:tgtEl>
                                      </p:cBhvr>
                                    </p:animEffect>
                                  </p:childTnLst>
                                </p:cTn>
                              </p:par>
                            </p:childTnLst>
                          </p:cTn>
                        </p:par>
                        <p:par>
                          <p:cTn fill="hold" id="103" nodeType="afterGroup">
                            <p:stCondLst>
                              <p:cond delay="7500"/>
                            </p:stCondLst>
                            <p:childTnLst>
                              <p:par>
                                <p:cTn fill="hold" grpId="0" id="104" nodeType="afterEffect" presetClass="entr" presetID="22" presetSubtype="8">
                                  <p:stCondLst>
                                    <p:cond delay="0"/>
                                  </p:stCondLst>
                                  <p:childTnLst>
                                    <p:set>
                                      <p:cBhvr>
                                        <p:cTn dur="1" fill="hold" id="105">
                                          <p:stCondLst>
                                            <p:cond delay="0"/>
                                          </p:stCondLst>
                                        </p:cTn>
                                        <p:tgtEl>
                                          <p:spTgt spid="70"/>
                                        </p:tgtEl>
                                        <p:attrNameLst>
                                          <p:attrName>style.visibility</p:attrName>
                                        </p:attrNameLst>
                                      </p:cBhvr>
                                      <p:to>
                                        <p:strVal val="visible"/>
                                      </p:to>
                                    </p:set>
                                    <p:animEffect filter="wipe(left)" transition="in">
                                      <p:cBhvr>
                                        <p:cTn dur="500" id="106"/>
                                        <p:tgtEl>
                                          <p:spTgt spid="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3"/>
      <p:bldP grpId="0" spid="5"/>
      <p:bldP grpId="0" spid="15"/>
      <p:bldP grpId="0" spid="16"/>
      <p:bldP grpId="0" spid="28"/>
      <p:bldP grpId="0" spid="32"/>
      <p:bldP grpId="0" spid="37"/>
      <p:bldP grpId="0" spid="42"/>
      <p:bldP grpId="0" spid="67"/>
      <p:bldP grpId="0" spid="68"/>
      <p:bldP grpId="0" spid="69"/>
      <p:bldP grpId="0" spid="7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0" name="组合 79"/>
          <p:cNvGrpSpPr/>
          <p:nvPr/>
        </p:nvGrpSpPr>
        <p:grpSpPr>
          <a:xfrm>
            <a:off x="3468935" y="1318853"/>
            <a:ext cx="1793127" cy="1794777"/>
            <a:chOff x="3288482" y="1250827"/>
            <a:chExt cx="1700022" cy="1702202"/>
          </a:xfrm>
        </p:grpSpPr>
        <p:grpSp>
          <p:nvGrpSpPr>
            <p:cNvPr id="5" name="组合 4"/>
            <p:cNvGrpSpPr/>
            <p:nvPr/>
          </p:nvGrpSpPr>
          <p:grpSpPr>
            <a:xfrm>
              <a:off x="3288482" y="1250827"/>
              <a:ext cx="1700022" cy="1702202"/>
              <a:chOff x="661303" y="454074"/>
              <a:chExt cx="2476499" cy="2479675"/>
            </a:xfrm>
          </p:grpSpPr>
          <p:sp>
            <p:nvSpPr>
              <p:cNvPr id="6" name="Freeform 67"/>
              <p:cNvSpPr/>
              <p:nvPr/>
            </p:nvSpPr>
            <p:spPr bwMode="auto">
              <a:xfrm>
                <a:off x="661303" y="454074"/>
                <a:ext cx="2476499" cy="2479675"/>
              </a:xfrm>
              <a:custGeom>
                <a:gdLst>
                  <a:gd fmla="*/ 657 w 657" name="T0"/>
                  <a:gd fmla="*/ 329 h 658" name="T1"/>
                  <a:gd fmla="*/ 657 w 657" name="T2"/>
                  <a:gd fmla="*/ 658 h 658" name="T3"/>
                  <a:gd fmla="*/ 329 w 657" name="T4"/>
                  <a:gd fmla="*/ 658 h 658" name="T5"/>
                  <a:gd fmla="*/ 0 w 657" name="T6"/>
                  <a:gd fmla="*/ 329 h 658" name="T7"/>
                  <a:gd fmla="*/ 329 w 657" name="T8"/>
                  <a:gd fmla="*/ 0 h 658" name="T9"/>
                  <a:gd fmla="*/ 657 w 657" name="T10"/>
                  <a:gd fmla="*/ 329 h 658" name="T11"/>
                </a:gdLst>
                <a:cxnLst>
                  <a:cxn ang="0">
                    <a:pos x="T0" y="T1"/>
                  </a:cxn>
                  <a:cxn ang="0">
                    <a:pos x="T2" y="T3"/>
                  </a:cxn>
                  <a:cxn ang="0">
                    <a:pos x="T4" y="T5"/>
                  </a:cxn>
                  <a:cxn ang="0">
                    <a:pos x="T6" y="T7"/>
                  </a:cxn>
                  <a:cxn ang="0">
                    <a:pos x="T8" y="T9"/>
                  </a:cxn>
                  <a:cxn ang="0">
                    <a:pos x="T10" y="T11"/>
                  </a:cxn>
                </a:cxnLst>
                <a:rect b="b" l="0" r="r" t="0"/>
                <a:pathLst>
                  <a:path h="658" w="657">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 name="Freeform 72"/>
              <p:cNvSpPr/>
              <p:nvPr/>
            </p:nvSpPr>
            <p:spPr bwMode="auto">
              <a:xfrm>
                <a:off x="742769" y="536624"/>
                <a:ext cx="2362200" cy="2365375"/>
              </a:xfrm>
              <a:custGeom>
                <a:gdLst>
                  <a:gd fmla="*/ 627 w 627" name="T0"/>
                  <a:gd fmla="*/ 314 h 628" name="T1"/>
                  <a:gd fmla="*/ 627 w 627" name="T2"/>
                  <a:gd fmla="*/ 628 h 628" name="T3"/>
                  <a:gd fmla="*/ 313 w 627" name="T4"/>
                  <a:gd fmla="*/ 628 h 628" name="T5"/>
                  <a:gd fmla="*/ 0 w 627" name="T6"/>
                  <a:gd fmla="*/ 314 h 628" name="T7"/>
                  <a:gd fmla="*/ 313 w 627" name="T8"/>
                  <a:gd fmla="*/ 0 h 628" name="T9"/>
                  <a:gd fmla="*/ 627 w 627" name="T10"/>
                  <a:gd fmla="*/ 314 h 628" name="T11"/>
                </a:gdLst>
                <a:cxnLst>
                  <a:cxn ang="0">
                    <a:pos x="T0" y="T1"/>
                  </a:cxn>
                  <a:cxn ang="0">
                    <a:pos x="T2" y="T3"/>
                  </a:cxn>
                  <a:cxn ang="0">
                    <a:pos x="T4" y="T5"/>
                  </a:cxn>
                  <a:cxn ang="0">
                    <a:pos x="T6" y="T7"/>
                  </a:cxn>
                  <a:cxn ang="0">
                    <a:pos x="T8" y="T9"/>
                  </a:cxn>
                  <a:cxn ang="0">
                    <a:pos x="T10" y="T11"/>
                  </a:cxn>
                </a:cxnLst>
                <a:rect b="b" l="0" r="r" t="0"/>
                <a:pathLst>
                  <a:path h="628" w="627">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1"/>
              </a:solidFill>
              <a:ln w="25400">
                <a:gradFill flip="none" rotWithShape="1">
                  <a:gsLst>
                    <a:gs pos="0">
                      <a:schemeClr val="bg1">
                        <a:lumMod val="65000"/>
                      </a:schemeClr>
                    </a:gs>
                    <a:gs pos="100000">
                      <a:schemeClr val="bg1"/>
                    </a:gs>
                  </a:gsLst>
                  <a:lin ang="2700000" scaled="1"/>
                </a:gradFill>
                <a:round/>
              </a:ln>
              <a:effectLst>
                <a:innerShdw blurRad="114300" dir="13500000" dist="50800">
                  <a:prstClr val="black">
                    <a:alpha val="50000"/>
                  </a:prstClr>
                </a:inn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0" name="Freeform 96"/>
            <p:cNvSpPr>
              <a:spLocks noEditPoints="1"/>
            </p:cNvSpPr>
            <p:nvPr/>
          </p:nvSpPr>
          <p:spPr bwMode="auto">
            <a:xfrm>
              <a:off x="4080842" y="1672552"/>
              <a:ext cx="300774" cy="326926"/>
            </a:xfrm>
            <a:custGeom>
              <a:gdLst>
                <a:gd fmla="*/ 34 w 114" name="T0"/>
                <a:gd fmla="*/ 58 h 124" name="T1"/>
                <a:gd fmla="*/ 7 w 114" name="T2"/>
                <a:gd fmla="*/ 57 h 124" name="T3"/>
                <a:gd fmla="*/ 9 w 114" name="T4"/>
                <a:gd fmla="*/ 108 h 124" name="T5"/>
                <a:gd fmla="*/ 37 w 114" name="T6"/>
                <a:gd fmla="*/ 112 h 124" name="T7"/>
                <a:gd fmla="*/ 34 w 114" name="T8"/>
                <a:gd fmla="*/ 58 h 124" name="T9"/>
                <a:gd fmla="*/ 113 w 114" name="T10"/>
                <a:gd fmla="*/ 73 h 124" name="T11"/>
                <a:gd fmla="*/ 107 w 114" name="T12"/>
                <a:gd fmla="*/ 66 h 124" name="T13"/>
                <a:gd fmla="*/ 112 w 114" name="T14"/>
                <a:gd fmla="*/ 59 h 124" name="T15"/>
                <a:gd fmla="*/ 85 w 114" name="T16"/>
                <a:gd fmla="*/ 48 h 124" name="T17"/>
                <a:gd fmla="*/ 80 w 114" name="T18"/>
                <a:gd fmla="*/ 39 h 124" name="T19"/>
                <a:gd fmla="*/ 96 w 114" name="T20"/>
                <a:gd fmla="*/ 21 h 124" name="T21"/>
                <a:gd fmla="*/ 90 w 114" name="T22"/>
                <a:gd fmla="*/ 4 h 124" name="T23"/>
                <a:gd fmla="*/ 58 w 114" name="T24"/>
                <a:gd fmla="*/ 35 h 124" name="T25"/>
                <a:gd fmla="*/ 39 w 114" name="T26"/>
                <a:gd fmla="*/ 59 h 124" name="T27"/>
                <a:gd fmla="*/ 42 w 114" name="T28"/>
                <a:gd fmla="*/ 111 h 124" name="T29"/>
                <a:gd fmla="*/ 91 w 114" name="T30"/>
                <a:gd fmla="*/ 119 h 124" name="T31"/>
                <a:gd fmla="*/ 103 w 114" name="T32"/>
                <a:gd fmla="*/ 108 h 124" name="T33"/>
                <a:gd fmla="*/ 100 w 114" name="T34"/>
                <a:gd fmla="*/ 101 h 124" name="T35"/>
                <a:gd fmla="*/ 109 w 114" name="T36"/>
                <a:gd fmla="*/ 93 h 124" name="T37"/>
                <a:gd fmla="*/ 106 w 114" name="T38"/>
                <a:gd fmla="*/ 83 h 124" name="T39"/>
                <a:gd fmla="*/ 113 w 114" name="T40"/>
                <a:gd fmla="*/ 73 h 12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4" w="114">
                  <a:moveTo>
                    <a:pt x="34" y="58"/>
                  </a:moveTo>
                  <a:cubicBezTo>
                    <a:pt x="24" y="54"/>
                    <a:pt x="7" y="57"/>
                    <a:pt x="7" y="57"/>
                  </a:cubicBezTo>
                  <a:cubicBezTo>
                    <a:pt x="0" y="78"/>
                    <a:pt x="9" y="108"/>
                    <a:pt x="9" y="108"/>
                  </a:cubicBezTo>
                  <a:cubicBezTo>
                    <a:pt x="20" y="117"/>
                    <a:pt x="37" y="112"/>
                    <a:pt x="37" y="112"/>
                  </a:cubicBezTo>
                  <a:cubicBezTo>
                    <a:pt x="31" y="95"/>
                    <a:pt x="34" y="58"/>
                    <a:pt x="34" y="58"/>
                  </a:cubicBezTo>
                  <a:close/>
                  <a:moveTo>
                    <a:pt x="113" y="73"/>
                  </a:moveTo>
                  <a:cubicBezTo>
                    <a:pt x="114" y="66"/>
                    <a:pt x="107" y="66"/>
                    <a:pt x="107" y="66"/>
                  </a:cubicBezTo>
                  <a:cubicBezTo>
                    <a:pt x="113" y="66"/>
                    <a:pt x="112" y="59"/>
                    <a:pt x="112" y="59"/>
                  </a:cubicBezTo>
                  <a:cubicBezTo>
                    <a:pt x="110" y="43"/>
                    <a:pt x="95" y="50"/>
                    <a:pt x="85" y="48"/>
                  </a:cubicBezTo>
                  <a:cubicBezTo>
                    <a:pt x="76" y="46"/>
                    <a:pt x="80" y="39"/>
                    <a:pt x="80" y="39"/>
                  </a:cubicBezTo>
                  <a:cubicBezTo>
                    <a:pt x="92" y="31"/>
                    <a:pt x="96" y="21"/>
                    <a:pt x="96" y="21"/>
                  </a:cubicBezTo>
                  <a:cubicBezTo>
                    <a:pt x="101" y="0"/>
                    <a:pt x="90" y="4"/>
                    <a:pt x="90" y="4"/>
                  </a:cubicBezTo>
                  <a:cubicBezTo>
                    <a:pt x="87" y="10"/>
                    <a:pt x="66" y="30"/>
                    <a:pt x="58" y="35"/>
                  </a:cubicBezTo>
                  <a:cubicBezTo>
                    <a:pt x="48" y="42"/>
                    <a:pt x="39" y="59"/>
                    <a:pt x="39" y="59"/>
                  </a:cubicBezTo>
                  <a:cubicBezTo>
                    <a:pt x="35" y="78"/>
                    <a:pt x="42" y="111"/>
                    <a:pt x="42" y="111"/>
                  </a:cubicBezTo>
                  <a:cubicBezTo>
                    <a:pt x="63" y="124"/>
                    <a:pt x="91" y="119"/>
                    <a:pt x="91" y="119"/>
                  </a:cubicBezTo>
                  <a:cubicBezTo>
                    <a:pt x="102" y="117"/>
                    <a:pt x="103" y="108"/>
                    <a:pt x="103" y="108"/>
                  </a:cubicBezTo>
                  <a:cubicBezTo>
                    <a:pt x="105" y="102"/>
                    <a:pt x="100" y="101"/>
                    <a:pt x="100" y="101"/>
                  </a:cubicBezTo>
                  <a:cubicBezTo>
                    <a:pt x="108" y="102"/>
                    <a:pt x="109" y="93"/>
                    <a:pt x="109" y="93"/>
                  </a:cubicBezTo>
                  <a:cubicBezTo>
                    <a:pt x="112" y="84"/>
                    <a:pt x="106" y="83"/>
                    <a:pt x="106" y="83"/>
                  </a:cubicBezTo>
                  <a:cubicBezTo>
                    <a:pt x="112" y="84"/>
                    <a:pt x="113" y="73"/>
                    <a:pt x="113" y="73"/>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4" name="文本框 180"/>
            <p:cNvSpPr txBox="1"/>
            <p:nvPr/>
          </p:nvSpPr>
          <p:spPr>
            <a:xfrm>
              <a:off x="3567850" y="2139967"/>
              <a:ext cx="1328580" cy="346894"/>
            </a:xfrm>
            <a:prstGeom prst="rect">
              <a:avLst/>
            </a:prstGeom>
            <a:noFill/>
          </p:spPr>
          <p:txBody>
            <a:bodyPr rtlCol="0" wrap="square">
              <a:spAutoFit/>
            </a:bodyPr>
            <a:lstStyle/>
            <a:p>
              <a:pPr algn="ctr"/>
              <a:r>
                <a:rPr altLang="en-US" lang="zh-CN" smtClean="0">
                  <a:solidFill>
                    <a:prstClr val="white"/>
                  </a:solidFill>
                  <a:latin charset="0" panose="020b0604020202020204" pitchFamily="34" typeface="Arial"/>
                  <a:ea charset="-122" panose="020b0503020204020204" pitchFamily="34" typeface="微软雅黑"/>
                  <a:sym charset="0" panose="020b0604020202020204" pitchFamily="34" typeface="Arial"/>
                </a:rPr>
                <a:t>添加标题</a:t>
              </a:r>
            </a:p>
          </p:txBody>
        </p:sp>
      </p:grpSp>
      <p:grpSp>
        <p:nvGrpSpPr>
          <p:cNvPr id="81" name="组合 80"/>
          <p:cNvGrpSpPr/>
          <p:nvPr/>
        </p:nvGrpSpPr>
        <p:grpSpPr>
          <a:xfrm>
            <a:off x="7598363" y="1318853"/>
            <a:ext cx="1793127" cy="1794777"/>
            <a:chOff x="7203496" y="1250827"/>
            <a:chExt cx="1700022" cy="1702202"/>
          </a:xfrm>
        </p:grpSpPr>
        <p:grpSp>
          <p:nvGrpSpPr>
            <p:cNvPr id="2" name="组合 1"/>
            <p:cNvGrpSpPr/>
            <p:nvPr/>
          </p:nvGrpSpPr>
          <p:grpSpPr>
            <a:xfrm flipH="1">
              <a:off x="7203496" y="1250827"/>
              <a:ext cx="1700022" cy="1702202"/>
              <a:chOff x="661303" y="454074"/>
              <a:chExt cx="2476499" cy="2479675"/>
            </a:xfrm>
          </p:grpSpPr>
          <p:sp>
            <p:nvSpPr>
              <p:cNvPr id="3" name="Freeform 67"/>
              <p:cNvSpPr/>
              <p:nvPr/>
            </p:nvSpPr>
            <p:spPr bwMode="auto">
              <a:xfrm>
                <a:off x="661303" y="454074"/>
                <a:ext cx="2476499" cy="2479675"/>
              </a:xfrm>
              <a:custGeom>
                <a:gdLst>
                  <a:gd fmla="*/ 657 w 657" name="T0"/>
                  <a:gd fmla="*/ 329 h 658" name="T1"/>
                  <a:gd fmla="*/ 657 w 657" name="T2"/>
                  <a:gd fmla="*/ 658 h 658" name="T3"/>
                  <a:gd fmla="*/ 329 w 657" name="T4"/>
                  <a:gd fmla="*/ 658 h 658" name="T5"/>
                  <a:gd fmla="*/ 0 w 657" name="T6"/>
                  <a:gd fmla="*/ 329 h 658" name="T7"/>
                  <a:gd fmla="*/ 329 w 657" name="T8"/>
                  <a:gd fmla="*/ 0 h 658" name="T9"/>
                  <a:gd fmla="*/ 657 w 657" name="T10"/>
                  <a:gd fmla="*/ 329 h 658" name="T11"/>
                </a:gdLst>
                <a:cxnLst>
                  <a:cxn ang="0">
                    <a:pos x="T0" y="T1"/>
                  </a:cxn>
                  <a:cxn ang="0">
                    <a:pos x="T2" y="T3"/>
                  </a:cxn>
                  <a:cxn ang="0">
                    <a:pos x="T4" y="T5"/>
                  </a:cxn>
                  <a:cxn ang="0">
                    <a:pos x="T6" y="T7"/>
                  </a:cxn>
                  <a:cxn ang="0">
                    <a:pos x="T8" y="T9"/>
                  </a:cxn>
                  <a:cxn ang="0">
                    <a:pos x="T10" y="T11"/>
                  </a:cxn>
                </a:cxnLst>
                <a:rect b="b" l="0" r="r" t="0"/>
                <a:pathLst>
                  <a:path h="658" w="657">
                    <a:moveTo>
                      <a:pt x="657" y="329"/>
                    </a:moveTo>
                    <a:cubicBezTo>
                      <a:pt x="657" y="419"/>
                      <a:pt x="657" y="658"/>
                      <a:pt x="657" y="658"/>
                    </a:cubicBezTo>
                    <a:cubicBezTo>
                      <a:pt x="657" y="658"/>
                      <a:pt x="420" y="658"/>
                      <a:pt x="329" y="658"/>
                    </a:cubicBezTo>
                    <a:cubicBezTo>
                      <a:pt x="147" y="658"/>
                      <a:pt x="0" y="511"/>
                      <a:pt x="0" y="329"/>
                    </a:cubicBezTo>
                    <a:cubicBezTo>
                      <a:pt x="0" y="148"/>
                      <a:pt x="147" y="0"/>
                      <a:pt x="329" y="0"/>
                    </a:cubicBezTo>
                    <a:cubicBezTo>
                      <a:pt x="510" y="0"/>
                      <a:pt x="657" y="148"/>
                      <a:pt x="657" y="329"/>
                    </a:cubicBezTo>
                    <a:close/>
                  </a:path>
                </a:pathLst>
              </a:custGeom>
              <a:gradFill>
                <a:gsLst>
                  <a:gs pos="69000">
                    <a:srgbClr val="CCCCCC"/>
                  </a:gs>
                  <a:gs pos="49000">
                    <a:schemeClr val="bg1"/>
                  </a:gs>
                  <a:gs pos="33000">
                    <a:schemeClr val="bg1">
                      <a:lumMod val="85000"/>
                    </a:schemeClr>
                  </a:gs>
                  <a:gs pos="16000">
                    <a:schemeClr val="bg1"/>
                  </a:gs>
                  <a:gs pos="91000">
                    <a:schemeClr val="bg1"/>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Freeform 72"/>
              <p:cNvSpPr/>
              <p:nvPr/>
            </p:nvSpPr>
            <p:spPr bwMode="auto">
              <a:xfrm>
                <a:off x="742769" y="536624"/>
                <a:ext cx="2362200" cy="2365375"/>
              </a:xfrm>
              <a:custGeom>
                <a:gdLst>
                  <a:gd fmla="*/ 627 w 627" name="T0"/>
                  <a:gd fmla="*/ 314 h 628" name="T1"/>
                  <a:gd fmla="*/ 627 w 627" name="T2"/>
                  <a:gd fmla="*/ 628 h 628" name="T3"/>
                  <a:gd fmla="*/ 313 w 627" name="T4"/>
                  <a:gd fmla="*/ 628 h 628" name="T5"/>
                  <a:gd fmla="*/ 0 w 627" name="T6"/>
                  <a:gd fmla="*/ 314 h 628" name="T7"/>
                  <a:gd fmla="*/ 313 w 627" name="T8"/>
                  <a:gd fmla="*/ 0 h 628" name="T9"/>
                  <a:gd fmla="*/ 627 w 627" name="T10"/>
                  <a:gd fmla="*/ 314 h 628" name="T11"/>
                </a:gdLst>
                <a:cxnLst>
                  <a:cxn ang="0">
                    <a:pos x="T0" y="T1"/>
                  </a:cxn>
                  <a:cxn ang="0">
                    <a:pos x="T2" y="T3"/>
                  </a:cxn>
                  <a:cxn ang="0">
                    <a:pos x="T4" y="T5"/>
                  </a:cxn>
                  <a:cxn ang="0">
                    <a:pos x="T6" y="T7"/>
                  </a:cxn>
                  <a:cxn ang="0">
                    <a:pos x="T8" y="T9"/>
                  </a:cxn>
                  <a:cxn ang="0">
                    <a:pos x="T10" y="T11"/>
                  </a:cxn>
                </a:cxnLst>
                <a:rect b="b" l="0" r="r" t="0"/>
                <a:pathLst>
                  <a:path h="628" w="627">
                    <a:moveTo>
                      <a:pt x="627" y="314"/>
                    </a:moveTo>
                    <a:cubicBezTo>
                      <a:pt x="627" y="400"/>
                      <a:pt x="627" y="628"/>
                      <a:pt x="627" y="628"/>
                    </a:cubicBezTo>
                    <a:cubicBezTo>
                      <a:pt x="627" y="628"/>
                      <a:pt x="401" y="628"/>
                      <a:pt x="313" y="628"/>
                    </a:cubicBezTo>
                    <a:cubicBezTo>
                      <a:pt x="140" y="628"/>
                      <a:pt x="0" y="487"/>
                      <a:pt x="0" y="314"/>
                    </a:cubicBezTo>
                    <a:cubicBezTo>
                      <a:pt x="0" y="141"/>
                      <a:pt x="140" y="0"/>
                      <a:pt x="313" y="0"/>
                    </a:cubicBezTo>
                    <a:cubicBezTo>
                      <a:pt x="487" y="0"/>
                      <a:pt x="627" y="141"/>
                      <a:pt x="627" y="314"/>
                    </a:cubicBezTo>
                    <a:close/>
                  </a:path>
                </a:pathLst>
              </a:custGeom>
              <a:solidFill>
                <a:schemeClr val="accent4"/>
              </a:solidFill>
              <a:ln w="25400">
                <a:gradFill flip="none" rotWithShape="1">
                  <a:gsLst>
                    <a:gs pos="0">
                      <a:schemeClr val="bg1">
                        <a:lumMod val="65000"/>
                      </a:schemeClr>
                    </a:gs>
                    <a:gs pos="100000">
                      <a:schemeClr val="bg1"/>
                    </a:gs>
                  </a:gsLst>
                  <a:lin ang="8100000" scaled="0"/>
                </a:gradFill>
                <a:round/>
              </a:ln>
              <a:effectLst>
                <a:innerShdw blurRad="101600" dir="18900000" dist="50800">
                  <a:prstClr val="black">
                    <a:alpha val="50000"/>
                  </a:prstClr>
                </a:inn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1" name="Freeform 100"/>
            <p:cNvSpPr>
              <a:spLocks noEditPoints="1"/>
            </p:cNvSpPr>
            <p:nvPr/>
          </p:nvSpPr>
          <p:spPr bwMode="auto">
            <a:xfrm>
              <a:off x="7805318" y="1676366"/>
              <a:ext cx="297504" cy="319299"/>
            </a:xfrm>
            <a:custGeom>
              <a:gdLst>
                <a:gd fmla="*/ 46 w 112" name="T0"/>
                <a:gd fmla="*/ 29 h 121" name="T1"/>
                <a:gd fmla="*/ 63 w 112" name="T2"/>
                <a:gd fmla="*/ 53 h 121" name="T3"/>
                <a:gd fmla="*/ 93 w 112" name="T4"/>
                <a:gd fmla="*/ 22 h 121" name="T5"/>
                <a:gd fmla="*/ 101 w 112" name="T6"/>
                <a:gd fmla="*/ 31 h 121" name="T7"/>
                <a:gd fmla="*/ 107 w 112" name="T8"/>
                <a:gd fmla="*/ 15 h 121" name="T9"/>
                <a:gd fmla="*/ 112 w 112" name="T10"/>
                <a:gd fmla="*/ 0 h 121" name="T11"/>
                <a:gd fmla="*/ 80 w 112" name="T12"/>
                <a:gd fmla="*/ 6 h 121" name="T13"/>
                <a:gd fmla="*/ 87 w 112" name="T14"/>
                <a:gd fmla="*/ 15 h 121" name="T15"/>
                <a:gd fmla="*/ 64 w 112" name="T16"/>
                <a:gd fmla="*/ 39 h 121" name="T17"/>
                <a:gd fmla="*/ 47 w 112" name="T18"/>
                <a:gd fmla="*/ 16 h 121" name="T19"/>
                <a:gd fmla="*/ 1 w 112" name="T20"/>
                <a:gd fmla="*/ 58 h 121" name="T21"/>
                <a:gd fmla="*/ 7 w 112" name="T22"/>
                <a:gd fmla="*/ 64 h 121" name="T23"/>
                <a:gd fmla="*/ 46 w 112" name="T24"/>
                <a:gd fmla="*/ 29 h 121" name="T25"/>
                <a:gd fmla="*/ 24 w 112" name="T26"/>
                <a:gd fmla="*/ 67 h 121" name="T27"/>
                <a:gd fmla="*/ 7 w 112" name="T28"/>
                <a:gd fmla="*/ 67 h 121" name="T29"/>
                <a:gd fmla="*/ 0 w 112" name="T30"/>
                <a:gd fmla="*/ 74 h 121" name="T31"/>
                <a:gd fmla="*/ 0 w 112" name="T32"/>
                <a:gd fmla="*/ 113 h 121" name="T33"/>
                <a:gd fmla="*/ 7 w 112" name="T34"/>
                <a:gd fmla="*/ 121 h 121" name="T35"/>
                <a:gd fmla="*/ 24 w 112" name="T36"/>
                <a:gd fmla="*/ 121 h 121" name="T37"/>
                <a:gd fmla="*/ 31 w 112" name="T38"/>
                <a:gd fmla="*/ 113 h 121" name="T39"/>
                <a:gd fmla="*/ 31 w 112" name="T40"/>
                <a:gd fmla="*/ 74 h 121" name="T41"/>
                <a:gd fmla="*/ 24 w 112" name="T42"/>
                <a:gd fmla="*/ 67 h 121" name="T43"/>
                <a:gd fmla="*/ 64 w 112" name="T44"/>
                <a:gd fmla="*/ 56 h 121" name="T45"/>
                <a:gd fmla="*/ 47 w 112" name="T46"/>
                <a:gd fmla="*/ 56 h 121" name="T47"/>
                <a:gd fmla="*/ 40 w 112" name="T48"/>
                <a:gd fmla="*/ 63 h 121" name="T49"/>
                <a:gd fmla="*/ 40 w 112" name="T50"/>
                <a:gd fmla="*/ 113 h 121" name="T51"/>
                <a:gd fmla="*/ 47 w 112" name="T52"/>
                <a:gd fmla="*/ 121 h 121" name="T53"/>
                <a:gd fmla="*/ 64 w 112" name="T54"/>
                <a:gd fmla="*/ 121 h 121" name="T55"/>
                <a:gd fmla="*/ 71 w 112" name="T56"/>
                <a:gd fmla="*/ 113 h 121" name="T57"/>
                <a:gd fmla="*/ 71 w 112" name="T58"/>
                <a:gd fmla="*/ 63 h 121" name="T59"/>
                <a:gd fmla="*/ 64 w 112" name="T60"/>
                <a:gd fmla="*/ 56 h 121" name="T61"/>
                <a:gd fmla="*/ 103 w 112" name="T62"/>
                <a:gd fmla="*/ 41 h 121" name="T63"/>
                <a:gd fmla="*/ 87 w 112" name="T64"/>
                <a:gd fmla="*/ 41 h 121" name="T65"/>
                <a:gd fmla="*/ 79 w 112" name="T66"/>
                <a:gd fmla="*/ 48 h 121" name="T67"/>
                <a:gd fmla="*/ 79 w 112" name="T68"/>
                <a:gd fmla="*/ 113 h 121" name="T69"/>
                <a:gd fmla="*/ 87 w 112" name="T70"/>
                <a:gd fmla="*/ 121 h 121" name="T71"/>
                <a:gd fmla="*/ 103 w 112" name="T72"/>
                <a:gd fmla="*/ 121 h 121" name="T73"/>
                <a:gd fmla="*/ 111 w 112" name="T74"/>
                <a:gd fmla="*/ 113 h 121" name="T75"/>
                <a:gd fmla="*/ 111 w 112" name="T76"/>
                <a:gd fmla="*/ 48 h 121" name="T77"/>
                <a:gd fmla="*/ 103 w 112" name="T78"/>
                <a:gd fmla="*/ 41 h 12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20" w="112">
                  <a:moveTo>
                    <a:pt x="46" y="29"/>
                  </a:moveTo>
                  <a:cubicBezTo>
                    <a:pt x="63" y="53"/>
                    <a:pt x="63" y="53"/>
                    <a:pt x="63" y="53"/>
                  </a:cubicBezTo>
                  <a:cubicBezTo>
                    <a:pt x="93" y="22"/>
                    <a:pt x="93" y="22"/>
                    <a:pt x="93" y="22"/>
                  </a:cubicBezTo>
                  <a:cubicBezTo>
                    <a:pt x="101" y="31"/>
                    <a:pt x="101" y="31"/>
                    <a:pt x="101" y="31"/>
                  </a:cubicBezTo>
                  <a:cubicBezTo>
                    <a:pt x="107" y="15"/>
                    <a:pt x="107" y="15"/>
                    <a:pt x="107" y="15"/>
                  </a:cubicBezTo>
                  <a:cubicBezTo>
                    <a:pt x="112" y="0"/>
                    <a:pt x="112" y="0"/>
                    <a:pt x="112" y="0"/>
                  </a:cubicBezTo>
                  <a:cubicBezTo>
                    <a:pt x="80" y="6"/>
                    <a:pt x="80" y="6"/>
                    <a:pt x="80" y="6"/>
                  </a:cubicBezTo>
                  <a:cubicBezTo>
                    <a:pt x="87" y="15"/>
                    <a:pt x="87" y="15"/>
                    <a:pt x="87" y="15"/>
                  </a:cubicBezTo>
                  <a:cubicBezTo>
                    <a:pt x="64" y="39"/>
                    <a:pt x="64" y="39"/>
                    <a:pt x="64" y="39"/>
                  </a:cubicBezTo>
                  <a:cubicBezTo>
                    <a:pt x="47" y="16"/>
                    <a:pt x="47" y="16"/>
                    <a:pt x="47" y="16"/>
                  </a:cubicBezTo>
                  <a:cubicBezTo>
                    <a:pt x="1" y="58"/>
                    <a:pt x="1" y="58"/>
                    <a:pt x="1" y="58"/>
                  </a:cubicBezTo>
                  <a:cubicBezTo>
                    <a:pt x="7" y="64"/>
                    <a:pt x="7" y="64"/>
                    <a:pt x="7" y="64"/>
                  </a:cubicBezTo>
                  <a:lnTo>
                    <a:pt x="46" y="29"/>
                  </a:lnTo>
                  <a:close/>
                  <a:moveTo>
                    <a:pt x="24" y="67"/>
                  </a:moveTo>
                  <a:cubicBezTo>
                    <a:pt x="7" y="67"/>
                    <a:pt x="7" y="67"/>
                    <a:pt x="7" y="67"/>
                  </a:cubicBezTo>
                  <a:cubicBezTo>
                    <a:pt x="3" y="67"/>
                    <a:pt x="0" y="70"/>
                    <a:pt x="0" y="74"/>
                  </a:cubicBezTo>
                  <a:cubicBezTo>
                    <a:pt x="0" y="113"/>
                    <a:pt x="0" y="113"/>
                    <a:pt x="0" y="113"/>
                  </a:cubicBezTo>
                  <a:cubicBezTo>
                    <a:pt x="0" y="117"/>
                    <a:pt x="3" y="121"/>
                    <a:pt x="7" y="121"/>
                  </a:cubicBezTo>
                  <a:cubicBezTo>
                    <a:pt x="24" y="121"/>
                    <a:pt x="24" y="121"/>
                    <a:pt x="24" y="121"/>
                  </a:cubicBezTo>
                  <a:cubicBezTo>
                    <a:pt x="28" y="121"/>
                    <a:pt x="31" y="117"/>
                    <a:pt x="31" y="113"/>
                  </a:cubicBezTo>
                  <a:cubicBezTo>
                    <a:pt x="31" y="74"/>
                    <a:pt x="31" y="74"/>
                    <a:pt x="31" y="74"/>
                  </a:cubicBezTo>
                  <a:cubicBezTo>
                    <a:pt x="31" y="70"/>
                    <a:pt x="28" y="67"/>
                    <a:pt x="24" y="67"/>
                  </a:cubicBezTo>
                  <a:close/>
                  <a:moveTo>
                    <a:pt x="64" y="56"/>
                  </a:moveTo>
                  <a:cubicBezTo>
                    <a:pt x="47" y="56"/>
                    <a:pt x="47" y="56"/>
                    <a:pt x="47" y="56"/>
                  </a:cubicBezTo>
                  <a:cubicBezTo>
                    <a:pt x="43" y="56"/>
                    <a:pt x="40" y="59"/>
                    <a:pt x="40" y="63"/>
                  </a:cubicBezTo>
                  <a:cubicBezTo>
                    <a:pt x="40" y="113"/>
                    <a:pt x="40" y="113"/>
                    <a:pt x="40" y="113"/>
                  </a:cubicBezTo>
                  <a:cubicBezTo>
                    <a:pt x="40" y="117"/>
                    <a:pt x="43" y="121"/>
                    <a:pt x="47" y="121"/>
                  </a:cubicBezTo>
                  <a:cubicBezTo>
                    <a:pt x="64" y="121"/>
                    <a:pt x="64" y="121"/>
                    <a:pt x="64" y="121"/>
                  </a:cubicBezTo>
                  <a:cubicBezTo>
                    <a:pt x="68" y="121"/>
                    <a:pt x="71" y="117"/>
                    <a:pt x="71" y="113"/>
                  </a:cubicBezTo>
                  <a:cubicBezTo>
                    <a:pt x="71" y="63"/>
                    <a:pt x="71" y="63"/>
                    <a:pt x="71" y="63"/>
                  </a:cubicBezTo>
                  <a:cubicBezTo>
                    <a:pt x="71" y="59"/>
                    <a:pt x="68" y="56"/>
                    <a:pt x="64" y="56"/>
                  </a:cubicBezTo>
                  <a:close/>
                  <a:moveTo>
                    <a:pt x="103" y="41"/>
                  </a:moveTo>
                  <a:cubicBezTo>
                    <a:pt x="87" y="41"/>
                    <a:pt x="87" y="41"/>
                    <a:pt x="87" y="41"/>
                  </a:cubicBezTo>
                  <a:cubicBezTo>
                    <a:pt x="83" y="41"/>
                    <a:pt x="79" y="44"/>
                    <a:pt x="79" y="48"/>
                  </a:cubicBezTo>
                  <a:cubicBezTo>
                    <a:pt x="79" y="113"/>
                    <a:pt x="79" y="113"/>
                    <a:pt x="79" y="113"/>
                  </a:cubicBezTo>
                  <a:cubicBezTo>
                    <a:pt x="79" y="117"/>
                    <a:pt x="83" y="121"/>
                    <a:pt x="87" y="121"/>
                  </a:cubicBezTo>
                  <a:cubicBezTo>
                    <a:pt x="103" y="121"/>
                    <a:pt x="103" y="121"/>
                    <a:pt x="103" y="121"/>
                  </a:cubicBezTo>
                  <a:cubicBezTo>
                    <a:pt x="107" y="121"/>
                    <a:pt x="111" y="117"/>
                    <a:pt x="111" y="113"/>
                  </a:cubicBezTo>
                  <a:cubicBezTo>
                    <a:pt x="111" y="48"/>
                    <a:pt x="111" y="48"/>
                    <a:pt x="111" y="48"/>
                  </a:cubicBezTo>
                  <a:cubicBezTo>
                    <a:pt x="111" y="44"/>
                    <a:pt x="107" y="41"/>
                    <a:pt x="103" y="41"/>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5" name="文本框 182"/>
            <p:cNvSpPr txBox="1"/>
            <p:nvPr/>
          </p:nvSpPr>
          <p:spPr>
            <a:xfrm>
              <a:off x="7360090" y="2139967"/>
              <a:ext cx="1328580" cy="346894"/>
            </a:xfrm>
            <a:prstGeom prst="rect">
              <a:avLst/>
            </a:prstGeom>
            <a:noFill/>
          </p:spPr>
          <p:txBody>
            <a:bodyPr rtlCol="0" wrap="square">
              <a:spAutoFit/>
            </a:bodyPr>
            <a:lstStyle/>
            <a:p>
              <a:pPr algn="ctr"/>
              <a:r>
                <a:rPr altLang="en-US" lang="zh-CN" smtClean="0">
                  <a:solidFill>
                    <a:prstClr val="white"/>
                  </a:solidFill>
                  <a:latin charset="0" panose="020b0604020202020204" pitchFamily="34" typeface="Arial"/>
                  <a:ea charset="-122" panose="020b0503020204020204" pitchFamily="34" typeface="微软雅黑"/>
                  <a:sym charset="0" panose="020b0604020202020204" pitchFamily="34" typeface="Arial"/>
                </a:rPr>
                <a:t>添加标题</a:t>
              </a:r>
            </a:p>
          </p:txBody>
        </p:sp>
      </p:grpSp>
      <p:grpSp>
        <p:nvGrpSpPr>
          <p:cNvPr id="79" name="组合 78"/>
          <p:cNvGrpSpPr/>
          <p:nvPr/>
        </p:nvGrpSpPr>
        <p:grpSpPr>
          <a:xfrm>
            <a:off x="4392809" y="1523934"/>
            <a:ext cx="4150827" cy="4998420"/>
            <a:chOff x="4164384" y="1445329"/>
            <a:chExt cx="3935303" cy="4740600"/>
          </a:xfrm>
        </p:grpSpPr>
        <p:sp>
          <p:nvSpPr>
            <p:cNvPr id="8" name="Freeform 48"/>
            <p:cNvSpPr>
              <a:spLocks noEditPoints="1"/>
            </p:cNvSpPr>
            <p:nvPr/>
          </p:nvSpPr>
          <p:spPr bwMode="auto">
            <a:xfrm>
              <a:off x="5727736" y="1445329"/>
              <a:ext cx="808600" cy="879435"/>
            </a:xfrm>
            <a:custGeom>
              <a:gdLst>
                <a:gd fmla="*/ 189 w 311" name="T0"/>
                <a:gd fmla="*/ 220 h 339" name="T1"/>
                <a:gd fmla="*/ 209 w 311" name="T2"/>
                <a:gd fmla="*/ 163 h 339" name="T3"/>
                <a:gd fmla="*/ 221 w 311" name="T4"/>
                <a:gd fmla="*/ 120 h 339" name="T5"/>
                <a:gd fmla="*/ 221 w 311" name="T6"/>
                <a:gd fmla="*/ 120 h 339" name="T7"/>
                <a:gd fmla="*/ 222 w 311" name="T8"/>
                <a:gd fmla="*/ 116 h 339" name="T9"/>
                <a:gd fmla="*/ 222 w 311" name="T10"/>
                <a:gd fmla="*/ 112 h 339" name="T11"/>
                <a:gd fmla="*/ 223 w 311" name="T12"/>
                <a:gd fmla="*/ 109 h 339" name="T13"/>
                <a:gd fmla="*/ 223 w 311" name="T14"/>
                <a:gd fmla="*/ 105 h 339" name="T15"/>
                <a:gd fmla="*/ 223 w 311" name="T16"/>
                <a:gd fmla="*/ 102 h 339" name="T17"/>
                <a:gd fmla="*/ 224 w 311" name="T18"/>
                <a:gd fmla="*/ 98 h 339" name="T19"/>
                <a:gd fmla="*/ 224 w 311" name="T20"/>
                <a:gd fmla="*/ 95 h 339" name="T21"/>
                <a:gd fmla="*/ 224 w 311" name="T22"/>
                <a:gd fmla="*/ 92 h 339" name="T23"/>
                <a:gd fmla="*/ 223 w 311" name="T24"/>
                <a:gd fmla="*/ 89 h 339" name="T25"/>
                <a:gd fmla="*/ 223 w 311" name="T26"/>
                <a:gd fmla="*/ 87 h 339" name="T27"/>
                <a:gd fmla="*/ 223 w 311" name="T28"/>
                <a:gd fmla="*/ 85 h 339" name="T29"/>
                <a:gd fmla="*/ 223 w 311" name="T30"/>
                <a:gd fmla="*/ 83 h 339" name="T31"/>
                <a:gd fmla="*/ 223 w 311" name="T32"/>
                <a:gd fmla="*/ 82 h 339" name="T33"/>
                <a:gd fmla="*/ 223 w 311" name="T34"/>
                <a:gd fmla="*/ 81 h 339" name="T35"/>
                <a:gd fmla="*/ 223 w 311" name="T36"/>
                <a:gd fmla="*/ 81 h 339" name="T37"/>
                <a:gd fmla="*/ 108 w 311" name="T38"/>
                <a:gd fmla="*/ 36 h 339" name="T39"/>
                <a:gd fmla="*/ 78 w 311" name="T40"/>
                <a:gd fmla="*/ 55 h 339" name="T41"/>
                <a:gd fmla="*/ 77 w 311" name="T42"/>
                <a:gd fmla="*/ 59 h 339" name="T43"/>
                <a:gd fmla="*/ 76 w 311" name="T44"/>
                <a:gd fmla="*/ 64 h 339" name="T45"/>
                <a:gd fmla="*/ 76 w 311" name="T46"/>
                <a:gd fmla="*/ 69 h 339" name="T47"/>
                <a:gd fmla="*/ 75 w 311" name="T48"/>
                <a:gd fmla="*/ 74 h 339" name="T49"/>
                <a:gd fmla="*/ 75 w 311" name="T50"/>
                <a:gd fmla="*/ 78 h 339" name="T51"/>
                <a:gd fmla="*/ 76 w 311" name="T52"/>
                <a:gd fmla="*/ 83 h 339" name="T53"/>
                <a:gd fmla="*/ 76 w 311" name="T54"/>
                <a:gd fmla="*/ 87 h 339" name="T55"/>
                <a:gd fmla="*/ 77 w 311" name="T56"/>
                <a:gd fmla="*/ 92 h 339" name="T57"/>
                <a:gd fmla="*/ 77 w 311" name="T58"/>
                <a:gd fmla="*/ 96 h 339" name="T59"/>
                <a:gd fmla="*/ 78 w 311" name="T60"/>
                <a:gd fmla="*/ 100 h 339" name="T61"/>
                <a:gd fmla="*/ 79 w 311" name="T62"/>
                <a:gd fmla="*/ 104 h 339" name="T63"/>
                <a:gd fmla="*/ 80 w 311" name="T64"/>
                <a:gd fmla="*/ 106 h 339" name="T65"/>
                <a:gd fmla="*/ 84 w 311" name="T66"/>
                <a:gd fmla="*/ 119 h 339" name="T67"/>
                <a:gd fmla="*/ 92 w 311" name="T68"/>
                <a:gd fmla="*/ 161 h 339" name="T69"/>
                <a:gd fmla="*/ 104 w 311" name="T70"/>
                <a:gd fmla="*/ 238 h 339" name="T71"/>
                <a:gd fmla="*/ 0 w 311" name="T72"/>
                <a:gd fmla="*/ 339 h 339" name="T73"/>
                <a:gd fmla="*/ 148 w 311" name="T74"/>
                <a:gd fmla="*/ 271 h 339" name="T75"/>
                <a:gd fmla="*/ 146 w 311" name="T76"/>
                <a:gd fmla="*/ 249 h 339" name="T77"/>
                <a:gd fmla="*/ 175 w 311" name="T78"/>
                <a:gd fmla="*/ 258 h 339" name="T79"/>
                <a:gd fmla="*/ 174 w 311" name="T80"/>
                <a:gd fmla="*/ 339 h 339" name="T81"/>
                <a:gd fmla="*/ 216 w 311" name="T82"/>
                <a:gd fmla="*/ 244 h 339" name="T83"/>
                <a:gd fmla="*/ 81 w 311" name="T84"/>
                <a:gd fmla="*/ 139 h 339" name="T85"/>
                <a:gd fmla="*/ 93 w 311" name="T86"/>
                <a:gd fmla="*/ 136 h 339" name="T87"/>
                <a:gd fmla="*/ 105 w 311" name="T88"/>
                <a:gd fmla="*/ 72 h 339" name="T89"/>
                <a:gd fmla="*/ 211 w 311" name="T90"/>
                <a:gd fmla="*/ 131 h 339" name="T91"/>
                <a:gd fmla="*/ 222 w 311" name="T92"/>
                <a:gd fmla="*/ 130 h 339" name="T93"/>
                <a:gd fmla="*/ 183 w 311" name="T94"/>
                <a:gd fmla="*/ 201 h 339" name="T95"/>
                <a:gd fmla="*/ 96 w 311" name="T96"/>
                <a:gd fmla="*/ 158 h 339" name="T97"/>
                <a:gd fmla="*/ 166 w 311" name="T98"/>
                <a:gd fmla="*/ 245 h 339" name="T99"/>
                <a:gd fmla="*/ 117 w 311" name="T100"/>
                <a:gd fmla="*/ 225 h 339" name="T101"/>
                <a:gd fmla="*/ 152 w 311" name="T102"/>
                <a:gd fmla="*/ 220 h 339" name="T103"/>
                <a:gd fmla="*/ 185 w 311" name="T104"/>
                <a:gd fmla="*/ 222 h 339"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39" w="311">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78" name="组合 77"/>
            <p:cNvGrpSpPr/>
            <p:nvPr/>
          </p:nvGrpSpPr>
          <p:grpSpPr>
            <a:xfrm>
              <a:off x="4164384" y="2107274"/>
              <a:ext cx="3935303" cy="4078655"/>
              <a:chOff x="4164384" y="2107274"/>
              <a:chExt cx="3935303" cy="4078655"/>
            </a:xfrm>
          </p:grpSpPr>
          <p:grpSp>
            <p:nvGrpSpPr>
              <p:cNvPr id="9" name="组合 8"/>
              <p:cNvGrpSpPr/>
              <p:nvPr/>
            </p:nvGrpSpPr>
            <p:grpSpPr>
              <a:xfrm>
                <a:off x="4164384" y="2107274"/>
                <a:ext cx="3935303" cy="4078655"/>
                <a:chOff x="3302629" y="735900"/>
                <a:chExt cx="5732734" cy="5941562"/>
              </a:xfrm>
            </p:grpSpPr>
            <p:sp>
              <p:nvSpPr>
                <p:cNvPr id="10" name="弦形 9"/>
                <p:cNvSpPr/>
                <p:nvPr/>
              </p:nvSpPr>
              <p:spPr>
                <a:xfrm flipH="1" rot="2525344">
                  <a:off x="4346167" y="3082040"/>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弦形 10"/>
                <p:cNvSpPr/>
                <p:nvPr/>
              </p:nvSpPr>
              <p:spPr>
                <a:xfrm flipH="1" rot="16976604">
                  <a:off x="5451967" y="1049275"/>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弦形 11"/>
                <p:cNvSpPr/>
                <p:nvPr/>
              </p:nvSpPr>
              <p:spPr>
                <a:xfrm rot="4623396">
                  <a:off x="3314655" y="1086714"/>
                  <a:ext cx="3571370" cy="359542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3" name="组合 12"/>
                <p:cNvGrpSpPr/>
                <p:nvPr/>
              </p:nvGrpSpPr>
              <p:grpSpPr>
                <a:xfrm flipH="1" rot="7260000">
                  <a:off x="5471647" y="4895962"/>
                  <a:ext cx="1289050" cy="1952626"/>
                  <a:chOff x="2820709" y="1379509"/>
                  <a:chExt cx="1289050" cy="1952626"/>
                </a:xfrm>
              </p:grpSpPr>
              <p:sp>
                <p:nvSpPr>
                  <p:cNvPr id="48"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9"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4" name="组合 13"/>
                <p:cNvGrpSpPr/>
                <p:nvPr/>
              </p:nvGrpSpPr>
              <p:grpSpPr>
                <a:xfrm flipH="1">
                  <a:off x="7509779" y="1389035"/>
                  <a:ext cx="1289050" cy="1952626"/>
                  <a:chOff x="2820709" y="1379509"/>
                  <a:chExt cx="1289050" cy="1952626"/>
                </a:xfrm>
              </p:grpSpPr>
              <p:sp>
                <p:nvSpPr>
                  <p:cNvPr id="46"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7"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5" name="组合 14"/>
                <p:cNvGrpSpPr/>
                <p:nvPr/>
              </p:nvGrpSpPr>
              <p:grpSpPr>
                <a:xfrm>
                  <a:off x="3478428" y="1379509"/>
                  <a:ext cx="1289050" cy="1952626"/>
                  <a:chOff x="2820709" y="1379509"/>
                  <a:chExt cx="1289050" cy="1952626"/>
                </a:xfrm>
              </p:grpSpPr>
              <p:sp>
                <p:nvSpPr>
                  <p:cNvPr id="44" name="Freeform 34"/>
                  <p:cNvSpPr/>
                  <p:nvPr/>
                </p:nvSpPr>
                <p:spPr bwMode="auto">
                  <a:xfrm>
                    <a:off x="2820709" y="3117822"/>
                    <a:ext cx="339725" cy="214313"/>
                  </a:xfrm>
                  <a:custGeom>
                    <a:gdLst>
                      <a:gd fmla="*/ 59 w 90" name="T0"/>
                      <a:gd fmla="*/ 57 h 57" name="T1"/>
                      <a:gd fmla="*/ 0 w 90" name="T2"/>
                      <a:gd fmla="*/ 8 h 57" name="T3"/>
                      <a:gd fmla="*/ 90 w 90" name="T4"/>
                      <a:gd fmla="*/ 3 h 57" name="T5"/>
                      <a:gd fmla="*/ 59 w 90" name="T6"/>
                      <a:gd fmla="*/ 57 h 57" name="T7"/>
                    </a:gdLst>
                    <a:cxnLst>
                      <a:cxn ang="0">
                        <a:pos x="T0" y="T1"/>
                      </a:cxn>
                      <a:cxn ang="0">
                        <a:pos x="T2" y="T3"/>
                      </a:cxn>
                      <a:cxn ang="0">
                        <a:pos x="T4" y="T5"/>
                      </a:cxn>
                      <a:cxn ang="0">
                        <a:pos x="T6" y="T7"/>
                      </a:cxn>
                    </a:cxnLst>
                    <a:rect b="b" l="0" r="r" t="0"/>
                    <a:pathLst>
                      <a:path h="57" w="90">
                        <a:moveTo>
                          <a:pt x="59" y="57"/>
                        </a:moveTo>
                        <a:cubicBezTo>
                          <a:pt x="59" y="57"/>
                          <a:pt x="12" y="36"/>
                          <a:pt x="0" y="8"/>
                        </a:cubicBezTo>
                        <a:cubicBezTo>
                          <a:pt x="0" y="8"/>
                          <a:pt x="38" y="0"/>
                          <a:pt x="90" y="3"/>
                        </a:cubicBezTo>
                        <a:lnTo>
                          <a:pt x="59" y="57"/>
                        </a:lnTo>
                        <a:close/>
                      </a:path>
                    </a:pathLst>
                  </a:custGeom>
                  <a:gradFill>
                    <a:gsLst>
                      <a:gs pos="0">
                        <a:srgbClr val="CECECE"/>
                      </a:gs>
                      <a:gs pos="100000">
                        <a:schemeClr val="bg1">
                          <a:lumMod val="50000"/>
                        </a:schemeClr>
                      </a:gs>
                    </a:gsLst>
                    <a:lin ang="16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5" name="Freeform 35"/>
                  <p:cNvSpPr/>
                  <p:nvPr/>
                </p:nvSpPr>
                <p:spPr bwMode="auto">
                  <a:xfrm>
                    <a:off x="3833534" y="1379509"/>
                    <a:ext cx="276225" cy="320675"/>
                  </a:xfrm>
                  <a:custGeom>
                    <a:gdLst>
                      <a:gd fmla="*/ 72 w 73" name="T0"/>
                      <a:gd fmla="*/ 31 h 85" name="T1"/>
                      <a:gd fmla="*/ 0 w 73" name="T2"/>
                      <a:gd fmla="*/ 5 h 85" name="T3"/>
                      <a:gd fmla="*/ 41 w 73" name="T4"/>
                      <a:gd fmla="*/ 85 h 85" name="T5"/>
                      <a:gd fmla="*/ 72 w 73" name="T6"/>
                      <a:gd fmla="*/ 31 h 85" name="T7"/>
                    </a:gdLst>
                    <a:cxnLst>
                      <a:cxn ang="0">
                        <a:pos x="T0" y="T1"/>
                      </a:cxn>
                      <a:cxn ang="0">
                        <a:pos x="T2" y="T3"/>
                      </a:cxn>
                      <a:cxn ang="0">
                        <a:pos x="T4" y="T5"/>
                      </a:cxn>
                      <a:cxn ang="0">
                        <a:pos x="T6" y="T7"/>
                      </a:cxn>
                    </a:cxnLst>
                    <a:rect b="b" l="0" r="r" t="0"/>
                    <a:pathLst>
                      <a:path h="85" w="73">
                        <a:moveTo>
                          <a:pt x="72" y="31"/>
                        </a:moveTo>
                        <a:cubicBezTo>
                          <a:pt x="73" y="31"/>
                          <a:pt x="31" y="0"/>
                          <a:pt x="0" y="5"/>
                        </a:cubicBezTo>
                        <a:cubicBezTo>
                          <a:pt x="0" y="5"/>
                          <a:pt x="12" y="41"/>
                          <a:pt x="41" y="85"/>
                        </a:cubicBezTo>
                        <a:lnTo>
                          <a:pt x="72" y="31"/>
                        </a:lnTo>
                        <a:close/>
                      </a:path>
                    </a:pathLst>
                  </a:custGeom>
                  <a:gradFill>
                    <a:gsLst>
                      <a:gs pos="0">
                        <a:srgbClr val="BDBDBD"/>
                      </a:gs>
                      <a:gs pos="100000">
                        <a:schemeClr val="bg1">
                          <a:lumMod val="50000"/>
                        </a:schemeClr>
                      </a:gs>
                    </a:gsLst>
                    <a:lin ang="72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6" name="Group 4"/>
                <p:cNvGrpSpPr>
                  <a:grpSpLocks noChangeAspect="1"/>
                </p:cNvGrpSpPr>
                <p:nvPr/>
              </p:nvGrpSpPr>
              <p:grpSpPr>
                <a:xfrm>
                  <a:off x="3406468" y="932993"/>
                  <a:ext cx="5454650" cy="4897438"/>
                  <a:chOff x="2121" y="617"/>
                  <a:chExt cx="3436" cy="3085"/>
                </a:xfrm>
                <a:gradFill>
                  <a:gsLst>
                    <a:gs pos="100000">
                      <a:srgbClr val="FDFDFD"/>
                    </a:gs>
                    <a:gs pos="0">
                      <a:schemeClr val="bg1">
                        <a:lumMod val="75000"/>
                      </a:schemeClr>
                    </a:gs>
                  </a:gsLst>
                  <a:lin ang="2700000" scaled="1"/>
                </a:gradFill>
                <a:effectLst>
                  <a:outerShdw algn="tl" blurRad="254000" dir="2700000" dist="101600" rotWithShape="0">
                    <a:prstClr val="black">
                      <a:alpha val="40000"/>
                    </a:prstClr>
                  </a:outerShdw>
                </a:effectLst>
              </p:grpSpPr>
              <p:sp>
                <p:nvSpPr>
                  <p:cNvPr id="42" name="Freeform 5"/>
                  <p:cNvSpPr/>
                  <p:nvPr/>
                </p:nvSpPr>
                <p:spPr bwMode="auto">
                  <a:xfrm>
                    <a:off x="2128" y="622"/>
                    <a:ext cx="3419" cy="3076"/>
                  </a:xfrm>
                  <a:custGeom>
                    <a:gdLst>
                      <a:gd fmla="*/ 9 w 1444" name="T0"/>
                      <a:gd fmla="*/ 761 h 1299" name="T1"/>
                      <a:gd fmla="*/ 369 w 1444" name="T2"/>
                      <a:gd fmla="*/ 1121 h 1299" name="T3"/>
                      <a:gd fmla="*/ 322 w 1444" name="T4"/>
                      <a:gd fmla="*/ 1299 h 1299" name="T5"/>
                      <a:gd fmla="*/ 1116 w 1444" name="T6"/>
                      <a:gd fmla="*/ 1299 h 1299" name="T7"/>
                      <a:gd fmla="*/ 1069 w 1444" name="T8"/>
                      <a:gd fmla="*/ 1121 h 1299" name="T9"/>
                      <a:gd fmla="*/ 1430 w 1444" name="T10"/>
                      <a:gd fmla="*/ 761 h 1299" name="T11"/>
                      <a:gd fmla="*/ 1444 w 1444" name="T12"/>
                      <a:gd fmla="*/ 761 h 1299" name="T13"/>
                      <a:gd fmla="*/ 1149 w 1444" name="T14"/>
                      <a:gd fmla="*/ 248 h 1299" name="T15"/>
                      <a:gd fmla="*/ 725 w 1444" name="T16"/>
                      <a:gd fmla="*/ 0 h 1299" name="T17"/>
                      <a:gd fmla="*/ 719 w 1444" name="T18"/>
                      <a:gd fmla="*/ 0 h 1299" name="T19"/>
                      <a:gd fmla="*/ 295 w 1444" name="T20"/>
                      <a:gd fmla="*/ 248 h 1299" name="T21"/>
                      <a:gd fmla="*/ 0 w 1444" name="T22"/>
                      <a:gd fmla="*/ 761 h 1299" name="T23"/>
                      <a:gd fmla="*/ 9 w 1444" name="T24"/>
                      <a:gd fmla="*/ 761 h 129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99" w="1444">
                        <a:moveTo>
                          <a:pt x="9" y="761"/>
                        </a:moveTo>
                        <a:cubicBezTo>
                          <a:pt x="208" y="761"/>
                          <a:pt x="369" y="922"/>
                          <a:pt x="369" y="1121"/>
                        </a:cubicBezTo>
                        <a:cubicBezTo>
                          <a:pt x="369" y="1186"/>
                          <a:pt x="352" y="1247"/>
                          <a:pt x="322" y="1299"/>
                        </a:cubicBezTo>
                        <a:cubicBezTo>
                          <a:pt x="1116" y="1299"/>
                          <a:pt x="1116" y="1299"/>
                          <a:pt x="1116" y="1299"/>
                        </a:cubicBezTo>
                        <a:cubicBezTo>
                          <a:pt x="1086" y="1247"/>
                          <a:pt x="1069" y="1186"/>
                          <a:pt x="1069" y="1121"/>
                        </a:cubicBezTo>
                        <a:cubicBezTo>
                          <a:pt x="1069" y="922"/>
                          <a:pt x="1231" y="761"/>
                          <a:pt x="1430" y="761"/>
                        </a:cubicBezTo>
                        <a:cubicBezTo>
                          <a:pt x="1434" y="761"/>
                          <a:pt x="1439" y="761"/>
                          <a:pt x="1444" y="761"/>
                        </a:cubicBezTo>
                        <a:cubicBezTo>
                          <a:pt x="1149" y="248"/>
                          <a:pt x="1149" y="248"/>
                          <a:pt x="1149" y="248"/>
                        </a:cubicBezTo>
                        <a:cubicBezTo>
                          <a:pt x="1061" y="94"/>
                          <a:pt x="900" y="0"/>
                          <a:pt x="725" y="0"/>
                        </a:cubicBezTo>
                        <a:cubicBezTo>
                          <a:pt x="719" y="0"/>
                          <a:pt x="719" y="0"/>
                          <a:pt x="719" y="0"/>
                        </a:cubicBezTo>
                        <a:cubicBezTo>
                          <a:pt x="544" y="0"/>
                          <a:pt x="383" y="94"/>
                          <a:pt x="295" y="248"/>
                        </a:cubicBezTo>
                        <a:cubicBezTo>
                          <a:pt x="0" y="761"/>
                          <a:pt x="0" y="761"/>
                          <a:pt x="0" y="761"/>
                        </a:cubicBezTo>
                        <a:cubicBezTo>
                          <a:pt x="3" y="761"/>
                          <a:pt x="6" y="761"/>
                          <a:pt x="9" y="761"/>
                        </a:cubicBezTo>
                        <a:close/>
                      </a:path>
                    </a:pathLst>
                  </a:custGeom>
                  <a:grpFill/>
                  <a:ln w="19050">
                    <a:gradFill flip="none" rotWithShape="1">
                      <a:gsLst>
                        <a:gs pos="0">
                          <a:schemeClr val="bg1"/>
                        </a:gs>
                        <a:gs pos="100000">
                          <a:schemeClr val="bg1">
                            <a:lumMod val="75000"/>
                          </a:schemeClr>
                        </a:gs>
                      </a:gsLst>
                      <a:lin ang="2700000" scaled="1"/>
                    </a:gradFill>
                    <a:round/>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6"/>
                  <p:cNvSpPr>
                    <a:spLocks noEditPoints="1"/>
                  </p:cNvSpPr>
                  <p:nvPr/>
                </p:nvSpPr>
                <p:spPr bwMode="auto">
                  <a:xfrm>
                    <a:off x="2121" y="617"/>
                    <a:ext cx="3436" cy="3085"/>
                  </a:xfrm>
                  <a:custGeom>
                    <a:gdLst>
                      <a:gd fmla="*/ 1123 w 1451" name="T0"/>
                      <a:gd fmla="*/ 1303 h 1303" name="T1"/>
                      <a:gd fmla="*/ 322 w 1451" name="T2"/>
                      <a:gd fmla="*/ 1303 h 1303" name="T3"/>
                      <a:gd fmla="*/ 323 w 1451" name="T4"/>
                      <a:gd fmla="*/ 1300 h 1303" name="T5"/>
                      <a:gd fmla="*/ 370 w 1451" name="T6"/>
                      <a:gd fmla="*/ 1123 h 1303" name="T7"/>
                      <a:gd fmla="*/ 12 w 1451" name="T8"/>
                      <a:gd fmla="*/ 765 h 1303" name="T9"/>
                      <a:gd fmla="*/ 3 w 1451" name="T10"/>
                      <a:gd fmla="*/ 765 h 1303" name="T11"/>
                      <a:gd fmla="*/ 0 w 1451" name="T12"/>
                      <a:gd fmla="*/ 765 h 1303" name="T13"/>
                      <a:gd fmla="*/ 296 w 1451" name="T14"/>
                      <a:gd fmla="*/ 249 h 1303" name="T15"/>
                      <a:gd fmla="*/ 722 w 1451" name="T16"/>
                      <a:gd fmla="*/ 0 h 1303" name="T17"/>
                      <a:gd fmla="*/ 728 w 1451" name="T18"/>
                      <a:gd fmla="*/ 0 h 1303" name="T19"/>
                      <a:gd fmla="*/ 1154 w 1451" name="T20"/>
                      <a:gd fmla="*/ 249 h 1303" name="T21"/>
                      <a:gd fmla="*/ 1451 w 1451" name="T22"/>
                      <a:gd fmla="*/ 765 h 1303" name="T23"/>
                      <a:gd fmla="*/ 1447 w 1451" name="T24"/>
                      <a:gd fmla="*/ 765 h 1303" name="T25"/>
                      <a:gd fmla="*/ 1433 w 1451" name="T26"/>
                      <a:gd fmla="*/ 765 h 1303" name="T27"/>
                      <a:gd fmla="*/ 1074 w 1451" name="T28"/>
                      <a:gd fmla="*/ 1123 h 1303" name="T29"/>
                      <a:gd fmla="*/ 1121 w 1451" name="T30"/>
                      <a:gd fmla="*/ 1300 h 1303" name="T31"/>
                      <a:gd fmla="*/ 1123 w 1451" name="T32"/>
                      <a:gd fmla="*/ 1303 h 1303" name="T33"/>
                      <a:gd fmla="*/ 328 w 1451" name="T34"/>
                      <a:gd fmla="*/ 1299 h 1303" name="T35"/>
                      <a:gd fmla="*/ 1116 w 1451" name="T36"/>
                      <a:gd fmla="*/ 1299 h 1303" name="T37"/>
                      <a:gd fmla="*/ 1070 w 1451" name="T38"/>
                      <a:gd fmla="*/ 1123 h 1303" name="T39"/>
                      <a:gd fmla="*/ 1433 w 1451" name="T40"/>
                      <a:gd fmla="*/ 761 h 1303" name="T41"/>
                      <a:gd fmla="*/ 1444 w 1451" name="T42"/>
                      <a:gd fmla="*/ 761 h 1303" name="T43"/>
                      <a:gd fmla="*/ 1151 w 1451" name="T44"/>
                      <a:gd fmla="*/ 251 h 1303" name="T45"/>
                      <a:gd fmla="*/ 728 w 1451" name="T46"/>
                      <a:gd fmla="*/ 4 h 1303" name="T47"/>
                      <a:gd fmla="*/ 722 w 1451" name="T48"/>
                      <a:gd fmla="*/ 4 h 1303" name="T49"/>
                      <a:gd fmla="*/ 299 w 1451" name="T50"/>
                      <a:gd fmla="*/ 251 h 1303" name="T51"/>
                      <a:gd fmla="*/ 6 w 1451" name="T52"/>
                      <a:gd fmla="*/ 761 h 1303" name="T53"/>
                      <a:gd fmla="*/ 12 w 1451" name="T54"/>
                      <a:gd fmla="*/ 761 h 1303" name="T55"/>
                      <a:gd fmla="*/ 374 w 1451" name="T56"/>
                      <a:gd fmla="*/ 1123 h 1303" name="T57"/>
                      <a:gd fmla="*/ 328 w 1451" name="T58"/>
                      <a:gd fmla="*/ 1299 h 13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303" w="1451">
                        <a:moveTo>
                          <a:pt x="1123" y="1303"/>
                        </a:moveTo>
                        <a:cubicBezTo>
                          <a:pt x="322" y="1303"/>
                          <a:pt x="322" y="1303"/>
                          <a:pt x="322" y="1303"/>
                        </a:cubicBezTo>
                        <a:cubicBezTo>
                          <a:pt x="323" y="1300"/>
                          <a:pt x="323" y="1300"/>
                          <a:pt x="323" y="1300"/>
                        </a:cubicBezTo>
                        <a:cubicBezTo>
                          <a:pt x="354" y="1247"/>
                          <a:pt x="370" y="1185"/>
                          <a:pt x="370" y="1123"/>
                        </a:cubicBezTo>
                        <a:cubicBezTo>
                          <a:pt x="370" y="925"/>
                          <a:pt x="210" y="765"/>
                          <a:pt x="12" y="765"/>
                        </a:cubicBezTo>
                        <a:cubicBezTo>
                          <a:pt x="9" y="765"/>
                          <a:pt x="6" y="765"/>
                          <a:pt x="3" y="765"/>
                        </a:cubicBezTo>
                        <a:cubicBezTo>
                          <a:pt x="0" y="765"/>
                          <a:pt x="0" y="765"/>
                          <a:pt x="0" y="765"/>
                        </a:cubicBezTo>
                        <a:cubicBezTo>
                          <a:pt x="296" y="249"/>
                          <a:pt x="296" y="249"/>
                          <a:pt x="296" y="249"/>
                        </a:cubicBezTo>
                        <a:cubicBezTo>
                          <a:pt x="384" y="95"/>
                          <a:pt x="547" y="0"/>
                          <a:pt x="722" y="0"/>
                        </a:cubicBezTo>
                        <a:cubicBezTo>
                          <a:pt x="728" y="0"/>
                          <a:pt x="728" y="0"/>
                          <a:pt x="728" y="0"/>
                        </a:cubicBezTo>
                        <a:cubicBezTo>
                          <a:pt x="903" y="0"/>
                          <a:pt x="1066" y="95"/>
                          <a:pt x="1154" y="249"/>
                        </a:cubicBezTo>
                        <a:cubicBezTo>
                          <a:pt x="1451" y="765"/>
                          <a:pt x="1451" y="765"/>
                          <a:pt x="1451" y="765"/>
                        </a:cubicBezTo>
                        <a:cubicBezTo>
                          <a:pt x="1447" y="765"/>
                          <a:pt x="1447" y="765"/>
                          <a:pt x="1447" y="765"/>
                        </a:cubicBezTo>
                        <a:cubicBezTo>
                          <a:pt x="1442" y="765"/>
                          <a:pt x="1437" y="765"/>
                          <a:pt x="1433" y="765"/>
                        </a:cubicBezTo>
                        <a:cubicBezTo>
                          <a:pt x="1235" y="765"/>
                          <a:pt x="1074" y="925"/>
                          <a:pt x="1074" y="1123"/>
                        </a:cubicBezTo>
                        <a:cubicBezTo>
                          <a:pt x="1074" y="1185"/>
                          <a:pt x="1090" y="1247"/>
                          <a:pt x="1121" y="1300"/>
                        </a:cubicBezTo>
                        <a:lnTo>
                          <a:pt x="1123" y="1303"/>
                        </a:lnTo>
                        <a:close/>
                        <a:moveTo>
                          <a:pt x="328" y="1299"/>
                        </a:moveTo>
                        <a:cubicBezTo>
                          <a:pt x="1116" y="1299"/>
                          <a:pt x="1116" y="1299"/>
                          <a:pt x="1116" y="1299"/>
                        </a:cubicBezTo>
                        <a:cubicBezTo>
                          <a:pt x="1086" y="1246"/>
                          <a:pt x="1070" y="1185"/>
                          <a:pt x="1070" y="1123"/>
                        </a:cubicBezTo>
                        <a:cubicBezTo>
                          <a:pt x="1070" y="923"/>
                          <a:pt x="1233" y="761"/>
                          <a:pt x="1433" y="761"/>
                        </a:cubicBezTo>
                        <a:cubicBezTo>
                          <a:pt x="1436" y="761"/>
                          <a:pt x="1440" y="761"/>
                          <a:pt x="1444" y="761"/>
                        </a:cubicBezTo>
                        <a:cubicBezTo>
                          <a:pt x="1151" y="251"/>
                          <a:pt x="1151" y="251"/>
                          <a:pt x="1151" y="251"/>
                        </a:cubicBezTo>
                        <a:cubicBezTo>
                          <a:pt x="1063" y="98"/>
                          <a:pt x="901" y="4"/>
                          <a:pt x="728" y="4"/>
                        </a:cubicBezTo>
                        <a:cubicBezTo>
                          <a:pt x="722" y="4"/>
                          <a:pt x="722" y="4"/>
                          <a:pt x="722" y="4"/>
                        </a:cubicBezTo>
                        <a:cubicBezTo>
                          <a:pt x="549" y="4"/>
                          <a:pt x="387" y="98"/>
                          <a:pt x="299" y="251"/>
                        </a:cubicBezTo>
                        <a:cubicBezTo>
                          <a:pt x="6" y="761"/>
                          <a:pt x="6" y="761"/>
                          <a:pt x="6" y="761"/>
                        </a:cubicBezTo>
                        <a:cubicBezTo>
                          <a:pt x="8" y="761"/>
                          <a:pt x="10" y="761"/>
                          <a:pt x="12" y="761"/>
                        </a:cubicBezTo>
                        <a:cubicBezTo>
                          <a:pt x="212" y="761"/>
                          <a:pt x="374" y="923"/>
                          <a:pt x="374" y="1123"/>
                        </a:cubicBezTo>
                        <a:cubicBezTo>
                          <a:pt x="374" y="1185"/>
                          <a:pt x="358" y="1246"/>
                          <a:pt x="328" y="1299"/>
                        </a:cubicBezTo>
                        <a:close/>
                      </a:path>
                    </a:pathLst>
                  </a:custGeom>
                  <a:grpFill/>
                  <a:ln w="19050">
                    <a:gradFill flip="none" rotWithShape="1">
                      <a:gsLst>
                        <a:gs pos="0">
                          <a:schemeClr val="bg1"/>
                        </a:gs>
                        <a:gs pos="100000">
                          <a:schemeClr val="bg1">
                            <a:lumMod val="75000"/>
                          </a:schemeClr>
                        </a:gs>
                      </a:gsLst>
                      <a:lin ang="2700000" scaled="1"/>
                    </a:gradFill>
                    <a:round/>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17" name="弦形 16"/>
                <p:cNvSpPr/>
                <p:nvPr/>
              </p:nvSpPr>
              <p:spPr>
                <a:xfrm rot="20385432">
                  <a:off x="3330883" y="1656813"/>
                  <a:ext cx="3385036" cy="1825204"/>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10"/>
                <p:cNvSpPr/>
                <p:nvPr/>
              </p:nvSpPr>
              <p:spPr bwMode="auto">
                <a:xfrm>
                  <a:off x="5152718" y="2700230"/>
                  <a:ext cx="1957388" cy="1663700"/>
                </a:xfrm>
                <a:custGeom>
                  <a:gdLst>
                    <a:gd fmla="*/ 293 w 1233" name="T0"/>
                    <a:gd fmla="*/ 1048 h 1048" name="T1"/>
                    <a:gd fmla="*/ 0 w 1233" name="T2"/>
                    <a:gd fmla="*/ 554 h 1048" name="T3"/>
                    <a:gd fmla="*/ 321 w 1233" name="T4"/>
                    <a:gd fmla="*/ 0 h 1048" name="T5"/>
                    <a:gd fmla="*/ 913 w 1233" name="T6"/>
                    <a:gd fmla="*/ 0 h 1048" name="T7"/>
                    <a:gd fmla="*/ 1233 w 1233" name="T8"/>
                    <a:gd fmla="*/ 554 h 1048" name="T9"/>
                    <a:gd fmla="*/ 934 w 1233" name="T10"/>
                    <a:gd fmla="*/ 1048 h 1048" name="T11"/>
                    <a:gd fmla="*/ 293 w 1233" name="T12"/>
                    <a:gd fmla="*/ 1048 h 1048" name="T13"/>
                  </a:gdLst>
                  <a:cxnLst>
                    <a:cxn ang="0">
                      <a:pos x="T0" y="T1"/>
                    </a:cxn>
                    <a:cxn ang="0">
                      <a:pos x="T2" y="T3"/>
                    </a:cxn>
                    <a:cxn ang="0">
                      <a:pos x="T4" y="T5"/>
                    </a:cxn>
                    <a:cxn ang="0">
                      <a:pos x="T6" y="T7"/>
                    </a:cxn>
                    <a:cxn ang="0">
                      <a:pos x="T8" y="T9"/>
                    </a:cxn>
                    <a:cxn ang="0">
                      <a:pos x="T10" y="T11"/>
                    </a:cxn>
                    <a:cxn ang="0">
                      <a:pos x="T12" y="T13"/>
                    </a:cxn>
                  </a:cxnLst>
                  <a:rect b="b" l="0" r="r" t="0"/>
                  <a:pathLst>
                    <a:path h="1048" w="1233">
                      <a:moveTo>
                        <a:pt x="293" y="1048"/>
                      </a:moveTo>
                      <a:lnTo>
                        <a:pt x="0" y="554"/>
                      </a:lnTo>
                      <a:lnTo>
                        <a:pt x="321" y="0"/>
                      </a:lnTo>
                      <a:lnTo>
                        <a:pt x="913" y="0"/>
                      </a:lnTo>
                      <a:lnTo>
                        <a:pt x="1233" y="554"/>
                      </a:lnTo>
                      <a:lnTo>
                        <a:pt x="934" y="1048"/>
                      </a:lnTo>
                      <a:lnTo>
                        <a:pt x="293" y="1048"/>
                      </a:lnTo>
                      <a:close/>
                    </a:path>
                  </a:pathLst>
                </a:custGeom>
                <a:gradFill>
                  <a:gsLst>
                    <a:gs pos="0">
                      <a:schemeClr val="bg1">
                        <a:lumMod val="100000"/>
                      </a:schemeClr>
                    </a:gs>
                    <a:gs pos="100000">
                      <a:schemeClr val="bg1">
                        <a:lumMod val="80000"/>
                      </a:schemeClr>
                    </a:gs>
                  </a:gsLst>
                  <a:lin ang="2700000" scaled="1"/>
                </a:gradFill>
                <a:ln w="76200">
                  <a:noFill/>
                </a:ln>
                <a:effectLst>
                  <a:outerShdw algn="tl" blurRad="50800" dir="2700000" dist="38100" rotWithShape="0">
                    <a:prstClr val="black">
                      <a:alpha val="40000"/>
                    </a:prstClr>
                  </a:out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9" name="组合 18"/>
                <p:cNvGrpSpPr/>
                <p:nvPr/>
              </p:nvGrpSpPr>
              <p:grpSpPr>
                <a:xfrm>
                  <a:off x="3453726" y="1402715"/>
                  <a:ext cx="2260181" cy="2114550"/>
                  <a:chOff x="2815057" y="1402715"/>
                  <a:chExt cx="2260181" cy="2114550"/>
                </a:xfrm>
              </p:grpSpPr>
              <p:sp>
                <p:nvSpPr>
                  <p:cNvPr id="39"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20" name="弦形 19"/>
                <p:cNvSpPr/>
                <p:nvPr/>
              </p:nvSpPr>
              <p:spPr>
                <a:xfrm rot="18713148">
                  <a:off x="6264863" y="1605737"/>
                  <a:ext cx="3418916" cy="167924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弦形 20"/>
                <p:cNvSpPr/>
                <p:nvPr/>
              </p:nvSpPr>
              <p:spPr>
                <a:xfrm rot="13306308">
                  <a:off x="4066477" y="3923858"/>
                  <a:ext cx="3418916" cy="1679242"/>
                </a:xfrm>
                <a:prstGeom prst="chord">
                  <a:avLst>
                    <a:gd fmla="val 4679799" name="adj1"/>
                    <a:gd fmla="val 11290326" name="adj2"/>
                  </a:avLst>
                </a:prstGeom>
                <a:gradFill flip="none" rotWithShape="1">
                  <a:gsLst>
                    <a:gs pos="54000">
                      <a:schemeClr val="tx1">
                        <a:alpha val="10000"/>
                      </a:schemeClr>
                    </a:gs>
                    <a:gs pos="0">
                      <a:schemeClr val="tx1">
                        <a:alpha val="30000"/>
                      </a:schemeClr>
                    </a:gs>
                    <a:gs pos="100000">
                      <a:srgbClr val="E6E6E6">
                        <a:alpha val="0"/>
                      </a:srgb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22" name="组合 21"/>
                <p:cNvGrpSpPr/>
                <p:nvPr/>
              </p:nvGrpSpPr>
              <p:grpSpPr>
                <a:xfrm flipH="1">
                  <a:off x="6559014" y="1412241"/>
                  <a:ext cx="2260181" cy="2114550"/>
                  <a:chOff x="2815057" y="1402715"/>
                  <a:chExt cx="2260181" cy="2114550"/>
                </a:xfrm>
              </p:grpSpPr>
              <p:sp>
                <p:nvSpPr>
                  <p:cNvPr id="36"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2040000" scaled="0"/>
                  </a:gradFill>
                  <a:ln>
                    <a:noFill/>
                  </a:ln>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组合 22"/>
                <p:cNvGrpSpPr/>
                <p:nvPr/>
              </p:nvGrpSpPr>
              <p:grpSpPr>
                <a:xfrm rot="14400000">
                  <a:off x="4846123" y="4365834"/>
                  <a:ext cx="2260181" cy="2114550"/>
                  <a:chOff x="2815057" y="1402715"/>
                  <a:chExt cx="2260181" cy="2114550"/>
                </a:xfrm>
              </p:grpSpPr>
              <p:sp>
                <p:nvSpPr>
                  <p:cNvPr id="33" name="Freeform 14"/>
                  <p:cNvSpPr/>
                  <p:nvPr/>
                </p:nvSpPr>
                <p:spPr bwMode="auto">
                  <a:xfrm>
                    <a:off x="2829560" y="1402715"/>
                    <a:ext cx="2230438" cy="2114550"/>
                  </a:xfrm>
                  <a:custGeom>
                    <a:gdLst>
                      <a:gd fmla="*/ 592 w 592" name="T0"/>
                      <a:gd fmla="*/ 385 h 561" name="T1"/>
                      <a:gd fmla="*/ 490 w 592" name="T2"/>
                      <a:gd fmla="*/ 561 h 561" name="T3"/>
                      <a:gd fmla="*/ 0 w 592" name="T4"/>
                      <a:gd fmla="*/ 465 h 561" name="T5"/>
                      <a:gd fmla="*/ 269 w 592" name="T6"/>
                      <a:gd fmla="*/ 0 h 561" name="T7"/>
                      <a:gd fmla="*/ 592 w 592" name="T8"/>
                      <a:gd fmla="*/ 385 h 561" name="T9"/>
                    </a:gdLst>
                    <a:cxnLst>
                      <a:cxn ang="0">
                        <a:pos x="T0" y="T1"/>
                      </a:cxn>
                      <a:cxn ang="0">
                        <a:pos x="T2" y="T3"/>
                      </a:cxn>
                      <a:cxn ang="0">
                        <a:pos x="T4" y="T5"/>
                      </a:cxn>
                      <a:cxn ang="0">
                        <a:pos x="T6" y="T7"/>
                      </a:cxn>
                      <a:cxn ang="0">
                        <a:pos x="T8" y="T9"/>
                      </a:cxn>
                    </a:cxnLst>
                    <a:rect b="b" l="0" r="r" t="0"/>
                    <a:pathLst>
                      <a:path h="561" w="592">
                        <a:moveTo>
                          <a:pt x="592" y="385"/>
                        </a:moveTo>
                        <a:cubicBezTo>
                          <a:pt x="490" y="561"/>
                          <a:pt x="490" y="561"/>
                          <a:pt x="490" y="561"/>
                        </a:cubicBezTo>
                        <a:cubicBezTo>
                          <a:pt x="313" y="481"/>
                          <a:pt x="146" y="447"/>
                          <a:pt x="0" y="465"/>
                        </a:cubicBezTo>
                        <a:cubicBezTo>
                          <a:pt x="269" y="0"/>
                          <a:pt x="269" y="0"/>
                          <a:pt x="269" y="0"/>
                        </a:cubicBezTo>
                        <a:cubicBezTo>
                          <a:pt x="325" y="136"/>
                          <a:pt x="434" y="271"/>
                          <a:pt x="592" y="385"/>
                        </a:cubicBezTo>
                        <a:close/>
                      </a:path>
                    </a:pathLst>
                  </a:custGeom>
                  <a:gradFill>
                    <a:gsLst>
                      <a:gs pos="72000">
                        <a:srgbClr val="DDDDDD">
                          <a:lumMod val="96000"/>
                          <a:lumOff val="4000"/>
                        </a:srgbClr>
                      </a:gs>
                      <a:gs pos="15000">
                        <a:schemeClr val="bg1">
                          <a:lumMod val="75000"/>
                        </a:schemeClr>
                      </a:gs>
                      <a:gs pos="0">
                        <a:schemeClr val="bg1">
                          <a:lumMod val="75000"/>
                        </a:schemeClr>
                      </a:gs>
                      <a:gs pos="44000">
                        <a:schemeClr val="bg1">
                          <a:lumMod val="98000"/>
                        </a:schemeClr>
                      </a:gs>
                      <a:gs pos="100000">
                        <a:schemeClr val="bg1">
                          <a:lumMod val="75000"/>
                        </a:schemeClr>
                      </a:gs>
                    </a:gsLst>
                    <a:lin ang="1860000" scaled="0"/>
                  </a:gradFill>
                  <a:ln>
                    <a:noFill/>
                  </a:ln>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26"/>
                  <p:cNvSpPr/>
                  <p:nvPr/>
                </p:nvSpPr>
                <p:spPr bwMode="auto">
                  <a:xfrm>
                    <a:off x="2815057" y="3110334"/>
                    <a:ext cx="1852613" cy="404812"/>
                  </a:xfrm>
                  <a:custGeom>
                    <a:gdLst>
                      <a:gd fmla="*/ 491 w 491" name="T0"/>
                      <a:gd fmla="*/ 105 h 105" name="T1"/>
                      <a:gd fmla="*/ 470 w 491" name="T2"/>
                      <a:gd fmla="*/ 97 h 105" name="T3"/>
                      <a:gd fmla="*/ 447 w 491" name="T4"/>
                      <a:gd fmla="*/ 88 h 105" name="T5"/>
                      <a:gd fmla="*/ 417 w 491" name="T6"/>
                      <a:gd fmla="*/ 77 h 105" name="T7"/>
                      <a:gd fmla="*/ 399 w 491" name="T8"/>
                      <a:gd fmla="*/ 71 h 105" name="T9"/>
                      <a:gd fmla="*/ 381 w 491" name="T10"/>
                      <a:gd fmla="*/ 64 h 105" name="T11"/>
                      <a:gd fmla="*/ 361 w 491" name="T12"/>
                      <a:gd fmla="*/ 58 h 105" name="T13"/>
                      <a:gd fmla="*/ 340 w 491" name="T14"/>
                      <a:gd fmla="*/ 52 h 105" name="T15"/>
                      <a:gd fmla="*/ 296 w 491" name="T16"/>
                      <a:gd fmla="*/ 39 h 105" name="T17"/>
                      <a:gd fmla="*/ 273 w 491" name="T18"/>
                      <a:gd fmla="*/ 33 h 105" name="T19"/>
                      <a:gd fmla="*/ 250 w 491" name="T20"/>
                      <a:gd fmla="*/ 28 h 105" name="T21"/>
                      <a:gd fmla="*/ 227 w 491" name="T22"/>
                      <a:gd fmla="*/ 23 h 105" name="T23"/>
                      <a:gd fmla="*/ 204 w 491" name="T24"/>
                      <a:gd fmla="*/ 19 h 105" name="T25"/>
                      <a:gd fmla="*/ 159 w 491" name="T26"/>
                      <a:gd fmla="*/ 13 h 105" name="T27"/>
                      <a:gd fmla="*/ 117 w 491" name="T28"/>
                      <a:gd fmla="*/ 8 h 105" name="T29"/>
                      <a:gd fmla="*/ 97 w 491" name="T30"/>
                      <a:gd fmla="*/ 7 h 105" name="T31"/>
                      <a:gd fmla="*/ 79 w 491" name="T32"/>
                      <a:gd fmla="*/ 7 h 105" name="T33"/>
                      <a:gd fmla="*/ 47 w 491" name="T34"/>
                      <a:gd fmla="*/ 7 h 105" name="T35"/>
                      <a:gd fmla="*/ 22 w 491" name="T36"/>
                      <a:gd fmla="*/ 7 h 105" name="T37"/>
                      <a:gd fmla="*/ 0 w 491" name="T38"/>
                      <a:gd fmla="*/ 9 h 105" name="T39"/>
                      <a:gd fmla="*/ 22 w 491" name="T40"/>
                      <a:gd fmla="*/ 5 h 105" name="T41"/>
                      <a:gd fmla="*/ 47 w 491" name="T42"/>
                      <a:gd fmla="*/ 3 h 105" name="T43"/>
                      <a:gd fmla="*/ 79 w 491" name="T44"/>
                      <a:gd fmla="*/ 1 h 105" name="T45"/>
                      <a:gd fmla="*/ 98 w 491" name="T46"/>
                      <a:gd fmla="*/ 1 h 105" name="T47"/>
                      <a:gd fmla="*/ 118 w 491" name="T48"/>
                      <a:gd fmla="*/ 1 h 105" name="T49"/>
                      <a:gd fmla="*/ 139 w 491" name="T50"/>
                      <a:gd fmla="*/ 2 h 105" name="T51"/>
                      <a:gd fmla="*/ 160 w 491" name="T52"/>
                      <a:gd fmla="*/ 4 h 105" name="T53"/>
                      <a:gd fmla="*/ 183 w 491" name="T54"/>
                      <a:gd fmla="*/ 6 h 105" name="T55"/>
                      <a:gd fmla="*/ 206 w 491" name="T56"/>
                      <a:gd fmla="*/ 10 h 105" name="T57"/>
                      <a:gd fmla="*/ 229 w 491" name="T58"/>
                      <a:gd fmla="*/ 14 h 105" name="T59"/>
                      <a:gd fmla="*/ 253 w 491" name="T60"/>
                      <a:gd fmla="*/ 18 h 105" name="T61"/>
                      <a:gd fmla="*/ 276 w 491" name="T62"/>
                      <a:gd fmla="*/ 24 h 105" name="T63"/>
                      <a:gd fmla="*/ 299 w 491" name="T64"/>
                      <a:gd fmla="*/ 30 h 105" name="T65"/>
                      <a:gd fmla="*/ 343 w 491" name="T66"/>
                      <a:gd fmla="*/ 43 h 105" name="T67"/>
                      <a:gd fmla="*/ 363 w 491" name="T68"/>
                      <a:gd fmla="*/ 50 h 105" name="T69"/>
                      <a:gd fmla="*/ 383 w 491" name="T70"/>
                      <a:gd fmla="*/ 57 h 105" name="T71"/>
                      <a:gd fmla="*/ 419 w 491" name="T72"/>
                      <a:gd fmla="*/ 71 h 105" name="T73"/>
                      <a:gd fmla="*/ 448 w 491" name="T74"/>
                      <a:gd fmla="*/ 84 h 105" name="T75"/>
                      <a:gd fmla="*/ 471 w 491" name="T76"/>
                      <a:gd fmla="*/ 95 h 105" name="T77"/>
                      <a:gd fmla="*/ 491 w 491" name="T78"/>
                      <a:gd fmla="*/ 105 h 10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491">
                        <a:moveTo>
                          <a:pt x="491" y="105"/>
                        </a:moveTo>
                        <a:cubicBezTo>
                          <a:pt x="491" y="105"/>
                          <a:pt x="483" y="102"/>
                          <a:pt x="470" y="97"/>
                        </a:cubicBezTo>
                        <a:cubicBezTo>
                          <a:pt x="464" y="94"/>
                          <a:pt x="456" y="91"/>
                          <a:pt x="447" y="88"/>
                        </a:cubicBezTo>
                        <a:cubicBezTo>
                          <a:pt x="438" y="85"/>
                          <a:pt x="428" y="81"/>
                          <a:pt x="417" y="77"/>
                        </a:cubicBezTo>
                        <a:cubicBezTo>
                          <a:pt x="411" y="75"/>
                          <a:pt x="405" y="73"/>
                          <a:pt x="399" y="71"/>
                        </a:cubicBezTo>
                        <a:cubicBezTo>
                          <a:pt x="393" y="69"/>
                          <a:pt x="387" y="66"/>
                          <a:pt x="381" y="64"/>
                        </a:cubicBezTo>
                        <a:cubicBezTo>
                          <a:pt x="374" y="62"/>
                          <a:pt x="367" y="60"/>
                          <a:pt x="361" y="58"/>
                        </a:cubicBezTo>
                        <a:cubicBezTo>
                          <a:pt x="354" y="56"/>
                          <a:pt x="347" y="54"/>
                          <a:pt x="340" y="52"/>
                        </a:cubicBezTo>
                        <a:cubicBezTo>
                          <a:pt x="326" y="47"/>
                          <a:pt x="311" y="43"/>
                          <a:pt x="296" y="39"/>
                        </a:cubicBezTo>
                        <a:cubicBezTo>
                          <a:pt x="289" y="37"/>
                          <a:pt x="281" y="35"/>
                          <a:pt x="273" y="33"/>
                        </a:cubicBezTo>
                        <a:cubicBezTo>
                          <a:pt x="266" y="32"/>
                          <a:pt x="258" y="30"/>
                          <a:pt x="250" y="28"/>
                        </a:cubicBezTo>
                        <a:cubicBezTo>
                          <a:pt x="243" y="27"/>
                          <a:pt x="235" y="25"/>
                          <a:pt x="227" y="23"/>
                        </a:cubicBezTo>
                        <a:cubicBezTo>
                          <a:pt x="220" y="22"/>
                          <a:pt x="212" y="21"/>
                          <a:pt x="204" y="19"/>
                        </a:cubicBezTo>
                        <a:cubicBezTo>
                          <a:pt x="189" y="17"/>
                          <a:pt x="174" y="14"/>
                          <a:pt x="159" y="13"/>
                        </a:cubicBezTo>
                        <a:cubicBezTo>
                          <a:pt x="145" y="11"/>
                          <a:pt x="131" y="10"/>
                          <a:pt x="117" y="8"/>
                        </a:cubicBezTo>
                        <a:cubicBezTo>
                          <a:pt x="110" y="8"/>
                          <a:pt x="104" y="8"/>
                          <a:pt x="97" y="7"/>
                        </a:cubicBezTo>
                        <a:cubicBezTo>
                          <a:pt x="91" y="7"/>
                          <a:pt x="85" y="7"/>
                          <a:pt x="79" y="7"/>
                        </a:cubicBezTo>
                        <a:cubicBezTo>
                          <a:pt x="67" y="7"/>
                          <a:pt x="56" y="6"/>
                          <a:pt x="47" y="7"/>
                        </a:cubicBezTo>
                        <a:cubicBezTo>
                          <a:pt x="37" y="7"/>
                          <a:pt x="29" y="7"/>
                          <a:pt x="22" y="7"/>
                        </a:cubicBezTo>
                        <a:cubicBezTo>
                          <a:pt x="8" y="8"/>
                          <a:pt x="0" y="9"/>
                          <a:pt x="0" y="9"/>
                        </a:cubicBezTo>
                        <a:cubicBezTo>
                          <a:pt x="0" y="9"/>
                          <a:pt x="8" y="7"/>
                          <a:pt x="22" y="5"/>
                        </a:cubicBezTo>
                        <a:cubicBezTo>
                          <a:pt x="29" y="4"/>
                          <a:pt x="37" y="4"/>
                          <a:pt x="47" y="3"/>
                        </a:cubicBezTo>
                        <a:cubicBezTo>
                          <a:pt x="56" y="2"/>
                          <a:pt x="67" y="1"/>
                          <a:pt x="79" y="1"/>
                        </a:cubicBezTo>
                        <a:cubicBezTo>
                          <a:pt x="85" y="0"/>
                          <a:pt x="91" y="1"/>
                          <a:pt x="98" y="1"/>
                        </a:cubicBezTo>
                        <a:cubicBezTo>
                          <a:pt x="104" y="1"/>
                          <a:pt x="111" y="1"/>
                          <a:pt x="118" y="1"/>
                        </a:cubicBezTo>
                        <a:cubicBezTo>
                          <a:pt x="124" y="1"/>
                          <a:pt x="131" y="2"/>
                          <a:pt x="139" y="2"/>
                        </a:cubicBezTo>
                        <a:cubicBezTo>
                          <a:pt x="146" y="2"/>
                          <a:pt x="153" y="3"/>
                          <a:pt x="160" y="4"/>
                        </a:cubicBezTo>
                        <a:cubicBezTo>
                          <a:pt x="168" y="4"/>
                          <a:pt x="175" y="5"/>
                          <a:pt x="183" y="6"/>
                        </a:cubicBezTo>
                        <a:cubicBezTo>
                          <a:pt x="191" y="7"/>
                          <a:pt x="198" y="8"/>
                          <a:pt x="206" y="10"/>
                        </a:cubicBezTo>
                        <a:cubicBezTo>
                          <a:pt x="214" y="11"/>
                          <a:pt x="221" y="12"/>
                          <a:pt x="229" y="14"/>
                        </a:cubicBezTo>
                        <a:cubicBezTo>
                          <a:pt x="237" y="15"/>
                          <a:pt x="245" y="17"/>
                          <a:pt x="253" y="18"/>
                        </a:cubicBezTo>
                        <a:cubicBezTo>
                          <a:pt x="260" y="20"/>
                          <a:pt x="268" y="22"/>
                          <a:pt x="276" y="24"/>
                        </a:cubicBezTo>
                        <a:cubicBezTo>
                          <a:pt x="283" y="26"/>
                          <a:pt x="291" y="28"/>
                          <a:pt x="299" y="30"/>
                        </a:cubicBezTo>
                        <a:cubicBezTo>
                          <a:pt x="314" y="34"/>
                          <a:pt x="328" y="38"/>
                          <a:pt x="343" y="43"/>
                        </a:cubicBezTo>
                        <a:cubicBezTo>
                          <a:pt x="350" y="45"/>
                          <a:pt x="357" y="48"/>
                          <a:pt x="363" y="50"/>
                        </a:cubicBezTo>
                        <a:cubicBezTo>
                          <a:pt x="370" y="52"/>
                          <a:pt x="377" y="55"/>
                          <a:pt x="383" y="57"/>
                        </a:cubicBezTo>
                        <a:cubicBezTo>
                          <a:pt x="396" y="62"/>
                          <a:pt x="408" y="67"/>
                          <a:pt x="419" y="71"/>
                        </a:cubicBezTo>
                        <a:cubicBezTo>
                          <a:pt x="430" y="76"/>
                          <a:pt x="440" y="80"/>
                          <a:pt x="448" y="84"/>
                        </a:cubicBezTo>
                        <a:cubicBezTo>
                          <a:pt x="457" y="88"/>
                          <a:pt x="465" y="92"/>
                          <a:pt x="471" y="95"/>
                        </a:cubicBezTo>
                        <a:cubicBezTo>
                          <a:pt x="483" y="101"/>
                          <a:pt x="491" y="105"/>
                          <a:pt x="491" y="105"/>
                        </a:cubicBezTo>
                        <a:close/>
                      </a:path>
                    </a:pathLst>
                  </a:custGeom>
                  <a:gradFill>
                    <a:gsLst>
                      <a:gs pos="0">
                        <a:schemeClr val="bg1">
                          <a:lumMod val="81000"/>
                        </a:schemeClr>
                      </a:gs>
                      <a:gs pos="65000">
                        <a:srgbClr val="EFEFEF">
                          <a:lumMod val="99000"/>
                        </a:srgbClr>
                      </a:gs>
                      <a:gs pos="35000">
                        <a:schemeClr val="bg1">
                          <a:lumMod val="96000"/>
                          <a:lumOff val="4000"/>
                        </a:schemeClr>
                      </a:gs>
                      <a:gs pos="100000">
                        <a:schemeClr val="bg1">
                          <a:lumMod val="89000"/>
                        </a:schemeClr>
                      </a:gs>
                    </a:gsLst>
                    <a:lin ang="24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30"/>
                  <p:cNvSpPr/>
                  <p:nvPr/>
                </p:nvSpPr>
                <p:spPr bwMode="auto">
                  <a:xfrm>
                    <a:off x="3848100" y="1414464"/>
                    <a:ext cx="1227138" cy="1450975"/>
                  </a:xfrm>
                  <a:custGeom>
                    <a:gdLst>
                      <a:gd fmla="*/ 0 w 324" name="T0"/>
                      <a:gd fmla="*/ 0 h 384" name="T1"/>
                      <a:gd fmla="*/ 10 w 324" name="T2"/>
                      <a:gd fmla="*/ 19 h 384" name="T3"/>
                      <a:gd fmla="*/ 22 w 324" name="T4"/>
                      <a:gd fmla="*/ 41 h 384" name="T5"/>
                      <a:gd fmla="*/ 38 w 324" name="T6"/>
                      <a:gd fmla="*/ 70 h 384" name="T7"/>
                      <a:gd fmla="*/ 47 w 324" name="T8"/>
                      <a:gd fmla="*/ 85 h 384" name="T9"/>
                      <a:gd fmla="*/ 58 w 324" name="T10"/>
                      <a:gd fmla="*/ 102 h 384" name="T11"/>
                      <a:gd fmla="*/ 82 w 324" name="T12"/>
                      <a:gd fmla="*/ 137 h 384" name="T13"/>
                      <a:gd fmla="*/ 110 w 324" name="T14"/>
                      <a:gd fmla="*/ 174 h 384" name="T15"/>
                      <a:gd fmla="*/ 140 w 324" name="T16"/>
                      <a:gd fmla="*/ 210 h 384" name="T17"/>
                      <a:gd fmla="*/ 171 w 324" name="T18"/>
                      <a:gd fmla="*/ 246 h 384" name="T19"/>
                      <a:gd fmla="*/ 203 w 324" name="T20"/>
                      <a:gd fmla="*/ 278 h 384" name="T21"/>
                      <a:gd fmla="*/ 219 w 324" name="T22"/>
                      <a:gd fmla="*/ 293 h 384" name="T23"/>
                      <a:gd fmla="*/ 234 w 324" name="T24"/>
                      <a:gd fmla="*/ 308 h 384" name="T25"/>
                      <a:gd fmla="*/ 249 w 324" name="T26"/>
                      <a:gd fmla="*/ 321 h 384" name="T27"/>
                      <a:gd fmla="*/ 263 w 324" name="T28"/>
                      <a:gd fmla="*/ 333 h 384" name="T29"/>
                      <a:gd fmla="*/ 276 w 324" name="T30"/>
                      <a:gd fmla="*/ 344 h 384" name="T31"/>
                      <a:gd fmla="*/ 288 w 324" name="T32"/>
                      <a:gd fmla="*/ 354 h 384" name="T33"/>
                      <a:gd fmla="*/ 307 w 324" name="T34"/>
                      <a:gd fmla="*/ 370 h 384" name="T35"/>
                      <a:gd fmla="*/ 324 w 324" name="T36"/>
                      <a:gd fmla="*/ 384 h 384" name="T37"/>
                      <a:gd fmla="*/ 306 w 324" name="T38"/>
                      <a:gd fmla="*/ 372 h 384" name="T39"/>
                      <a:gd fmla="*/ 285 w 324" name="T40"/>
                      <a:gd fmla="*/ 357 h 384" name="T41"/>
                      <a:gd fmla="*/ 259 w 324" name="T42"/>
                      <a:gd fmla="*/ 338 h 384" name="T43"/>
                      <a:gd fmla="*/ 229 w 324" name="T44"/>
                      <a:gd fmla="*/ 313 h 384" name="T45"/>
                      <a:gd fmla="*/ 213 w 324" name="T46"/>
                      <a:gd fmla="*/ 300 h 384" name="T47"/>
                      <a:gd fmla="*/ 197 w 324" name="T48"/>
                      <a:gd fmla="*/ 285 h 384" name="T49"/>
                      <a:gd fmla="*/ 164 w 324" name="T50"/>
                      <a:gd fmla="*/ 252 h 384" name="T51"/>
                      <a:gd fmla="*/ 132 w 324" name="T52"/>
                      <a:gd fmla="*/ 217 h 384" name="T53"/>
                      <a:gd fmla="*/ 102 w 324" name="T54"/>
                      <a:gd fmla="*/ 180 h 384" name="T55"/>
                      <a:gd fmla="*/ 88 w 324" name="T56"/>
                      <a:gd fmla="*/ 161 h 384" name="T57"/>
                      <a:gd fmla="*/ 75 w 324" name="T58"/>
                      <a:gd fmla="*/ 143 h 384" name="T59"/>
                      <a:gd fmla="*/ 63 w 324" name="T60"/>
                      <a:gd fmla="*/ 124 h 384" name="T61"/>
                      <a:gd fmla="*/ 52 w 324" name="T62"/>
                      <a:gd fmla="*/ 106 h 384" name="T63"/>
                      <a:gd fmla="*/ 42 w 324" name="T64"/>
                      <a:gd fmla="*/ 89 h 384" name="T65"/>
                      <a:gd fmla="*/ 33 w 324" name="T66"/>
                      <a:gd fmla="*/ 72 h 384" name="T67"/>
                      <a:gd fmla="*/ 18 w 324" name="T68"/>
                      <a:gd fmla="*/ 43 h 384" name="T69"/>
                      <a:gd fmla="*/ 8 w 324" name="T70"/>
                      <a:gd fmla="*/ 20 h 384" name="T71"/>
                      <a:gd fmla="*/ 0 w 324" name="T72"/>
                      <a:gd fmla="*/ 0 h 38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384" w="324">
                        <a:moveTo>
                          <a:pt x="0" y="0"/>
                        </a:moveTo>
                        <a:cubicBezTo>
                          <a:pt x="0" y="0"/>
                          <a:pt x="4" y="7"/>
                          <a:pt x="10" y="19"/>
                        </a:cubicBezTo>
                        <a:cubicBezTo>
                          <a:pt x="13" y="25"/>
                          <a:pt x="17" y="33"/>
                          <a:pt x="22" y="41"/>
                        </a:cubicBezTo>
                        <a:cubicBezTo>
                          <a:pt x="26" y="50"/>
                          <a:pt x="32" y="59"/>
                          <a:pt x="38" y="70"/>
                        </a:cubicBezTo>
                        <a:cubicBezTo>
                          <a:pt x="41" y="75"/>
                          <a:pt x="44" y="80"/>
                          <a:pt x="47" y="85"/>
                        </a:cubicBezTo>
                        <a:cubicBezTo>
                          <a:pt x="51" y="91"/>
                          <a:pt x="54" y="97"/>
                          <a:pt x="58" y="102"/>
                        </a:cubicBezTo>
                        <a:cubicBezTo>
                          <a:pt x="65" y="114"/>
                          <a:pt x="73" y="125"/>
                          <a:pt x="82" y="137"/>
                        </a:cubicBezTo>
                        <a:cubicBezTo>
                          <a:pt x="90" y="150"/>
                          <a:pt x="100" y="162"/>
                          <a:pt x="110" y="174"/>
                        </a:cubicBezTo>
                        <a:cubicBezTo>
                          <a:pt x="119" y="186"/>
                          <a:pt x="129" y="199"/>
                          <a:pt x="140" y="210"/>
                        </a:cubicBezTo>
                        <a:cubicBezTo>
                          <a:pt x="150" y="223"/>
                          <a:pt x="161" y="234"/>
                          <a:pt x="171" y="246"/>
                        </a:cubicBezTo>
                        <a:cubicBezTo>
                          <a:pt x="182" y="257"/>
                          <a:pt x="192" y="268"/>
                          <a:pt x="203" y="278"/>
                        </a:cubicBezTo>
                        <a:cubicBezTo>
                          <a:pt x="209" y="283"/>
                          <a:pt x="214" y="288"/>
                          <a:pt x="219" y="293"/>
                        </a:cubicBezTo>
                        <a:cubicBezTo>
                          <a:pt x="224" y="298"/>
                          <a:pt x="229" y="303"/>
                          <a:pt x="234" y="308"/>
                        </a:cubicBezTo>
                        <a:cubicBezTo>
                          <a:pt x="239" y="312"/>
                          <a:pt x="244" y="317"/>
                          <a:pt x="249" y="321"/>
                        </a:cubicBezTo>
                        <a:cubicBezTo>
                          <a:pt x="254" y="325"/>
                          <a:pt x="259" y="329"/>
                          <a:pt x="263" y="333"/>
                        </a:cubicBezTo>
                        <a:cubicBezTo>
                          <a:pt x="267" y="337"/>
                          <a:pt x="272" y="341"/>
                          <a:pt x="276" y="344"/>
                        </a:cubicBezTo>
                        <a:cubicBezTo>
                          <a:pt x="280" y="348"/>
                          <a:pt x="284" y="351"/>
                          <a:pt x="288" y="354"/>
                        </a:cubicBezTo>
                        <a:cubicBezTo>
                          <a:pt x="295" y="361"/>
                          <a:pt x="302" y="366"/>
                          <a:pt x="307" y="370"/>
                        </a:cubicBezTo>
                        <a:cubicBezTo>
                          <a:pt x="318" y="379"/>
                          <a:pt x="324" y="384"/>
                          <a:pt x="324" y="384"/>
                        </a:cubicBezTo>
                        <a:cubicBezTo>
                          <a:pt x="324" y="384"/>
                          <a:pt x="318" y="380"/>
                          <a:pt x="306" y="372"/>
                        </a:cubicBezTo>
                        <a:cubicBezTo>
                          <a:pt x="300" y="368"/>
                          <a:pt x="293" y="363"/>
                          <a:pt x="285" y="357"/>
                        </a:cubicBezTo>
                        <a:cubicBezTo>
                          <a:pt x="278" y="352"/>
                          <a:pt x="269" y="345"/>
                          <a:pt x="259" y="338"/>
                        </a:cubicBezTo>
                        <a:cubicBezTo>
                          <a:pt x="250" y="330"/>
                          <a:pt x="240" y="322"/>
                          <a:pt x="229" y="313"/>
                        </a:cubicBezTo>
                        <a:cubicBezTo>
                          <a:pt x="224" y="309"/>
                          <a:pt x="219" y="304"/>
                          <a:pt x="213" y="300"/>
                        </a:cubicBezTo>
                        <a:cubicBezTo>
                          <a:pt x="208" y="295"/>
                          <a:pt x="203" y="290"/>
                          <a:pt x="197" y="285"/>
                        </a:cubicBezTo>
                        <a:cubicBezTo>
                          <a:pt x="186" y="275"/>
                          <a:pt x="175" y="263"/>
                          <a:pt x="164" y="252"/>
                        </a:cubicBezTo>
                        <a:cubicBezTo>
                          <a:pt x="153" y="241"/>
                          <a:pt x="142" y="229"/>
                          <a:pt x="132" y="217"/>
                        </a:cubicBezTo>
                        <a:cubicBezTo>
                          <a:pt x="121" y="205"/>
                          <a:pt x="112" y="192"/>
                          <a:pt x="102" y="180"/>
                        </a:cubicBezTo>
                        <a:cubicBezTo>
                          <a:pt x="97" y="174"/>
                          <a:pt x="92" y="167"/>
                          <a:pt x="88" y="161"/>
                        </a:cubicBezTo>
                        <a:cubicBezTo>
                          <a:pt x="83" y="155"/>
                          <a:pt x="79" y="149"/>
                          <a:pt x="75" y="143"/>
                        </a:cubicBezTo>
                        <a:cubicBezTo>
                          <a:pt x="71" y="136"/>
                          <a:pt x="66" y="130"/>
                          <a:pt x="63" y="124"/>
                        </a:cubicBezTo>
                        <a:cubicBezTo>
                          <a:pt x="59" y="118"/>
                          <a:pt x="55" y="112"/>
                          <a:pt x="52" y="106"/>
                        </a:cubicBezTo>
                        <a:cubicBezTo>
                          <a:pt x="48" y="100"/>
                          <a:pt x="45" y="94"/>
                          <a:pt x="42" y="89"/>
                        </a:cubicBezTo>
                        <a:cubicBezTo>
                          <a:pt x="38" y="83"/>
                          <a:pt x="35" y="78"/>
                          <a:pt x="33" y="72"/>
                        </a:cubicBezTo>
                        <a:cubicBezTo>
                          <a:pt x="27" y="62"/>
                          <a:pt x="22" y="52"/>
                          <a:pt x="18" y="43"/>
                        </a:cubicBezTo>
                        <a:cubicBezTo>
                          <a:pt x="14" y="34"/>
                          <a:pt x="11" y="26"/>
                          <a:pt x="8" y="20"/>
                        </a:cubicBezTo>
                        <a:cubicBezTo>
                          <a:pt x="3" y="7"/>
                          <a:pt x="0" y="0"/>
                          <a:pt x="0" y="0"/>
                        </a:cubicBezTo>
                        <a:close/>
                      </a:path>
                    </a:pathLst>
                  </a:custGeom>
                  <a:gradFill>
                    <a:gsLst>
                      <a:gs pos="72000">
                        <a:srgbClr val="DDDDDD">
                          <a:lumMod val="92000"/>
                          <a:lumOff val="8000"/>
                        </a:srgbClr>
                      </a:gs>
                      <a:gs pos="0">
                        <a:schemeClr val="bg1">
                          <a:lumMod val="79000"/>
                        </a:schemeClr>
                      </a:gs>
                      <a:gs pos="35000">
                        <a:schemeClr val="bg1">
                          <a:lumMod val="99000"/>
                          <a:lumOff val="1000"/>
                        </a:schemeClr>
                      </a:gs>
                      <a:gs pos="100000">
                        <a:schemeClr val="bg1">
                          <a:lumMod val="92000"/>
                        </a:schemeClr>
                      </a:gs>
                    </a:gsLst>
                    <a:lin ang="1800000" scaled="0"/>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4" name="组合 23"/>
                <p:cNvGrpSpPr/>
                <p:nvPr/>
              </p:nvGrpSpPr>
              <p:grpSpPr>
                <a:xfrm>
                  <a:off x="5146674" y="2706825"/>
                  <a:ext cx="573273" cy="881611"/>
                  <a:chOff x="4455614" y="2706825"/>
                  <a:chExt cx="573273" cy="881611"/>
                </a:xfrm>
              </p:grpSpPr>
              <p:sp>
                <p:nvSpPr>
                  <p:cNvPr id="31"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5" name="组合 24"/>
                <p:cNvGrpSpPr/>
                <p:nvPr/>
              </p:nvGrpSpPr>
              <p:grpSpPr>
                <a:xfrm flipH="1">
                  <a:off x="6546854" y="2710728"/>
                  <a:ext cx="573273" cy="881611"/>
                  <a:chOff x="4455614" y="2706825"/>
                  <a:chExt cx="573273" cy="881611"/>
                </a:xfrm>
              </p:grpSpPr>
              <p:sp>
                <p:nvSpPr>
                  <p:cNvPr id="29"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6" name="组合 25"/>
                <p:cNvGrpSpPr/>
                <p:nvPr/>
              </p:nvGrpSpPr>
              <p:grpSpPr>
                <a:xfrm flipH="1" rot="7200000">
                  <a:off x="5853056" y="3898235"/>
                  <a:ext cx="573273" cy="881611"/>
                  <a:chOff x="4455614" y="2706825"/>
                  <a:chExt cx="573273" cy="881611"/>
                </a:xfrm>
              </p:grpSpPr>
              <p:sp>
                <p:nvSpPr>
                  <p:cNvPr id="27" name="Freeform 39"/>
                  <p:cNvSpPr/>
                  <p:nvPr/>
                </p:nvSpPr>
                <p:spPr bwMode="auto">
                  <a:xfrm>
                    <a:off x="4455614" y="3475723"/>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Freeform 39"/>
                  <p:cNvSpPr/>
                  <p:nvPr/>
                </p:nvSpPr>
                <p:spPr bwMode="auto">
                  <a:xfrm flipV="1" rot="3597006">
                    <a:off x="4893949" y="2729050"/>
                    <a:ext cx="157163" cy="112713"/>
                  </a:xfrm>
                  <a:custGeom>
                    <a:gdLst>
                      <a:gd fmla="*/ 39 w 39" name="T0"/>
                      <a:gd fmla="*/ 10 h 27" name="T1"/>
                      <a:gd fmla="*/ 0 w 39" name="T2"/>
                      <a:gd fmla="*/ 26 h 27" name="T3"/>
                      <a:gd fmla="*/ 15 w 39" name="T4"/>
                      <a:gd fmla="*/ 0 h 27" name="T5"/>
                      <a:gd fmla="*/ 39 w 39" name="T6"/>
                      <a:gd fmla="*/ 10 h 27" name="T7"/>
                    </a:gdLst>
                    <a:cxnLst>
                      <a:cxn ang="0">
                        <a:pos x="T0" y="T1"/>
                      </a:cxn>
                      <a:cxn ang="0">
                        <a:pos x="T2" y="T3"/>
                      </a:cxn>
                      <a:cxn ang="0">
                        <a:pos x="T4" y="T5"/>
                      </a:cxn>
                      <a:cxn ang="0">
                        <a:pos x="T6" y="T7"/>
                      </a:cxn>
                    </a:cxnLst>
                    <a:rect b="b" l="0" r="r" t="0"/>
                    <a:pathLst>
                      <a:path h="27" w="39">
                        <a:moveTo>
                          <a:pt x="39" y="10"/>
                        </a:moveTo>
                        <a:cubicBezTo>
                          <a:pt x="39" y="10"/>
                          <a:pt x="25" y="27"/>
                          <a:pt x="0" y="26"/>
                        </a:cubicBezTo>
                        <a:cubicBezTo>
                          <a:pt x="15" y="0"/>
                          <a:pt x="15" y="0"/>
                          <a:pt x="15" y="0"/>
                        </a:cubicBezTo>
                        <a:cubicBezTo>
                          <a:pt x="15" y="0"/>
                          <a:pt x="33" y="7"/>
                          <a:pt x="39" y="10"/>
                        </a:cubicBezTo>
                        <a:close/>
                      </a:path>
                    </a:pathLst>
                  </a:custGeom>
                  <a:gradFill>
                    <a:gsLst>
                      <a:gs pos="0">
                        <a:schemeClr val="tx1"/>
                      </a:gs>
                      <a:gs pos="100000">
                        <a:schemeClr val="bg1">
                          <a:lumMod val="85000"/>
                        </a:schemeClr>
                      </a:gs>
                    </a:gsLst>
                    <a:lin ang="2700000" scaled="1"/>
                  </a:gra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56" name="Freeform 76"/>
              <p:cNvSpPr>
                <a:spLocks noEditPoints="1"/>
              </p:cNvSpPr>
              <p:nvPr/>
            </p:nvSpPr>
            <p:spPr bwMode="auto">
              <a:xfrm>
                <a:off x="5946778" y="3775361"/>
                <a:ext cx="370518" cy="501288"/>
              </a:xfrm>
              <a:custGeom>
                <a:gdLst>
                  <a:gd fmla="*/ 51 w 141" name="T0"/>
                  <a:gd fmla="*/ 186 h 192" name="T1"/>
                  <a:gd fmla="*/ 60 w 141" name="T2"/>
                  <a:gd fmla="*/ 185 h 192" name="T3"/>
                  <a:gd fmla="*/ 60 w 141" name="T4"/>
                  <a:gd fmla="*/ 185 h 192" name="T5"/>
                  <a:gd fmla="*/ 71 w 141" name="T6"/>
                  <a:gd fmla="*/ 192 h 192" name="T7"/>
                  <a:gd fmla="*/ 81 w 141" name="T8"/>
                  <a:gd fmla="*/ 182 h 192" name="T9"/>
                  <a:gd fmla="*/ 81 w 141" name="T10"/>
                  <a:gd fmla="*/ 182 h 192" name="T11"/>
                  <a:gd fmla="*/ 90 w 141" name="T12"/>
                  <a:gd fmla="*/ 181 h 192" name="T13"/>
                  <a:gd fmla="*/ 96 w 141" name="T14"/>
                  <a:gd fmla="*/ 172 h 192" name="T15"/>
                  <a:gd fmla="*/ 45 w 141" name="T16"/>
                  <a:gd fmla="*/ 179 h 192" name="T17"/>
                  <a:gd fmla="*/ 51 w 141" name="T18"/>
                  <a:gd fmla="*/ 186 h 192" name="T19"/>
                  <a:gd fmla="*/ 95 w 141" name="T20"/>
                  <a:gd fmla="*/ 160 h 192" name="T21"/>
                  <a:gd fmla="*/ 46 w 141" name="T22"/>
                  <a:gd fmla="*/ 166 h 192" name="T23"/>
                  <a:gd fmla="*/ 42 w 141" name="T24"/>
                  <a:gd fmla="*/ 171 h 192" name="T25"/>
                  <a:gd fmla="*/ 46 w 141" name="T26"/>
                  <a:gd fmla="*/ 175 h 192" name="T27"/>
                  <a:gd fmla="*/ 95 w 141" name="T28"/>
                  <a:gd fmla="*/ 169 h 192" name="T29"/>
                  <a:gd fmla="*/ 99 w 141" name="T30"/>
                  <a:gd fmla="*/ 164 h 192" name="T31"/>
                  <a:gd fmla="*/ 95 w 141" name="T32"/>
                  <a:gd fmla="*/ 160 h 192" name="T33"/>
                  <a:gd fmla="*/ 98 w 141" name="T34"/>
                  <a:gd fmla="*/ 146 h 192" name="T35"/>
                  <a:gd fmla="*/ 43 w 141" name="T36"/>
                  <a:gd fmla="*/ 153 h 192" name="T37"/>
                  <a:gd fmla="*/ 40 w 141" name="T38"/>
                  <a:gd fmla="*/ 158 h 192" name="T39"/>
                  <a:gd fmla="*/ 43 w 141" name="T40"/>
                  <a:gd fmla="*/ 163 h 192" name="T41"/>
                  <a:gd fmla="*/ 98 w 141" name="T42"/>
                  <a:gd fmla="*/ 156 h 192" name="T43"/>
                  <a:gd fmla="*/ 101 w 141" name="T44"/>
                  <a:gd fmla="*/ 150 h 192" name="T45"/>
                  <a:gd fmla="*/ 98 w 141" name="T46"/>
                  <a:gd fmla="*/ 146 h 192" name="T47"/>
                  <a:gd fmla="*/ 71 w 141" name="T48"/>
                  <a:gd fmla="*/ 0 h 192" name="T49"/>
                  <a:gd fmla="*/ 0 w 141" name="T50"/>
                  <a:gd fmla="*/ 71 h 192" name="T51"/>
                  <a:gd fmla="*/ 42 w 141" name="T52"/>
                  <a:gd fmla="*/ 136 h 192" name="T53"/>
                  <a:gd fmla="*/ 42 w 141" name="T54"/>
                  <a:gd fmla="*/ 148 h 192" name="T55"/>
                  <a:gd fmla="*/ 99 w 141" name="T56"/>
                  <a:gd fmla="*/ 141 h 192" name="T57"/>
                  <a:gd fmla="*/ 99 w 141" name="T58"/>
                  <a:gd fmla="*/ 136 h 192" name="T59"/>
                  <a:gd fmla="*/ 141 w 141" name="T60"/>
                  <a:gd fmla="*/ 71 h 192" name="T61"/>
                  <a:gd fmla="*/ 71 w 141" name="T62"/>
                  <a:gd fmla="*/ 0 h 192" name="T63"/>
                  <a:gd fmla="*/ 126 w 141" name="T64"/>
                  <a:gd fmla="*/ 79 h 192" name="T65"/>
                  <a:gd fmla="*/ 121 w 141" name="T66"/>
                  <a:gd fmla="*/ 73 h 192" name="T67"/>
                  <a:gd fmla="*/ 68 w 141" name="T68"/>
                  <a:gd fmla="*/ 20 h 192" name="T69"/>
                  <a:gd fmla="*/ 62 w 141" name="T70"/>
                  <a:gd fmla="*/ 15 h 192" name="T71"/>
                  <a:gd fmla="*/ 68 w 141" name="T72"/>
                  <a:gd fmla="*/ 9 h 192" name="T73"/>
                  <a:gd fmla="*/ 132 w 141" name="T74"/>
                  <a:gd fmla="*/ 73 h 192" name="T75"/>
                  <a:gd fmla="*/ 126 w 141" name="T76"/>
                  <a:gd fmla="*/ 79 h 19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92" w="141">
                    <a:moveTo>
                      <a:pt x="51" y="186"/>
                    </a:moveTo>
                    <a:cubicBezTo>
                      <a:pt x="60" y="185"/>
                      <a:pt x="60" y="185"/>
                      <a:pt x="60" y="185"/>
                    </a:cubicBezTo>
                    <a:cubicBezTo>
                      <a:pt x="60" y="185"/>
                      <a:pt x="60" y="185"/>
                      <a:pt x="60" y="185"/>
                    </a:cubicBezTo>
                    <a:cubicBezTo>
                      <a:pt x="60" y="188"/>
                      <a:pt x="65" y="192"/>
                      <a:pt x="71" y="192"/>
                    </a:cubicBezTo>
                    <a:cubicBezTo>
                      <a:pt x="76" y="191"/>
                      <a:pt x="81" y="185"/>
                      <a:pt x="81" y="182"/>
                    </a:cubicBezTo>
                    <a:cubicBezTo>
                      <a:pt x="81" y="182"/>
                      <a:pt x="81" y="182"/>
                      <a:pt x="81" y="182"/>
                    </a:cubicBezTo>
                    <a:cubicBezTo>
                      <a:pt x="90" y="181"/>
                      <a:pt x="90" y="181"/>
                      <a:pt x="90" y="181"/>
                    </a:cubicBezTo>
                    <a:cubicBezTo>
                      <a:pt x="92" y="181"/>
                      <a:pt x="96" y="175"/>
                      <a:pt x="96" y="172"/>
                    </a:cubicBezTo>
                    <a:cubicBezTo>
                      <a:pt x="45" y="179"/>
                      <a:pt x="45" y="179"/>
                      <a:pt x="45" y="179"/>
                    </a:cubicBezTo>
                    <a:cubicBezTo>
                      <a:pt x="45" y="182"/>
                      <a:pt x="49" y="186"/>
                      <a:pt x="51" y="186"/>
                    </a:cubicBezTo>
                    <a:close/>
                    <a:moveTo>
                      <a:pt x="95" y="160"/>
                    </a:moveTo>
                    <a:cubicBezTo>
                      <a:pt x="46" y="166"/>
                      <a:pt x="46" y="166"/>
                      <a:pt x="46" y="166"/>
                    </a:cubicBezTo>
                    <a:cubicBezTo>
                      <a:pt x="44" y="166"/>
                      <a:pt x="42" y="168"/>
                      <a:pt x="42" y="171"/>
                    </a:cubicBezTo>
                    <a:cubicBezTo>
                      <a:pt x="42" y="173"/>
                      <a:pt x="44" y="175"/>
                      <a:pt x="46" y="175"/>
                    </a:cubicBezTo>
                    <a:cubicBezTo>
                      <a:pt x="95" y="169"/>
                      <a:pt x="95" y="169"/>
                      <a:pt x="95" y="169"/>
                    </a:cubicBezTo>
                    <a:cubicBezTo>
                      <a:pt x="97" y="168"/>
                      <a:pt x="99" y="166"/>
                      <a:pt x="99" y="164"/>
                    </a:cubicBezTo>
                    <a:cubicBezTo>
                      <a:pt x="99" y="161"/>
                      <a:pt x="97" y="159"/>
                      <a:pt x="95" y="160"/>
                    </a:cubicBezTo>
                    <a:close/>
                    <a:moveTo>
                      <a:pt x="98" y="146"/>
                    </a:moveTo>
                    <a:cubicBezTo>
                      <a:pt x="43" y="153"/>
                      <a:pt x="43" y="153"/>
                      <a:pt x="43" y="153"/>
                    </a:cubicBezTo>
                    <a:cubicBezTo>
                      <a:pt x="41" y="153"/>
                      <a:pt x="40" y="155"/>
                      <a:pt x="40" y="158"/>
                    </a:cubicBezTo>
                    <a:cubicBezTo>
                      <a:pt x="40" y="161"/>
                      <a:pt x="41" y="163"/>
                      <a:pt x="43" y="163"/>
                    </a:cubicBezTo>
                    <a:cubicBezTo>
                      <a:pt x="98" y="156"/>
                      <a:pt x="98" y="156"/>
                      <a:pt x="98" y="156"/>
                    </a:cubicBezTo>
                    <a:cubicBezTo>
                      <a:pt x="100" y="155"/>
                      <a:pt x="101" y="153"/>
                      <a:pt x="101" y="150"/>
                    </a:cubicBezTo>
                    <a:cubicBezTo>
                      <a:pt x="101" y="148"/>
                      <a:pt x="100" y="146"/>
                      <a:pt x="98" y="146"/>
                    </a:cubicBezTo>
                    <a:close/>
                    <a:moveTo>
                      <a:pt x="71" y="0"/>
                    </a:moveTo>
                    <a:cubicBezTo>
                      <a:pt x="31" y="0"/>
                      <a:pt x="0" y="32"/>
                      <a:pt x="0" y="71"/>
                    </a:cubicBezTo>
                    <a:cubicBezTo>
                      <a:pt x="0" y="100"/>
                      <a:pt x="17" y="125"/>
                      <a:pt x="42" y="136"/>
                    </a:cubicBezTo>
                    <a:cubicBezTo>
                      <a:pt x="42" y="148"/>
                      <a:pt x="42" y="148"/>
                      <a:pt x="42" y="148"/>
                    </a:cubicBezTo>
                    <a:cubicBezTo>
                      <a:pt x="99" y="141"/>
                      <a:pt x="99" y="141"/>
                      <a:pt x="99" y="141"/>
                    </a:cubicBezTo>
                    <a:cubicBezTo>
                      <a:pt x="99" y="136"/>
                      <a:pt x="99" y="136"/>
                      <a:pt x="99" y="136"/>
                    </a:cubicBezTo>
                    <a:cubicBezTo>
                      <a:pt x="124" y="125"/>
                      <a:pt x="141" y="100"/>
                      <a:pt x="141" y="71"/>
                    </a:cubicBezTo>
                    <a:cubicBezTo>
                      <a:pt x="141" y="32"/>
                      <a:pt x="110" y="0"/>
                      <a:pt x="71" y="0"/>
                    </a:cubicBezTo>
                    <a:close/>
                    <a:moveTo>
                      <a:pt x="126" y="79"/>
                    </a:moveTo>
                    <a:cubicBezTo>
                      <a:pt x="123" y="79"/>
                      <a:pt x="121" y="76"/>
                      <a:pt x="121" y="73"/>
                    </a:cubicBezTo>
                    <a:cubicBezTo>
                      <a:pt x="121" y="44"/>
                      <a:pt x="97" y="20"/>
                      <a:pt x="68" y="20"/>
                    </a:cubicBezTo>
                    <a:cubicBezTo>
                      <a:pt x="65" y="20"/>
                      <a:pt x="62" y="18"/>
                      <a:pt x="62" y="15"/>
                    </a:cubicBezTo>
                    <a:cubicBezTo>
                      <a:pt x="62" y="12"/>
                      <a:pt x="65" y="9"/>
                      <a:pt x="68" y="9"/>
                    </a:cubicBezTo>
                    <a:cubicBezTo>
                      <a:pt x="103" y="9"/>
                      <a:pt x="132" y="38"/>
                      <a:pt x="132" y="73"/>
                    </a:cubicBezTo>
                    <a:cubicBezTo>
                      <a:pt x="132" y="76"/>
                      <a:pt x="130" y="79"/>
                      <a:pt x="126" y="79"/>
                    </a:cubicBezTo>
                    <a:close/>
                  </a:path>
                </a:pathLst>
              </a:custGeom>
              <a:solidFill>
                <a:schemeClr val="bg1">
                  <a:lumMod val="65000"/>
                </a:schemeClr>
              </a:solidFill>
              <a:ln>
                <a:noFill/>
              </a:ln>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7" name="Freeform 84"/>
              <p:cNvSpPr>
                <a:spLocks noEditPoints="1"/>
              </p:cNvSpPr>
              <p:nvPr/>
            </p:nvSpPr>
            <p:spPr bwMode="auto">
              <a:xfrm>
                <a:off x="4930194" y="3306490"/>
                <a:ext cx="270260" cy="268081"/>
              </a:xfrm>
              <a:custGeom>
                <a:gdLst>
                  <a:gd fmla="*/ 98 w 102" name="T0"/>
                  <a:gd fmla="*/ 0 h 101" name="T1"/>
                  <a:gd fmla="*/ 86 w 102" name="T2"/>
                  <a:gd fmla="*/ 0 h 101" name="T3"/>
                  <a:gd fmla="*/ 84 w 102" name="T4"/>
                  <a:gd fmla="*/ 1 h 101" name="T5"/>
                  <a:gd fmla="*/ 40 w 102" name="T6"/>
                  <a:gd fmla="*/ 39 h 101" name="T7"/>
                  <a:gd fmla="*/ 32 w 102" name="T8"/>
                  <a:gd fmla="*/ 38 h 101" name="T9"/>
                  <a:gd fmla="*/ 0 w 102" name="T10"/>
                  <a:gd fmla="*/ 70 h 101" name="T11"/>
                  <a:gd fmla="*/ 32 w 102" name="T12"/>
                  <a:gd fmla="*/ 101 h 101" name="T13"/>
                  <a:gd fmla="*/ 64 w 102" name="T14"/>
                  <a:gd fmla="*/ 70 h 101" name="T15"/>
                  <a:gd fmla="*/ 61 w 102" name="T16"/>
                  <a:gd fmla="*/ 58 h 101" name="T17"/>
                  <a:gd fmla="*/ 72 w 102" name="T18"/>
                  <a:gd fmla="*/ 54 h 101" name="T19"/>
                  <a:gd fmla="*/ 74 w 102" name="T20"/>
                  <a:gd fmla="*/ 51 h 101" name="T21"/>
                  <a:gd fmla="*/ 74 w 102" name="T22"/>
                  <a:gd fmla="*/ 39 h 101" name="T23"/>
                  <a:gd fmla="*/ 86 w 102" name="T24"/>
                  <a:gd fmla="*/ 38 h 101" name="T25"/>
                  <a:gd fmla="*/ 89 w 102" name="T26"/>
                  <a:gd fmla="*/ 35 h 101" name="T27"/>
                  <a:gd fmla="*/ 90 w 102" name="T28"/>
                  <a:gd fmla="*/ 21 h 101" name="T29"/>
                  <a:gd fmla="*/ 99 w 102" name="T30"/>
                  <a:gd fmla="*/ 19 h 101" name="T31"/>
                  <a:gd fmla="*/ 102 w 102" name="T32"/>
                  <a:gd fmla="*/ 16 h 101" name="T33"/>
                  <a:gd fmla="*/ 102 w 102" name="T34"/>
                  <a:gd fmla="*/ 3 h 101" name="T35"/>
                  <a:gd fmla="*/ 98 w 102" name="T36"/>
                  <a:gd fmla="*/ 0 h 101" name="T37"/>
                  <a:gd fmla="*/ 22 w 102" name="T38"/>
                  <a:gd fmla="*/ 70 h 101" name="T39"/>
                  <a:gd fmla="*/ 31 w 102" name="T40"/>
                  <a:gd fmla="*/ 75 h 101" name="T41"/>
                  <a:gd fmla="*/ 32 w 102" name="T42"/>
                  <a:gd fmla="*/ 79 h 101" name="T43"/>
                  <a:gd fmla="*/ 22 w 102" name="T44"/>
                  <a:gd fmla="*/ 89 h 101" name="T45"/>
                  <a:gd fmla="*/ 13 w 102" name="T46"/>
                  <a:gd fmla="*/ 79 h 101" name="T47"/>
                  <a:gd fmla="*/ 22 w 102" name="T48"/>
                  <a:gd fmla="*/ 70 h 10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00" w="102">
                    <a:moveTo>
                      <a:pt x="98" y="0"/>
                    </a:moveTo>
                    <a:cubicBezTo>
                      <a:pt x="86" y="0"/>
                      <a:pt x="86" y="0"/>
                      <a:pt x="86" y="0"/>
                    </a:cubicBezTo>
                    <a:cubicBezTo>
                      <a:pt x="85" y="0"/>
                      <a:pt x="84" y="0"/>
                      <a:pt x="84" y="1"/>
                    </a:cubicBezTo>
                    <a:cubicBezTo>
                      <a:pt x="40" y="39"/>
                      <a:pt x="40" y="39"/>
                      <a:pt x="40" y="39"/>
                    </a:cubicBezTo>
                    <a:cubicBezTo>
                      <a:pt x="38" y="39"/>
                      <a:pt x="34" y="38"/>
                      <a:pt x="32" y="38"/>
                    </a:cubicBezTo>
                    <a:cubicBezTo>
                      <a:pt x="14" y="38"/>
                      <a:pt x="0" y="52"/>
                      <a:pt x="0" y="70"/>
                    </a:cubicBezTo>
                    <a:cubicBezTo>
                      <a:pt x="0" y="87"/>
                      <a:pt x="14" y="101"/>
                      <a:pt x="32" y="101"/>
                    </a:cubicBezTo>
                    <a:cubicBezTo>
                      <a:pt x="49" y="101"/>
                      <a:pt x="64" y="87"/>
                      <a:pt x="64" y="70"/>
                    </a:cubicBezTo>
                    <a:cubicBezTo>
                      <a:pt x="64" y="64"/>
                      <a:pt x="63" y="61"/>
                      <a:pt x="61" y="58"/>
                    </a:cubicBezTo>
                    <a:cubicBezTo>
                      <a:pt x="72" y="54"/>
                      <a:pt x="72" y="54"/>
                      <a:pt x="72" y="54"/>
                    </a:cubicBezTo>
                    <a:cubicBezTo>
                      <a:pt x="74" y="54"/>
                      <a:pt x="74" y="53"/>
                      <a:pt x="74" y="51"/>
                    </a:cubicBezTo>
                    <a:cubicBezTo>
                      <a:pt x="74" y="39"/>
                      <a:pt x="74" y="39"/>
                      <a:pt x="74" y="39"/>
                    </a:cubicBezTo>
                    <a:cubicBezTo>
                      <a:pt x="86" y="38"/>
                      <a:pt x="86" y="38"/>
                      <a:pt x="86" y="38"/>
                    </a:cubicBezTo>
                    <a:cubicBezTo>
                      <a:pt x="88" y="38"/>
                      <a:pt x="89" y="37"/>
                      <a:pt x="89" y="35"/>
                    </a:cubicBezTo>
                    <a:cubicBezTo>
                      <a:pt x="90" y="21"/>
                      <a:pt x="90" y="21"/>
                      <a:pt x="90" y="21"/>
                    </a:cubicBezTo>
                    <a:cubicBezTo>
                      <a:pt x="99" y="19"/>
                      <a:pt x="99" y="19"/>
                      <a:pt x="99" y="19"/>
                    </a:cubicBezTo>
                    <a:cubicBezTo>
                      <a:pt x="101" y="19"/>
                      <a:pt x="102" y="17"/>
                      <a:pt x="102" y="16"/>
                    </a:cubicBezTo>
                    <a:cubicBezTo>
                      <a:pt x="102" y="3"/>
                      <a:pt x="102" y="3"/>
                      <a:pt x="102" y="3"/>
                    </a:cubicBezTo>
                    <a:cubicBezTo>
                      <a:pt x="102" y="1"/>
                      <a:pt x="100" y="0"/>
                      <a:pt x="98" y="0"/>
                    </a:cubicBezTo>
                    <a:moveTo>
                      <a:pt x="22" y="70"/>
                    </a:moveTo>
                    <a:cubicBezTo>
                      <a:pt x="26" y="70"/>
                      <a:pt x="29" y="72"/>
                      <a:pt x="31" y="75"/>
                    </a:cubicBezTo>
                    <a:cubicBezTo>
                      <a:pt x="32" y="76"/>
                      <a:pt x="32" y="78"/>
                      <a:pt x="32" y="79"/>
                    </a:cubicBezTo>
                    <a:cubicBezTo>
                      <a:pt x="32" y="84"/>
                      <a:pt x="28" y="89"/>
                      <a:pt x="22" y="89"/>
                    </a:cubicBezTo>
                    <a:cubicBezTo>
                      <a:pt x="17" y="89"/>
                      <a:pt x="13" y="84"/>
                      <a:pt x="13" y="79"/>
                    </a:cubicBezTo>
                    <a:cubicBezTo>
                      <a:pt x="13" y="74"/>
                      <a:pt x="17" y="70"/>
                      <a:pt x="22" y="7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Freeform 88"/>
              <p:cNvSpPr>
                <a:spLocks noEditPoints="1"/>
              </p:cNvSpPr>
              <p:nvPr/>
            </p:nvSpPr>
            <p:spPr bwMode="auto">
              <a:xfrm>
                <a:off x="7005851" y="3277709"/>
                <a:ext cx="247376" cy="326927"/>
              </a:xfrm>
              <a:custGeom>
                <a:gdLst>
                  <a:gd fmla="*/ 48 w 93" name="T0"/>
                  <a:gd fmla="*/ 67 h 124" name="T1"/>
                  <a:gd fmla="*/ 47 w 93" name="T2"/>
                  <a:gd fmla="*/ 64 h 124" name="T3"/>
                  <a:gd fmla="*/ 44 w 93" name="T4"/>
                  <a:gd fmla="*/ 65 h 124" name="T5"/>
                  <a:gd fmla="*/ 44 w 93" name="T6"/>
                  <a:gd fmla="*/ 61 h 124" name="T7"/>
                  <a:gd fmla="*/ 40 w 93" name="T8"/>
                  <a:gd fmla="*/ 62 h 124" name="T9"/>
                  <a:gd fmla="*/ 38 w 93" name="T10"/>
                  <a:gd fmla="*/ 70 h 124" name="T11"/>
                  <a:gd fmla="*/ 40 w 93" name="T12"/>
                  <a:gd fmla="*/ 72 h 124" name="T13"/>
                  <a:gd fmla="*/ 48 w 93" name="T14"/>
                  <a:gd fmla="*/ 67 h 124" name="T15"/>
                  <a:gd fmla="*/ 38 w 93" name="T16"/>
                  <a:gd fmla="*/ 71 h 124" name="T17"/>
                  <a:gd fmla="*/ 36 w 93" name="T18"/>
                  <a:gd fmla="*/ 75 h 124" name="T19"/>
                  <a:gd fmla="*/ 40 w 93" name="T20"/>
                  <a:gd fmla="*/ 73 h 124" name="T21"/>
                  <a:gd fmla="*/ 38 w 93" name="T22"/>
                  <a:gd fmla="*/ 71 h 124" name="T23"/>
                  <a:gd fmla="*/ 68 w 93" name="T24"/>
                  <a:gd fmla="*/ 110 h 124" name="T25"/>
                  <a:gd fmla="*/ 12 w 93" name="T26"/>
                  <a:gd fmla="*/ 110 h 124" name="T27"/>
                  <a:gd fmla="*/ 12 w 93" name="T28"/>
                  <a:gd fmla="*/ 33 h 124" name="T29"/>
                  <a:gd fmla="*/ 55 w 93" name="T30"/>
                  <a:gd fmla="*/ 33 h 124" name="T31"/>
                  <a:gd fmla="*/ 65 w 93" name="T32"/>
                  <a:gd fmla="*/ 19 h 124" name="T33"/>
                  <a:gd fmla="*/ 12 w 93" name="T34"/>
                  <a:gd fmla="*/ 19 h 124" name="T35"/>
                  <a:gd fmla="*/ 0 w 93" name="T36"/>
                  <a:gd fmla="*/ 30 h 124" name="T37"/>
                  <a:gd fmla="*/ 0 w 93" name="T38"/>
                  <a:gd fmla="*/ 113 h 124" name="T39"/>
                  <a:gd fmla="*/ 12 w 93" name="T40"/>
                  <a:gd fmla="*/ 124 h 124" name="T41"/>
                  <a:gd fmla="*/ 67 w 93" name="T42"/>
                  <a:gd fmla="*/ 124 h 124" name="T43"/>
                  <a:gd fmla="*/ 79 w 93" name="T44"/>
                  <a:gd fmla="*/ 113 h 124" name="T45"/>
                  <a:gd fmla="*/ 79 w 93" name="T46"/>
                  <a:gd fmla="*/ 33 h 124" name="T47"/>
                  <a:gd fmla="*/ 68 w 93" name="T48"/>
                  <a:gd fmla="*/ 49 h 124" name="T49"/>
                  <a:gd fmla="*/ 68 w 93" name="T50"/>
                  <a:gd fmla="*/ 110 h 124" name="T51"/>
                  <a:gd fmla="*/ 77 w 93" name="T52"/>
                  <a:gd fmla="*/ 11 h 124" name="T53"/>
                  <a:gd fmla="*/ 85 w 93" name="T54"/>
                  <a:gd fmla="*/ 16 h 124" name="T55"/>
                  <a:gd fmla="*/ 86 w 93" name="T56"/>
                  <a:gd fmla="*/ 14 h 124" name="T57"/>
                  <a:gd fmla="*/ 79 w 93" name="T58"/>
                  <a:gd fmla="*/ 9 h 124" name="T59"/>
                  <a:gd fmla="*/ 77 w 93" name="T60"/>
                  <a:gd fmla="*/ 11 h 124" name="T61"/>
                  <a:gd fmla="*/ 85 w 93" name="T62"/>
                  <a:gd fmla="*/ 0 h 124" name="T63"/>
                  <a:gd fmla="*/ 82 w 93" name="T64"/>
                  <a:gd fmla="*/ 4 h 124" name="T65"/>
                  <a:gd fmla="*/ 90 w 93" name="T66"/>
                  <a:gd fmla="*/ 9 h 124" name="T67"/>
                  <a:gd fmla="*/ 93 w 93" name="T68"/>
                  <a:gd fmla="*/ 5 h 124" name="T69"/>
                  <a:gd fmla="*/ 85 w 93" name="T70"/>
                  <a:gd fmla="*/ 0 h 124" name="T71"/>
                  <a:gd fmla="*/ 41 w 93" name="T72"/>
                  <a:gd fmla="*/ 61 h 124" name="T73"/>
                  <a:gd fmla="*/ 44 w 93" name="T74"/>
                  <a:gd fmla="*/ 61 h 124" name="T75"/>
                  <a:gd fmla="*/ 44 w 93" name="T76"/>
                  <a:gd fmla="*/ 64 h 124" name="T77"/>
                  <a:gd fmla="*/ 48 w 93" name="T78"/>
                  <a:gd fmla="*/ 64 h 124" name="T79"/>
                  <a:gd fmla="*/ 48 w 93" name="T80"/>
                  <a:gd fmla="*/ 67 h 124" name="T81"/>
                  <a:gd fmla="*/ 84 w 93" name="T82"/>
                  <a:gd fmla="*/ 17 h 124" name="T83"/>
                  <a:gd fmla="*/ 76 w 93" name="T84"/>
                  <a:gd fmla="*/ 12 h 124" name="T85"/>
                  <a:gd fmla="*/ 41 w 93" name="T86"/>
                  <a:gd fmla="*/ 61 h 124" name="T87"/>
                  <a:gd fmla="*/ 79 w 93" name="T88"/>
                  <a:gd fmla="*/ 8 h 124" name="T89"/>
                  <a:gd fmla="*/ 87 w 93" name="T90"/>
                  <a:gd fmla="*/ 13 h 124" name="T91"/>
                  <a:gd fmla="*/ 89 w 93" name="T92"/>
                  <a:gd fmla="*/ 10 h 124" name="T93"/>
                  <a:gd fmla="*/ 82 w 93" name="T94"/>
                  <a:gd fmla="*/ 4 h 124" name="T95"/>
                  <a:gd fmla="*/ 79 w 93" name="T96"/>
                  <a:gd fmla="*/ 8 h 12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4" w="93">
                    <a:moveTo>
                      <a:pt x="48" y="67"/>
                    </a:moveTo>
                    <a:cubicBezTo>
                      <a:pt x="47" y="64"/>
                      <a:pt x="47" y="64"/>
                      <a:pt x="47" y="64"/>
                    </a:cubicBezTo>
                    <a:cubicBezTo>
                      <a:pt x="44" y="65"/>
                      <a:pt x="44" y="65"/>
                      <a:pt x="44" y="65"/>
                    </a:cubicBezTo>
                    <a:cubicBezTo>
                      <a:pt x="44" y="61"/>
                      <a:pt x="44" y="61"/>
                      <a:pt x="44" y="61"/>
                    </a:cubicBezTo>
                    <a:cubicBezTo>
                      <a:pt x="40" y="62"/>
                      <a:pt x="40" y="62"/>
                      <a:pt x="40" y="62"/>
                    </a:cubicBezTo>
                    <a:cubicBezTo>
                      <a:pt x="38" y="70"/>
                      <a:pt x="38" y="70"/>
                      <a:pt x="38" y="70"/>
                    </a:cubicBezTo>
                    <a:cubicBezTo>
                      <a:pt x="39" y="71"/>
                      <a:pt x="40" y="71"/>
                      <a:pt x="40" y="72"/>
                    </a:cubicBezTo>
                    <a:lnTo>
                      <a:pt x="48" y="67"/>
                    </a:lnTo>
                    <a:close/>
                    <a:moveTo>
                      <a:pt x="38" y="71"/>
                    </a:moveTo>
                    <a:cubicBezTo>
                      <a:pt x="36" y="75"/>
                      <a:pt x="36" y="75"/>
                      <a:pt x="36" y="75"/>
                    </a:cubicBezTo>
                    <a:cubicBezTo>
                      <a:pt x="40" y="73"/>
                      <a:pt x="40" y="73"/>
                      <a:pt x="40" y="73"/>
                    </a:cubicBezTo>
                    <a:cubicBezTo>
                      <a:pt x="39" y="72"/>
                      <a:pt x="39" y="71"/>
                      <a:pt x="38" y="71"/>
                    </a:cubicBezTo>
                    <a:close/>
                    <a:moveTo>
                      <a:pt x="68" y="110"/>
                    </a:moveTo>
                    <a:cubicBezTo>
                      <a:pt x="12" y="110"/>
                      <a:pt x="12" y="110"/>
                      <a:pt x="12" y="110"/>
                    </a:cubicBezTo>
                    <a:cubicBezTo>
                      <a:pt x="12" y="33"/>
                      <a:pt x="12" y="33"/>
                      <a:pt x="12" y="33"/>
                    </a:cubicBezTo>
                    <a:cubicBezTo>
                      <a:pt x="55" y="33"/>
                      <a:pt x="55" y="33"/>
                      <a:pt x="55" y="33"/>
                    </a:cubicBezTo>
                    <a:cubicBezTo>
                      <a:pt x="65" y="19"/>
                      <a:pt x="65" y="19"/>
                      <a:pt x="65" y="19"/>
                    </a:cubicBezTo>
                    <a:cubicBezTo>
                      <a:pt x="12" y="19"/>
                      <a:pt x="12" y="19"/>
                      <a:pt x="12" y="19"/>
                    </a:cubicBezTo>
                    <a:cubicBezTo>
                      <a:pt x="6" y="19"/>
                      <a:pt x="0" y="24"/>
                      <a:pt x="0" y="30"/>
                    </a:cubicBezTo>
                    <a:cubicBezTo>
                      <a:pt x="0" y="113"/>
                      <a:pt x="0" y="113"/>
                      <a:pt x="0" y="113"/>
                    </a:cubicBezTo>
                    <a:cubicBezTo>
                      <a:pt x="0" y="119"/>
                      <a:pt x="6" y="124"/>
                      <a:pt x="12" y="124"/>
                    </a:cubicBezTo>
                    <a:cubicBezTo>
                      <a:pt x="67" y="124"/>
                      <a:pt x="67" y="124"/>
                      <a:pt x="67" y="124"/>
                    </a:cubicBezTo>
                    <a:cubicBezTo>
                      <a:pt x="74" y="124"/>
                      <a:pt x="79" y="119"/>
                      <a:pt x="79" y="113"/>
                    </a:cubicBezTo>
                    <a:cubicBezTo>
                      <a:pt x="79" y="33"/>
                      <a:pt x="79" y="33"/>
                      <a:pt x="79" y="33"/>
                    </a:cubicBezTo>
                    <a:cubicBezTo>
                      <a:pt x="68" y="49"/>
                      <a:pt x="68" y="49"/>
                      <a:pt x="68" y="49"/>
                    </a:cubicBezTo>
                    <a:lnTo>
                      <a:pt x="68" y="110"/>
                    </a:lnTo>
                    <a:close/>
                    <a:moveTo>
                      <a:pt x="77" y="11"/>
                    </a:moveTo>
                    <a:cubicBezTo>
                      <a:pt x="85" y="16"/>
                      <a:pt x="85" y="16"/>
                      <a:pt x="85" y="16"/>
                    </a:cubicBezTo>
                    <a:cubicBezTo>
                      <a:pt x="86" y="14"/>
                      <a:pt x="86" y="14"/>
                      <a:pt x="86" y="14"/>
                    </a:cubicBezTo>
                    <a:cubicBezTo>
                      <a:pt x="79" y="9"/>
                      <a:pt x="79" y="9"/>
                      <a:pt x="79" y="9"/>
                    </a:cubicBezTo>
                    <a:lnTo>
                      <a:pt x="77" y="11"/>
                    </a:lnTo>
                    <a:close/>
                    <a:moveTo>
                      <a:pt x="85" y="0"/>
                    </a:moveTo>
                    <a:cubicBezTo>
                      <a:pt x="82" y="4"/>
                      <a:pt x="82" y="4"/>
                      <a:pt x="82" y="4"/>
                    </a:cubicBezTo>
                    <a:cubicBezTo>
                      <a:pt x="90" y="9"/>
                      <a:pt x="90" y="9"/>
                      <a:pt x="90" y="9"/>
                    </a:cubicBezTo>
                    <a:cubicBezTo>
                      <a:pt x="93" y="5"/>
                      <a:pt x="93" y="5"/>
                      <a:pt x="93" y="5"/>
                    </a:cubicBezTo>
                    <a:lnTo>
                      <a:pt x="85" y="0"/>
                    </a:lnTo>
                    <a:close/>
                    <a:moveTo>
                      <a:pt x="41" y="61"/>
                    </a:moveTo>
                    <a:cubicBezTo>
                      <a:pt x="44" y="61"/>
                      <a:pt x="44" y="61"/>
                      <a:pt x="44" y="61"/>
                    </a:cubicBezTo>
                    <a:cubicBezTo>
                      <a:pt x="44" y="64"/>
                      <a:pt x="44" y="64"/>
                      <a:pt x="44" y="64"/>
                    </a:cubicBezTo>
                    <a:cubicBezTo>
                      <a:pt x="48" y="64"/>
                      <a:pt x="48" y="64"/>
                      <a:pt x="48" y="64"/>
                    </a:cubicBezTo>
                    <a:cubicBezTo>
                      <a:pt x="48" y="67"/>
                      <a:pt x="48" y="67"/>
                      <a:pt x="48" y="67"/>
                    </a:cubicBezTo>
                    <a:cubicBezTo>
                      <a:pt x="84" y="17"/>
                      <a:pt x="84" y="17"/>
                      <a:pt x="84" y="17"/>
                    </a:cubicBezTo>
                    <a:cubicBezTo>
                      <a:pt x="76" y="12"/>
                      <a:pt x="76" y="12"/>
                      <a:pt x="76" y="12"/>
                    </a:cubicBezTo>
                    <a:lnTo>
                      <a:pt x="41" y="61"/>
                    </a:lnTo>
                    <a:close/>
                    <a:moveTo>
                      <a:pt x="79" y="8"/>
                    </a:moveTo>
                    <a:cubicBezTo>
                      <a:pt x="87" y="13"/>
                      <a:pt x="87" y="13"/>
                      <a:pt x="87" y="13"/>
                    </a:cubicBezTo>
                    <a:cubicBezTo>
                      <a:pt x="89" y="10"/>
                      <a:pt x="89" y="10"/>
                      <a:pt x="89" y="10"/>
                    </a:cubicBezTo>
                    <a:cubicBezTo>
                      <a:pt x="82" y="4"/>
                      <a:pt x="82" y="4"/>
                      <a:pt x="82" y="4"/>
                    </a:cubicBezTo>
                    <a:lnTo>
                      <a:pt x="79" y="8"/>
                    </a:ln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9" name="Freeform 92"/>
              <p:cNvSpPr>
                <a:spLocks noEditPoints="1"/>
              </p:cNvSpPr>
              <p:nvPr/>
            </p:nvSpPr>
            <p:spPr bwMode="auto">
              <a:xfrm>
                <a:off x="6033956" y="4887922"/>
                <a:ext cx="192887" cy="396673"/>
              </a:xfrm>
              <a:custGeom>
                <a:gdLst>
                  <a:gd fmla="*/ 33 w 72" name="T0"/>
                  <a:gd fmla="*/ 50 h 151" name="T1"/>
                  <a:gd fmla="*/ 33 w 72" name="T2"/>
                  <a:gd fmla="*/ 48 h 151" name="T3"/>
                  <a:gd fmla="*/ 24 w 72" name="T4"/>
                  <a:gd fmla="*/ 49 h 151" name="T5"/>
                  <a:gd fmla="*/ 62 w 72" name="T6"/>
                  <a:gd fmla="*/ 3 h 151" name="T7"/>
                  <a:gd fmla="*/ 28 w 72" name="T8"/>
                  <a:gd fmla="*/ 2 h 151" name="T9"/>
                  <a:gd fmla="*/ 25 w 72" name="T10"/>
                  <a:gd fmla="*/ 3 h 151" name="T11"/>
                  <a:gd fmla="*/ 61 w 72" name="T12"/>
                  <a:gd fmla="*/ 7 h 151" name="T13"/>
                  <a:gd fmla="*/ 49 w 72" name="T14"/>
                  <a:gd fmla="*/ 28 h 151" name="T15"/>
                  <a:gd fmla="*/ 28 w 72" name="T16"/>
                  <a:gd fmla="*/ 42 h 151" name="T17"/>
                  <a:gd fmla="*/ 24 w 72" name="T18"/>
                  <a:gd fmla="*/ 43 h 151" name="T19"/>
                  <a:gd fmla="*/ 33 w 72" name="T20"/>
                  <a:gd fmla="*/ 45 h 151" name="T21"/>
                  <a:gd fmla="*/ 33 w 72" name="T22"/>
                  <a:gd fmla="*/ 42 h 151" name="T23"/>
                  <a:gd fmla="*/ 35 w 72" name="T24"/>
                  <a:gd fmla="*/ 34 h 151" name="T25"/>
                  <a:gd fmla="*/ 70 w 72" name="T26"/>
                  <a:gd fmla="*/ 19 h 151" name="T27"/>
                  <a:gd fmla="*/ 25 w 72" name="T28"/>
                  <a:gd fmla="*/ 47 h 151" name="T29"/>
                  <a:gd fmla="*/ 34 w 72" name="T30"/>
                  <a:gd fmla="*/ 46 h 151" name="T31"/>
                  <a:gd fmla="*/ 25 w 72" name="T32"/>
                  <a:gd fmla="*/ 45 h 151" name="T33"/>
                  <a:gd fmla="*/ 25 w 72" name="T34"/>
                  <a:gd fmla="*/ 47 h 151" name="T35"/>
                  <a:gd fmla="*/ 31 w 72" name="T36"/>
                  <a:gd fmla="*/ 94 h 151" name="T37"/>
                  <a:gd fmla="*/ 51 w 72" name="T38"/>
                  <a:gd fmla="*/ 59 h 151" name="T39"/>
                  <a:gd fmla="*/ 31 w 72" name="T40"/>
                  <a:gd fmla="*/ 63 h 151" name="T41"/>
                  <a:gd fmla="*/ 31 w 72" name="T42"/>
                  <a:gd fmla="*/ 83 h 151" name="T43"/>
                  <a:gd fmla="*/ 33 w 72" name="T44"/>
                  <a:gd fmla="*/ 53 h 151" name="T45"/>
                  <a:gd fmla="*/ 33 w 72" name="T46"/>
                  <a:gd fmla="*/ 51 h 151" name="T47"/>
                  <a:gd fmla="*/ 24 w 72" name="T48"/>
                  <a:gd fmla="*/ 52 h 151" name="T49"/>
                  <a:gd fmla="*/ 54 w 72" name="T50"/>
                  <a:gd fmla="*/ 62 h 151" name="T51"/>
                  <a:gd fmla="*/ 4 w 72" name="T52"/>
                  <a:gd fmla="*/ 62 h 151" name="T53"/>
                  <a:gd fmla="*/ 0 w 72" name="T54"/>
                  <a:gd fmla="*/ 65 h 151" name="T55"/>
                  <a:gd fmla="*/ 29 w 72" name="T56"/>
                  <a:gd fmla="*/ 151 h 151" name="T57"/>
                  <a:gd fmla="*/ 58 w 72" name="T58"/>
                  <a:gd fmla="*/ 65 h 151" name="T59"/>
                  <a:gd fmla="*/ 54 w 72" name="T60"/>
                  <a:gd fmla="*/ 62 h 151" name="T61"/>
                  <a:gd fmla="*/ 27 w 72" name="T62"/>
                  <a:gd fmla="*/ 83 h 151" name="T63"/>
                  <a:gd fmla="*/ 27 w 72" name="T64"/>
                  <a:gd fmla="*/ 63 h 151" name="T65"/>
                  <a:gd fmla="*/ 7 w 72" name="T66"/>
                  <a:gd fmla="*/ 59 h 151" name="T67"/>
                  <a:gd fmla="*/ 27 w 72" name="T68"/>
                  <a:gd fmla="*/ 94 h 151"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1" w="72">
                    <a:moveTo>
                      <a:pt x="25" y="50"/>
                    </a:moveTo>
                    <a:cubicBezTo>
                      <a:pt x="33" y="50"/>
                      <a:pt x="33" y="50"/>
                      <a:pt x="33" y="50"/>
                    </a:cubicBezTo>
                    <a:cubicBezTo>
                      <a:pt x="33" y="50"/>
                      <a:pt x="34" y="50"/>
                      <a:pt x="34" y="49"/>
                    </a:cubicBezTo>
                    <a:cubicBezTo>
                      <a:pt x="34" y="49"/>
                      <a:pt x="33" y="48"/>
                      <a:pt x="33" y="48"/>
                    </a:cubicBezTo>
                    <a:cubicBezTo>
                      <a:pt x="25" y="48"/>
                      <a:pt x="25" y="48"/>
                      <a:pt x="25" y="48"/>
                    </a:cubicBezTo>
                    <a:cubicBezTo>
                      <a:pt x="25" y="48"/>
                      <a:pt x="24" y="49"/>
                      <a:pt x="24" y="49"/>
                    </a:cubicBezTo>
                    <a:cubicBezTo>
                      <a:pt x="24" y="50"/>
                      <a:pt x="25" y="50"/>
                      <a:pt x="25" y="50"/>
                    </a:cubicBezTo>
                    <a:close/>
                    <a:moveTo>
                      <a:pt x="62" y="3"/>
                    </a:moveTo>
                    <a:cubicBezTo>
                      <a:pt x="56" y="1"/>
                      <a:pt x="50" y="3"/>
                      <a:pt x="44" y="5"/>
                    </a:cubicBezTo>
                    <a:cubicBezTo>
                      <a:pt x="37" y="8"/>
                      <a:pt x="32" y="10"/>
                      <a:pt x="28" y="2"/>
                    </a:cubicBezTo>
                    <a:cubicBezTo>
                      <a:pt x="27" y="1"/>
                      <a:pt x="26" y="0"/>
                      <a:pt x="25" y="1"/>
                    </a:cubicBezTo>
                    <a:cubicBezTo>
                      <a:pt x="25" y="1"/>
                      <a:pt x="24" y="2"/>
                      <a:pt x="25" y="3"/>
                    </a:cubicBezTo>
                    <a:cubicBezTo>
                      <a:pt x="30" y="14"/>
                      <a:pt x="38" y="11"/>
                      <a:pt x="45" y="8"/>
                    </a:cubicBezTo>
                    <a:cubicBezTo>
                      <a:pt x="50" y="6"/>
                      <a:pt x="56" y="4"/>
                      <a:pt x="61" y="7"/>
                    </a:cubicBezTo>
                    <a:cubicBezTo>
                      <a:pt x="67" y="9"/>
                      <a:pt x="68" y="14"/>
                      <a:pt x="66" y="18"/>
                    </a:cubicBezTo>
                    <a:cubicBezTo>
                      <a:pt x="65" y="25"/>
                      <a:pt x="58" y="30"/>
                      <a:pt x="49" y="28"/>
                    </a:cubicBezTo>
                    <a:cubicBezTo>
                      <a:pt x="42" y="27"/>
                      <a:pt x="37" y="28"/>
                      <a:pt x="33" y="31"/>
                    </a:cubicBezTo>
                    <a:cubicBezTo>
                      <a:pt x="28" y="35"/>
                      <a:pt x="28" y="41"/>
                      <a:pt x="28" y="42"/>
                    </a:cubicBezTo>
                    <a:cubicBezTo>
                      <a:pt x="25" y="42"/>
                      <a:pt x="25" y="42"/>
                      <a:pt x="25" y="42"/>
                    </a:cubicBezTo>
                    <a:cubicBezTo>
                      <a:pt x="25" y="42"/>
                      <a:pt x="24" y="43"/>
                      <a:pt x="24" y="43"/>
                    </a:cubicBezTo>
                    <a:cubicBezTo>
                      <a:pt x="24" y="44"/>
                      <a:pt x="25" y="45"/>
                      <a:pt x="25" y="45"/>
                    </a:cubicBezTo>
                    <a:cubicBezTo>
                      <a:pt x="33" y="45"/>
                      <a:pt x="33" y="45"/>
                      <a:pt x="33" y="45"/>
                    </a:cubicBezTo>
                    <a:cubicBezTo>
                      <a:pt x="33" y="45"/>
                      <a:pt x="34" y="44"/>
                      <a:pt x="34" y="43"/>
                    </a:cubicBezTo>
                    <a:cubicBezTo>
                      <a:pt x="34" y="43"/>
                      <a:pt x="33" y="42"/>
                      <a:pt x="33" y="42"/>
                    </a:cubicBezTo>
                    <a:cubicBezTo>
                      <a:pt x="31" y="42"/>
                      <a:pt x="31" y="42"/>
                      <a:pt x="31" y="42"/>
                    </a:cubicBezTo>
                    <a:cubicBezTo>
                      <a:pt x="31" y="41"/>
                      <a:pt x="32" y="37"/>
                      <a:pt x="35" y="34"/>
                    </a:cubicBezTo>
                    <a:cubicBezTo>
                      <a:pt x="38" y="31"/>
                      <a:pt x="42" y="31"/>
                      <a:pt x="48" y="32"/>
                    </a:cubicBezTo>
                    <a:cubicBezTo>
                      <a:pt x="59" y="34"/>
                      <a:pt x="67" y="27"/>
                      <a:pt x="70" y="19"/>
                    </a:cubicBezTo>
                    <a:cubicBezTo>
                      <a:pt x="72" y="12"/>
                      <a:pt x="69" y="6"/>
                      <a:pt x="62" y="3"/>
                    </a:cubicBezTo>
                    <a:close/>
                    <a:moveTo>
                      <a:pt x="25" y="47"/>
                    </a:moveTo>
                    <a:cubicBezTo>
                      <a:pt x="33" y="47"/>
                      <a:pt x="33" y="47"/>
                      <a:pt x="33" y="47"/>
                    </a:cubicBezTo>
                    <a:cubicBezTo>
                      <a:pt x="33" y="47"/>
                      <a:pt x="34" y="47"/>
                      <a:pt x="34" y="46"/>
                    </a:cubicBezTo>
                    <a:cubicBezTo>
                      <a:pt x="34" y="46"/>
                      <a:pt x="33" y="45"/>
                      <a:pt x="33" y="45"/>
                    </a:cubicBezTo>
                    <a:cubicBezTo>
                      <a:pt x="25" y="45"/>
                      <a:pt x="25" y="45"/>
                      <a:pt x="25" y="45"/>
                    </a:cubicBezTo>
                    <a:cubicBezTo>
                      <a:pt x="25" y="45"/>
                      <a:pt x="24" y="46"/>
                      <a:pt x="24" y="46"/>
                    </a:cubicBezTo>
                    <a:cubicBezTo>
                      <a:pt x="24" y="47"/>
                      <a:pt x="25" y="47"/>
                      <a:pt x="25" y="47"/>
                    </a:cubicBezTo>
                    <a:close/>
                    <a:moveTo>
                      <a:pt x="31" y="83"/>
                    </a:moveTo>
                    <a:cubicBezTo>
                      <a:pt x="31" y="94"/>
                      <a:pt x="31" y="94"/>
                      <a:pt x="31" y="94"/>
                    </a:cubicBezTo>
                    <a:cubicBezTo>
                      <a:pt x="42" y="93"/>
                      <a:pt x="51" y="79"/>
                      <a:pt x="51" y="62"/>
                    </a:cubicBezTo>
                    <a:cubicBezTo>
                      <a:pt x="51" y="61"/>
                      <a:pt x="51" y="60"/>
                      <a:pt x="51" y="59"/>
                    </a:cubicBezTo>
                    <a:cubicBezTo>
                      <a:pt x="51" y="59"/>
                      <a:pt x="40" y="55"/>
                      <a:pt x="31" y="54"/>
                    </a:cubicBezTo>
                    <a:cubicBezTo>
                      <a:pt x="31" y="63"/>
                      <a:pt x="31" y="63"/>
                      <a:pt x="31" y="63"/>
                    </a:cubicBezTo>
                    <a:cubicBezTo>
                      <a:pt x="33" y="65"/>
                      <a:pt x="34" y="69"/>
                      <a:pt x="34" y="73"/>
                    </a:cubicBezTo>
                    <a:cubicBezTo>
                      <a:pt x="34" y="78"/>
                      <a:pt x="33" y="82"/>
                      <a:pt x="31" y="83"/>
                    </a:cubicBezTo>
                    <a:close/>
                    <a:moveTo>
                      <a:pt x="25" y="53"/>
                    </a:moveTo>
                    <a:cubicBezTo>
                      <a:pt x="33" y="53"/>
                      <a:pt x="33" y="53"/>
                      <a:pt x="33" y="53"/>
                    </a:cubicBezTo>
                    <a:cubicBezTo>
                      <a:pt x="33" y="53"/>
                      <a:pt x="34" y="53"/>
                      <a:pt x="34" y="52"/>
                    </a:cubicBezTo>
                    <a:cubicBezTo>
                      <a:pt x="34" y="52"/>
                      <a:pt x="33" y="51"/>
                      <a:pt x="33" y="51"/>
                    </a:cubicBezTo>
                    <a:cubicBezTo>
                      <a:pt x="25" y="51"/>
                      <a:pt x="25" y="51"/>
                      <a:pt x="25" y="51"/>
                    </a:cubicBezTo>
                    <a:cubicBezTo>
                      <a:pt x="25" y="51"/>
                      <a:pt x="24" y="52"/>
                      <a:pt x="24" y="52"/>
                    </a:cubicBezTo>
                    <a:cubicBezTo>
                      <a:pt x="24" y="53"/>
                      <a:pt x="25" y="53"/>
                      <a:pt x="25" y="53"/>
                    </a:cubicBezTo>
                    <a:close/>
                    <a:moveTo>
                      <a:pt x="54" y="62"/>
                    </a:moveTo>
                    <a:cubicBezTo>
                      <a:pt x="54" y="82"/>
                      <a:pt x="43" y="98"/>
                      <a:pt x="29" y="98"/>
                    </a:cubicBezTo>
                    <a:cubicBezTo>
                      <a:pt x="15" y="98"/>
                      <a:pt x="4" y="82"/>
                      <a:pt x="4" y="62"/>
                    </a:cubicBezTo>
                    <a:cubicBezTo>
                      <a:pt x="4" y="61"/>
                      <a:pt x="4" y="60"/>
                      <a:pt x="4" y="59"/>
                    </a:cubicBezTo>
                    <a:cubicBezTo>
                      <a:pt x="0" y="65"/>
                      <a:pt x="0" y="65"/>
                      <a:pt x="0" y="65"/>
                    </a:cubicBezTo>
                    <a:cubicBezTo>
                      <a:pt x="0" y="119"/>
                      <a:pt x="0" y="119"/>
                      <a:pt x="0" y="119"/>
                    </a:cubicBezTo>
                    <a:cubicBezTo>
                      <a:pt x="0" y="137"/>
                      <a:pt x="13" y="151"/>
                      <a:pt x="29" y="151"/>
                    </a:cubicBezTo>
                    <a:cubicBezTo>
                      <a:pt x="45" y="151"/>
                      <a:pt x="58" y="137"/>
                      <a:pt x="58" y="119"/>
                    </a:cubicBezTo>
                    <a:cubicBezTo>
                      <a:pt x="58" y="65"/>
                      <a:pt x="58" y="65"/>
                      <a:pt x="58" y="65"/>
                    </a:cubicBezTo>
                    <a:cubicBezTo>
                      <a:pt x="54" y="59"/>
                      <a:pt x="54" y="59"/>
                      <a:pt x="54" y="59"/>
                    </a:cubicBezTo>
                    <a:cubicBezTo>
                      <a:pt x="54" y="60"/>
                      <a:pt x="54" y="61"/>
                      <a:pt x="54" y="62"/>
                    </a:cubicBezTo>
                    <a:close/>
                    <a:moveTo>
                      <a:pt x="27" y="94"/>
                    </a:moveTo>
                    <a:cubicBezTo>
                      <a:pt x="27" y="83"/>
                      <a:pt x="27" y="83"/>
                      <a:pt x="27" y="83"/>
                    </a:cubicBezTo>
                    <a:cubicBezTo>
                      <a:pt x="25" y="82"/>
                      <a:pt x="24" y="78"/>
                      <a:pt x="24" y="73"/>
                    </a:cubicBezTo>
                    <a:cubicBezTo>
                      <a:pt x="24" y="69"/>
                      <a:pt x="25" y="65"/>
                      <a:pt x="27" y="63"/>
                    </a:cubicBezTo>
                    <a:cubicBezTo>
                      <a:pt x="27" y="54"/>
                      <a:pt x="27" y="54"/>
                      <a:pt x="27" y="54"/>
                    </a:cubicBezTo>
                    <a:cubicBezTo>
                      <a:pt x="18" y="55"/>
                      <a:pt x="7" y="59"/>
                      <a:pt x="7" y="59"/>
                    </a:cubicBezTo>
                    <a:cubicBezTo>
                      <a:pt x="7" y="60"/>
                      <a:pt x="7" y="61"/>
                      <a:pt x="7" y="62"/>
                    </a:cubicBezTo>
                    <a:cubicBezTo>
                      <a:pt x="7" y="79"/>
                      <a:pt x="16" y="93"/>
                      <a:pt x="27" y="94"/>
                    </a:cubicBez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4" name="Group 111"/>
          <p:cNvGrpSpPr>
            <a:grpSpLocks noChangeAspect="1"/>
          </p:cNvGrpSpPr>
          <p:nvPr/>
        </p:nvGrpSpPr>
        <p:grpSpPr>
          <a:xfrm>
            <a:off x="6244081" y="3364731"/>
            <a:ext cx="448282" cy="55153"/>
            <a:chOff x="3557" y="1318"/>
            <a:chExt cx="390" cy="48"/>
          </a:xfrm>
          <a:solidFill>
            <a:schemeClr val="bg1">
              <a:lumMod val="65000"/>
            </a:schemeClr>
          </a:solidFill>
        </p:grpSpPr>
        <p:sp>
          <p:nvSpPr>
            <p:cNvPr id="65" name="Freeform 112"/>
            <p:cNvSpPr/>
            <p:nvPr/>
          </p:nvSpPr>
          <p:spPr bwMode="auto">
            <a:xfrm>
              <a:off x="3557" y="1318"/>
              <a:ext cx="40"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1 w 17" name="T32"/>
                <a:gd fmla="*/ 5 h 17" name="T33"/>
                <a:gd fmla="*/ 4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3"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1" y="8"/>
                    <a:pt x="1" y="8"/>
                    <a:pt x="1" y="8"/>
                  </a:cubicBezTo>
                  <a:cubicBezTo>
                    <a:pt x="0" y="7"/>
                    <a:pt x="0" y="5"/>
                    <a:pt x="1" y="5"/>
                  </a:cubicBezTo>
                  <a:cubicBezTo>
                    <a:pt x="4" y="5"/>
                    <a:pt x="4" y="5"/>
                    <a:pt x="4"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6" name="Freeform 113"/>
            <p:cNvSpPr/>
            <p:nvPr/>
          </p:nvSpPr>
          <p:spPr bwMode="auto">
            <a:xfrm>
              <a:off x="3605" y="1318"/>
              <a:ext cx="43"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3 w 18" name="T16"/>
                <a:gd fmla="*/ 16 h 17" name="T17"/>
                <a:gd fmla="*/ 10 w 18" name="T18"/>
                <a:gd fmla="*/ 15 h 17" name="T19"/>
                <a:gd fmla="*/ 8 w 18" name="T20"/>
                <a:gd fmla="*/ 15 h 17" name="T21"/>
                <a:gd fmla="*/ 6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3"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3" y="16"/>
                  </a:cubicBezTo>
                  <a:cubicBezTo>
                    <a:pt x="10" y="15"/>
                    <a:pt x="10" y="15"/>
                    <a:pt x="10" y="15"/>
                  </a:cubicBezTo>
                  <a:cubicBezTo>
                    <a:pt x="9" y="14"/>
                    <a:pt x="9" y="14"/>
                    <a:pt x="8" y="15"/>
                  </a:cubicBezTo>
                  <a:cubicBezTo>
                    <a:pt x="6" y="16"/>
                    <a:pt x="6" y="16"/>
                    <a:pt x="6" y="16"/>
                  </a:cubicBezTo>
                  <a:cubicBezTo>
                    <a:pt x="5"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7" name="Freeform 114"/>
            <p:cNvSpPr/>
            <p:nvPr/>
          </p:nvSpPr>
          <p:spPr bwMode="auto">
            <a:xfrm>
              <a:off x="3655" y="1318"/>
              <a:ext cx="44"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2 w 18" name="T16"/>
                <a:gd fmla="*/ 16 h 17" name="T17"/>
                <a:gd fmla="*/ 10 w 18" name="T18"/>
                <a:gd fmla="*/ 15 h 17" name="T19"/>
                <a:gd fmla="*/ 8 w 18" name="T20"/>
                <a:gd fmla="*/ 15 h 17" name="T21"/>
                <a:gd fmla="*/ 5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3" y="17"/>
                    <a:pt x="12" y="16"/>
                  </a:cubicBezTo>
                  <a:cubicBezTo>
                    <a:pt x="10" y="15"/>
                    <a:pt x="10" y="15"/>
                    <a:pt x="10" y="15"/>
                  </a:cubicBezTo>
                  <a:cubicBezTo>
                    <a:pt x="9" y="14"/>
                    <a:pt x="9" y="14"/>
                    <a:pt x="8" y="15"/>
                  </a:cubicBezTo>
                  <a:cubicBezTo>
                    <a:pt x="5" y="16"/>
                    <a:pt x="5" y="16"/>
                    <a:pt x="5"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5"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8" name="Freeform 115"/>
            <p:cNvSpPr/>
            <p:nvPr/>
          </p:nvSpPr>
          <p:spPr bwMode="auto">
            <a:xfrm>
              <a:off x="3706" y="1318"/>
              <a:ext cx="41" cy="48"/>
            </a:xfrm>
            <a:custGeom>
              <a:gdLst>
                <a:gd fmla="*/ 10 w 17" name="T0"/>
                <a:gd fmla="*/ 1 h 17" name="T1"/>
                <a:gd fmla="*/ 11 w 17" name="T2"/>
                <a:gd fmla="*/ 4 h 17" name="T3"/>
                <a:gd fmla="*/ 13 w 17" name="T4"/>
                <a:gd fmla="*/ 5 h 17" name="T5"/>
                <a:gd fmla="*/ 16 w 17" name="T6"/>
                <a:gd fmla="*/ 5 h 17" name="T7"/>
                <a:gd fmla="*/ 17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2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4" y="11"/>
                    <a:pt x="3" y="10"/>
                    <a:pt x="3" y="10"/>
                  </a:cubicBezTo>
                  <a:cubicBezTo>
                    <a:pt x="1" y="8"/>
                    <a:pt x="1" y="8"/>
                    <a:pt x="1" y="8"/>
                  </a:cubicBezTo>
                  <a:cubicBezTo>
                    <a:pt x="0" y="7"/>
                    <a:pt x="0" y="5"/>
                    <a:pt x="2" y="5"/>
                  </a:cubicBezTo>
                  <a:cubicBezTo>
                    <a:pt x="5" y="5"/>
                    <a:pt x="5" y="5"/>
                    <a:pt x="5" y="5"/>
                  </a:cubicBezTo>
                  <a:cubicBezTo>
                    <a:pt x="5" y="5"/>
                    <a:pt x="6"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9" name="Freeform 116"/>
            <p:cNvSpPr/>
            <p:nvPr/>
          </p:nvSpPr>
          <p:spPr bwMode="auto">
            <a:xfrm>
              <a:off x="3756" y="1318"/>
              <a:ext cx="41"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1 w 17" name="T30"/>
                <a:gd fmla="*/ 8 h 17" name="T31"/>
                <a:gd fmla="*/ 1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7" y="5"/>
                    <a:pt x="17" y="7"/>
                    <a:pt x="16" y="8"/>
                  </a:cubicBezTo>
                  <a:cubicBezTo>
                    <a:pt x="14" y="10"/>
                    <a:pt x="14" y="10"/>
                    <a:pt x="14" y="10"/>
                  </a:cubicBezTo>
                  <a:cubicBezTo>
                    <a:pt x="14" y="10"/>
                    <a:pt x="14" y="11"/>
                    <a:pt x="14" y="11"/>
                  </a:cubicBezTo>
                  <a:cubicBezTo>
                    <a:pt x="14" y="14"/>
                    <a:pt x="14" y="14"/>
                    <a:pt x="14" y="14"/>
                  </a:cubicBezTo>
                  <a:cubicBezTo>
                    <a:pt x="14" y="16"/>
                    <a:pt x="13" y="17"/>
                    <a:pt x="12" y="16"/>
                  </a:cubicBezTo>
                  <a:cubicBezTo>
                    <a:pt x="9" y="15"/>
                    <a:pt x="9" y="15"/>
                    <a:pt x="9" y="15"/>
                  </a:cubicBezTo>
                  <a:cubicBezTo>
                    <a:pt x="9" y="14"/>
                    <a:pt x="8" y="14"/>
                    <a:pt x="8" y="15"/>
                  </a:cubicBezTo>
                  <a:cubicBezTo>
                    <a:pt x="5" y="16"/>
                    <a:pt x="5" y="16"/>
                    <a:pt x="5" y="16"/>
                  </a:cubicBezTo>
                  <a:cubicBezTo>
                    <a:pt x="4" y="17"/>
                    <a:pt x="3" y="16"/>
                    <a:pt x="3" y="14"/>
                  </a:cubicBezTo>
                  <a:cubicBezTo>
                    <a:pt x="3" y="11"/>
                    <a:pt x="3" y="11"/>
                    <a:pt x="3" y="11"/>
                  </a:cubicBezTo>
                  <a:cubicBezTo>
                    <a:pt x="3" y="11"/>
                    <a:pt x="3" y="10"/>
                    <a:pt x="3" y="10"/>
                  </a:cubicBezTo>
                  <a:cubicBezTo>
                    <a:pt x="1" y="8"/>
                    <a:pt x="1" y="8"/>
                    <a:pt x="1" y="8"/>
                  </a:cubicBezTo>
                  <a:cubicBezTo>
                    <a:pt x="0" y="7"/>
                    <a:pt x="0" y="5"/>
                    <a:pt x="1" y="5"/>
                  </a:cubicBezTo>
                  <a:cubicBezTo>
                    <a:pt x="5" y="5"/>
                    <a:pt x="5" y="5"/>
                    <a:pt x="5" y="5"/>
                  </a:cubicBezTo>
                  <a:cubicBezTo>
                    <a:pt x="5" y="5"/>
                    <a:pt x="5" y="4"/>
                    <a:pt x="6" y="4"/>
                  </a:cubicBezTo>
                  <a:cubicBezTo>
                    <a:pt x="7" y="1"/>
                    <a:pt x="7" y="1"/>
                    <a:pt x="7" y="1"/>
                  </a:cubicBezTo>
                  <a:cubicBezTo>
                    <a:pt x="8"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0" name="Freeform 117"/>
            <p:cNvSpPr/>
            <p:nvPr/>
          </p:nvSpPr>
          <p:spPr bwMode="auto">
            <a:xfrm>
              <a:off x="3807" y="1318"/>
              <a:ext cx="41" cy="48"/>
            </a:xfrm>
            <a:custGeom>
              <a:gdLst>
                <a:gd fmla="*/ 10 w 17" name="T0"/>
                <a:gd fmla="*/ 1 h 17" name="T1"/>
                <a:gd fmla="*/ 11 w 17" name="T2"/>
                <a:gd fmla="*/ 4 h 17" name="T3"/>
                <a:gd fmla="*/ 12 w 17" name="T4"/>
                <a:gd fmla="*/ 5 h 17" name="T5"/>
                <a:gd fmla="*/ 15 w 17" name="T6"/>
                <a:gd fmla="*/ 5 h 17" name="T7"/>
                <a:gd fmla="*/ 16 w 17" name="T8"/>
                <a:gd fmla="*/ 8 h 17" name="T9"/>
                <a:gd fmla="*/ 14 w 17" name="T10"/>
                <a:gd fmla="*/ 10 h 17" name="T11"/>
                <a:gd fmla="*/ 13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3 w 17" name="T26"/>
                <a:gd fmla="*/ 11 h 17" name="T27"/>
                <a:gd fmla="*/ 3 w 17" name="T28"/>
                <a:gd fmla="*/ 10 h 17" name="T29"/>
                <a:gd fmla="*/ 0 w 17" name="T30"/>
                <a:gd fmla="*/ 8 h 17" name="T31"/>
                <a:gd fmla="*/ 1 w 17" name="T32"/>
                <a:gd fmla="*/ 5 h 17" name="T33"/>
                <a:gd fmla="*/ 4 w 17" name="T34"/>
                <a:gd fmla="*/ 5 h 17" name="T35"/>
                <a:gd fmla="*/ 5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1" y="4"/>
                    <a:pt x="11" y="4"/>
                    <a:pt x="11" y="4"/>
                  </a:cubicBezTo>
                  <a:cubicBezTo>
                    <a:pt x="11" y="4"/>
                    <a:pt x="12" y="5"/>
                    <a:pt x="12" y="5"/>
                  </a:cubicBezTo>
                  <a:cubicBezTo>
                    <a:pt x="15" y="5"/>
                    <a:pt x="15" y="5"/>
                    <a:pt x="15" y="5"/>
                  </a:cubicBezTo>
                  <a:cubicBezTo>
                    <a:pt x="16" y="5"/>
                    <a:pt x="17" y="7"/>
                    <a:pt x="16" y="8"/>
                  </a:cubicBezTo>
                  <a:cubicBezTo>
                    <a:pt x="14" y="10"/>
                    <a:pt x="14" y="10"/>
                    <a:pt x="14" y="10"/>
                  </a:cubicBezTo>
                  <a:cubicBezTo>
                    <a:pt x="14" y="10"/>
                    <a:pt x="13" y="11"/>
                    <a:pt x="13" y="11"/>
                  </a:cubicBezTo>
                  <a:cubicBezTo>
                    <a:pt x="14" y="14"/>
                    <a:pt x="14" y="14"/>
                    <a:pt x="14" y="14"/>
                  </a:cubicBezTo>
                  <a:cubicBezTo>
                    <a:pt x="14" y="16"/>
                    <a:pt x="13" y="17"/>
                    <a:pt x="12" y="16"/>
                  </a:cubicBezTo>
                  <a:cubicBezTo>
                    <a:pt x="9" y="15"/>
                    <a:pt x="9" y="15"/>
                    <a:pt x="9" y="15"/>
                  </a:cubicBezTo>
                  <a:cubicBezTo>
                    <a:pt x="8" y="14"/>
                    <a:pt x="8" y="14"/>
                    <a:pt x="8" y="15"/>
                  </a:cubicBezTo>
                  <a:cubicBezTo>
                    <a:pt x="5" y="16"/>
                    <a:pt x="5" y="16"/>
                    <a:pt x="5" y="16"/>
                  </a:cubicBezTo>
                  <a:cubicBezTo>
                    <a:pt x="4" y="17"/>
                    <a:pt x="2" y="16"/>
                    <a:pt x="3" y="14"/>
                  </a:cubicBezTo>
                  <a:cubicBezTo>
                    <a:pt x="3" y="11"/>
                    <a:pt x="3" y="11"/>
                    <a:pt x="3" y="11"/>
                  </a:cubicBezTo>
                  <a:cubicBezTo>
                    <a:pt x="3" y="11"/>
                    <a:pt x="3" y="10"/>
                    <a:pt x="3" y="10"/>
                  </a:cubicBezTo>
                  <a:cubicBezTo>
                    <a:pt x="0" y="8"/>
                    <a:pt x="0" y="8"/>
                    <a:pt x="0" y="8"/>
                  </a:cubicBezTo>
                  <a:cubicBezTo>
                    <a:pt x="0" y="7"/>
                    <a:pt x="0" y="5"/>
                    <a:pt x="1" y="5"/>
                  </a:cubicBezTo>
                  <a:cubicBezTo>
                    <a:pt x="4" y="5"/>
                    <a:pt x="4" y="5"/>
                    <a:pt x="4" y="5"/>
                  </a:cubicBezTo>
                  <a:cubicBezTo>
                    <a:pt x="5" y="5"/>
                    <a:pt x="5" y="4"/>
                    <a:pt x="5" y="4"/>
                  </a:cubicBezTo>
                  <a:cubicBezTo>
                    <a:pt x="7" y="1"/>
                    <a:pt x="7" y="1"/>
                    <a:pt x="7" y="1"/>
                  </a:cubicBezTo>
                  <a:cubicBezTo>
                    <a:pt x="7" y="0"/>
                    <a:pt x="9"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1" name="Freeform 118"/>
            <p:cNvSpPr/>
            <p:nvPr/>
          </p:nvSpPr>
          <p:spPr bwMode="auto">
            <a:xfrm>
              <a:off x="3855" y="1318"/>
              <a:ext cx="43" cy="48"/>
            </a:xfrm>
            <a:custGeom>
              <a:gdLst>
                <a:gd fmla="*/ 10 w 18" name="T0"/>
                <a:gd fmla="*/ 1 h 17" name="T1"/>
                <a:gd fmla="*/ 12 w 18" name="T2"/>
                <a:gd fmla="*/ 4 h 17" name="T3"/>
                <a:gd fmla="*/ 13 w 18" name="T4"/>
                <a:gd fmla="*/ 5 h 17" name="T5"/>
                <a:gd fmla="*/ 16 w 18" name="T6"/>
                <a:gd fmla="*/ 5 h 17" name="T7"/>
                <a:gd fmla="*/ 17 w 18" name="T8"/>
                <a:gd fmla="*/ 8 h 17" name="T9"/>
                <a:gd fmla="*/ 15 w 18" name="T10"/>
                <a:gd fmla="*/ 10 h 17" name="T11"/>
                <a:gd fmla="*/ 14 w 18" name="T12"/>
                <a:gd fmla="*/ 11 h 17" name="T13"/>
                <a:gd fmla="*/ 15 w 18" name="T14"/>
                <a:gd fmla="*/ 14 h 17" name="T15"/>
                <a:gd fmla="*/ 12 w 18" name="T16"/>
                <a:gd fmla="*/ 16 h 17" name="T17"/>
                <a:gd fmla="*/ 10 w 18" name="T18"/>
                <a:gd fmla="*/ 15 h 17" name="T19"/>
                <a:gd fmla="*/ 8 w 18" name="T20"/>
                <a:gd fmla="*/ 15 h 17" name="T21"/>
                <a:gd fmla="*/ 6 w 18" name="T22"/>
                <a:gd fmla="*/ 16 h 17" name="T23"/>
                <a:gd fmla="*/ 3 w 18" name="T24"/>
                <a:gd fmla="*/ 14 h 17" name="T25"/>
                <a:gd fmla="*/ 4 w 18" name="T26"/>
                <a:gd fmla="*/ 11 h 17" name="T27"/>
                <a:gd fmla="*/ 3 w 18" name="T28"/>
                <a:gd fmla="*/ 10 h 17" name="T29"/>
                <a:gd fmla="*/ 1 w 18" name="T30"/>
                <a:gd fmla="*/ 8 h 17" name="T31"/>
                <a:gd fmla="*/ 2 w 18" name="T32"/>
                <a:gd fmla="*/ 5 h 17" name="T33"/>
                <a:gd fmla="*/ 5 w 18" name="T34"/>
                <a:gd fmla="*/ 5 h 17" name="T35"/>
                <a:gd fmla="*/ 6 w 18" name="T36"/>
                <a:gd fmla="*/ 4 h 17" name="T37"/>
                <a:gd fmla="*/ 8 w 18" name="T38"/>
                <a:gd fmla="*/ 1 h 17" name="T39"/>
                <a:gd fmla="*/ 10 w 18"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8">
                  <a:moveTo>
                    <a:pt x="10" y="1"/>
                  </a:moveTo>
                  <a:cubicBezTo>
                    <a:pt x="12" y="4"/>
                    <a:pt x="12" y="4"/>
                    <a:pt x="12" y="4"/>
                  </a:cubicBezTo>
                  <a:cubicBezTo>
                    <a:pt x="12" y="4"/>
                    <a:pt x="12" y="5"/>
                    <a:pt x="13" y="5"/>
                  </a:cubicBezTo>
                  <a:cubicBezTo>
                    <a:pt x="16" y="5"/>
                    <a:pt x="16" y="5"/>
                    <a:pt x="16" y="5"/>
                  </a:cubicBezTo>
                  <a:cubicBezTo>
                    <a:pt x="17" y="5"/>
                    <a:pt x="18" y="7"/>
                    <a:pt x="17" y="8"/>
                  </a:cubicBezTo>
                  <a:cubicBezTo>
                    <a:pt x="15" y="10"/>
                    <a:pt x="15" y="10"/>
                    <a:pt x="15" y="10"/>
                  </a:cubicBezTo>
                  <a:cubicBezTo>
                    <a:pt x="14" y="10"/>
                    <a:pt x="14" y="11"/>
                    <a:pt x="14" y="11"/>
                  </a:cubicBezTo>
                  <a:cubicBezTo>
                    <a:pt x="15" y="14"/>
                    <a:pt x="15" y="14"/>
                    <a:pt x="15" y="14"/>
                  </a:cubicBezTo>
                  <a:cubicBezTo>
                    <a:pt x="15" y="16"/>
                    <a:pt x="14" y="17"/>
                    <a:pt x="12" y="16"/>
                  </a:cubicBezTo>
                  <a:cubicBezTo>
                    <a:pt x="10" y="15"/>
                    <a:pt x="10" y="15"/>
                    <a:pt x="10" y="15"/>
                  </a:cubicBezTo>
                  <a:cubicBezTo>
                    <a:pt x="9" y="14"/>
                    <a:pt x="9" y="14"/>
                    <a:pt x="8" y="15"/>
                  </a:cubicBezTo>
                  <a:cubicBezTo>
                    <a:pt x="6" y="16"/>
                    <a:pt x="6" y="16"/>
                    <a:pt x="6" y="16"/>
                  </a:cubicBezTo>
                  <a:cubicBezTo>
                    <a:pt x="4" y="17"/>
                    <a:pt x="3" y="16"/>
                    <a:pt x="3" y="14"/>
                  </a:cubicBezTo>
                  <a:cubicBezTo>
                    <a:pt x="4" y="11"/>
                    <a:pt x="4" y="11"/>
                    <a:pt x="4" y="11"/>
                  </a:cubicBezTo>
                  <a:cubicBezTo>
                    <a:pt x="4" y="11"/>
                    <a:pt x="4" y="10"/>
                    <a:pt x="3" y="10"/>
                  </a:cubicBezTo>
                  <a:cubicBezTo>
                    <a:pt x="1" y="8"/>
                    <a:pt x="1" y="8"/>
                    <a:pt x="1" y="8"/>
                  </a:cubicBezTo>
                  <a:cubicBezTo>
                    <a:pt x="0" y="7"/>
                    <a:pt x="1" y="5"/>
                    <a:pt x="2" y="5"/>
                  </a:cubicBezTo>
                  <a:cubicBezTo>
                    <a:pt x="5" y="5"/>
                    <a:pt x="5" y="5"/>
                    <a:pt x="5" y="5"/>
                  </a:cubicBezTo>
                  <a:cubicBezTo>
                    <a:pt x="6" y="5"/>
                    <a:pt x="6" y="4"/>
                    <a:pt x="6" y="4"/>
                  </a:cubicBezTo>
                  <a:cubicBezTo>
                    <a:pt x="8" y="1"/>
                    <a:pt x="8" y="1"/>
                    <a:pt x="8"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2" name="Freeform 119"/>
            <p:cNvSpPr/>
            <p:nvPr/>
          </p:nvSpPr>
          <p:spPr bwMode="auto">
            <a:xfrm>
              <a:off x="3906" y="1318"/>
              <a:ext cx="41" cy="48"/>
            </a:xfrm>
            <a:custGeom>
              <a:gdLst>
                <a:gd fmla="*/ 10 w 17" name="T0"/>
                <a:gd fmla="*/ 1 h 17" name="T1"/>
                <a:gd fmla="*/ 12 w 17" name="T2"/>
                <a:gd fmla="*/ 4 h 17" name="T3"/>
                <a:gd fmla="*/ 13 w 17" name="T4"/>
                <a:gd fmla="*/ 5 h 17" name="T5"/>
                <a:gd fmla="*/ 16 w 17" name="T6"/>
                <a:gd fmla="*/ 5 h 17" name="T7"/>
                <a:gd fmla="*/ 17 w 17" name="T8"/>
                <a:gd fmla="*/ 8 h 17" name="T9"/>
                <a:gd fmla="*/ 14 w 17" name="T10"/>
                <a:gd fmla="*/ 10 h 17" name="T11"/>
                <a:gd fmla="*/ 14 w 17" name="T12"/>
                <a:gd fmla="*/ 11 h 17" name="T13"/>
                <a:gd fmla="*/ 14 w 17" name="T14"/>
                <a:gd fmla="*/ 14 h 17" name="T15"/>
                <a:gd fmla="*/ 12 w 17" name="T16"/>
                <a:gd fmla="*/ 16 h 17" name="T17"/>
                <a:gd fmla="*/ 9 w 17" name="T18"/>
                <a:gd fmla="*/ 15 h 17" name="T19"/>
                <a:gd fmla="*/ 8 w 17" name="T20"/>
                <a:gd fmla="*/ 15 h 17" name="T21"/>
                <a:gd fmla="*/ 5 w 17" name="T22"/>
                <a:gd fmla="*/ 16 h 17" name="T23"/>
                <a:gd fmla="*/ 3 w 17" name="T24"/>
                <a:gd fmla="*/ 14 h 17" name="T25"/>
                <a:gd fmla="*/ 4 w 17" name="T26"/>
                <a:gd fmla="*/ 11 h 17" name="T27"/>
                <a:gd fmla="*/ 3 w 17" name="T28"/>
                <a:gd fmla="*/ 10 h 17" name="T29"/>
                <a:gd fmla="*/ 1 w 17" name="T30"/>
                <a:gd fmla="*/ 8 h 17" name="T31"/>
                <a:gd fmla="*/ 2 w 17" name="T32"/>
                <a:gd fmla="*/ 5 h 17" name="T33"/>
                <a:gd fmla="*/ 5 w 17" name="T34"/>
                <a:gd fmla="*/ 5 h 17" name="T35"/>
                <a:gd fmla="*/ 6 w 17" name="T36"/>
                <a:gd fmla="*/ 4 h 17" name="T37"/>
                <a:gd fmla="*/ 7 w 17" name="T38"/>
                <a:gd fmla="*/ 1 h 17" name="T39"/>
                <a:gd fmla="*/ 10 w 17" name="T40"/>
                <a:gd fmla="*/ 1 h 17"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7" w="17">
                  <a:moveTo>
                    <a:pt x="10" y="1"/>
                  </a:moveTo>
                  <a:cubicBezTo>
                    <a:pt x="12" y="4"/>
                    <a:pt x="12" y="4"/>
                    <a:pt x="12" y="4"/>
                  </a:cubicBezTo>
                  <a:cubicBezTo>
                    <a:pt x="12" y="4"/>
                    <a:pt x="12" y="5"/>
                    <a:pt x="13" y="5"/>
                  </a:cubicBezTo>
                  <a:cubicBezTo>
                    <a:pt x="16" y="5"/>
                    <a:pt x="16" y="5"/>
                    <a:pt x="16" y="5"/>
                  </a:cubicBezTo>
                  <a:cubicBezTo>
                    <a:pt x="17" y="5"/>
                    <a:pt x="17" y="7"/>
                    <a:pt x="17" y="8"/>
                  </a:cubicBezTo>
                  <a:cubicBezTo>
                    <a:pt x="14" y="10"/>
                    <a:pt x="14" y="10"/>
                    <a:pt x="14" y="10"/>
                  </a:cubicBezTo>
                  <a:cubicBezTo>
                    <a:pt x="14" y="10"/>
                    <a:pt x="14" y="11"/>
                    <a:pt x="14" y="11"/>
                  </a:cubicBezTo>
                  <a:cubicBezTo>
                    <a:pt x="14" y="14"/>
                    <a:pt x="14" y="14"/>
                    <a:pt x="14" y="14"/>
                  </a:cubicBezTo>
                  <a:cubicBezTo>
                    <a:pt x="15" y="16"/>
                    <a:pt x="13" y="17"/>
                    <a:pt x="12" y="16"/>
                  </a:cubicBezTo>
                  <a:cubicBezTo>
                    <a:pt x="9" y="15"/>
                    <a:pt x="9" y="15"/>
                    <a:pt x="9" y="15"/>
                  </a:cubicBezTo>
                  <a:cubicBezTo>
                    <a:pt x="9" y="14"/>
                    <a:pt x="9" y="14"/>
                    <a:pt x="8" y="15"/>
                  </a:cubicBezTo>
                  <a:cubicBezTo>
                    <a:pt x="5" y="16"/>
                    <a:pt x="5" y="16"/>
                    <a:pt x="5" y="16"/>
                  </a:cubicBezTo>
                  <a:cubicBezTo>
                    <a:pt x="4" y="17"/>
                    <a:pt x="3" y="16"/>
                    <a:pt x="3" y="14"/>
                  </a:cubicBezTo>
                  <a:cubicBezTo>
                    <a:pt x="4" y="11"/>
                    <a:pt x="4" y="11"/>
                    <a:pt x="4" y="11"/>
                  </a:cubicBezTo>
                  <a:cubicBezTo>
                    <a:pt x="4" y="11"/>
                    <a:pt x="3" y="10"/>
                    <a:pt x="3" y="10"/>
                  </a:cubicBezTo>
                  <a:cubicBezTo>
                    <a:pt x="1" y="8"/>
                    <a:pt x="1" y="8"/>
                    <a:pt x="1" y="8"/>
                  </a:cubicBezTo>
                  <a:cubicBezTo>
                    <a:pt x="0" y="7"/>
                    <a:pt x="1" y="5"/>
                    <a:pt x="2" y="5"/>
                  </a:cubicBezTo>
                  <a:cubicBezTo>
                    <a:pt x="5" y="5"/>
                    <a:pt x="5" y="5"/>
                    <a:pt x="5" y="5"/>
                  </a:cubicBezTo>
                  <a:cubicBezTo>
                    <a:pt x="5" y="5"/>
                    <a:pt x="6" y="4"/>
                    <a:pt x="6" y="4"/>
                  </a:cubicBezTo>
                  <a:cubicBezTo>
                    <a:pt x="7" y="1"/>
                    <a:pt x="7" y="1"/>
                    <a:pt x="7" y="1"/>
                  </a:cubicBezTo>
                  <a:cubicBezTo>
                    <a:pt x="8" y="0"/>
                    <a:pt x="10" y="0"/>
                    <a:pt x="1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73" name="文本框 178"/>
          <p:cNvSpPr txBox="1"/>
          <p:nvPr/>
        </p:nvSpPr>
        <p:spPr>
          <a:xfrm>
            <a:off x="5162297" y="2834219"/>
            <a:ext cx="2608402" cy="365760"/>
          </a:xfrm>
          <a:prstGeom prst="rect">
            <a:avLst/>
          </a:prstGeom>
          <a:noFill/>
        </p:spPr>
        <p:txBody>
          <a:bodyPr rtlCol="0" wrap="square">
            <a:spAutoFit/>
          </a:bodyPr>
          <a:lstStyle/>
          <a:p>
            <a:pPr algn="ctr"/>
            <a:r>
              <a:rPr altLang="en-US" lang="zh-CN" smtClean="0">
                <a:solidFill>
                  <a:prstClr val="black">
                    <a:lumMod val="65000"/>
                    <a:lumOff val="35000"/>
                  </a:prstClr>
                </a:solidFill>
                <a:effectLst>
                  <a:innerShdw blurRad="38100" dir="13500000" dist="50800">
                    <a:prstClr val="black">
                      <a:alpha val="60000"/>
                    </a:prstClr>
                  </a:innerShdw>
                </a:effectLst>
                <a:latin charset="0" panose="020b0604020202020204" pitchFamily="34" typeface="Arial"/>
                <a:ea charset="-122" panose="020b0503020204020204" pitchFamily="34" typeface="微软雅黑"/>
                <a:sym charset="0" panose="020b0604020202020204" pitchFamily="34" typeface="Arial"/>
              </a:rPr>
              <a:t>标题文字</a:t>
            </a:r>
          </a:p>
        </p:txBody>
      </p:sp>
      <p:grpSp>
        <p:nvGrpSpPr>
          <p:cNvPr id="86" name="组合 85"/>
          <p:cNvGrpSpPr/>
          <p:nvPr/>
        </p:nvGrpSpPr>
        <p:grpSpPr>
          <a:xfrm>
            <a:off x="3580112" y="4553273"/>
            <a:ext cx="1771288" cy="1768350"/>
            <a:chOff x="3393886" y="4318414"/>
            <a:chExt cx="1679317" cy="1677138"/>
          </a:xfrm>
        </p:grpSpPr>
        <p:grpSp>
          <p:nvGrpSpPr>
            <p:cNvPr id="50" name="组合 49"/>
            <p:cNvGrpSpPr/>
            <p:nvPr/>
          </p:nvGrpSpPr>
          <p:grpSpPr>
            <a:xfrm>
              <a:off x="3393886" y="4318414"/>
              <a:ext cx="1679317" cy="1677138"/>
              <a:chOff x="2097688" y="3956967"/>
              <a:chExt cx="2446337" cy="2443163"/>
            </a:xfrm>
          </p:grpSpPr>
          <p:sp>
            <p:nvSpPr>
              <p:cNvPr id="51"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algn="tl" blurRad="215900" dir="2700000" dist="88900" rotWithShape="0">
                  <a:prstClr val="black">
                    <a:alpha val="40000"/>
                  </a:prstClr>
                </a:out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2" name="Oval 62"/>
              <p:cNvSpPr>
                <a:spLocks noChangeArrowheads="1"/>
              </p:cNvSpPr>
              <p:nvPr/>
            </p:nvSpPr>
            <p:spPr bwMode="auto">
              <a:xfrm>
                <a:off x="2184213" y="4033557"/>
                <a:ext cx="2284413" cy="2284413"/>
              </a:xfrm>
              <a:prstGeom prst="ellipse">
                <a:avLst/>
              </a:prstGeom>
              <a:solidFill>
                <a:schemeClr val="accent4"/>
              </a:solidFill>
              <a:ln w="31750">
                <a:gradFill flip="none" rotWithShape="1">
                  <a:gsLst>
                    <a:gs pos="0">
                      <a:schemeClr val="bg1">
                        <a:lumMod val="75000"/>
                      </a:schemeClr>
                    </a:gs>
                    <a:gs pos="100000">
                      <a:schemeClr val="bg1"/>
                    </a:gs>
                  </a:gsLst>
                  <a:lin ang="2700000" scaled="1"/>
                </a:gradFill>
              </a:ln>
              <a:effectLst>
                <a:innerShdw blurRad="114300" dir="13500000" dist="63500">
                  <a:prstClr val="black">
                    <a:alpha val="50000"/>
                  </a:prstClr>
                </a:inn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2" name="Freeform 104"/>
            <p:cNvSpPr>
              <a:spLocks noEditPoints="1"/>
            </p:cNvSpPr>
            <p:nvPr/>
          </p:nvSpPr>
          <p:spPr bwMode="auto">
            <a:xfrm>
              <a:off x="4041611" y="4708733"/>
              <a:ext cx="379236" cy="259362"/>
            </a:xfrm>
            <a:custGeom>
              <a:gdLst>
                <a:gd fmla="*/ 11 w 144" name="T0"/>
                <a:gd fmla="*/ 19 h 98" name="T1"/>
                <a:gd fmla="*/ 21 w 144" name="T2"/>
                <a:gd fmla="*/ 83 h 98" name="T3"/>
                <a:gd fmla="*/ 144 w 144" name="T4"/>
                <a:gd fmla="*/ 64 h 98" name="T5"/>
                <a:gd fmla="*/ 134 w 144" name="T6"/>
                <a:gd fmla="*/ 0 h 98" name="T7"/>
                <a:gd fmla="*/ 11 w 144" name="T8"/>
                <a:gd fmla="*/ 19 h 98" name="T9"/>
                <a:gd fmla="*/ 81 w 144" name="T10"/>
                <a:gd fmla="*/ 64 h 98" name="T11"/>
                <a:gd fmla="*/ 55 w 144" name="T12"/>
                <a:gd fmla="*/ 45 h 98" name="T13"/>
                <a:gd fmla="*/ 74 w 144" name="T14"/>
                <a:gd fmla="*/ 19 h 98" name="T15"/>
                <a:gd fmla="*/ 100 w 144" name="T16"/>
                <a:gd fmla="*/ 38 h 98" name="T17"/>
                <a:gd fmla="*/ 81 w 144" name="T18"/>
                <a:gd fmla="*/ 64 h 98" name="T19"/>
                <a:gd fmla="*/ 8 w 144" name="T20"/>
                <a:gd fmla="*/ 27 h 98" name="T21"/>
                <a:gd fmla="*/ 5 w 144" name="T22"/>
                <a:gd fmla="*/ 27 h 98" name="T23"/>
                <a:gd fmla="*/ 15 w 144" name="T24"/>
                <a:gd fmla="*/ 91 h 98" name="T25"/>
                <a:gd fmla="*/ 138 w 144" name="T26"/>
                <a:gd fmla="*/ 72 h 98" name="T27"/>
                <a:gd fmla="*/ 138 w 144" name="T28"/>
                <a:gd fmla="*/ 69 h 98" name="T29"/>
                <a:gd fmla="*/ 18 w 144" name="T30"/>
                <a:gd fmla="*/ 87 h 98" name="T31"/>
                <a:gd fmla="*/ 8 w 144" name="T32"/>
                <a:gd fmla="*/ 27 h 98" name="T33"/>
                <a:gd fmla="*/ 3 w 144" name="T34"/>
                <a:gd fmla="*/ 34 h 98" name="T35"/>
                <a:gd fmla="*/ 0 w 144" name="T36"/>
                <a:gd fmla="*/ 34 h 98" name="T37"/>
                <a:gd fmla="*/ 9 w 144" name="T38"/>
                <a:gd fmla="*/ 98 h 98" name="T39"/>
                <a:gd fmla="*/ 132 w 144" name="T40"/>
                <a:gd fmla="*/ 79 h 98" name="T41"/>
                <a:gd fmla="*/ 132 w 144" name="T42"/>
                <a:gd fmla="*/ 76 h 98" name="T43"/>
                <a:gd fmla="*/ 12 w 144" name="T44"/>
                <a:gd fmla="*/ 94 h 98" name="T45"/>
                <a:gd fmla="*/ 3 w 144" name="T46"/>
                <a:gd fmla="*/ 34 h 98" name="T47"/>
                <a:gd fmla="*/ 80 w 144" name="T48"/>
                <a:gd fmla="*/ 39 h 98" name="T49"/>
                <a:gd fmla="*/ 74 w 144" name="T50"/>
                <a:gd fmla="*/ 35 h 98" name="T51"/>
                <a:gd fmla="*/ 78 w 144" name="T52"/>
                <a:gd fmla="*/ 32 h 98" name="T53"/>
                <a:gd fmla="*/ 84 w 144" name="T54"/>
                <a:gd fmla="*/ 32 h 98" name="T55"/>
                <a:gd fmla="*/ 85 w 144" name="T56"/>
                <a:gd fmla="*/ 26 h 98" name="T57"/>
                <a:gd fmla="*/ 78 w 144" name="T58"/>
                <a:gd fmla="*/ 26 h 98" name="T59"/>
                <a:gd fmla="*/ 77 w 144" name="T60"/>
                <a:gd fmla="*/ 22 h 98" name="T61"/>
                <a:gd fmla="*/ 72 w 144" name="T62"/>
                <a:gd fmla="*/ 23 h 98" name="T63"/>
                <a:gd fmla="*/ 73 w 144" name="T64"/>
                <a:gd fmla="*/ 27 h 98" name="T65"/>
                <a:gd fmla="*/ 67 w 144" name="T66"/>
                <a:gd fmla="*/ 37 h 98" name="T67"/>
                <a:gd fmla="*/ 76 w 144" name="T68"/>
                <a:gd fmla="*/ 45 h 98" name="T69"/>
                <a:gd fmla="*/ 82 w 144" name="T70"/>
                <a:gd fmla="*/ 48 h 98" name="T71"/>
                <a:gd fmla="*/ 78 w 144" name="T72"/>
                <a:gd fmla="*/ 52 h 98" name="T73"/>
                <a:gd fmla="*/ 70 w 144" name="T74"/>
                <a:gd fmla="*/ 51 h 98" name="T75"/>
                <a:gd fmla="*/ 69 w 144" name="T76"/>
                <a:gd fmla="*/ 57 h 98" name="T77"/>
                <a:gd fmla="*/ 78 w 144" name="T78"/>
                <a:gd fmla="*/ 58 h 98" name="T79"/>
                <a:gd fmla="*/ 78 w 144" name="T80"/>
                <a:gd fmla="*/ 61 h 98" name="T81"/>
                <a:gd fmla="*/ 83 w 144" name="T82"/>
                <a:gd fmla="*/ 60 h 98" name="T83"/>
                <a:gd fmla="*/ 82 w 144" name="T84"/>
                <a:gd fmla="*/ 57 h 98" name="T85"/>
                <a:gd fmla="*/ 89 w 144" name="T86"/>
                <a:gd fmla="*/ 47 h 98" name="T87"/>
                <a:gd fmla="*/ 80 w 144" name="T88"/>
                <a:gd fmla="*/ 39 h 98"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8" w="144">
                  <a:moveTo>
                    <a:pt x="11" y="19"/>
                  </a:moveTo>
                  <a:cubicBezTo>
                    <a:pt x="21" y="83"/>
                    <a:pt x="21" y="83"/>
                    <a:pt x="21" y="83"/>
                  </a:cubicBezTo>
                  <a:cubicBezTo>
                    <a:pt x="144" y="64"/>
                    <a:pt x="144" y="64"/>
                    <a:pt x="144" y="64"/>
                  </a:cubicBezTo>
                  <a:cubicBezTo>
                    <a:pt x="134" y="0"/>
                    <a:pt x="134" y="0"/>
                    <a:pt x="134" y="0"/>
                  </a:cubicBezTo>
                  <a:lnTo>
                    <a:pt x="11" y="19"/>
                  </a:lnTo>
                  <a:close/>
                  <a:moveTo>
                    <a:pt x="81" y="64"/>
                  </a:moveTo>
                  <a:cubicBezTo>
                    <a:pt x="69" y="66"/>
                    <a:pt x="57" y="57"/>
                    <a:pt x="55" y="45"/>
                  </a:cubicBezTo>
                  <a:cubicBezTo>
                    <a:pt x="53" y="33"/>
                    <a:pt x="62" y="21"/>
                    <a:pt x="74" y="19"/>
                  </a:cubicBezTo>
                  <a:cubicBezTo>
                    <a:pt x="87" y="17"/>
                    <a:pt x="98" y="26"/>
                    <a:pt x="100" y="38"/>
                  </a:cubicBezTo>
                  <a:cubicBezTo>
                    <a:pt x="102" y="51"/>
                    <a:pt x="93" y="62"/>
                    <a:pt x="81" y="64"/>
                  </a:cubicBezTo>
                  <a:close/>
                  <a:moveTo>
                    <a:pt x="8" y="27"/>
                  </a:moveTo>
                  <a:cubicBezTo>
                    <a:pt x="5" y="27"/>
                    <a:pt x="5" y="27"/>
                    <a:pt x="5" y="27"/>
                  </a:cubicBezTo>
                  <a:cubicBezTo>
                    <a:pt x="15" y="91"/>
                    <a:pt x="15" y="91"/>
                    <a:pt x="15" y="91"/>
                  </a:cubicBezTo>
                  <a:cubicBezTo>
                    <a:pt x="138" y="72"/>
                    <a:pt x="138" y="72"/>
                    <a:pt x="138" y="72"/>
                  </a:cubicBezTo>
                  <a:cubicBezTo>
                    <a:pt x="138" y="69"/>
                    <a:pt x="138" y="69"/>
                    <a:pt x="138" y="69"/>
                  </a:cubicBezTo>
                  <a:cubicBezTo>
                    <a:pt x="18" y="87"/>
                    <a:pt x="18" y="87"/>
                    <a:pt x="18" y="87"/>
                  </a:cubicBezTo>
                  <a:lnTo>
                    <a:pt x="8" y="27"/>
                  </a:lnTo>
                  <a:close/>
                  <a:moveTo>
                    <a:pt x="3" y="34"/>
                  </a:moveTo>
                  <a:cubicBezTo>
                    <a:pt x="0" y="34"/>
                    <a:pt x="0" y="34"/>
                    <a:pt x="0" y="34"/>
                  </a:cubicBezTo>
                  <a:cubicBezTo>
                    <a:pt x="9" y="98"/>
                    <a:pt x="9" y="98"/>
                    <a:pt x="9" y="98"/>
                  </a:cubicBezTo>
                  <a:cubicBezTo>
                    <a:pt x="132" y="79"/>
                    <a:pt x="132" y="79"/>
                    <a:pt x="132" y="79"/>
                  </a:cubicBezTo>
                  <a:cubicBezTo>
                    <a:pt x="132" y="76"/>
                    <a:pt x="132" y="76"/>
                    <a:pt x="132" y="76"/>
                  </a:cubicBezTo>
                  <a:cubicBezTo>
                    <a:pt x="12" y="94"/>
                    <a:pt x="12" y="94"/>
                    <a:pt x="12" y="94"/>
                  </a:cubicBezTo>
                  <a:lnTo>
                    <a:pt x="3" y="34"/>
                  </a:lnTo>
                  <a:close/>
                  <a:moveTo>
                    <a:pt x="80" y="39"/>
                  </a:moveTo>
                  <a:cubicBezTo>
                    <a:pt x="76" y="38"/>
                    <a:pt x="74" y="37"/>
                    <a:pt x="74" y="35"/>
                  </a:cubicBezTo>
                  <a:cubicBezTo>
                    <a:pt x="73" y="34"/>
                    <a:pt x="75" y="32"/>
                    <a:pt x="78" y="32"/>
                  </a:cubicBezTo>
                  <a:cubicBezTo>
                    <a:pt x="80" y="31"/>
                    <a:pt x="83" y="32"/>
                    <a:pt x="84" y="32"/>
                  </a:cubicBezTo>
                  <a:cubicBezTo>
                    <a:pt x="85" y="26"/>
                    <a:pt x="85" y="26"/>
                    <a:pt x="85" y="26"/>
                  </a:cubicBezTo>
                  <a:cubicBezTo>
                    <a:pt x="83" y="26"/>
                    <a:pt x="81" y="26"/>
                    <a:pt x="78" y="26"/>
                  </a:cubicBezTo>
                  <a:cubicBezTo>
                    <a:pt x="77" y="22"/>
                    <a:pt x="77" y="22"/>
                    <a:pt x="77" y="22"/>
                  </a:cubicBezTo>
                  <a:cubicBezTo>
                    <a:pt x="72" y="23"/>
                    <a:pt x="72" y="23"/>
                    <a:pt x="72" y="23"/>
                  </a:cubicBezTo>
                  <a:cubicBezTo>
                    <a:pt x="73" y="27"/>
                    <a:pt x="73" y="27"/>
                    <a:pt x="73" y="27"/>
                  </a:cubicBezTo>
                  <a:cubicBezTo>
                    <a:pt x="68" y="29"/>
                    <a:pt x="66" y="33"/>
                    <a:pt x="67" y="37"/>
                  </a:cubicBezTo>
                  <a:cubicBezTo>
                    <a:pt x="67" y="41"/>
                    <a:pt x="71" y="44"/>
                    <a:pt x="76" y="45"/>
                  </a:cubicBezTo>
                  <a:cubicBezTo>
                    <a:pt x="80" y="45"/>
                    <a:pt x="82" y="46"/>
                    <a:pt x="82" y="48"/>
                  </a:cubicBezTo>
                  <a:cubicBezTo>
                    <a:pt x="82" y="50"/>
                    <a:pt x="81" y="52"/>
                    <a:pt x="78" y="52"/>
                  </a:cubicBezTo>
                  <a:cubicBezTo>
                    <a:pt x="75" y="53"/>
                    <a:pt x="72" y="52"/>
                    <a:pt x="70" y="51"/>
                  </a:cubicBezTo>
                  <a:cubicBezTo>
                    <a:pt x="69" y="57"/>
                    <a:pt x="69" y="57"/>
                    <a:pt x="69" y="57"/>
                  </a:cubicBezTo>
                  <a:cubicBezTo>
                    <a:pt x="71" y="58"/>
                    <a:pt x="74" y="58"/>
                    <a:pt x="78" y="58"/>
                  </a:cubicBezTo>
                  <a:cubicBezTo>
                    <a:pt x="78" y="61"/>
                    <a:pt x="78" y="61"/>
                    <a:pt x="78" y="61"/>
                  </a:cubicBezTo>
                  <a:cubicBezTo>
                    <a:pt x="83" y="60"/>
                    <a:pt x="83" y="60"/>
                    <a:pt x="83" y="60"/>
                  </a:cubicBezTo>
                  <a:cubicBezTo>
                    <a:pt x="82" y="57"/>
                    <a:pt x="82" y="57"/>
                    <a:pt x="82" y="57"/>
                  </a:cubicBezTo>
                  <a:cubicBezTo>
                    <a:pt x="88" y="55"/>
                    <a:pt x="90" y="51"/>
                    <a:pt x="89" y="47"/>
                  </a:cubicBezTo>
                  <a:cubicBezTo>
                    <a:pt x="88" y="42"/>
                    <a:pt x="85" y="40"/>
                    <a:pt x="80" y="3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6" name="文本框 183"/>
            <p:cNvSpPr txBox="1"/>
            <p:nvPr/>
          </p:nvSpPr>
          <p:spPr>
            <a:xfrm>
              <a:off x="3567850" y="5061130"/>
              <a:ext cx="1328580" cy="346894"/>
            </a:xfrm>
            <a:prstGeom prst="rect">
              <a:avLst/>
            </a:prstGeom>
            <a:noFill/>
          </p:spPr>
          <p:txBody>
            <a:bodyPr rtlCol="0" wrap="square">
              <a:spAutoFit/>
            </a:bodyPr>
            <a:lstStyle/>
            <a:p>
              <a:pPr algn="ctr"/>
              <a:r>
                <a:rPr altLang="en-US" lang="zh-CN" smtClean="0">
                  <a:solidFill>
                    <a:prstClr val="white"/>
                  </a:solidFill>
                  <a:latin charset="0" panose="020b0604020202020204" pitchFamily="34" typeface="Arial"/>
                  <a:ea charset="-122" panose="020b0503020204020204" pitchFamily="34" typeface="微软雅黑"/>
                  <a:sym charset="0" panose="020b0604020202020204" pitchFamily="34" typeface="Arial"/>
                </a:rPr>
                <a:t>添加标题</a:t>
              </a:r>
            </a:p>
          </p:txBody>
        </p:sp>
      </p:grpSp>
      <p:grpSp>
        <p:nvGrpSpPr>
          <p:cNvPr id="87" name="组合 86"/>
          <p:cNvGrpSpPr/>
          <p:nvPr/>
        </p:nvGrpSpPr>
        <p:grpSpPr>
          <a:xfrm>
            <a:off x="7513548" y="4553273"/>
            <a:ext cx="1771288" cy="1768350"/>
            <a:chOff x="7123085" y="4318414"/>
            <a:chExt cx="1679317" cy="1677138"/>
          </a:xfrm>
        </p:grpSpPr>
        <p:grpSp>
          <p:nvGrpSpPr>
            <p:cNvPr id="53" name="组合 52"/>
            <p:cNvGrpSpPr/>
            <p:nvPr/>
          </p:nvGrpSpPr>
          <p:grpSpPr>
            <a:xfrm>
              <a:off x="7123085" y="4318414"/>
              <a:ext cx="1679317" cy="1677138"/>
              <a:chOff x="2097688" y="3956967"/>
              <a:chExt cx="2446337" cy="2443163"/>
            </a:xfrm>
          </p:grpSpPr>
          <p:sp>
            <p:nvSpPr>
              <p:cNvPr id="54" name="Oval 52"/>
              <p:cNvSpPr>
                <a:spLocks noChangeArrowheads="1"/>
              </p:cNvSpPr>
              <p:nvPr/>
            </p:nvSpPr>
            <p:spPr bwMode="auto">
              <a:xfrm>
                <a:off x="2097688" y="3956967"/>
                <a:ext cx="2446337" cy="2443163"/>
              </a:xfrm>
              <a:prstGeom prst="ellipse">
                <a:avLst/>
              </a:prstGeom>
              <a:gradFill flip="none" rotWithShape="1">
                <a:gsLst>
                  <a:gs pos="69000">
                    <a:srgbClr val="CCCCCC"/>
                  </a:gs>
                  <a:gs pos="49000">
                    <a:schemeClr val="bg1"/>
                  </a:gs>
                  <a:gs pos="33000">
                    <a:schemeClr val="bg1">
                      <a:lumMod val="85000"/>
                    </a:schemeClr>
                  </a:gs>
                  <a:gs pos="16000">
                    <a:schemeClr val="bg1"/>
                  </a:gs>
                  <a:gs pos="91000">
                    <a:schemeClr val="bg1"/>
                  </a:gs>
                </a:gsLst>
                <a:lin ang="2700000" scaled="1"/>
              </a:gradFill>
              <a:ln>
                <a:noFill/>
              </a:ln>
              <a:effectLst>
                <a:outerShdw algn="tl" blurRad="215900" dir="2700000" dist="88900" rotWithShape="0">
                  <a:prstClr val="black">
                    <a:alpha val="40000"/>
                  </a:prstClr>
                </a:out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5" name="Oval 62"/>
              <p:cNvSpPr>
                <a:spLocks noChangeArrowheads="1"/>
              </p:cNvSpPr>
              <p:nvPr/>
            </p:nvSpPr>
            <p:spPr bwMode="auto">
              <a:xfrm>
                <a:off x="2184213" y="4033557"/>
                <a:ext cx="2284413" cy="2284413"/>
              </a:xfrm>
              <a:prstGeom prst="ellipse">
                <a:avLst/>
              </a:prstGeom>
              <a:solidFill>
                <a:schemeClr val="accent3"/>
              </a:solidFill>
              <a:ln w="31750">
                <a:gradFill flip="none" rotWithShape="1">
                  <a:gsLst>
                    <a:gs pos="0">
                      <a:schemeClr val="bg1">
                        <a:lumMod val="75000"/>
                      </a:schemeClr>
                    </a:gs>
                    <a:gs pos="100000">
                      <a:schemeClr val="bg1"/>
                    </a:gs>
                  </a:gsLst>
                  <a:lin ang="2700000" scaled="1"/>
                </a:gradFill>
              </a:ln>
              <a:effectLst>
                <a:innerShdw blurRad="114300" dir="13500000" dist="63500">
                  <a:prstClr val="black">
                    <a:alpha val="50000"/>
                  </a:prstClr>
                </a:innerShdw>
              </a:effec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63" name="Freeform 108"/>
            <p:cNvSpPr>
              <a:spLocks noEditPoints="1"/>
            </p:cNvSpPr>
            <p:nvPr/>
          </p:nvSpPr>
          <p:spPr bwMode="auto">
            <a:xfrm>
              <a:off x="7802594" y="4686392"/>
              <a:ext cx="302953" cy="304043"/>
            </a:xfrm>
            <a:custGeom>
              <a:gdLst>
                <a:gd fmla="*/ 97 w 115" name="T0"/>
                <a:gd fmla="*/ 48 h 115" name="T1"/>
                <a:gd fmla="*/ 91 w 115" name="T2"/>
                <a:gd fmla="*/ 41 h 115" name="T3"/>
                <a:gd fmla="*/ 102 w 115" name="T4"/>
                <a:gd fmla="*/ 26 h 115" name="T5"/>
                <a:gd fmla="*/ 94 w 115" name="T6"/>
                <a:gd fmla="*/ 13 h 115" name="T7"/>
                <a:gd fmla="*/ 79 w 115" name="T8"/>
                <a:gd fmla="*/ 23 h 115" name="T9"/>
                <a:gd fmla="*/ 70 w 115" name="T10"/>
                <a:gd fmla="*/ 22 h 115" name="T11"/>
                <a:gd fmla="*/ 67 w 115" name="T12"/>
                <a:gd fmla="*/ 3 h 115" name="T13"/>
                <a:gd fmla="*/ 52 w 115" name="T14"/>
                <a:gd fmla="*/ 0 h 115" name="T15"/>
                <a:gd fmla="*/ 48 w 115" name="T16"/>
                <a:gd fmla="*/ 18 h 115" name="T17"/>
                <a:gd fmla="*/ 41 w 115" name="T18"/>
                <a:gd fmla="*/ 24 h 115" name="T19"/>
                <a:gd fmla="*/ 26 w 115" name="T20"/>
                <a:gd fmla="*/ 13 h 115" name="T21"/>
                <a:gd fmla="*/ 13 w 115" name="T22"/>
                <a:gd fmla="*/ 21 h 115" name="T23"/>
                <a:gd fmla="*/ 23 w 115" name="T24"/>
                <a:gd fmla="*/ 36 h 115" name="T25"/>
                <a:gd fmla="*/ 22 w 115" name="T26"/>
                <a:gd fmla="*/ 45 h 115" name="T27"/>
                <a:gd fmla="*/ 4 w 115" name="T28"/>
                <a:gd fmla="*/ 48 h 115" name="T29"/>
                <a:gd fmla="*/ 0 w 115" name="T30"/>
                <a:gd fmla="*/ 63 h 115" name="T31"/>
                <a:gd fmla="*/ 18 w 115" name="T32"/>
                <a:gd fmla="*/ 66 h 115" name="T33"/>
                <a:gd fmla="*/ 24 w 115" name="T34"/>
                <a:gd fmla="*/ 73 h 115" name="T35"/>
                <a:gd fmla="*/ 13 w 115" name="T36"/>
                <a:gd fmla="*/ 89 h 115" name="T37"/>
                <a:gd fmla="*/ 21 w 115" name="T38"/>
                <a:gd fmla="*/ 102 h 115" name="T39"/>
                <a:gd fmla="*/ 36 w 115" name="T40"/>
                <a:gd fmla="*/ 92 h 115" name="T41"/>
                <a:gd fmla="*/ 45 w 115" name="T42"/>
                <a:gd fmla="*/ 92 h 115" name="T43"/>
                <a:gd fmla="*/ 48 w 115" name="T44"/>
                <a:gd fmla="*/ 111 h 115" name="T45"/>
                <a:gd fmla="*/ 63 w 115" name="T46"/>
                <a:gd fmla="*/ 115 h 115" name="T47"/>
                <a:gd fmla="*/ 67 w 115" name="T48"/>
                <a:gd fmla="*/ 97 h 115" name="T49"/>
                <a:gd fmla="*/ 74 w 115" name="T50"/>
                <a:gd fmla="*/ 91 h 115" name="T51"/>
                <a:gd fmla="*/ 89 w 115" name="T52"/>
                <a:gd fmla="*/ 102 h 115" name="T53"/>
                <a:gd fmla="*/ 102 w 115" name="T54"/>
                <a:gd fmla="*/ 94 h 115" name="T55"/>
                <a:gd fmla="*/ 92 w 115" name="T56"/>
                <a:gd fmla="*/ 79 h 115" name="T57"/>
                <a:gd fmla="*/ 93 w 115" name="T58"/>
                <a:gd fmla="*/ 70 h 115" name="T59"/>
                <a:gd fmla="*/ 112 w 115" name="T60"/>
                <a:gd fmla="*/ 66 h 115" name="T61"/>
                <a:gd fmla="*/ 115 w 115" name="T62"/>
                <a:gd fmla="*/ 52 h 115" name="T63"/>
                <a:gd fmla="*/ 58 w 115" name="T64"/>
                <a:gd fmla="*/ 79 h 115" name="T65"/>
                <a:gd fmla="*/ 58 w 115" name="T66"/>
                <a:gd fmla="*/ 36 h 115" name="T67"/>
                <a:gd fmla="*/ 58 w 115" name="T68"/>
                <a:gd fmla="*/ 79 h 115" name="T69"/>
                <a:gd fmla="*/ 49 w 115" name="T70"/>
                <a:gd fmla="*/ 57 h 115" name="T71"/>
                <a:gd fmla="*/ 67 w 115" name="T72"/>
                <a:gd fmla="*/ 57 h 11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15" w="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77" name="文本框 184"/>
            <p:cNvSpPr txBox="1"/>
            <p:nvPr/>
          </p:nvSpPr>
          <p:spPr>
            <a:xfrm>
              <a:off x="7360089" y="5061130"/>
              <a:ext cx="1328580" cy="346894"/>
            </a:xfrm>
            <a:prstGeom prst="rect">
              <a:avLst/>
            </a:prstGeom>
            <a:noFill/>
          </p:spPr>
          <p:txBody>
            <a:bodyPr rtlCol="0" wrap="square">
              <a:spAutoFit/>
            </a:bodyPr>
            <a:lstStyle/>
            <a:p>
              <a:pPr algn="ctr"/>
              <a:r>
                <a:rPr altLang="en-US" lang="zh-CN" smtClean="0">
                  <a:solidFill>
                    <a:prstClr val="white"/>
                  </a:solidFill>
                  <a:latin charset="0" panose="020b0604020202020204" pitchFamily="34" typeface="Arial"/>
                  <a:ea charset="-122" panose="020b0503020204020204" pitchFamily="34" typeface="微软雅黑"/>
                  <a:sym charset="0" panose="020b0604020202020204" pitchFamily="34" typeface="Arial"/>
                </a:rPr>
                <a:t>添加标题</a:t>
              </a:r>
            </a:p>
          </p:txBody>
        </p:sp>
      </p:grpSp>
      <p:sp>
        <p:nvSpPr>
          <p:cNvPr id="82" name="文本框 113"/>
          <p:cNvSpPr txBox="1"/>
          <p:nvPr/>
        </p:nvSpPr>
        <p:spPr>
          <a:xfrm>
            <a:off x="1020592" y="1514655"/>
            <a:ext cx="2370717" cy="1056132"/>
          </a:xfrm>
          <a:prstGeom prst="rect">
            <a:avLst/>
          </a:prstGeom>
          <a:noFill/>
        </p:spPr>
        <p:txBody>
          <a:bodyPr rtlCol="0" wrap="square">
            <a:spAutoFit/>
          </a:bodyPr>
          <a:lstStyle/>
          <a:p>
            <a:pPr algn="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83" name="文本框 113"/>
          <p:cNvSpPr txBox="1"/>
          <p:nvPr/>
        </p:nvSpPr>
        <p:spPr>
          <a:xfrm>
            <a:off x="994089" y="4974999"/>
            <a:ext cx="2370717" cy="1056132"/>
          </a:xfrm>
          <a:prstGeom prst="rect">
            <a:avLst/>
          </a:prstGeom>
          <a:noFill/>
        </p:spPr>
        <p:txBody>
          <a:bodyPr rtlCol="0" wrap="square">
            <a:spAutoFit/>
          </a:bodyPr>
          <a:lstStyle/>
          <a:p>
            <a:pPr algn="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84" name="文本框 113"/>
          <p:cNvSpPr txBox="1"/>
          <p:nvPr/>
        </p:nvSpPr>
        <p:spPr>
          <a:xfrm>
            <a:off x="9451225" y="4974997"/>
            <a:ext cx="2370717" cy="1056132"/>
          </a:xfrm>
          <a:prstGeom prst="rect">
            <a:avLst/>
          </a:prstGeom>
          <a:noFill/>
        </p:spPr>
        <p:txBody>
          <a:bodyPr rtlCol="0" wrap="square">
            <a:spAutoFit/>
          </a:bodyPr>
          <a:lstStyle/>
          <a:p>
            <a:pP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85" name="文本框 113"/>
          <p:cNvSpPr txBox="1"/>
          <p:nvPr/>
        </p:nvSpPr>
        <p:spPr>
          <a:xfrm>
            <a:off x="9451225" y="1514654"/>
            <a:ext cx="2370717" cy="1056132"/>
          </a:xfrm>
          <a:prstGeom prst="rect">
            <a:avLst/>
          </a:prstGeom>
          <a:noFill/>
        </p:spPr>
        <p:txBody>
          <a:bodyPr rtlCol="0" wrap="square">
            <a:spAutoFit/>
          </a:bodyPr>
          <a:lstStyle/>
          <a:p>
            <a:pPr>
              <a:lnSpc>
                <a:spcPct val="150000"/>
              </a:lnSpc>
            </a:pPr>
            <a:r>
              <a:rPr altLang="en-US" lang="zh-CN" sz="1055">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单击添加详细文字说明，或复制文本黏贴自此右键只保留文字单击添加详细文字说明，或复制文本黏贴自此右键只保留文字</a:t>
            </a:r>
          </a:p>
        </p:txBody>
      </p:sp>
      <p:sp>
        <p:nvSpPr>
          <p:cNvPr id="88" name="矩形 87"/>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9" name="矩形 88"/>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0" name="文本框 89"/>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91" name="文本框 90"/>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1985793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79"/>
                                        </p:tgtEl>
                                        <p:attrNameLst>
                                          <p:attrName>style.visibility</p:attrName>
                                        </p:attrNameLst>
                                      </p:cBhvr>
                                      <p:to>
                                        <p:strVal val="visible"/>
                                      </p:to>
                                    </p:set>
                                    <p:animEffect filter="fade" transition="in">
                                      <p:cBhvr>
                                        <p:cTn dur="1000" id="7"/>
                                        <p:tgtEl>
                                          <p:spTgt spid="79"/>
                                        </p:tgtEl>
                                      </p:cBhvr>
                                    </p:animEffect>
                                    <p:anim calcmode="lin" valueType="num">
                                      <p:cBhvr>
                                        <p:cTn dur="1000" fill="hold" id="8"/>
                                        <p:tgtEl>
                                          <p:spTgt spid="79"/>
                                        </p:tgtEl>
                                        <p:attrNameLst>
                                          <p:attrName>ppt_x</p:attrName>
                                        </p:attrNameLst>
                                      </p:cBhvr>
                                      <p:tavLst>
                                        <p:tav tm="0">
                                          <p:val>
                                            <p:strVal val="#ppt_x"/>
                                          </p:val>
                                        </p:tav>
                                        <p:tav tm="100000">
                                          <p:val>
                                            <p:strVal val="#ppt_x"/>
                                          </p:val>
                                        </p:tav>
                                      </p:tavLst>
                                    </p:anim>
                                    <p:anim calcmode="lin" valueType="num">
                                      <p:cBhvr>
                                        <p:cTn dur="1000" fill="hold" id="9"/>
                                        <p:tgtEl>
                                          <p:spTgt spid="7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64"/>
                                        </p:tgtEl>
                                        <p:attrNameLst>
                                          <p:attrName>style.visibility</p:attrName>
                                        </p:attrNameLst>
                                      </p:cBhvr>
                                      <p:to>
                                        <p:strVal val="visible"/>
                                      </p:to>
                                    </p:set>
                                    <p:animEffect filter="barn(inVertical)" transition="in">
                                      <p:cBhvr>
                                        <p:cTn dur="500" id="13"/>
                                        <p:tgtEl>
                                          <p:spTgt spid="64"/>
                                        </p:tgtEl>
                                      </p:cBhvr>
                                    </p:animEffect>
                                  </p:childTnLst>
                                </p:cTn>
                              </p:par>
                              <p:par>
                                <p:cTn fill="hold" grpId="0" id="14" nodeType="withEffect" presetClass="entr" presetID="16" presetSubtype="21">
                                  <p:stCondLst>
                                    <p:cond delay="0"/>
                                  </p:stCondLst>
                                  <p:childTnLst>
                                    <p:set>
                                      <p:cBhvr>
                                        <p:cTn dur="1" fill="hold" id="15">
                                          <p:stCondLst>
                                            <p:cond delay="0"/>
                                          </p:stCondLst>
                                        </p:cTn>
                                        <p:tgtEl>
                                          <p:spTgt spid="73"/>
                                        </p:tgtEl>
                                        <p:attrNameLst>
                                          <p:attrName>style.visibility</p:attrName>
                                        </p:attrNameLst>
                                      </p:cBhvr>
                                      <p:to>
                                        <p:strVal val="visible"/>
                                      </p:to>
                                    </p:set>
                                    <p:animEffect filter="barn(inVertical)" transition="in">
                                      <p:cBhvr>
                                        <p:cTn dur="500" id="16"/>
                                        <p:tgtEl>
                                          <p:spTgt spid="73"/>
                                        </p:tgtEl>
                                      </p:cBhvr>
                                    </p:animEffect>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86"/>
                                        </p:tgtEl>
                                        <p:attrNameLst>
                                          <p:attrName>style.visibility</p:attrName>
                                        </p:attrNameLst>
                                      </p:cBhvr>
                                      <p:to>
                                        <p:strVal val="visible"/>
                                      </p:to>
                                    </p:set>
                                    <p:animEffect filter="wipe(up)" transition="in">
                                      <p:cBhvr>
                                        <p:cTn dur="500" id="20"/>
                                        <p:tgtEl>
                                          <p:spTgt spid="86"/>
                                        </p:tgtEl>
                                      </p:cBhvr>
                                    </p:animEffect>
                                  </p:childTnLst>
                                </p:cTn>
                              </p:par>
                            </p:childTnLst>
                          </p:cTn>
                        </p:par>
                        <p:par>
                          <p:cTn fill="hold" id="21" nodeType="afterGroup">
                            <p:stCondLst>
                              <p:cond delay="2000"/>
                            </p:stCondLst>
                            <p:childTnLst>
                              <p:par>
                                <p:cTn fill="hold" id="22" nodeType="afterEffect" presetClass="entr" presetID="22" presetSubtype="1">
                                  <p:stCondLst>
                                    <p:cond delay="0"/>
                                  </p:stCondLst>
                                  <p:childTnLst>
                                    <p:set>
                                      <p:cBhvr>
                                        <p:cTn dur="1" fill="hold" id="23">
                                          <p:stCondLst>
                                            <p:cond delay="0"/>
                                          </p:stCondLst>
                                        </p:cTn>
                                        <p:tgtEl>
                                          <p:spTgt spid="87"/>
                                        </p:tgtEl>
                                        <p:attrNameLst>
                                          <p:attrName>style.visibility</p:attrName>
                                        </p:attrNameLst>
                                      </p:cBhvr>
                                      <p:to>
                                        <p:strVal val="visible"/>
                                      </p:to>
                                    </p:set>
                                    <p:animEffect filter="wipe(up)" transition="in">
                                      <p:cBhvr>
                                        <p:cTn dur="500" id="24"/>
                                        <p:tgtEl>
                                          <p:spTgt spid="87"/>
                                        </p:tgtEl>
                                      </p:cBhvr>
                                    </p:animEffect>
                                  </p:childTnLst>
                                </p:cTn>
                              </p:par>
                            </p:childTnLst>
                          </p:cTn>
                        </p:par>
                        <p:par>
                          <p:cTn fill="hold" id="25" nodeType="afterGroup">
                            <p:stCondLst>
                              <p:cond delay="2500"/>
                            </p:stCondLst>
                            <p:childTnLst>
                              <p:par>
                                <p:cTn fill="hold" id="26" nodeType="afterEffect" presetClass="entr" presetID="22" presetSubtype="4">
                                  <p:stCondLst>
                                    <p:cond delay="0"/>
                                  </p:stCondLst>
                                  <p:childTnLst>
                                    <p:set>
                                      <p:cBhvr>
                                        <p:cTn dur="1" fill="hold" id="27">
                                          <p:stCondLst>
                                            <p:cond delay="0"/>
                                          </p:stCondLst>
                                        </p:cTn>
                                        <p:tgtEl>
                                          <p:spTgt spid="81"/>
                                        </p:tgtEl>
                                        <p:attrNameLst>
                                          <p:attrName>style.visibility</p:attrName>
                                        </p:attrNameLst>
                                      </p:cBhvr>
                                      <p:to>
                                        <p:strVal val="visible"/>
                                      </p:to>
                                    </p:set>
                                    <p:animEffect filter="wipe(down)" transition="in">
                                      <p:cBhvr>
                                        <p:cTn dur="500" id="28"/>
                                        <p:tgtEl>
                                          <p:spTgt spid="81"/>
                                        </p:tgtEl>
                                      </p:cBhvr>
                                    </p:animEffect>
                                  </p:childTnLst>
                                </p:cTn>
                              </p:par>
                            </p:childTnLst>
                          </p:cTn>
                        </p:par>
                        <p:par>
                          <p:cTn fill="hold" id="29" nodeType="afterGroup">
                            <p:stCondLst>
                              <p:cond delay="3000"/>
                            </p:stCondLst>
                            <p:childTnLst>
                              <p:par>
                                <p:cTn fill="hold" id="30" nodeType="afterEffect" presetClass="entr" presetID="22" presetSubtype="4">
                                  <p:stCondLst>
                                    <p:cond delay="0"/>
                                  </p:stCondLst>
                                  <p:childTnLst>
                                    <p:set>
                                      <p:cBhvr>
                                        <p:cTn dur="1" fill="hold" id="31">
                                          <p:stCondLst>
                                            <p:cond delay="0"/>
                                          </p:stCondLst>
                                        </p:cTn>
                                        <p:tgtEl>
                                          <p:spTgt spid="80"/>
                                        </p:tgtEl>
                                        <p:attrNameLst>
                                          <p:attrName>style.visibility</p:attrName>
                                        </p:attrNameLst>
                                      </p:cBhvr>
                                      <p:to>
                                        <p:strVal val="visible"/>
                                      </p:to>
                                    </p:set>
                                    <p:animEffect filter="wipe(down)" transition="in">
                                      <p:cBhvr>
                                        <p:cTn dur="500" id="32"/>
                                        <p:tgtEl>
                                          <p:spTgt spid="80"/>
                                        </p:tgtEl>
                                      </p:cBhvr>
                                    </p:animEffect>
                                  </p:childTnLst>
                                </p:cTn>
                              </p:par>
                            </p:childTnLst>
                          </p:cTn>
                        </p:par>
                        <p:par>
                          <p:cTn fill="hold" id="33" nodeType="afterGroup">
                            <p:stCondLst>
                              <p:cond delay="3500"/>
                            </p:stCondLst>
                            <p:childTnLst>
                              <p:par>
                                <p:cTn fill="hold" grpId="0" id="34" nodeType="afterEffect" presetClass="entr" presetID="22" presetSubtype="2">
                                  <p:stCondLst>
                                    <p:cond delay="0"/>
                                  </p:stCondLst>
                                  <p:childTnLst>
                                    <p:set>
                                      <p:cBhvr>
                                        <p:cTn dur="1" fill="hold" id="35">
                                          <p:stCondLst>
                                            <p:cond delay="0"/>
                                          </p:stCondLst>
                                        </p:cTn>
                                        <p:tgtEl>
                                          <p:spTgt spid="82"/>
                                        </p:tgtEl>
                                        <p:attrNameLst>
                                          <p:attrName>style.visibility</p:attrName>
                                        </p:attrNameLst>
                                      </p:cBhvr>
                                      <p:to>
                                        <p:strVal val="visible"/>
                                      </p:to>
                                    </p:set>
                                    <p:animEffect filter="wipe(right)" transition="in">
                                      <p:cBhvr>
                                        <p:cTn dur="500" id="36"/>
                                        <p:tgtEl>
                                          <p:spTgt spid="82"/>
                                        </p:tgtEl>
                                      </p:cBhvr>
                                    </p:animEffect>
                                  </p:childTnLst>
                                </p:cTn>
                              </p:par>
                              <p:par>
                                <p:cTn fill="hold" grpId="0" id="37" nodeType="withEffect" presetClass="entr" presetID="22" presetSubtype="8">
                                  <p:stCondLst>
                                    <p:cond delay="0"/>
                                  </p:stCondLst>
                                  <p:childTnLst>
                                    <p:set>
                                      <p:cBhvr>
                                        <p:cTn dur="1" fill="hold" id="38">
                                          <p:stCondLst>
                                            <p:cond delay="0"/>
                                          </p:stCondLst>
                                        </p:cTn>
                                        <p:tgtEl>
                                          <p:spTgt spid="85"/>
                                        </p:tgtEl>
                                        <p:attrNameLst>
                                          <p:attrName>style.visibility</p:attrName>
                                        </p:attrNameLst>
                                      </p:cBhvr>
                                      <p:to>
                                        <p:strVal val="visible"/>
                                      </p:to>
                                    </p:set>
                                    <p:animEffect filter="wipe(left)" transition="in">
                                      <p:cBhvr>
                                        <p:cTn dur="500" id="39"/>
                                        <p:tgtEl>
                                          <p:spTgt spid="85"/>
                                        </p:tgtEl>
                                      </p:cBhvr>
                                    </p:animEffect>
                                  </p:childTnLst>
                                </p:cTn>
                              </p:par>
                              <p:par>
                                <p:cTn fill="hold" grpId="0" id="40" nodeType="withEffect" presetClass="entr" presetID="22" presetSubtype="2">
                                  <p:stCondLst>
                                    <p:cond delay="0"/>
                                  </p:stCondLst>
                                  <p:childTnLst>
                                    <p:set>
                                      <p:cBhvr>
                                        <p:cTn dur="1" fill="hold" id="41">
                                          <p:stCondLst>
                                            <p:cond delay="0"/>
                                          </p:stCondLst>
                                        </p:cTn>
                                        <p:tgtEl>
                                          <p:spTgt spid="83"/>
                                        </p:tgtEl>
                                        <p:attrNameLst>
                                          <p:attrName>style.visibility</p:attrName>
                                        </p:attrNameLst>
                                      </p:cBhvr>
                                      <p:to>
                                        <p:strVal val="visible"/>
                                      </p:to>
                                    </p:set>
                                    <p:animEffect filter="wipe(right)" transition="in">
                                      <p:cBhvr>
                                        <p:cTn dur="500" id="42"/>
                                        <p:tgtEl>
                                          <p:spTgt spid="83"/>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84"/>
                                        </p:tgtEl>
                                        <p:attrNameLst>
                                          <p:attrName>style.visibility</p:attrName>
                                        </p:attrNameLst>
                                      </p:cBhvr>
                                      <p:to>
                                        <p:strVal val="visible"/>
                                      </p:to>
                                    </p:set>
                                    <p:animEffect filter="wipe(left)" transition="in">
                                      <p:cBhvr>
                                        <p:cTn dur="500" id="45"/>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82"/>
      <p:bldP grpId="0" spid="83"/>
      <p:bldP grpId="0" spid="84"/>
      <p:bldP grpId="0" spid="8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3" name="组合 102"/>
          <p:cNvGrpSpPr/>
          <p:nvPr/>
        </p:nvGrpSpPr>
        <p:grpSpPr>
          <a:xfrm>
            <a:off x="1588788" y="1490448"/>
            <a:ext cx="2302822" cy="2868183"/>
            <a:chOff x="1645875" y="1485578"/>
            <a:chExt cx="2183252" cy="2720242"/>
          </a:xfrm>
        </p:grpSpPr>
        <p:grpSp>
          <p:nvGrpSpPr>
            <p:cNvPr id="3" name="组合 2"/>
            <p:cNvGrpSpPr/>
            <p:nvPr/>
          </p:nvGrpSpPr>
          <p:grpSpPr>
            <a:xfrm>
              <a:off x="1645875" y="1485578"/>
              <a:ext cx="2183252" cy="2720242"/>
              <a:chOff x="7380501" y="2927403"/>
              <a:chExt cx="2311884" cy="2880513"/>
            </a:xfrm>
          </p:grpSpPr>
          <p:sp>
            <p:nvSpPr>
              <p:cNvPr id="16"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椭圆 16"/>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椭圆 17"/>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9" name="Group 8"/>
            <p:cNvGrpSpPr>
              <a:grpSpLocks noChangeAspect="1"/>
            </p:cNvGrpSpPr>
            <p:nvPr/>
          </p:nvGrpSpPr>
          <p:grpSpPr>
            <a:xfrm>
              <a:off x="2062758" y="2033910"/>
              <a:ext cx="590394" cy="646911"/>
              <a:chOff x="3437" y="2282"/>
              <a:chExt cx="679" cy="744"/>
            </a:xfrm>
            <a:solidFill>
              <a:srgbClr val="FFB850"/>
            </a:solidFill>
          </p:grpSpPr>
          <p:sp>
            <p:nvSpPr>
              <p:cNvPr id="20"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5"/>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2" name="组合 101"/>
          <p:cNvGrpSpPr/>
          <p:nvPr/>
        </p:nvGrpSpPr>
        <p:grpSpPr>
          <a:xfrm>
            <a:off x="4171145" y="1490448"/>
            <a:ext cx="2302822" cy="2868183"/>
            <a:chOff x="3819745" y="1485578"/>
            <a:chExt cx="2183252" cy="2720242"/>
          </a:xfrm>
        </p:grpSpPr>
        <p:grpSp>
          <p:nvGrpSpPr>
            <p:cNvPr id="4" name="组合 3"/>
            <p:cNvGrpSpPr/>
            <p:nvPr/>
          </p:nvGrpSpPr>
          <p:grpSpPr>
            <a:xfrm>
              <a:off x="3819745" y="1485578"/>
              <a:ext cx="2183252" cy="2720242"/>
              <a:chOff x="7380501" y="2927403"/>
              <a:chExt cx="2311884" cy="2880513"/>
            </a:xfrm>
          </p:grpSpPr>
          <p:sp>
            <p:nvSpPr>
              <p:cNvPr id="13"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4" name="椭圆 13"/>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椭圆 14"/>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2" name="Group 13"/>
            <p:cNvGrpSpPr>
              <a:grpSpLocks noChangeAspect="1"/>
            </p:cNvGrpSpPr>
            <p:nvPr/>
          </p:nvGrpSpPr>
          <p:grpSpPr>
            <a:xfrm>
              <a:off x="4295006" y="2029465"/>
              <a:ext cx="647408" cy="655050"/>
              <a:chOff x="2426" y="2781"/>
              <a:chExt cx="593" cy="600"/>
            </a:xfrm>
            <a:solidFill>
              <a:srgbClr val="01ACBE"/>
            </a:solidFill>
          </p:grpSpPr>
          <p:sp>
            <p:nvSpPr>
              <p:cNvPr id="23"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1" name="组合 100"/>
          <p:cNvGrpSpPr/>
          <p:nvPr/>
        </p:nvGrpSpPr>
        <p:grpSpPr>
          <a:xfrm>
            <a:off x="6860812" y="1490448"/>
            <a:ext cx="2302822" cy="2868183"/>
            <a:chOff x="5993615" y="1485578"/>
            <a:chExt cx="2183252" cy="2720242"/>
          </a:xfrm>
        </p:grpSpPr>
        <p:grpSp>
          <p:nvGrpSpPr>
            <p:cNvPr id="5" name="组合 4"/>
            <p:cNvGrpSpPr/>
            <p:nvPr/>
          </p:nvGrpSpPr>
          <p:grpSpPr>
            <a:xfrm>
              <a:off x="5993615" y="1485578"/>
              <a:ext cx="2183252" cy="2720242"/>
              <a:chOff x="7380501" y="2927403"/>
              <a:chExt cx="2311884" cy="2880513"/>
            </a:xfrm>
          </p:grpSpPr>
          <p:sp>
            <p:nvSpPr>
              <p:cNvPr id="10"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椭圆 10"/>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椭圆 11"/>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5" name="Group 18"/>
            <p:cNvGrpSpPr>
              <a:grpSpLocks noChangeAspect="1"/>
            </p:cNvGrpSpPr>
            <p:nvPr/>
          </p:nvGrpSpPr>
          <p:grpSpPr>
            <a:xfrm>
              <a:off x="6455246" y="2044969"/>
              <a:ext cx="672520" cy="626665"/>
              <a:chOff x="3802" y="2858"/>
              <a:chExt cx="616" cy="574"/>
            </a:xfrm>
            <a:solidFill>
              <a:srgbClr val="E87071"/>
            </a:solidFill>
          </p:grpSpPr>
          <p:sp>
            <p:nvSpPr>
              <p:cNvPr id="26"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9"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w="9525">
                    <a:solidFill>
                      <a:srgbClr val="000000"/>
                    </a:solidFill>
                    <a:miter lim="800000"/>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0"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100" name="组合 99"/>
          <p:cNvGrpSpPr/>
          <p:nvPr/>
        </p:nvGrpSpPr>
        <p:grpSpPr>
          <a:xfrm>
            <a:off x="9595071" y="1490448"/>
            <a:ext cx="2302822" cy="2868183"/>
            <a:chOff x="8759502" y="1485578"/>
            <a:chExt cx="2183252" cy="2720242"/>
          </a:xfrm>
        </p:grpSpPr>
        <p:grpSp>
          <p:nvGrpSpPr>
            <p:cNvPr id="6" name="组合 5"/>
            <p:cNvGrpSpPr/>
            <p:nvPr/>
          </p:nvGrpSpPr>
          <p:grpSpPr>
            <a:xfrm>
              <a:off x="8759502" y="1485578"/>
              <a:ext cx="2183252" cy="2720242"/>
              <a:chOff x="7380501" y="2927403"/>
              <a:chExt cx="2311884" cy="2880513"/>
            </a:xfrm>
          </p:grpSpPr>
          <p:sp>
            <p:nvSpPr>
              <p:cNvPr id="7" name="椭圆 50"/>
              <p:cNvSpPr/>
              <p:nvPr/>
            </p:nvSpPr>
            <p:spPr>
              <a:xfrm rot="18900000">
                <a:off x="7501945" y="2927403"/>
                <a:ext cx="2190440" cy="2880513"/>
              </a:xfrm>
              <a:custGeom>
                <a:gdLst>
                  <a:gd fmla="*/ 13249 w 1696474" name="connsiteX0"/>
                  <a:gd fmla="*/ 1035368 h 2070736" name="connsiteY0"/>
                  <a:gd fmla="*/ 850497 w 1696474" name="connsiteX1"/>
                  <a:gd fmla="*/ 0 h 2070736" name="connsiteY1"/>
                  <a:gd fmla="*/ 1687745 w 1696474" name="connsiteX2"/>
                  <a:gd fmla="*/ 1035368 h 2070736" name="connsiteY2"/>
                  <a:gd fmla="*/ 850497 w 1696474" name="connsiteX3"/>
                  <a:gd fmla="*/ 2070736 h 2070736" name="connsiteY3"/>
                  <a:gd fmla="*/ 13249 w 1696474" name="connsiteX4"/>
                  <a:gd fmla="*/ 1035368 h 207073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70736" w="1696474">
                    <a:moveTo>
                      <a:pt x="13249" y="1035368"/>
                    </a:moveTo>
                    <a:cubicBezTo>
                      <a:pt x="112309" y="471170"/>
                      <a:pt x="388098" y="0"/>
                      <a:pt x="850497" y="0"/>
                    </a:cubicBezTo>
                    <a:cubicBezTo>
                      <a:pt x="1312896" y="0"/>
                      <a:pt x="1611545" y="478790"/>
                      <a:pt x="1687745" y="1035368"/>
                    </a:cubicBezTo>
                    <a:cubicBezTo>
                      <a:pt x="1765308" y="1601901"/>
                      <a:pt x="1312896" y="2070736"/>
                      <a:pt x="850497" y="2070736"/>
                    </a:cubicBezTo>
                    <a:cubicBezTo>
                      <a:pt x="388098" y="2070736"/>
                      <a:pt x="-85811" y="1599566"/>
                      <a:pt x="13249" y="1035368"/>
                    </a:cubicBezTo>
                    <a:close/>
                  </a:path>
                </a:pathLst>
              </a:custGeom>
              <a:gradFill>
                <a:gsLst>
                  <a:gs pos="17000">
                    <a:srgbClr val="000000">
                      <a:alpha val="46000"/>
                    </a:srgbClr>
                  </a:gs>
                  <a:gs pos="34000">
                    <a:srgbClr val="000000">
                      <a:alpha val="43000"/>
                    </a:srgbClr>
                  </a:gs>
                  <a:gs pos="65000">
                    <a:srgbClr val="000000">
                      <a:alpha val="10000"/>
                    </a:srgbClr>
                  </a:gs>
                  <a:gs pos="51000">
                    <a:schemeClr val="tx1">
                      <a:alpha val="20000"/>
                    </a:schemeClr>
                  </a:gs>
                  <a:gs pos="78000">
                    <a:schemeClr val="tx1">
                      <a:alpha val="5000"/>
                    </a:schemeClr>
                  </a:gs>
                  <a:gs pos="0">
                    <a:schemeClr val="tx1"/>
                  </a:gs>
                  <a:gs pos="100000">
                    <a:schemeClr val="tx1">
                      <a:alpha val="0"/>
                    </a:schemeClr>
                  </a:gs>
                </a:gsLst>
                <a:lin ang="5400000" scaled="0"/>
              </a:gradFill>
              <a:ln>
                <a:noFill/>
              </a:ln>
              <a:effectLst>
                <a:softEdge rad="4318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椭圆 7"/>
              <p:cNvSpPr/>
              <p:nvPr/>
            </p:nvSpPr>
            <p:spPr>
              <a:xfrm>
                <a:off x="7567580" y="3243360"/>
                <a:ext cx="1344544" cy="1344544"/>
              </a:xfrm>
              <a:prstGeom prst="ellipse">
                <a:avLst/>
              </a:prstGeom>
              <a:gradFill>
                <a:gsLst>
                  <a:gs pos="43000">
                    <a:srgbClr val="F7F7F7"/>
                  </a:gs>
                  <a:gs pos="0">
                    <a:schemeClr val="bg1">
                      <a:alpha val="99000"/>
                    </a:schemeClr>
                  </a:gs>
                  <a:gs pos="100000">
                    <a:srgbClr val="B8C0C0"/>
                  </a:gs>
                </a:gsLst>
                <a:lin ang="2700000" scaled="1"/>
              </a:gradFill>
              <a:ln>
                <a:noFill/>
              </a:ln>
              <a:effectLst>
                <a:outerShdw algn="tl" blurRad="177800" dir="2700000" dist="139700" rotWithShape="0">
                  <a:srgbClr val="494949">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椭圆 8"/>
              <p:cNvSpPr/>
              <p:nvPr/>
            </p:nvSpPr>
            <p:spPr>
              <a:xfrm>
                <a:off x="7380501" y="3019185"/>
                <a:ext cx="1596494" cy="1596494"/>
              </a:xfrm>
              <a:prstGeom prst="ellipse">
                <a:avLst/>
              </a:prstGeom>
              <a:gradFill>
                <a:gsLst>
                  <a:gs pos="39000">
                    <a:schemeClr val="bg1"/>
                  </a:gs>
                  <a:gs pos="53000">
                    <a:srgbClr val="F7F7F7"/>
                  </a:gs>
                  <a:gs pos="11000">
                    <a:schemeClr val="bg1">
                      <a:alpha val="99000"/>
                    </a:schemeClr>
                  </a:gs>
                  <a:gs pos="100000">
                    <a:srgbClr val="B8C0C0"/>
                  </a:gs>
                </a:gsLst>
                <a:lin ang="2700000" scaled="1"/>
              </a:gradFill>
              <a:ln>
                <a:noFill/>
              </a:ln>
              <a:effectLst>
                <a:innerShdw blurRad="520700" dir="2700000" dist="177800">
                  <a:srgbClr val="5F6D6C">
                    <a:alpha val="36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1" name="Group 26"/>
            <p:cNvGrpSpPr>
              <a:grpSpLocks noChangeAspect="1"/>
            </p:cNvGrpSpPr>
            <p:nvPr/>
          </p:nvGrpSpPr>
          <p:grpSpPr>
            <a:xfrm>
              <a:off x="9129306" y="2151602"/>
              <a:ext cx="870285" cy="431452"/>
              <a:chOff x="5676" y="2597"/>
              <a:chExt cx="1061" cy="526"/>
            </a:xfrm>
            <a:solidFill>
              <a:srgbClr val="663A77"/>
            </a:solidFill>
          </p:grpSpPr>
          <p:sp>
            <p:nvSpPr>
              <p:cNvPr id="32"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3"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4"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1"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2"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3"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4"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5"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46"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4"/>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1" name="组合 60"/>
          <p:cNvGrpSpPr/>
          <p:nvPr/>
        </p:nvGrpSpPr>
        <p:grpSpPr>
          <a:xfrm>
            <a:off x="9443168" y="3464476"/>
            <a:ext cx="2089841" cy="3079860"/>
            <a:chOff x="8952514" y="3285778"/>
            <a:chExt cx="1981330" cy="2921000"/>
          </a:xfrm>
        </p:grpSpPr>
        <p:sp>
          <p:nvSpPr>
            <p:cNvPr id="67" name="任意多边形 66"/>
            <p:cNvSpPr/>
            <p:nvPr/>
          </p:nvSpPr>
          <p:spPr>
            <a:xfrm>
              <a:off x="8952644" y="3285778"/>
              <a:ext cx="1981200" cy="2921000"/>
            </a:xfrm>
            <a:custGeom>
              <a:gdLst>
                <a:gd fmla="*/ 152414 w 1981200" name="connsiteX0"/>
                <a:gd fmla="*/ 0 h 2921000" name="connsiteY0"/>
                <a:gd fmla="*/ 1828786 w 1981200" name="connsiteX1"/>
                <a:gd fmla="*/ 0 h 2921000" name="connsiteY1"/>
                <a:gd fmla="*/ 1981200 w 1981200" name="connsiteX2"/>
                <a:gd fmla="*/ 152414 h 2921000" name="connsiteY2"/>
                <a:gd fmla="*/ 1981200 w 1981200" name="connsiteX3"/>
                <a:gd fmla="*/ 2768586 h 2921000" name="connsiteY3"/>
                <a:gd fmla="*/ 1828786 w 1981200" name="connsiteX4"/>
                <a:gd fmla="*/ 2921000 h 2921000" name="connsiteY4"/>
                <a:gd fmla="*/ 152414 w 1981200" name="connsiteX5"/>
                <a:gd fmla="*/ 2921000 h 2921000" name="connsiteY5"/>
                <a:gd fmla="*/ 0 w 1981200" name="connsiteX6"/>
                <a:gd fmla="*/ 2768586 h 2921000" name="connsiteY6"/>
                <a:gd fmla="*/ 0 w 1981200" name="connsiteX7"/>
                <a:gd fmla="*/ 152414 h 2921000" name="connsiteY7"/>
                <a:gd fmla="*/ 152414 w 1981200" name="connsiteX8"/>
                <a:gd fmla="*/ 0 h 2921000" name="connsiteY8"/>
                <a:gd fmla="*/ 152414 w 1992489" name="connsiteX9"/>
                <a:gd fmla="*/ 0 h 2921000" name="connsiteY9"/>
                <a:gd fmla="*/ 152414 w 1981200" name="connsiteX10"/>
                <a:gd fmla="*/ 0 h 2921000" name="connsiteY10"/>
                <a:gd fmla="*/ 152414 w 1981200" name="connsiteX11"/>
                <a:gd fmla="*/ 0 h 2921000" name="connsiteY11"/>
                <a:gd fmla="*/ 152414 w 1981200" name="connsiteX12"/>
                <a:gd fmla="*/ 0 h 29210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921000" w="1981200">
                  <a:moveTo>
                    <a:pt x="152414" y="0"/>
                  </a:moveTo>
                  <a:lnTo>
                    <a:pt x="1828786" y="0"/>
                  </a:lnTo>
                  <a:cubicBezTo>
                    <a:pt x="1912962" y="0"/>
                    <a:pt x="1981200" y="68238"/>
                    <a:pt x="1981200" y="152414"/>
                  </a:cubicBez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8" name="任意多边形 67"/>
            <p:cNvSpPr/>
            <p:nvPr/>
          </p:nvSpPr>
          <p:spPr>
            <a:xfrm>
              <a:off x="8952514" y="3285778"/>
              <a:ext cx="1981200" cy="2921000"/>
            </a:xfrm>
            <a:custGeom>
              <a:gdLst>
                <a:gd fmla="*/ 152414 w 1981200" name="connsiteX0"/>
                <a:gd fmla="*/ 0 h 2921000" name="connsiteY0"/>
                <a:gd fmla="*/ 1828786 w 1981200" name="connsiteX1"/>
                <a:gd fmla="*/ 0 h 2921000" name="connsiteY1"/>
                <a:gd fmla="*/ 1981200 w 1981200" name="connsiteX2"/>
                <a:gd fmla="*/ 152414 h 2921000" name="connsiteY2"/>
                <a:gd fmla="*/ 1981200 w 1981200" name="connsiteX3"/>
                <a:gd fmla="*/ 676023 h 2921000" name="connsiteY3"/>
                <a:gd fmla="*/ 1978660 w 1981200" name="connsiteX4"/>
                <a:gd fmla="*/ 676023 h 2921000" name="connsiteY4"/>
                <a:gd fmla="*/ 1978660 w 1981200" name="connsiteX5"/>
                <a:gd fmla="*/ 2207260 h 2921000" name="connsiteY5"/>
                <a:gd fmla="*/ 1981200 w 1981200" name="connsiteX6"/>
                <a:gd fmla="*/ 2207260 h 2921000" name="connsiteY6"/>
                <a:gd fmla="*/ 1981200 w 1981200" name="connsiteX7"/>
                <a:gd fmla="*/ 2768586 h 2921000" name="connsiteY7"/>
                <a:gd fmla="*/ 1828786 w 1981200" name="connsiteX8"/>
                <a:gd fmla="*/ 2921000 h 2921000" name="connsiteY8"/>
                <a:gd fmla="*/ 152414 w 1981200" name="connsiteX9"/>
                <a:gd fmla="*/ 2921000 h 2921000" name="connsiteY9"/>
                <a:gd fmla="*/ 0 w 1981200" name="connsiteX10"/>
                <a:gd fmla="*/ 2768586 h 2921000" name="connsiteY10"/>
                <a:gd fmla="*/ 0 w 1981200" name="connsiteX11"/>
                <a:gd fmla="*/ 152414 h 2921000" name="connsiteY11"/>
                <a:gd fmla="*/ 152414 w 1981200" name="connsiteX12"/>
                <a:gd fmla="*/ 0 h 292100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921000" w="1981200">
                  <a:moveTo>
                    <a:pt x="152414" y="0"/>
                  </a:moveTo>
                  <a:lnTo>
                    <a:pt x="1828786" y="0"/>
                  </a:lnTo>
                  <a:cubicBezTo>
                    <a:pt x="1912962" y="0"/>
                    <a:pt x="1981200" y="68238"/>
                    <a:pt x="1981200" y="152414"/>
                  </a:cubicBezTo>
                  <a:lnTo>
                    <a:pt x="1981200" y="676023"/>
                  </a:lnTo>
                  <a:lnTo>
                    <a:pt x="1978660" y="676023"/>
                  </a:lnTo>
                  <a:lnTo>
                    <a:pt x="1978660" y="2207260"/>
                  </a:lnTo>
                  <a:lnTo>
                    <a:pt x="1981200" y="2207260"/>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6" name="组合 55"/>
          <p:cNvGrpSpPr/>
          <p:nvPr/>
        </p:nvGrpSpPr>
        <p:grpSpPr>
          <a:xfrm>
            <a:off x="6712862" y="3464476"/>
            <a:ext cx="2298870" cy="3079860"/>
            <a:chOff x="6363973" y="3285778"/>
            <a:chExt cx="2179505" cy="2921000"/>
          </a:xfrm>
        </p:grpSpPr>
        <p:sp>
          <p:nvSpPr>
            <p:cNvPr id="62" name="任意多边形 61"/>
            <p:cNvSpPr/>
            <p:nvPr/>
          </p:nvSpPr>
          <p:spPr>
            <a:xfrm>
              <a:off x="6363973"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3" name="任意多边形 62"/>
            <p:cNvSpPr/>
            <p:nvPr/>
          </p:nvSpPr>
          <p:spPr>
            <a:xfrm>
              <a:off x="6363973"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1" name="组合 50"/>
          <p:cNvGrpSpPr/>
          <p:nvPr/>
        </p:nvGrpSpPr>
        <p:grpSpPr>
          <a:xfrm>
            <a:off x="3998923" y="3464476"/>
            <a:ext cx="2298870" cy="3079860"/>
            <a:chOff x="3790950" y="3285778"/>
            <a:chExt cx="2179505" cy="2921000"/>
          </a:xfrm>
        </p:grpSpPr>
        <p:sp>
          <p:nvSpPr>
            <p:cNvPr id="57" name="任意多边形 56"/>
            <p:cNvSpPr/>
            <p:nvPr/>
          </p:nvSpPr>
          <p:spPr>
            <a:xfrm>
              <a:off x="3790950"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8" name="任意多边形 57"/>
            <p:cNvSpPr/>
            <p:nvPr/>
          </p:nvSpPr>
          <p:spPr>
            <a:xfrm>
              <a:off x="3790950"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0" name="组合 49"/>
          <p:cNvGrpSpPr/>
          <p:nvPr/>
        </p:nvGrpSpPr>
        <p:grpSpPr>
          <a:xfrm>
            <a:off x="1340615" y="3464476"/>
            <a:ext cx="2298870" cy="3079860"/>
            <a:chOff x="1270670" y="3285778"/>
            <a:chExt cx="2179505" cy="2921000"/>
          </a:xfrm>
        </p:grpSpPr>
        <p:sp>
          <p:nvSpPr>
            <p:cNvPr id="52" name="任意多边形 51"/>
            <p:cNvSpPr/>
            <p:nvPr/>
          </p:nvSpPr>
          <p:spPr>
            <a:xfrm>
              <a:off x="1270670"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0">
                  <a:schemeClr val="bg1"/>
                </a:gs>
                <a:gs pos="100000">
                  <a:schemeClr val="bg1">
                    <a:lumMod val="75000"/>
                  </a:schemeClr>
                </a:gs>
              </a:gsLst>
              <a:lin ang="2700000" scaled="1"/>
            </a:gra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3" name="任意多边形 52"/>
            <p:cNvSpPr/>
            <p:nvPr/>
          </p:nvSpPr>
          <p:spPr>
            <a:xfrm>
              <a:off x="1270670" y="3285778"/>
              <a:ext cx="2179505" cy="2921000"/>
            </a:xfrm>
            <a:custGeom>
              <a:gdLst>
                <a:gd fmla="*/ 152414 w 2179505" name="connsiteX0"/>
                <a:gd fmla="*/ 0 h 2921000" name="connsiteY0"/>
                <a:gd fmla="*/ 1828786 w 2179505" name="connsiteX1"/>
                <a:gd fmla="*/ 0 h 2921000" name="connsiteY1"/>
                <a:gd fmla="*/ 1981200 w 2179505" name="connsiteX2"/>
                <a:gd fmla="*/ 152414 h 2921000" name="connsiteY2"/>
                <a:gd fmla="*/ 1981200 w 2179505" name="connsiteX3"/>
                <a:gd fmla="*/ 1201899 h 2921000" name="connsiteY3"/>
                <a:gd fmla="*/ 2179505 w 2179505" name="connsiteX4"/>
                <a:gd fmla="*/ 1460501 h 2921000" name="connsiteY4"/>
                <a:gd fmla="*/ 1981200 w 2179505" name="connsiteX5"/>
                <a:gd fmla="*/ 1719102 h 2921000" name="connsiteY5"/>
                <a:gd fmla="*/ 1981200 w 2179505" name="connsiteX6"/>
                <a:gd fmla="*/ 2768586 h 2921000" name="connsiteY6"/>
                <a:gd fmla="*/ 1828786 w 2179505" name="connsiteX7"/>
                <a:gd fmla="*/ 2921000 h 2921000" name="connsiteY7"/>
                <a:gd fmla="*/ 152414 w 2179505" name="connsiteX8"/>
                <a:gd fmla="*/ 2921000 h 2921000" name="connsiteY8"/>
                <a:gd fmla="*/ 0 w 2179505" name="connsiteX9"/>
                <a:gd fmla="*/ 2768586 h 2921000" name="connsiteY9"/>
                <a:gd fmla="*/ 0 w 2179505" name="connsiteX10"/>
                <a:gd fmla="*/ 152414 h 2921000" name="connsiteY10"/>
                <a:gd fmla="*/ 152414 w 2179505" name="connsiteX11"/>
                <a:gd fmla="*/ 0 h 2921000"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921000" w="2179505">
                  <a:moveTo>
                    <a:pt x="152414" y="0"/>
                  </a:moveTo>
                  <a:lnTo>
                    <a:pt x="1828786" y="0"/>
                  </a:lnTo>
                  <a:cubicBezTo>
                    <a:pt x="1912962" y="0"/>
                    <a:pt x="1981200" y="68238"/>
                    <a:pt x="1981200" y="152414"/>
                  </a:cubicBezTo>
                  <a:lnTo>
                    <a:pt x="1981200" y="1201899"/>
                  </a:lnTo>
                  <a:lnTo>
                    <a:pt x="2179505" y="1460501"/>
                  </a:lnTo>
                  <a:lnTo>
                    <a:pt x="1981200" y="1719102"/>
                  </a:lnTo>
                  <a:lnTo>
                    <a:pt x="1981200" y="2768586"/>
                  </a:lnTo>
                  <a:cubicBezTo>
                    <a:pt x="1981200" y="2852762"/>
                    <a:pt x="1912962" y="2921000"/>
                    <a:pt x="1828786" y="2921000"/>
                  </a:cubicBezTo>
                  <a:lnTo>
                    <a:pt x="152414" y="2921000"/>
                  </a:lnTo>
                  <a:cubicBezTo>
                    <a:pt x="68238" y="2921000"/>
                    <a:pt x="0" y="2852762"/>
                    <a:pt x="0" y="2768586"/>
                  </a:cubicBezTo>
                  <a:lnTo>
                    <a:pt x="0" y="152414"/>
                  </a:lnTo>
                  <a:cubicBezTo>
                    <a:pt x="0" y="68238"/>
                    <a:pt x="68238" y="0"/>
                    <a:pt x="152414" y="0"/>
                  </a:cubicBezTo>
                  <a:close/>
                </a:path>
              </a:pathLst>
            </a:custGeom>
            <a:gradFill>
              <a:gsLst>
                <a:gs pos="100000">
                  <a:schemeClr val="bg1">
                    <a:lumMod val="96000"/>
                  </a:schemeClr>
                </a:gs>
                <a:gs pos="0">
                  <a:schemeClr val="bg1">
                    <a:lumMod val="8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 name="组合 1"/>
          <p:cNvGrpSpPr/>
          <p:nvPr/>
        </p:nvGrpSpPr>
        <p:grpSpPr>
          <a:xfrm>
            <a:off x="1872276" y="3756867"/>
            <a:ext cx="1029525" cy="840798"/>
            <a:chOff x="1774726" y="3563086"/>
            <a:chExt cx="976069" cy="797430"/>
          </a:xfrm>
        </p:grpSpPr>
        <p:sp>
          <p:nvSpPr>
            <p:cNvPr id="54" name="椭圆 53"/>
            <p:cNvSpPr/>
            <p:nvPr/>
          </p:nvSpPr>
          <p:spPr>
            <a:xfrm>
              <a:off x="1862425" y="3563086"/>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4" name="文本框 101"/>
            <p:cNvSpPr txBox="1"/>
            <p:nvPr/>
          </p:nvSpPr>
          <p:spPr>
            <a:xfrm>
              <a:off x="1774726" y="3711100"/>
              <a:ext cx="976069" cy="513548"/>
            </a:xfrm>
            <a:prstGeom prst="rect">
              <a:avLst/>
            </a:prstGeom>
            <a:noFill/>
          </p:spPr>
          <p:txBody>
            <a:bodyPr rtlCol="0" wrap="square">
              <a:spAutoFit/>
            </a:bodyPr>
            <a:lstStyle/>
            <a:p>
              <a:pPr algn="ctr"/>
              <a:r>
                <a:rPr altLang="zh-CN" lang="en-US" sz="2953">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grpSp>
      <p:grpSp>
        <p:nvGrpSpPr>
          <p:cNvPr id="47" name="组合 46"/>
          <p:cNvGrpSpPr/>
          <p:nvPr/>
        </p:nvGrpSpPr>
        <p:grpSpPr>
          <a:xfrm>
            <a:off x="4564382" y="3756867"/>
            <a:ext cx="1029525" cy="840798"/>
            <a:chOff x="4327049" y="3563086"/>
            <a:chExt cx="976069" cy="797430"/>
          </a:xfrm>
        </p:grpSpPr>
        <p:sp>
          <p:nvSpPr>
            <p:cNvPr id="59" name="椭圆 58"/>
            <p:cNvSpPr/>
            <p:nvPr/>
          </p:nvSpPr>
          <p:spPr>
            <a:xfrm>
              <a:off x="4382705" y="3563086"/>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5" name="文本框 102"/>
            <p:cNvSpPr txBox="1"/>
            <p:nvPr/>
          </p:nvSpPr>
          <p:spPr>
            <a:xfrm>
              <a:off x="4327049" y="3711100"/>
              <a:ext cx="976069" cy="513548"/>
            </a:xfrm>
            <a:prstGeom prst="rect">
              <a:avLst/>
            </a:prstGeom>
            <a:noFill/>
          </p:spPr>
          <p:txBody>
            <a:bodyPr rtlCol="0" wrap="square">
              <a:spAutoFit/>
            </a:bodyPr>
            <a:lstStyle/>
            <a:p>
              <a:pPr algn="ctr"/>
              <a:r>
                <a:rPr altLang="zh-CN" lang="en-US" sz="2953">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grpSp>
      <p:grpSp>
        <p:nvGrpSpPr>
          <p:cNvPr id="48" name="组合 47"/>
          <p:cNvGrpSpPr/>
          <p:nvPr/>
        </p:nvGrpSpPr>
        <p:grpSpPr>
          <a:xfrm>
            <a:off x="7222690" y="3756867"/>
            <a:ext cx="1029525" cy="840798"/>
            <a:chOff x="6847329" y="3563086"/>
            <a:chExt cx="976069" cy="797430"/>
          </a:xfrm>
        </p:grpSpPr>
        <p:sp>
          <p:nvSpPr>
            <p:cNvPr id="64" name="椭圆 63"/>
            <p:cNvSpPr/>
            <p:nvPr/>
          </p:nvSpPr>
          <p:spPr>
            <a:xfrm>
              <a:off x="6955728" y="3563086"/>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6" name="文本框 103"/>
            <p:cNvSpPr txBox="1"/>
            <p:nvPr/>
          </p:nvSpPr>
          <p:spPr>
            <a:xfrm>
              <a:off x="6847330" y="3717826"/>
              <a:ext cx="976069" cy="513548"/>
            </a:xfrm>
            <a:prstGeom prst="rect">
              <a:avLst/>
            </a:prstGeom>
            <a:noFill/>
          </p:spPr>
          <p:txBody>
            <a:bodyPr rtlCol="0" wrap="square">
              <a:spAutoFit/>
            </a:bodyPr>
            <a:lstStyle/>
            <a:p>
              <a:pPr algn="ctr"/>
              <a:r>
                <a:rPr altLang="zh-CN" lang="en-US" sz="2953">
                  <a:solidFill>
                    <a:schemeClr val="accent3"/>
                  </a:solidFill>
                  <a:latin charset="0" panose="020b0604020202020204" pitchFamily="34" typeface="Arial"/>
                  <a:ea charset="-122" panose="020b0503020204020204" pitchFamily="34" typeface="微软雅黑"/>
                  <a:sym charset="0" panose="020b0604020202020204" pitchFamily="34" typeface="Arial"/>
                </a:rPr>
                <a:t>03</a:t>
              </a:r>
            </a:p>
          </p:txBody>
        </p:sp>
      </p:grpSp>
      <p:grpSp>
        <p:nvGrpSpPr>
          <p:cNvPr id="49" name="组合 48"/>
          <p:cNvGrpSpPr/>
          <p:nvPr/>
        </p:nvGrpSpPr>
        <p:grpSpPr>
          <a:xfrm>
            <a:off x="9999103" y="3756867"/>
            <a:ext cx="1029525" cy="840798"/>
            <a:chOff x="9479582" y="3563086"/>
            <a:chExt cx="976069" cy="797430"/>
          </a:xfrm>
        </p:grpSpPr>
        <p:sp>
          <p:nvSpPr>
            <p:cNvPr id="69" name="椭圆 68"/>
            <p:cNvSpPr/>
            <p:nvPr/>
          </p:nvSpPr>
          <p:spPr>
            <a:xfrm>
              <a:off x="9544399" y="3563086"/>
              <a:ext cx="797430" cy="797430"/>
            </a:xfrm>
            <a:prstGeom prst="ellipse">
              <a:avLst/>
            </a:prstGeom>
            <a:gradFill flip="none" rotWithShape="1">
              <a:gsLst>
                <a:gs pos="100000">
                  <a:schemeClr val="bg1">
                    <a:lumMod val="100000"/>
                  </a:schemeClr>
                </a:gs>
                <a:gs pos="0">
                  <a:schemeClr val="bg1">
                    <a:lumMod val="72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07" name="文本框 105"/>
            <p:cNvSpPr txBox="1"/>
            <p:nvPr/>
          </p:nvSpPr>
          <p:spPr>
            <a:xfrm>
              <a:off x="9479581" y="3711100"/>
              <a:ext cx="976069" cy="513548"/>
            </a:xfrm>
            <a:prstGeom prst="rect">
              <a:avLst/>
            </a:prstGeom>
            <a:noFill/>
          </p:spPr>
          <p:txBody>
            <a:bodyPr rtlCol="0" wrap="square">
              <a:spAutoFit/>
            </a:bodyPr>
            <a:lstStyle/>
            <a:p>
              <a:pPr algn="ctr"/>
              <a:r>
                <a:rPr altLang="zh-CN" lang="en-US" sz="2953">
                  <a:solidFill>
                    <a:schemeClr val="accent4"/>
                  </a:solidFill>
                  <a:latin charset="0" panose="020b0604020202020204" pitchFamily="34" typeface="Arial"/>
                  <a:ea charset="-122" panose="020b0503020204020204" pitchFamily="34" typeface="微软雅黑"/>
                  <a:sym charset="0" panose="020b0604020202020204" pitchFamily="34" typeface="Arial"/>
                </a:rPr>
                <a:t>04</a:t>
              </a:r>
            </a:p>
          </p:txBody>
        </p:sp>
      </p:grpSp>
      <p:grpSp>
        <p:nvGrpSpPr>
          <p:cNvPr id="66" name="组合 65"/>
          <p:cNvGrpSpPr/>
          <p:nvPr/>
        </p:nvGrpSpPr>
        <p:grpSpPr>
          <a:xfrm>
            <a:off x="1618854" y="4696715"/>
            <a:ext cx="1530106" cy="1599677"/>
            <a:chOff x="1534463" y="4454456"/>
            <a:chExt cx="1450658" cy="1517165"/>
          </a:xfrm>
        </p:grpSpPr>
        <p:sp>
          <p:nvSpPr>
            <p:cNvPr id="55" name="文本框 73"/>
            <p:cNvSpPr txBox="1"/>
            <p:nvPr/>
          </p:nvSpPr>
          <p:spPr>
            <a:xfrm>
              <a:off x="1632389" y="4454456"/>
              <a:ext cx="1262607" cy="346894"/>
            </a:xfrm>
            <a:prstGeom prst="rect">
              <a:avLst/>
            </a:prstGeom>
            <a:noFill/>
          </p:spPr>
          <p:txBody>
            <a:bodyPr rtlCol="0" wrap="square">
              <a:spAutoFit/>
            </a:bodyPr>
            <a:lstStyle/>
            <a:p>
              <a:pPr algn="ctr"/>
              <a:r>
                <a:rPr altLang="en-US" lang="zh-CN" smtClean="0">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108" name="文本框 23"/>
            <p:cNvSpPr txBox="1"/>
            <p:nvPr/>
          </p:nvSpPr>
          <p:spPr>
            <a:xfrm>
              <a:off x="1534463" y="4923453"/>
              <a:ext cx="1450658" cy="1038254"/>
            </a:xfrm>
            <a:prstGeom prst="rect">
              <a:avLst/>
            </a:prstGeom>
            <a:noFill/>
          </p:spPr>
          <p:txBody>
            <a:bodyPr rtlCol="0" wrap="square">
              <a:spAutoFit/>
            </a:bodyPr>
            <a:lstStyle/>
            <a:p>
              <a:pPr algn="just">
                <a:lnSpc>
                  <a:spcPct val="130000"/>
                </a:lnSpc>
              </a:pPr>
              <a:r>
                <a:rPr altLang="en-US" lang="zh-CN" sz="126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grpSp>
        <p:nvGrpSpPr>
          <p:cNvPr id="71" name="组合 70"/>
          <p:cNvGrpSpPr/>
          <p:nvPr/>
        </p:nvGrpSpPr>
        <p:grpSpPr>
          <a:xfrm>
            <a:off x="4258026" y="4696715"/>
            <a:ext cx="1530106" cy="1599677"/>
            <a:chOff x="4036601" y="4454456"/>
            <a:chExt cx="1450658" cy="1517165"/>
          </a:xfrm>
        </p:grpSpPr>
        <p:sp>
          <p:nvSpPr>
            <p:cNvPr id="60" name="文本框 80"/>
            <p:cNvSpPr txBox="1"/>
            <p:nvPr/>
          </p:nvSpPr>
          <p:spPr>
            <a:xfrm>
              <a:off x="4151305" y="4454456"/>
              <a:ext cx="1262607" cy="346894"/>
            </a:xfrm>
            <a:prstGeom prst="rect">
              <a:avLst/>
            </a:prstGeom>
            <a:noFill/>
          </p:spPr>
          <p:txBody>
            <a:bodyPr rtlCol="0" wrap="square">
              <a:spAutoFit/>
            </a:bodyPr>
            <a:lstStyle/>
            <a:p>
              <a:pPr algn="ctr"/>
              <a:r>
                <a:rPr altLang="en-US" lang="zh-CN" smtClean="0">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109" name="文本框 23"/>
            <p:cNvSpPr txBox="1"/>
            <p:nvPr/>
          </p:nvSpPr>
          <p:spPr>
            <a:xfrm>
              <a:off x="4036601" y="4923453"/>
              <a:ext cx="1450658" cy="1038254"/>
            </a:xfrm>
            <a:prstGeom prst="rect">
              <a:avLst/>
            </a:prstGeom>
            <a:noFill/>
          </p:spPr>
          <p:txBody>
            <a:bodyPr rtlCol="0" wrap="square">
              <a:spAutoFit/>
            </a:bodyPr>
            <a:lstStyle/>
            <a:p>
              <a:pPr algn="just">
                <a:lnSpc>
                  <a:spcPct val="130000"/>
                </a:lnSpc>
              </a:pPr>
              <a:r>
                <a:rPr altLang="en-US" lang="zh-CN" sz="126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grpSp>
        <p:nvGrpSpPr>
          <p:cNvPr id="72" name="组合 71"/>
          <p:cNvGrpSpPr/>
          <p:nvPr/>
        </p:nvGrpSpPr>
        <p:grpSpPr>
          <a:xfrm>
            <a:off x="7033502" y="4696715"/>
            <a:ext cx="1530106" cy="1599677"/>
            <a:chOff x="6667965" y="4454456"/>
            <a:chExt cx="1450658" cy="1517165"/>
          </a:xfrm>
        </p:grpSpPr>
        <p:sp>
          <p:nvSpPr>
            <p:cNvPr id="65" name="文本框 86"/>
            <p:cNvSpPr txBox="1"/>
            <p:nvPr/>
          </p:nvSpPr>
          <p:spPr>
            <a:xfrm>
              <a:off x="6728455" y="4454456"/>
              <a:ext cx="1262607" cy="346894"/>
            </a:xfrm>
            <a:prstGeom prst="rect">
              <a:avLst/>
            </a:prstGeom>
            <a:noFill/>
          </p:spPr>
          <p:txBody>
            <a:bodyPr rtlCol="0" wrap="square">
              <a:spAutoFit/>
            </a:bodyPr>
            <a:lstStyle/>
            <a:p>
              <a:pPr algn="ctr"/>
              <a:r>
                <a:rPr altLang="en-US" lang="zh-CN" smtClean="0">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110" name="文本框 23"/>
            <p:cNvSpPr txBox="1"/>
            <p:nvPr/>
          </p:nvSpPr>
          <p:spPr>
            <a:xfrm>
              <a:off x="6667966" y="4923453"/>
              <a:ext cx="1450658" cy="1038254"/>
            </a:xfrm>
            <a:prstGeom prst="rect">
              <a:avLst/>
            </a:prstGeom>
            <a:noFill/>
          </p:spPr>
          <p:txBody>
            <a:bodyPr rtlCol="0" wrap="square">
              <a:spAutoFit/>
            </a:bodyPr>
            <a:lstStyle/>
            <a:p>
              <a:pPr algn="just">
                <a:lnSpc>
                  <a:spcPct val="130000"/>
                </a:lnSpc>
              </a:pPr>
              <a:r>
                <a:rPr altLang="en-US" lang="zh-CN" sz="126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grpSp>
        <p:nvGrpSpPr>
          <p:cNvPr id="73" name="组合 72"/>
          <p:cNvGrpSpPr/>
          <p:nvPr/>
        </p:nvGrpSpPr>
        <p:grpSpPr>
          <a:xfrm>
            <a:off x="9748812" y="4696715"/>
            <a:ext cx="1530106" cy="1599677"/>
            <a:chOff x="9242287" y="4454456"/>
            <a:chExt cx="1450658" cy="1517165"/>
          </a:xfrm>
        </p:grpSpPr>
        <p:sp>
          <p:nvSpPr>
            <p:cNvPr id="70" name="文本框 92"/>
            <p:cNvSpPr txBox="1"/>
            <p:nvPr/>
          </p:nvSpPr>
          <p:spPr>
            <a:xfrm>
              <a:off x="9362884" y="4454455"/>
              <a:ext cx="1262607" cy="346894"/>
            </a:xfrm>
            <a:prstGeom prst="rect">
              <a:avLst/>
            </a:prstGeom>
            <a:noFill/>
          </p:spPr>
          <p:txBody>
            <a:bodyPr rtlCol="0" wrap="square">
              <a:spAutoFit/>
            </a:bodyPr>
            <a:lstStyle/>
            <a:p>
              <a:pPr algn="ctr"/>
              <a:r>
                <a:rPr altLang="en-US" lang="zh-CN" smtClean="0">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111" name="文本框 23"/>
            <p:cNvSpPr txBox="1"/>
            <p:nvPr/>
          </p:nvSpPr>
          <p:spPr>
            <a:xfrm>
              <a:off x="9242289" y="4923453"/>
              <a:ext cx="1450658" cy="1038254"/>
            </a:xfrm>
            <a:prstGeom prst="rect">
              <a:avLst/>
            </a:prstGeom>
            <a:noFill/>
          </p:spPr>
          <p:txBody>
            <a:bodyPr rtlCol="0" wrap="square">
              <a:spAutoFit/>
            </a:bodyPr>
            <a:lstStyle/>
            <a:p>
              <a:pPr algn="just">
                <a:lnSpc>
                  <a:spcPct val="130000"/>
                </a:lnSpc>
              </a:pPr>
              <a:r>
                <a:rPr altLang="en-US" lang="zh-CN" sz="126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sp>
        <p:nvSpPr>
          <p:cNvPr id="86" name="矩形 8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7" name="矩形 8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8" name="文本框 87"/>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89" name="文本框 88"/>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37371418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40000" fill="hold" id="5" nodeType="afterEffect" presetClass="entr" presetID="2" presetSubtype="8">
                                  <p:stCondLst>
                                    <p:cond delay="0"/>
                                  </p:stCondLst>
                                  <p:childTnLst>
                                    <p:set>
                                      <p:cBhvr>
                                        <p:cTn dur="1" fill="hold" id="6">
                                          <p:stCondLst>
                                            <p:cond delay="0"/>
                                          </p:stCondLst>
                                        </p:cTn>
                                        <p:tgtEl>
                                          <p:spTgt spid="100"/>
                                        </p:tgtEl>
                                        <p:attrNameLst>
                                          <p:attrName>style.visibility</p:attrName>
                                        </p:attrNameLst>
                                      </p:cBhvr>
                                      <p:to>
                                        <p:strVal val="visible"/>
                                      </p:to>
                                    </p:set>
                                    <p:anim calcmode="lin" valueType="num">
                                      <p:cBhvr additive="base">
                                        <p:cTn dur="1500" fill="hold" id="7"/>
                                        <p:tgtEl>
                                          <p:spTgt spid="100"/>
                                        </p:tgtEl>
                                        <p:attrNameLst>
                                          <p:attrName>ppt_x</p:attrName>
                                        </p:attrNameLst>
                                      </p:cBhvr>
                                      <p:tavLst>
                                        <p:tav tm="0">
                                          <p:val>
                                            <p:strVal val="0-#ppt_w/2"/>
                                          </p:val>
                                        </p:tav>
                                        <p:tav tm="100000">
                                          <p:val>
                                            <p:strVal val="#ppt_x"/>
                                          </p:val>
                                        </p:tav>
                                      </p:tavLst>
                                    </p:anim>
                                    <p:anim calcmode="lin" valueType="num">
                                      <p:cBhvr additive="base">
                                        <p:cTn dur="1500" fill="hold" id="8"/>
                                        <p:tgtEl>
                                          <p:spTgt spid="100"/>
                                        </p:tgtEl>
                                        <p:attrNameLst>
                                          <p:attrName>ppt_y</p:attrName>
                                        </p:attrNameLst>
                                      </p:cBhvr>
                                      <p:tavLst>
                                        <p:tav tm="0">
                                          <p:val>
                                            <p:strVal val="#ppt_y"/>
                                          </p:val>
                                        </p:tav>
                                        <p:tav tm="100000">
                                          <p:val>
                                            <p:strVal val="#ppt_y"/>
                                          </p:val>
                                        </p:tav>
                                      </p:tavLst>
                                    </p:anim>
                                  </p:childTnLst>
                                </p:cTn>
                              </p:par>
                              <p:par>
                                <p:cTn accel="40000" fill="hold" id="9" nodeType="withEffect" presetClass="entr" presetID="2" presetSubtype="8">
                                  <p:stCondLst>
                                    <p:cond delay="250"/>
                                  </p:stCondLst>
                                  <p:childTnLst>
                                    <p:set>
                                      <p:cBhvr>
                                        <p:cTn dur="1" fill="hold" id="10">
                                          <p:stCondLst>
                                            <p:cond delay="0"/>
                                          </p:stCondLst>
                                        </p:cTn>
                                        <p:tgtEl>
                                          <p:spTgt spid="61"/>
                                        </p:tgtEl>
                                        <p:attrNameLst>
                                          <p:attrName>style.visibility</p:attrName>
                                        </p:attrNameLst>
                                      </p:cBhvr>
                                      <p:to>
                                        <p:strVal val="visible"/>
                                      </p:to>
                                    </p:set>
                                    <p:anim calcmode="lin" valueType="num">
                                      <p:cBhvr additive="base">
                                        <p:cTn dur="1500" fill="hold" id="11"/>
                                        <p:tgtEl>
                                          <p:spTgt spid="61"/>
                                        </p:tgtEl>
                                        <p:attrNameLst>
                                          <p:attrName>ppt_x</p:attrName>
                                        </p:attrNameLst>
                                      </p:cBhvr>
                                      <p:tavLst>
                                        <p:tav tm="0">
                                          <p:val>
                                            <p:strVal val="0-#ppt_w/2"/>
                                          </p:val>
                                        </p:tav>
                                        <p:tav tm="100000">
                                          <p:val>
                                            <p:strVal val="#ppt_x"/>
                                          </p:val>
                                        </p:tav>
                                      </p:tavLst>
                                    </p:anim>
                                    <p:anim calcmode="lin" valueType="num">
                                      <p:cBhvr additive="base">
                                        <p:cTn dur="1500" fill="hold" id="12"/>
                                        <p:tgtEl>
                                          <p:spTgt spid="61"/>
                                        </p:tgtEl>
                                        <p:attrNameLst>
                                          <p:attrName>ppt_y</p:attrName>
                                        </p:attrNameLst>
                                      </p:cBhvr>
                                      <p:tavLst>
                                        <p:tav tm="0">
                                          <p:val>
                                            <p:strVal val="#ppt_y"/>
                                          </p:val>
                                        </p:tav>
                                        <p:tav tm="100000">
                                          <p:val>
                                            <p:strVal val="#ppt_y"/>
                                          </p:val>
                                        </p:tav>
                                      </p:tavLst>
                                    </p:anim>
                                  </p:childTnLst>
                                </p:cTn>
                              </p:par>
                              <p:par>
                                <p:cTn accel="40000" fill="hold" id="13" nodeType="withEffect" presetClass="entr" presetID="2" presetSubtype="8">
                                  <p:stCondLst>
                                    <p:cond delay="500"/>
                                  </p:stCondLst>
                                  <p:childTnLst>
                                    <p:set>
                                      <p:cBhvr>
                                        <p:cTn dur="1" fill="hold" id="14">
                                          <p:stCondLst>
                                            <p:cond delay="0"/>
                                          </p:stCondLst>
                                        </p:cTn>
                                        <p:tgtEl>
                                          <p:spTgt spid="101"/>
                                        </p:tgtEl>
                                        <p:attrNameLst>
                                          <p:attrName>style.visibility</p:attrName>
                                        </p:attrNameLst>
                                      </p:cBhvr>
                                      <p:to>
                                        <p:strVal val="visible"/>
                                      </p:to>
                                    </p:set>
                                    <p:anim calcmode="lin" valueType="num">
                                      <p:cBhvr additive="base">
                                        <p:cTn dur="1500" fill="hold" id="15"/>
                                        <p:tgtEl>
                                          <p:spTgt spid="101"/>
                                        </p:tgtEl>
                                        <p:attrNameLst>
                                          <p:attrName>ppt_x</p:attrName>
                                        </p:attrNameLst>
                                      </p:cBhvr>
                                      <p:tavLst>
                                        <p:tav tm="0">
                                          <p:val>
                                            <p:strVal val="0-#ppt_w/2"/>
                                          </p:val>
                                        </p:tav>
                                        <p:tav tm="100000">
                                          <p:val>
                                            <p:strVal val="#ppt_x"/>
                                          </p:val>
                                        </p:tav>
                                      </p:tavLst>
                                    </p:anim>
                                    <p:anim calcmode="lin" valueType="num">
                                      <p:cBhvr additive="base">
                                        <p:cTn dur="1500" fill="hold" id="16"/>
                                        <p:tgtEl>
                                          <p:spTgt spid="101"/>
                                        </p:tgtEl>
                                        <p:attrNameLst>
                                          <p:attrName>ppt_y</p:attrName>
                                        </p:attrNameLst>
                                      </p:cBhvr>
                                      <p:tavLst>
                                        <p:tav tm="0">
                                          <p:val>
                                            <p:strVal val="#ppt_y"/>
                                          </p:val>
                                        </p:tav>
                                        <p:tav tm="100000">
                                          <p:val>
                                            <p:strVal val="#ppt_y"/>
                                          </p:val>
                                        </p:tav>
                                      </p:tavLst>
                                    </p:anim>
                                  </p:childTnLst>
                                </p:cTn>
                              </p:par>
                              <p:par>
                                <p:cTn accel="40000" fill="hold" id="17" nodeType="withEffect" presetClass="entr" presetID="2" presetSubtype="8">
                                  <p:stCondLst>
                                    <p:cond delay="750"/>
                                  </p:stCondLst>
                                  <p:childTnLst>
                                    <p:set>
                                      <p:cBhvr>
                                        <p:cTn dur="1" fill="hold" id="18">
                                          <p:stCondLst>
                                            <p:cond delay="0"/>
                                          </p:stCondLst>
                                        </p:cTn>
                                        <p:tgtEl>
                                          <p:spTgt spid="56"/>
                                        </p:tgtEl>
                                        <p:attrNameLst>
                                          <p:attrName>style.visibility</p:attrName>
                                        </p:attrNameLst>
                                      </p:cBhvr>
                                      <p:to>
                                        <p:strVal val="visible"/>
                                      </p:to>
                                    </p:set>
                                    <p:anim calcmode="lin" valueType="num">
                                      <p:cBhvr additive="base">
                                        <p:cTn dur="1500" fill="hold" id="19"/>
                                        <p:tgtEl>
                                          <p:spTgt spid="56"/>
                                        </p:tgtEl>
                                        <p:attrNameLst>
                                          <p:attrName>ppt_x</p:attrName>
                                        </p:attrNameLst>
                                      </p:cBhvr>
                                      <p:tavLst>
                                        <p:tav tm="0">
                                          <p:val>
                                            <p:strVal val="0-#ppt_w/2"/>
                                          </p:val>
                                        </p:tav>
                                        <p:tav tm="100000">
                                          <p:val>
                                            <p:strVal val="#ppt_x"/>
                                          </p:val>
                                        </p:tav>
                                      </p:tavLst>
                                    </p:anim>
                                    <p:anim calcmode="lin" valueType="num">
                                      <p:cBhvr additive="base">
                                        <p:cTn dur="1500" fill="hold" id="20"/>
                                        <p:tgtEl>
                                          <p:spTgt spid="56"/>
                                        </p:tgtEl>
                                        <p:attrNameLst>
                                          <p:attrName>ppt_y</p:attrName>
                                        </p:attrNameLst>
                                      </p:cBhvr>
                                      <p:tavLst>
                                        <p:tav tm="0">
                                          <p:val>
                                            <p:strVal val="#ppt_y"/>
                                          </p:val>
                                        </p:tav>
                                        <p:tav tm="100000">
                                          <p:val>
                                            <p:strVal val="#ppt_y"/>
                                          </p:val>
                                        </p:tav>
                                      </p:tavLst>
                                    </p:anim>
                                  </p:childTnLst>
                                </p:cTn>
                              </p:par>
                              <p:par>
                                <p:cTn accel="40000" fill="hold" id="21" nodeType="withEffect" presetClass="entr" presetID="2" presetSubtype="8">
                                  <p:stCondLst>
                                    <p:cond delay="1000"/>
                                  </p:stCondLst>
                                  <p:childTnLst>
                                    <p:set>
                                      <p:cBhvr>
                                        <p:cTn dur="1" fill="hold" id="22">
                                          <p:stCondLst>
                                            <p:cond delay="0"/>
                                          </p:stCondLst>
                                        </p:cTn>
                                        <p:tgtEl>
                                          <p:spTgt spid="102"/>
                                        </p:tgtEl>
                                        <p:attrNameLst>
                                          <p:attrName>style.visibility</p:attrName>
                                        </p:attrNameLst>
                                      </p:cBhvr>
                                      <p:to>
                                        <p:strVal val="visible"/>
                                      </p:to>
                                    </p:set>
                                    <p:anim calcmode="lin" valueType="num">
                                      <p:cBhvr additive="base">
                                        <p:cTn dur="1500" fill="hold" id="23"/>
                                        <p:tgtEl>
                                          <p:spTgt spid="102"/>
                                        </p:tgtEl>
                                        <p:attrNameLst>
                                          <p:attrName>ppt_x</p:attrName>
                                        </p:attrNameLst>
                                      </p:cBhvr>
                                      <p:tavLst>
                                        <p:tav tm="0">
                                          <p:val>
                                            <p:strVal val="0-#ppt_w/2"/>
                                          </p:val>
                                        </p:tav>
                                        <p:tav tm="100000">
                                          <p:val>
                                            <p:strVal val="#ppt_x"/>
                                          </p:val>
                                        </p:tav>
                                      </p:tavLst>
                                    </p:anim>
                                    <p:anim calcmode="lin" valueType="num">
                                      <p:cBhvr additive="base">
                                        <p:cTn dur="1500" fill="hold" id="24"/>
                                        <p:tgtEl>
                                          <p:spTgt spid="102"/>
                                        </p:tgtEl>
                                        <p:attrNameLst>
                                          <p:attrName>ppt_y</p:attrName>
                                        </p:attrNameLst>
                                      </p:cBhvr>
                                      <p:tavLst>
                                        <p:tav tm="0">
                                          <p:val>
                                            <p:strVal val="#ppt_y"/>
                                          </p:val>
                                        </p:tav>
                                        <p:tav tm="100000">
                                          <p:val>
                                            <p:strVal val="#ppt_y"/>
                                          </p:val>
                                        </p:tav>
                                      </p:tavLst>
                                    </p:anim>
                                  </p:childTnLst>
                                </p:cTn>
                              </p:par>
                              <p:par>
                                <p:cTn accel="40000" fill="hold" id="25" nodeType="withEffect" presetClass="entr" presetID="2" presetSubtype="8">
                                  <p:stCondLst>
                                    <p:cond delay="1250"/>
                                  </p:stCondLst>
                                  <p:childTnLst>
                                    <p:set>
                                      <p:cBhvr>
                                        <p:cTn dur="1" fill="hold" id="26">
                                          <p:stCondLst>
                                            <p:cond delay="0"/>
                                          </p:stCondLst>
                                        </p:cTn>
                                        <p:tgtEl>
                                          <p:spTgt spid="51"/>
                                        </p:tgtEl>
                                        <p:attrNameLst>
                                          <p:attrName>style.visibility</p:attrName>
                                        </p:attrNameLst>
                                      </p:cBhvr>
                                      <p:to>
                                        <p:strVal val="visible"/>
                                      </p:to>
                                    </p:set>
                                    <p:anim calcmode="lin" valueType="num">
                                      <p:cBhvr additive="base">
                                        <p:cTn dur="1500" fill="hold" id="27"/>
                                        <p:tgtEl>
                                          <p:spTgt spid="51"/>
                                        </p:tgtEl>
                                        <p:attrNameLst>
                                          <p:attrName>ppt_x</p:attrName>
                                        </p:attrNameLst>
                                      </p:cBhvr>
                                      <p:tavLst>
                                        <p:tav tm="0">
                                          <p:val>
                                            <p:strVal val="0-#ppt_w/2"/>
                                          </p:val>
                                        </p:tav>
                                        <p:tav tm="100000">
                                          <p:val>
                                            <p:strVal val="#ppt_x"/>
                                          </p:val>
                                        </p:tav>
                                      </p:tavLst>
                                    </p:anim>
                                    <p:anim calcmode="lin" valueType="num">
                                      <p:cBhvr additive="base">
                                        <p:cTn dur="1500" fill="hold" id="28"/>
                                        <p:tgtEl>
                                          <p:spTgt spid="51"/>
                                        </p:tgtEl>
                                        <p:attrNameLst>
                                          <p:attrName>ppt_y</p:attrName>
                                        </p:attrNameLst>
                                      </p:cBhvr>
                                      <p:tavLst>
                                        <p:tav tm="0">
                                          <p:val>
                                            <p:strVal val="#ppt_y"/>
                                          </p:val>
                                        </p:tav>
                                        <p:tav tm="100000">
                                          <p:val>
                                            <p:strVal val="#ppt_y"/>
                                          </p:val>
                                        </p:tav>
                                      </p:tavLst>
                                    </p:anim>
                                  </p:childTnLst>
                                </p:cTn>
                              </p:par>
                              <p:par>
                                <p:cTn accel="40000" fill="hold" id="29" nodeType="withEffect" presetClass="entr" presetID="2" presetSubtype="8">
                                  <p:stCondLst>
                                    <p:cond delay="1500"/>
                                  </p:stCondLst>
                                  <p:childTnLst>
                                    <p:set>
                                      <p:cBhvr>
                                        <p:cTn dur="1" fill="hold" id="30">
                                          <p:stCondLst>
                                            <p:cond delay="0"/>
                                          </p:stCondLst>
                                        </p:cTn>
                                        <p:tgtEl>
                                          <p:spTgt spid="103"/>
                                        </p:tgtEl>
                                        <p:attrNameLst>
                                          <p:attrName>style.visibility</p:attrName>
                                        </p:attrNameLst>
                                      </p:cBhvr>
                                      <p:to>
                                        <p:strVal val="visible"/>
                                      </p:to>
                                    </p:set>
                                    <p:anim calcmode="lin" valueType="num">
                                      <p:cBhvr additive="base">
                                        <p:cTn dur="1500" fill="hold" id="31"/>
                                        <p:tgtEl>
                                          <p:spTgt spid="103"/>
                                        </p:tgtEl>
                                        <p:attrNameLst>
                                          <p:attrName>ppt_x</p:attrName>
                                        </p:attrNameLst>
                                      </p:cBhvr>
                                      <p:tavLst>
                                        <p:tav tm="0">
                                          <p:val>
                                            <p:strVal val="0-#ppt_w/2"/>
                                          </p:val>
                                        </p:tav>
                                        <p:tav tm="100000">
                                          <p:val>
                                            <p:strVal val="#ppt_x"/>
                                          </p:val>
                                        </p:tav>
                                      </p:tavLst>
                                    </p:anim>
                                    <p:anim calcmode="lin" valueType="num">
                                      <p:cBhvr additive="base">
                                        <p:cTn dur="1500" fill="hold" id="32"/>
                                        <p:tgtEl>
                                          <p:spTgt spid="103"/>
                                        </p:tgtEl>
                                        <p:attrNameLst>
                                          <p:attrName>ppt_y</p:attrName>
                                        </p:attrNameLst>
                                      </p:cBhvr>
                                      <p:tavLst>
                                        <p:tav tm="0">
                                          <p:val>
                                            <p:strVal val="#ppt_y"/>
                                          </p:val>
                                        </p:tav>
                                        <p:tav tm="100000">
                                          <p:val>
                                            <p:strVal val="#ppt_y"/>
                                          </p:val>
                                        </p:tav>
                                      </p:tavLst>
                                    </p:anim>
                                  </p:childTnLst>
                                </p:cTn>
                              </p:par>
                              <p:par>
                                <p:cTn accel="40000" fill="hold" id="33" nodeType="withEffect" presetClass="entr" presetID="2" presetSubtype="8">
                                  <p:stCondLst>
                                    <p:cond delay="175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1500" fill="hold" id="35"/>
                                        <p:tgtEl>
                                          <p:spTgt spid="50"/>
                                        </p:tgtEl>
                                        <p:attrNameLst>
                                          <p:attrName>ppt_x</p:attrName>
                                        </p:attrNameLst>
                                      </p:cBhvr>
                                      <p:tavLst>
                                        <p:tav tm="0">
                                          <p:val>
                                            <p:strVal val="0-#ppt_w/2"/>
                                          </p:val>
                                        </p:tav>
                                        <p:tav tm="100000">
                                          <p:val>
                                            <p:strVal val="#ppt_x"/>
                                          </p:val>
                                        </p:tav>
                                      </p:tavLst>
                                    </p:anim>
                                    <p:anim calcmode="lin" valueType="num">
                                      <p:cBhvr additive="base">
                                        <p:cTn dur="1500" fill="hold" id="36"/>
                                        <p:tgtEl>
                                          <p:spTgt spid="50"/>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3250"/>
                            </p:stCondLst>
                            <p:childTnLst>
                              <p:par>
                                <p:cTn fill="hold" id="38" nodeType="afterEffect" presetClass="entr" presetID="21" presetSubtype="1">
                                  <p:stCondLst>
                                    <p:cond delay="0"/>
                                  </p:stCondLst>
                                  <p:childTnLst>
                                    <p:set>
                                      <p:cBhvr>
                                        <p:cTn dur="1" fill="hold" id="39">
                                          <p:stCondLst>
                                            <p:cond delay="0"/>
                                          </p:stCondLst>
                                        </p:cTn>
                                        <p:tgtEl>
                                          <p:spTgt spid="2"/>
                                        </p:tgtEl>
                                        <p:attrNameLst>
                                          <p:attrName>style.visibility</p:attrName>
                                        </p:attrNameLst>
                                      </p:cBhvr>
                                      <p:to>
                                        <p:strVal val="visible"/>
                                      </p:to>
                                    </p:set>
                                    <p:animEffect filter="wheel(1)" transition="in">
                                      <p:cBhvr>
                                        <p:cTn dur="1500" id="40"/>
                                        <p:tgtEl>
                                          <p:spTgt spid="2"/>
                                        </p:tgtEl>
                                      </p:cBhvr>
                                    </p:animEffect>
                                  </p:childTnLst>
                                </p:cTn>
                              </p:par>
                              <p:par>
                                <p:cTn fill="hold" id="41" nodeType="withEffect" presetClass="entr" presetID="21" presetSubtype="1">
                                  <p:stCondLst>
                                    <p:cond delay="0"/>
                                  </p:stCondLst>
                                  <p:childTnLst>
                                    <p:set>
                                      <p:cBhvr>
                                        <p:cTn dur="1" fill="hold" id="42">
                                          <p:stCondLst>
                                            <p:cond delay="0"/>
                                          </p:stCondLst>
                                        </p:cTn>
                                        <p:tgtEl>
                                          <p:spTgt spid="47"/>
                                        </p:tgtEl>
                                        <p:attrNameLst>
                                          <p:attrName>style.visibility</p:attrName>
                                        </p:attrNameLst>
                                      </p:cBhvr>
                                      <p:to>
                                        <p:strVal val="visible"/>
                                      </p:to>
                                    </p:set>
                                    <p:animEffect filter="wheel(1)" transition="in">
                                      <p:cBhvr>
                                        <p:cTn dur="1500" id="43"/>
                                        <p:tgtEl>
                                          <p:spTgt spid="47"/>
                                        </p:tgtEl>
                                      </p:cBhvr>
                                    </p:animEffect>
                                  </p:childTnLst>
                                </p:cTn>
                              </p:par>
                              <p:par>
                                <p:cTn fill="hold" id="44" nodeType="withEffect" presetClass="entr" presetID="21" presetSubtype="1">
                                  <p:stCondLst>
                                    <p:cond delay="0"/>
                                  </p:stCondLst>
                                  <p:childTnLst>
                                    <p:set>
                                      <p:cBhvr>
                                        <p:cTn dur="1" fill="hold" id="45">
                                          <p:stCondLst>
                                            <p:cond delay="0"/>
                                          </p:stCondLst>
                                        </p:cTn>
                                        <p:tgtEl>
                                          <p:spTgt spid="48"/>
                                        </p:tgtEl>
                                        <p:attrNameLst>
                                          <p:attrName>style.visibility</p:attrName>
                                        </p:attrNameLst>
                                      </p:cBhvr>
                                      <p:to>
                                        <p:strVal val="visible"/>
                                      </p:to>
                                    </p:set>
                                    <p:animEffect filter="wheel(1)" transition="in">
                                      <p:cBhvr>
                                        <p:cTn dur="1500" id="46"/>
                                        <p:tgtEl>
                                          <p:spTgt spid="48"/>
                                        </p:tgtEl>
                                      </p:cBhvr>
                                    </p:animEffect>
                                  </p:childTnLst>
                                </p:cTn>
                              </p:par>
                              <p:par>
                                <p:cTn fill="hold" id="47" nodeType="withEffect" presetClass="entr" presetID="21" presetSubtype="1">
                                  <p:stCondLst>
                                    <p:cond delay="0"/>
                                  </p:stCondLst>
                                  <p:childTnLst>
                                    <p:set>
                                      <p:cBhvr>
                                        <p:cTn dur="1" fill="hold" id="48">
                                          <p:stCondLst>
                                            <p:cond delay="0"/>
                                          </p:stCondLst>
                                        </p:cTn>
                                        <p:tgtEl>
                                          <p:spTgt spid="49"/>
                                        </p:tgtEl>
                                        <p:attrNameLst>
                                          <p:attrName>style.visibility</p:attrName>
                                        </p:attrNameLst>
                                      </p:cBhvr>
                                      <p:to>
                                        <p:strVal val="visible"/>
                                      </p:to>
                                    </p:set>
                                    <p:animEffect filter="wheel(1)" transition="in">
                                      <p:cBhvr>
                                        <p:cTn dur="1500" id="49"/>
                                        <p:tgtEl>
                                          <p:spTgt spid="49"/>
                                        </p:tgtEl>
                                      </p:cBhvr>
                                    </p:animEffect>
                                  </p:childTnLst>
                                </p:cTn>
                              </p:par>
                            </p:childTnLst>
                          </p:cTn>
                        </p:par>
                        <p:par>
                          <p:cTn fill="hold" id="50" nodeType="afterGroup">
                            <p:stCondLst>
                              <p:cond delay="4750"/>
                            </p:stCondLst>
                            <p:childTnLst>
                              <p:par>
                                <p:cTn fill="hold" id="51" nodeType="afterEffect" presetClass="entr" presetID="22" presetSubtype="1">
                                  <p:stCondLst>
                                    <p:cond delay="0"/>
                                  </p:stCondLst>
                                  <p:childTnLst>
                                    <p:set>
                                      <p:cBhvr>
                                        <p:cTn dur="1" fill="hold" id="52">
                                          <p:stCondLst>
                                            <p:cond delay="0"/>
                                          </p:stCondLst>
                                        </p:cTn>
                                        <p:tgtEl>
                                          <p:spTgt spid="66"/>
                                        </p:tgtEl>
                                        <p:attrNameLst>
                                          <p:attrName>style.visibility</p:attrName>
                                        </p:attrNameLst>
                                      </p:cBhvr>
                                      <p:to>
                                        <p:strVal val="visible"/>
                                      </p:to>
                                    </p:set>
                                    <p:animEffect filter="wipe(up)" transition="in">
                                      <p:cBhvr>
                                        <p:cTn dur="500" id="53"/>
                                        <p:tgtEl>
                                          <p:spTgt spid="66"/>
                                        </p:tgtEl>
                                      </p:cBhvr>
                                    </p:animEffect>
                                  </p:childTnLst>
                                </p:cTn>
                              </p:par>
                              <p:par>
                                <p:cTn fill="hold" id="54" nodeType="withEffect" presetClass="entr" presetID="22" presetSubtype="1">
                                  <p:stCondLst>
                                    <p:cond delay="0"/>
                                  </p:stCondLst>
                                  <p:childTnLst>
                                    <p:set>
                                      <p:cBhvr>
                                        <p:cTn dur="1" fill="hold" id="55">
                                          <p:stCondLst>
                                            <p:cond delay="0"/>
                                          </p:stCondLst>
                                        </p:cTn>
                                        <p:tgtEl>
                                          <p:spTgt spid="71"/>
                                        </p:tgtEl>
                                        <p:attrNameLst>
                                          <p:attrName>style.visibility</p:attrName>
                                        </p:attrNameLst>
                                      </p:cBhvr>
                                      <p:to>
                                        <p:strVal val="visible"/>
                                      </p:to>
                                    </p:set>
                                    <p:animEffect filter="wipe(up)" transition="in">
                                      <p:cBhvr>
                                        <p:cTn dur="500" id="56"/>
                                        <p:tgtEl>
                                          <p:spTgt spid="71"/>
                                        </p:tgtEl>
                                      </p:cBhvr>
                                    </p:animEffect>
                                  </p:childTnLst>
                                </p:cTn>
                              </p:par>
                              <p:par>
                                <p:cTn fill="hold" id="57" nodeType="withEffect" presetClass="entr" presetID="22" presetSubtype="1">
                                  <p:stCondLst>
                                    <p:cond delay="0"/>
                                  </p:stCondLst>
                                  <p:childTnLst>
                                    <p:set>
                                      <p:cBhvr>
                                        <p:cTn dur="1" fill="hold" id="58">
                                          <p:stCondLst>
                                            <p:cond delay="0"/>
                                          </p:stCondLst>
                                        </p:cTn>
                                        <p:tgtEl>
                                          <p:spTgt spid="72"/>
                                        </p:tgtEl>
                                        <p:attrNameLst>
                                          <p:attrName>style.visibility</p:attrName>
                                        </p:attrNameLst>
                                      </p:cBhvr>
                                      <p:to>
                                        <p:strVal val="visible"/>
                                      </p:to>
                                    </p:set>
                                    <p:animEffect filter="wipe(up)" transition="in">
                                      <p:cBhvr>
                                        <p:cTn dur="500" id="59"/>
                                        <p:tgtEl>
                                          <p:spTgt spid="72"/>
                                        </p:tgtEl>
                                      </p:cBhvr>
                                    </p:animEffect>
                                  </p:childTnLst>
                                </p:cTn>
                              </p:par>
                              <p:par>
                                <p:cTn fill="hold" id="60" nodeType="withEffect" presetClass="entr" presetID="22" presetSubtype="1">
                                  <p:stCondLst>
                                    <p:cond delay="0"/>
                                  </p:stCondLst>
                                  <p:childTnLst>
                                    <p:set>
                                      <p:cBhvr>
                                        <p:cTn dur="1" fill="hold" id="61">
                                          <p:stCondLst>
                                            <p:cond delay="0"/>
                                          </p:stCondLst>
                                        </p:cTn>
                                        <p:tgtEl>
                                          <p:spTgt spid="73"/>
                                        </p:tgtEl>
                                        <p:attrNameLst>
                                          <p:attrName>style.visibility</p:attrName>
                                        </p:attrNameLst>
                                      </p:cBhvr>
                                      <p:to>
                                        <p:strVal val="visible"/>
                                      </p:to>
                                    </p:set>
                                    <p:animEffect filter="wipe(up)" transition="in">
                                      <p:cBhvr>
                                        <p:cTn dur="500" id="62"/>
                                        <p:tgtEl>
                                          <p:spTgt spid="7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259"/>
          <p:cNvSpPr>
            <a:spLocks noChangeArrowheads="1"/>
          </p:cNvSpPr>
          <p:nvPr/>
        </p:nvSpPr>
        <p:spPr bwMode="auto">
          <a:xfrm>
            <a:off x="1638300" y="3256285"/>
            <a:ext cx="9582150" cy="100584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en-US" lang="zh-CN" sz="6600">
                <a:cs charset="0" panose="020b0604020202020204" pitchFamily="34" typeface="Arial"/>
              </a:rPr>
              <a:t>感谢聆听，批评指导</a:t>
            </a:r>
          </a:p>
        </p:txBody>
      </p:sp>
      <p:sp>
        <p:nvSpPr>
          <p:cNvPr id="8" name="矩形 259"/>
          <p:cNvSpPr>
            <a:spLocks noChangeArrowheads="1"/>
          </p:cNvSpPr>
          <p:nvPr/>
        </p:nvSpPr>
        <p:spPr bwMode="auto">
          <a:xfrm>
            <a:off x="2071312" y="4287441"/>
            <a:ext cx="8716126" cy="304800"/>
          </a:xfrm>
          <a:prstGeom prst="rect">
            <a:avLst/>
          </a:prstGeom>
          <a:noFill/>
          <a:ln>
            <a:noFill/>
          </a:ln>
          <a:extLst/>
        </p:spPr>
        <p:txBody>
          <a:bodyPr bIns="0" lIns="0" rIns="0" tIns="0" wrap="square">
            <a:spAutoFit/>
          </a:bodyPr>
          <a:lstStyle>
            <a:lvl1pPr>
              <a:spcBef>
                <a:spcPct val="20000"/>
              </a:spcBef>
              <a:buFont charset="0" panose="020b0604020202020204" pitchFamily="34" typeface="Arial"/>
              <a:buChar char="•"/>
              <a:defRPr sz="32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1pPr>
            <a:lvl2pPr indent="-285750" marL="742950">
              <a:spcBef>
                <a:spcPct val="20000"/>
              </a:spcBef>
              <a:buFont charset="0" panose="020b0604020202020204" pitchFamily="34" typeface="Arial"/>
              <a:buChar char="–"/>
              <a:defRPr sz="28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2pPr>
            <a:lvl3pPr indent="-228600" marL="1143000">
              <a:spcBef>
                <a:spcPct val="20000"/>
              </a:spcBef>
              <a:buFont charset="0" panose="020b0604020202020204" pitchFamily="34" typeface="Arial"/>
              <a:buChar char="•"/>
              <a:defRPr sz="24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3pPr>
            <a:lvl4pPr indent="-228600" marL="16002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4pPr>
            <a:lvl5pPr indent="-228600" marL="2057400">
              <a:spcBef>
                <a:spcPct val="20000"/>
              </a:spcBef>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122" panose="020b0503020204020204" pitchFamily="34" typeface="微软雅黑"/>
                <a:ea charset="-122" panose="020b0503020204020204" pitchFamily="34" typeface="微软雅黑"/>
                <a:sym charset="0" panose="020f0502020204030204" pitchFamily="34" typeface="Calibri"/>
              </a:defRPr>
            </a:lvl9pPr>
          </a:lstStyle>
          <a:p>
            <a:pPr algn="ctr">
              <a:buNone/>
            </a:pPr>
            <a:r>
              <a:rPr altLang="zh-CN" lang="en-US" sz="2000">
                <a:cs charset="0" panose="020b0604020202020204" pitchFamily="34" typeface="Arial"/>
              </a:rPr>
              <a:t>Han Fan pure and fresh quietly elegant creative PPT</a:t>
            </a:r>
          </a:p>
        </p:txBody>
      </p:sp>
    </p:spTree>
    <p:extLst>
      <p:ext uri="{BB962C8B-B14F-4D97-AF65-F5344CB8AC3E}">
        <p14:creationId val="3185767378"/>
      </p:ext>
    </p:extLst>
  </p:cSld>
  <p:clrMapOvr>
    <a:masterClrMapping/>
  </p:clrMapOvr>
  <mc:AlternateContent>
    <mc:Choice Requires="p15">
      <p:transition p14:dur="2000" spd="slow">
        <p15:prstTrans prst="crush"/>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7"/>
                                        </p:tgtEl>
                                        <p:attrNameLst>
                                          <p:attrName>style.visibility</p:attrName>
                                        </p:attrNameLst>
                                      </p:cBhvr>
                                      <p:to>
                                        <p:strVal val="visible"/>
                                      </p:to>
                                    </p:set>
                                    <p:anim calcmode="lin" valueType="num">
                                      <p:cBhvr>
                                        <p:cTn dur="500" fill="hold" id="13"/>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7"/>
                                        </p:tgtEl>
                                        <p:attrNameLst>
                                          <p:attrName>ppt_y</p:attrName>
                                        </p:attrNameLst>
                                      </p:cBhvr>
                                      <p:tavLst>
                                        <p:tav tm="0">
                                          <p:val>
                                            <p:strVal val="#ppt_y"/>
                                          </p:val>
                                        </p:tav>
                                        <p:tav tm="100000">
                                          <p:val>
                                            <p:strVal val="#ppt_y"/>
                                          </p:val>
                                        </p:tav>
                                      </p:tavLst>
                                    </p:anim>
                                    <p:anim calcmode="lin" valueType="num">
                                      <p:cBhvr>
                                        <p:cTn dur="500" fill="hold" id="15"/>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7"/>
                                        </p:tgtEl>
                                      </p:cBhvr>
                                    </p:animEffect>
                                  </p:childTnLst>
                                </p:cTn>
                              </p:par>
                            </p:childTnLst>
                          </p:cTn>
                        </p:par>
                        <p:par>
                          <p:cTn fill="hold" id="18" nodeType="afterGroup">
                            <p:stCondLst>
                              <p:cond delay="1500"/>
                            </p:stCondLst>
                            <p:childTnLst>
                              <p:par>
                                <p:cTn fill="hold" grpId="1" id="19" nodeType="afterEffect" presetClass="emph" presetID="26" presetSubtype="0">
                                  <p:stCondLst>
                                    <p:cond delay="0"/>
                                  </p:stCondLst>
                                  <p:iterate type="lt">
                                    <p:tmPct val="0"/>
                                  </p:iterate>
                                  <p:childTnLst>
                                    <p:animEffect filter="fade" transition="out">
                                      <p:cBhvr>
                                        <p:cTn dur="500" id="20" tmFilter="0, 0; .2, .5; .8, .5; 1, 0"/>
                                        <p:tgtEl>
                                          <p:spTgt spid="7"/>
                                        </p:tgtEl>
                                      </p:cBhvr>
                                    </p:animEffect>
                                    <p:animScale>
                                      <p:cBhvr>
                                        <p:cTn autoRev="1" dur="250" fill="hold" id="21"/>
                                        <p:tgtEl>
                                          <p:spTgt spid="7"/>
                                        </p:tgtEl>
                                      </p:cBhvr>
                                      <p:by x="105000" y="105000"/>
                                    </p:animScale>
                                  </p:childTnLst>
                                </p:cTn>
                              </p:par>
                            </p:childTnLst>
                          </p:cTn>
                        </p:par>
                        <p:par>
                          <p:cTn fill="hold" id="22" nodeType="afterGroup">
                            <p:stCondLst>
                              <p:cond delay="2000"/>
                            </p:stCondLst>
                            <p:childTnLst>
                              <p:par>
                                <p:cTn fill="hold" grpId="0" id="23" nodeType="afterEffect" presetClass="entr" presetID="41" presetSubtype="0">
                                  <p:stCondLst>
                                    <p:cond delay="0"/>
                                  </p:stCondLst>
                                  <p:iterate type="lt">
                                    <p:tmPct val="10000"/>
                                  </p:iterate>
                                  <p:childTnLst>
                                    <p:set>
                                      <p:cBhvr>
                                        <p:cTn dur="1" fill="hold" id="24">
                                          <p:stCondLst>
                                            <p:cond delay="0"/>
                                          </p:stCondLst>
                                        </p:cTn>
                                        <p:tgtEl>
                                          <p:spTgt spid="8"/>
                                        </p:tgtEl>
                                        <p:attrNameLst>
                                          <p:attrName>style.visibility</p:attrName>
                                        </p:attrNameLst>
                                      </p:cBhvr>
                                      <p:to>
                                        <p:strVal val="visible"/>
                                      </p:to>
                                    </p:set>
                                    <p:anim calcmode="lin" valueType="num">
                                      <p:cBhvr>
                                        <p:cTn dur="500" fill="hold" id="2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6"/>
                                        <p:tgtEl>
                                          <p:spTgt spid="8"/>
                                        </p:tgtEl>
                                        <p:attrNameLst>
                                          <p:attrName>ppt_y</p:attrName>
                                        </p:attrNameLst>
                                      </p:cBhvr>
                                      <p:tavLst>
                                        <p:tav tm="0">
                                          <p:val>
                                            <p:strVal val="#ppt_y"/>
                                          </p:val>
                                        </p:tav>
                                        <p:tav tm="100000">
                                          <p:val>
                                            <p:strVal val="#ppt_y"/>
                                          </p:val>
                                        </p:tav>
                                      </p:tavLst>
                                    </p:anim>
                                    <p:anim calcmode="lin" valueType="num">
                                      <p:cBhvr>
                                        <p:cTn dur="500" fill="hold" id="2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9" tmFilter="0,0; .5, 1; 1, 1"/>
                                        <p:tgtEl>
                                          <p:spTgt spid="8"/>
                                        </p:tgtEl>
                                      </p:cBhvr>
                                    </p:animEffect>
                                  </p:childTnLst>
                                </p:cTn>
                              </p:par>
                            </p:childTnLst>
                          </p:cTn>
                        </p:par>
                        <p:par>
                          <p:cTn fill="hold" id="30" nodeType="afterGroup">
                            <p:stCondLst>
                              <p:cond delay="2500"/>
                            </p:stCondLst>
                            <p:childTnLst>
                              <p:par>
                                <p:cTn fill="hold" grpId="1" id="31" nodeType="afterEffect" presetClass="emph" presetID="26" presetSubtype="0">
                                  <p:stCondLst>
                                    <p:cond delay="0"/>
                                  </p:stCondLst>
                                  <p:iterate type="lt">
                                    <p:tmPct val="0"/>
                                  </p:iterate>
                                  <p:childTnLst>
                                    <p:animEffect filter="fade" transition="out">
                                      <p:cBhvr>
                                        <p:cTn dur="500" id="32" tmFilter="0, 0; .2, .5; .8, .5; 1, 0"/>
                                        <p:tgtEl>
                                          <p:spTgt spid="8"/>
                                        </p:tgtEl>
                                      </p:cBhvr>
                                    </p:animEffect>
                                    <p:animScale>
                                      <p:cBhvr>
                                        <p:cTn autoRev="1" dur="250" fill="hold" id="33"/>
                                        <p:tgtEl>
                                          <p:spTgt spid="8"/>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7"/>
      <p:bldP grpId="1" spid="7"/>
      <p:bldP grpId="0" spid="8"/>
      <p:bldP grpId="1"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圆角矩形 1"/>
          <p:cNvSpPr/>
          <p:nvPr/>
        </p:nvSpPr>
        <p:spPr>
          <a:xfrm>
            <a:off x="4239079" y="3493264"/>
            <a:ext cx="4380599" cy="96986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355" lIns="72712" rIns="72712" rtlCol="0" tIns="36355"/>
          <a:lstStyle/>
          <a:p>
            <a:pPr algn="ctr"/>
            <a:endParaRPr altLang="en-US" lang="zh-CN" sz="1509">
              <a:latin charset="0" panose="020b0604020202020204" pitchFamily="34" typeface="Arial"/>
              <a:ea charset="-122" panose="020b0503020204020204" pitchFamily="34" typeface="微软雅黑"/>
              <a:sym charset="0" panose="020b0604020202020204" pitchFamily="34" typeface="Arial"/>
            </a:endParaRPr>
          </a:p>
        </p:txBody>
      </p:sp>
      <p:sp>
        <p:nvSpPr>
          <p:cNvPr id="3" name="椭圆 2"/>
          <p:cNvSpPr/>
          <p:nvPr/>
        </p:nvSpPr>
        <p:spPr>
          <a:xfrm>
            <a:off x="5919222" y="2215050"/>
            <a:ext cx="1020311" cy="102030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400">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5" name="MH_Entry_1"/>
          <p:cNvSpPr/>
          <p:nvPr>
            <p:custDataLst>
              <p:tags r:id="rId4"/>
            </p:custDataLst>
          </p:nvPr>
        </p:nvSpPr>
        <p:spPr>
          <a:xfrm>
            <a:off x="5161611" y="3002533"/>
            <a:ext cx="2535534" cy="195133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a:r>
              <a:rPr altLang="en-US" lang="zh-CN" sz="3201">
                <a:solidFill>
                  <a:schemeClr val="bg1"/>
                </a:solidFill>
                <a:latin charset="0" panose="020b0604020202020204" pitchFamily="34" typeface="Arial"/>
                <a:ea charset="-122" panose="020b0503020204020204" pitchFamily="34" typeface="微软雅黑"/>
                <a:sym charset="0" panose="020b0604020202020204" pitchFamily="34" typeface="Arial"/>
              </a:rPr>
              <a:t>年度工作概述</a:t>
            </a:r>
          </a:p>
          <a:p>
            <a:pPr algn="ctr"/>
            <a:r>
              <a:rPr altLang="en-US" lang="zh-CN" sz="3201">
                <a:solidFill>
                  <a:schemeClr val="bg1"/>
                </a:solidFill>
                <a:latin charset="0" panose="020b0604020202020204" pitchFamily="34" typeface="Arial"/>
                <a:ea charset="-122" panose="020b0503020204020204" pitchFamily="34" typeface="微软雅黑"/>
                <a:sym charset="0" panose="020b0604020202020204" pitchFamily="34" typeface="Arial"/>
              </a:rPr>
              <a:t>ANNUAL WORK SUMMARY</a:t>
            </a:r>
          </a:p>
        </p:txBody>
      </p:sp>
      <p:sp>
        <p:nvSpPr>
          <p:cNvPr id="9" name="TextBox 11"/>
          <p:cNvSpPr txBox="1"/>
          <p:nvPr/>
        </p:nvSpPr>
        <p:spPr>
          <a:xfrm>
            <a:off x="6513055"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0" name="TextBox 11"/>
          <p:cNvSpPr txBox="1"/>
          <p:nvPr/>
        </p:nvSpPr>
        <p:spPr>
          <a:xfrm>
            <a:off x="4742698"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1" name="TextBox 11"/>
          <p:cNvSpPr txBox="1"/>
          <p:nvPr/>
        </p:nvSpPr>
        <p:spPr>
          <a:xfrm>
            <a:off x="6513055"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4742698"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1096287008"/>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accel="40000" fill="hold" grpId="0" id="12" nodeType="clickEffect" presetClass="entr" presetID="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1500" fill="hold" id="14"/>
                                        <p:tgtEl>
                                          <p:spTgt spid="3"/>
                                        </p:tgtEl>
                                        <p:attrNameLst>
                                          <p:attrName>ppt_x</p:attrName>
                                        </p:attrNameLst>
                                      </p:cBhvr>
                                      <p:tavLst>
                                        <p:tav tm="0">
                                          <p:val>
                                            <p:strVal val="#ppt_x"/>
                                          </p:val>
                                        </p:tav>
                                        <p:tav tm="100000">
                                          <p:val>
                                            <p:strVal val="#ppt_x"/>
                                          </p:val>
                                        </p:tav>
                                      </p:tavLst>
                                    </p:anim>
                                    <p:anim calcmode="lin" valueType="num">
                                      <p:cBhvr additive="base">
                                        <p:cTn dur="1500" fill="hold" id="15"/>
                                        <p:tgtEl>
                                          <p:spTgt spid="3"/>
                                        </p:tgtEl>
                                        <p:attrNameLst>
                                          <p:attrName>ppt_y</p:attrName>
                                        </p:attrNameLst>
                                      </p:cBhvr>
                                      <p:tavLst>
                                        <p:tav tm="0">
                                          <p:val>
                                            <p:strVal val="1+#ppt_h/2"/>
                                          </p:val>
                                        </p:tav>
                                        <p:tav tm="100000">
                                          <p:val>
                                            <p:strVal val="#ppt_y"/>
                                          </p:val>
                                        </p:tav>
                                      </p:tavLst>
                                    </p:anim>
                                  </p:childTnLst>
                                </p:cTn>
                              </p:par>
                              <p:par>
                                <p:cTn accel="40000" fill="hold" grpId="0" id="16" nodeType="with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1500" fill="hold" id="18"/>
                                        <p:tgtEl>
                                          <p:spTgt spid="2"/>
                                        </p:tgtEl>
                                        <p:attrNameLst>
                                          <p:attrName>ppt_x</p:attrName>
                                        </p:attrNameLst>
                                      </p:cBhvr>
                                      <p:tavLst>
                                        <p:tav tm="0">
                                          <p:val>
                                            <p:strVal val="#ppt_x"/>
                                          </p:val>
                                        </p:tav>
                                        <p:tav tm="100000">
                                          <p:val>
                                            <p:strVal val="#ppt_x"/>
                                          </p:val>
                                        </p:tav>
                                      </p:tavLst>
                                    </p:anim>
                                    <p:anim calcmode="lin" valueType="num">
                                      <p:cBhvr additive="base">
                                        <p:cTn dur="1500" fill="hold" id="19"/>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6" presetSubtype="0">
                                  <p:stCondLst>
                                    <p:cond delay="0"/>
                                  </p:stCondLst>
                                  <p:iterate type="lt">
                                    <p:tmPct val="10000"/>
                                  </p:iterate>
                                  <p:childTnLst>
                                    <p:set>
                                      <p:cBhvr>
                                        <p:cTn dur="1" fill="hold" id="23">
                                          <p:stCondLst>
                                            <p:cond delay="0"/>
                                          </p:stCondLst>
                                        </p:cTn>
                                        <p:tgtEl>
                                          <p:spTgt spid="5"/>
                                        </p:tgtEl>
                                        <p:attrNameLst>
                                          <p:attrName>style.visibility</p:attrName>
                                        </p:attrNameLst>
                                      </p:cBhvr>
                                      <p:to>
                                        <p:strVal val="visible"/>
                                      </p:to>
                                    </p:set>
                                    <p:anim by="(-#ppt_w*2)" calcmode="lin" valueType="num">
                                      <p:cBhvr rctx="PPT">
                                        <p:cTn autoRev="1" dur="500" fill="hold" id="24">
                                          <p:stCondLst>
                                            <p:cond delay="0"/>
                                          </p:stCondLst>
                                        </p:cTn>
                                        <p:tgtEl>
                                          <p:spTgt spid="5"/>
                                        </p:tgtEl>
                                        <p:attrNameLst>
                                          <p:attrName>ppt_w</p:attrName>
                                        </p:attrNameLst>
                                      </p:cBhvr>
                                    </p:anim>
                                    <p:anim by="(#ppt_w*0.50)" calcmode="lin" valueType="num">
                                      <p:cBhvr>
                                        <p:cTn autoRev="1" decel="50000" dur="500" fill="hold" id="25">
                                          <p:stCondLst>
                                            <p:cond delay="0"/>
                                          </p:stCondLst>
                                        </p:cTn>
                                        <p:tgtEl>
                                          <p:spTgt spid="5"/>
                                        </p:tgtEl>
                                        <p:attrNameLst>
                                          <p:attrName>ppt_x</p:attrName>
                                        </p:attrNameLst>
                                      </p:cBhvr>
                                    </p:anim>
                                    <p:anim calcmode="lin" from="(-#ppt_h/2)" to="(#ppt_y)" valueType="num">
                                      <p:cBhvr>
                                        <p:cTn dur="1000" fill="hold" id="26">
                                          <p:stCondLst>
                                            <p:cond delay="0"/>
                                          </p:stCondLst>
                                        </p:cTn>
                                        <p:tgtEl>
                                          <p:spTgt spid="5"/>
                                        </p:tgtEl>
                                        <p:attrNameLst>
                                          <p:attrName>ppt_y</p:attrName>
                                        </p:attrNameLst>
                                      </p:cBhvr>
                                    </p:anim>
                                    <p:animRot by="21600000">
                                      <p:cBhvr>
                                        <p:cTn dur="1000" fill="hold" id="27">
                                          <p:stCondLst>
                                            <p:cond delay="0"/>
                                          </p:stCondLst>
                                        </p:cTn>
                                        <p:tgtEl>
                                          <p:spTgt spid="5"/>
                                        </p:tgtEl>
                                        <p:attrNameLst>
                                          <p:attrName>r</p:attrName>
                                        </p:attrNameLst>
                                      </p:cBhvr>
                                    </p:animRo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ppt_x"/>
                                          </p:val>
                                        </p:tav>
                                        <p:tav tm="100000">
                                          <p:val>
                                            <p:strVal val="#ppt_x"/>
                                          </p:val>
                                        </p:tav>
                                      </p:tavLst>
                                    </p:anim>
                                    <p:anim calcmode="lin" valueType="num">
                                      <p:cBhvr additive="base">
                                        <p:cTn dur="500" fill="hold" id="33"/>
                                        <p:tgtEl>
                                          <p:spTgt spid="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ppt_x"/>
                                          </p:val>
                                        </p:tav>
                                        <p:tav tm="100000">
                                          <p:val>
                                            <p:strVal val="#ppt_x"/>
                                          </p:val>
                                        </p:tav>
                                      </p:tavLst>
                                    </p:anim>
                                    <p:anim calcmode="lin" valueType="num">
                                      <p:cBhvr additive="base">
                                        <p:cTn dur="500" fill="hold" id="37"/>
                                        <p:tgtEl>
                                          <p:spTgt spid="10"/>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ppt_x"/>
                                          </p:val>
                                        </p:tav>
                                        <p:tav tm="100000">
                                          <p:val>
                                            <p:strVal val="#ppt_x"/>
                                          </p:val>
                                        </p:tav>
                                      </p:tavLst>
                                    </p:anim>
                                    <p:anim calcmode="lin" valueType="num">
                                      <p:cBhvr additive="base">
                                        <p:cTn dur="500" fill="hold" id="41"/>
                                        <p:tgtEl>
                                          <p:spTgt spid="11"/>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ppt_x"/>
                                          </p:val>
                                        </p:tav>
                                        <p:tav tm="100000">
                                          <p:val>
                                            <p:strVal val="#ppt_x"/>
                                          </p:val>
                                        </p:tav>
                                      </p:tavLst>
                                    </p:anim>
                                    <p:anim calcmode="lin" valueType="num">
                                      <p:cBhvr additive="base">
                                        <p:cTn dur="500" fill="hold" id="4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P grpId="0" spid="3"/>
      <p:bldP grpId="0" spid="5"/>
      <p:bldP grpId="0" spid="9"/>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8" name="图片占位符 27"/>
          <p:cNvPicPr>
            <a:picLocks noChangeAspect="1" noGrp="1"/>
          </p:cNvPicPr>
          <p:nvPr>
            <p:ph idx="11" sz="quarter" type="pic"/>
          </p:nvPr>
        </p:nvPicPr>
        <p:blipFill>
          <a:blip r:embed="rId3">
            <a:extLst>
              <a:ext uri="{28A0092B-C50C-407E-A947-70E740481C1C}">
                <a14:useLocalDpi val="0"/>
              </a:ext>
            </a:extLst>
          </a:blip>
          <a:srcRect l="4554" r="4554"/>
          <a:stretch>
            <a:fillRect/>
          </a:stretch>
        </p:blipFill>
        <p:spPr/>
      </p:pic>
      <p:pic>
        <p:nvPicPr>
          <p:cNvPr id="30" name="图片占位符 29"/>
          <p:cNvPicPr>
            <a:picLocks noChangeAspect="1" noGrp="1"/>
          </p:cNvPicPr>
          <p:nvPr>
            <p:ph idx="14" sz="quarter" type="pic"/>
          </p:nvPr>
        </p:nvPicPr>
        <p:blipFill>
          <a:blip r:embed="rId4">
            <a:extLst>
              <a:ext uri="{28A0092B-C50C-407E-A947-70E740481C1C}">
                <a14:useLocalDpi val="0"/>
              </a:ext>
            </a:extLst>
          </a:blip>
          <a:srcRect b="4179" t="4179"/>
          <a:stretch>
            <a:fillRect/>
          </a:stretch>
        </p:blipFill>
        <p:spPr/>
      </p:pic>
      <p:pic>
        <p:nvPicPr>
          <p:cNvPr id="27" name="图片占位符 26"/>
          <p:cNvPicPr>
            <a:picLocks noChangeAspect="1" noGrp="1"/>
          </p:cNvPicPr>
          <p:nvPr>
            <p:ph idx="16" sz="quarter" type="pic"/>
          </p:nvPr>
        </p:nvPicPr>
        <p:blipFill>
          <a:blip r:embed="rId5">
            <a:extLst>
              <a:ext uri="{28A0092B-C50C-407E-A947-70E740481C1C}">
                <a14:useLocalDpi val="0"/>
              </a:ext>
            </a:extLst>
          </a:blip>
          <a:srcRect b="13343" t="13343"/>
          <a:stretch>
            <a:fillRect/>
          </a:stretch>
        </p:blipFill>
        <p:spPr/>
      </p:pic>
      <p:pic>
        <p:nvPicPr>
          <p:cNvPr id="29" name="图片占位符 28"/>
          <p:cNvPicPr>
            <a:picLocks noChangeAspect="1" noGrp="1"/>
          </p:cNvPicPr>
          <p:nvPr>
            <p:ph idx="13" sz="quarter" type="pic"/>
          </p:nvPr>
        </p:nvPicPr>
        <p:blipFill>
          <a:blip r:embed="rId6">
            <a:extLst>
              <a:ext uri="{28A0092B-C50C-407E-A947-70E740481C1C}">
                <a14:useLocalDpi val="0"/>
              </a:ext>
            </a:extLst>
          </a:blip>
          <a:srcRect b="2461" t="2461"/>
          <a:stretch>
            <a:fillRect/>
          </a:stretch>
        </p:blipFill>
        <p:spPr/>
      </p:pic>
      <p:pic>
        <p:nvPicPr>
          <p:cNvPr id="33" name="图片占位符 32"/>
          <p:cNvPicPr>
            <a:picLocks noChangeAspect="1" noGrp="1"/>
          </p:cNvPicPr>
          <p:nvPr>
            <p:ph idx="17" sz="quarter" type="pic"/>
          </p:nvPr>
        </p:nvPicPr>
        <p:blipFill>
          <a:blip r:embed="rId7">
            <a:extLst>
              <a:ext uri="{28A0092B-C50C-407E-A947-70E740481C1C}">
                <a14:useLocalDpi val="0"/>
              </a:ext>
            </a:extLst>
          </a:blip>
          <a:srcRect b="1124" t="1124"/>
          <a:stretch>
            <a:fillRect/>
          </a:stretch>
        </p:blipFill>
        <p:spPr/>
      </p:pic>
      <p:pic>
        <p:nvPicPr>
          <p:cNvPr id="25" name="图片占位符 24"/>
          <p:cNvPicPr>
            <a:picLocks noChangeAspect="1" noGrp="1"/>
          </p:cNvPicPr>
          <p:nvPr>
            <p:ph idx="15" sz="quarter" type="pic"/>
          </p:nvPr>
        </p:nvPicPr>
        <p:blipFill>
          <a:blip r:embed="rId8">
            <a:extLst>
              <a:ext uri="{28A0092B-C50C-407E-A947-70E740481C1C}">
                <a14:useLocalDpi val="0"/>
              </a:ext>
            </a:extLst>
          </a:blip>
          <a:srcRect l="11622" r="11622"/>
          <a:stretch>
            <a:fillRect/>
          </a:stretch>
        </p:blipFill>
        <p:spPr/>
      </p:pic>
      <p:pic>
        <p:nvPicPr>
          <p:cNvPr id="24" name="图片占位符 23"/>
          <p:cNvPicPr>
            <a:picLocks noChangeAspect="1" noGrp="1"/>
          </p:cNvPicPr>
          <p:nvPr>
            <p:ph idx="10" sz="quarter" type="pic"/>
          </p:nvPr>
        </p:nvPicPr>
        <p:blipFill>
          <a:blip r:embed="rId9">
            <a:extLst>
              <a:ext uri="{28A0092B-C50C-407E-A947-70E740481C1C}">
                <a14:useLocalDpi val="0"/>
              </a:ext>
            </a:extLst>
          </a:blip>
          <a:srcRect l="4554" r="4554"/>
          <a:stretch>
            <a:fillRect/>
          </a:stretch>
        </p:blipFill>
        <p:spPr/>
      </p:pic>
      <p:pic>
        <p:nvPicPr>
          <p:cNvPr id="32" name="图片占位符 31"/>
          <p:cNvPicPr>
            <a:picLocks noChangeAspect="1" noGrp="1"/>
          </p:cNvPicPr>
          <p:nvPr>
            <p:ph idx="12" sz="quarter" type="pic"/>
          </p:nvPr>
        </p:nvPicPr>
        <p:blipFill>
          <a:blip r:embed="rId10">
            <a:extLst>
              <a:ext uri="{28A0092B-C50C-407E-A947-70E740481C1C}">
                <a14:useLocalDpi val="0"/>
              </a:ext>
            </a:extLst>
          </a:blip>
          <a:srcRect l="2012" r="2012"/>
          <a:stretch>
            <a:fillRect/>
          </a:stretch>
        </p:blipFill>
        <p:spPr/>
      </p:pic>
      <p:sp>
        <p:nvSpPr>
          <p:cNvPr id="2" name="Rectangle 1"/>
          <p:cNvSpPr/>
          <p:nvPr/>
        </p:nvSpPr>
        <p:spPr>
          <a:xfrm>
            <a:off x="606775" y="1869591"/>
            <a:ext cx="2854330" cy="2092532"/>
          </a:xfrm>
          <a:prstGeom prst="rect">
            <a:avLst/>
          </a:prstGeom>
          <a:solidFill>
            <a:schemeClr val="accent1">
              <a:alpha val="60000"/>
            </a:schemeClr>
          </a:solidFill>
          <a:ln>
            <a:noFill/>
          </a:ln>
          <a:effectLst>
            <a:outerShdw algn="tl" blurRad="317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18" name="Rectangle 1"/>
          <p:cNvSpPr/>
          <p:nvPr/>
        </p:nvSpPr>
        <p:spPr>
          <a:xfrm>
            <a:off x="3536540" y="4003074"/>
            <a:ext cx="2854330" cy="2092532"/>
          </a:xfrm>
          <a:prstGeom prst="rect">
            <a:avLst/>
          </a:prstGeom>
          <a:solidFill>
            <a:schemeClr val="accent2">
              <a:alpha val="60000"/>
            </a:schemeClr>
          </a:solidFill>
          <a:ln>
            <a:noFill/>
          </a:ln>
          <a:effectLst>
            <a:outerShdw algn="tl" blurRad="317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20" name="Rectangle 1"/>
          <p:cNvSpPr/>
          <p:nvPr/>
        </p:nvSpPr>
        <p:spPr>
          <a:xfrm>
            <a:off x="6454804" y="1869591"/>
            <a:ext cx="2865891" cy="2092532"/>
          </a:xfrm>
          <a:prstGeom prst="rect">
            <a:avLst/>
          </a:prstGeom>
          <a:solidFill>
            <a:schemeClr val="accent1">
              <a:alpha val="60000"/>
            </a:schemeClr>
          </a:solidFill>
          <a:ln>
            <a:noFill/>
          </a:ln>
          <a:effectLst>
            <a:outerShdw algn="tl" blurRad="317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22" name="Rectangle 1"/>
          <p:cNvSpPr/>
          <p:nvPr/>
        </p:nvSpPr>
        <p:spPr>
          <a:xfrm>
            <a:off x="9396033" y="4024903"/>
            <a:ext cx="2854330" cy="2092532"/>
          </a:xfrm>
          <a:prstGeom prst="rect">
            <a:avLst/>
          </a:prstGeom>
          <a:solidFill>
            <a:schemeClr val="accent2">
              <a:alpha val="60000"/>
            </a:schemeClr>
          </a:solidFill>
          <a:ln>
            <a:noFill/>
          </a:ln>
          <a:effectLst>
            <a:outerShdw algn="tl" blurRad="3175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lnSpc>
                <a:spcPct val="150000"/>
              </a:lnSpc>
            </a:pPr>
            <a:endParaRPr lang="en-US" sz="2002">
              <a:latin charset="0" panose="020b0604020202020204" pitchFamily="34" typeface="Arial"/>
              <a:ea charset="-122" panose="02000000000000000000" pitchFamily="2" typeface="方正正粗黑简体"/>
              <a:sym charset="0" panose="020b0604020202020204" pitchFamily="34" typeface="Arial"/>
            </a:endParaRPr>
          </a:p>
        </p:txBody>
      </p:sp>
      <p:sp>
        <p:nvSpPr>
          <p:cNvPr id="26" name="Rectangle 25"/>
          <p:cNvSpPr/>
          <p:nvPr/>
        </p:nvSpPr>
        <p:spPr>
          <a:xfrm>
            <a:off x="814066" y="2392257"/>
            <a:ext cx="2439749" cy="1574597"/>
          </a:xfrm>
          <a:prstGeom prst="rect">
            <a:avLst/>
          </a:prstGeom>
        </p:spPr>
        <p:txBody>
          <a:bodyPr bIns="0" lIns="0" rIns="0" tIns="0" wrap="square">
            <a:spAutoFit/>
          </a:bodyPr>
          <a:lstStyle/>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endPar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endParaRPr>
          </a:p>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19" name="Rectangle 25"/>
          <p:cNvSpPr/>
          <p:nvPr/>
        </p:nvSpPr>
        <p:spPr>
          <a:xfrm>
            <a:off x="3709507" y="4525740"/>
            <a:ext cx="2439749" cy="1574597"/>
          </a:xfrm>
          <a:prstGeom prst="rect">
            <a:avLst/>
          </a:prstGeom>
        </p:spPr>
        <p:txBody>
          <a:bodyPr bIns="0" lIns="0" rIns="0" tIns="0" wrap="square">
            <a:spAutoFit/>
          </a:bodyPr>
          <a:lstStyle/>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endPar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endParaRPr>
          </a:p>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21" name="Rectangle 25"/>
          <p:cNvSpPr/>
          <p:nvPr/>
        </p:nvSpPr>
        <p:spPr>
          <a:xfrm>
            <a:off x="6662095" y="2392257"/>
            <a:ext cx="2439749" cy="1492453"/>
          </a:xfrm>
          <a:prstGeom prst="rect">
            <a:avLst/>
          </a:prstGeom>
        </p:spPr>
        <p:txBody>
          <a:bodyPr bIns="0" lIns="0" rIns="0" tIns="0" wrap="square">
            <a:spAutoFit/>
          </a:bodyPr>
          <a:lstStyle/>
          <a:p>
            <a:r>
              <a:rPr altLang="en-US" lang="zh-CN" sz="1399">
                <a:solidFill>
                  <a:schemeClr val="bg1"/>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endParaRPr altLang="en-US" lang="zh-CN" sz="1399">
              <a:solidFill>
                <a:schemeClr val="bg1"/>
              </a:solidFill>
              <a:latin charset="0" panose="020b0604020202020204" pitchFamily="34" typeface="Arial"/>
              <a:ea charset="-122" panose="02000000000000000000" pitchFamily="2" typeface="方正正粗黑简体"/>
              <a:sym charset="0" panose="020b0604020202020204" pitchFamily="34" typeface="Arial"/>
            </a:endParaRPr>
          </a:p>
          <a:p>
            <a:r>
              <a:rPr altLang="en-US" lang="zh-CN" sz="1399">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23" name="Rectangle 25"/>
          <p:cNvSpPr/>
          <p:nvPr/>
        </p:nvSpPr>
        <p:spPr>
          <a:xfrm>
            <a:off x="9614683" y="4563838"/>
            <a:ext cx="2439749" cy="1574597"/>
          </a:xfrm>
          <a:prstGeom prst="rect">
            <a:avLst/>
          </a:prstGeom>
        </p:spPr>
        <p:txBody>
          <a:bodyPr bIns="0" lIns="0" rIns="0" tIns="0" wrap="square">
            <a:spAutoFit/>
          </a:bodyPr>
          <a:lstStyle/>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直接复制你的内容到此</a:t>
            </a:r>
          </a:p>
          <a:p>
            <a:endPar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endParaRPr>
          </a:p>
          <a:p>
            <a:r>
              <a:rPr altLang="en-US" lang="zh-CN" sz="1476">
                <a:solidFill>
                  <a:schemeClr val="bg1"/>
                </a:solidFill>
                <a:latin charset="0" panose="020b0604020202020204" pitchFamily="34" typeface="Arial"/>
                <a:ea charset="-122" panose="02000000000000000000" pitchFamily="2" typeface="方正正粗黑简体"/>
                <a:sym charset="0" panose="020b0604020202020204" pitchFamily="34" typeface="Arial"/>
              </a:rPr>
              <a:t>请替换文字内容，修改文字内容，也可以直接复制你的内容到此。请替换文字内容，修改文字内容，也可以直接复制你的内容到此。</a:t>
            </a:r>
          </a:p>
        </p:txBody>
      </p:sp>
      <p:sp>
        <p:nvSpPr>
          <p:cNvPr id="31" name="矩形 30"/>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矩形 3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文本框 34"/>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36" name="文本框 35"/>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50942103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300" id="7"/>
                                        <p:tgtEl>
                                          <p:spTgt spid="2"/>
                                        </p:tgtEl>
                                      </p:cBhvr>
                                    </p:animEffect>
                                  </p:childTnLst>
                                </p:cTn>
                              </p:par>
                            </p:childTnLst>
                          </p:cTn>
                        </p:par>
                        <p:par>
                          <p:cTn fill="hold" id="8" nodeType="afterGroup">
                            <p:stCondLst>
                              <p:cond delay="300"/>
                            </p:stCondLst>
                            <p:childTnLst>
                              <p:par>
                                <p:cTn fill="hold" grpId="0" id="9" nodeType="afterEffect" presetClass="entr" presetID="10" presetSubtype="0">
                                  <p:stCondLst>
                                    <p:cond delay="0"/>
                                  </p:stCondLst>
                                  <p:childTnLst>
                                    <p:set>
                                      <p:cBhvr>
                                        <p:cTn dur="1" fill="hold" id="10">
                                          <p:stCondLst>
                                            <p:cond delay="0"/>
                                          </p:stCondLst>
                                        </p:cTn>
                                        <p:tgtEl>
                                          <p:spTgt spid="26"/>
                                        </p:tgtEl>
                                        <p:attrNameLst>
                                          <p:attrName>style.visibility</p:attrName>
                                        </p:attrNameLst>
                                      </p:cBhvr>
                                      <p:to>
                                        <p:strVal val="visible"/>
                                      </p:to>
                                    </p:set>
                                    <p:animEffect filter="fade" transition="in">
                                      <p:cBhvr>
                                        <p:cTn dur="300" id="11"/>
                                        <p:tgtEl>
                                          <p:spTgt spid="26"/>
                                        </p:tgtEl>
                                      </p:cBhvr>
                                    </p:animEffect>
                                  </p:childTnLst>
                                </p:cTn>
                              </p:par>
                            </p:childTnLst>
                          </p:cTn>
                        </p:par>
                        <p:par>
                          <p:cTn fill="hold" id="12" nodeType="afterGroup">
                            <p:stCondLst>
                              <p:cond delay="600"/>
                            </p:stCondLst>
                            <p:childTnLst>
                              <p:par>
                                <p:cTn fill="hold" grpId="0" id="13" nodeType="afterEffect" presetClass="entr" presetID="10" presetSubtype="0">
                                  <p:stCondLst>
                                    <p:cond delay="0"/>
                                  </p:stCondLst>
                                  <p:childTnLst>
                                    <p:set>
                                      <p:cBhvr>
                                        <p:cTn dur="1" fill="hold" id="14">
                                          <p:stCondLst>
                                            <p:cond delay="0"/>
                                          </p:stCondLst>
                                        </p:cTn>
                                        <p:tgtEl>
                                          <p:spTgt spid="18"/>
                                        </p:tgtEl>
                                        <p:attrNameLst>
                                          <p:attrName>style.visibility</p:attrName>
                                        </p:attrNameLst>
                                      </p:cBhvr>
                                      <p:to>
                                        <p:strVal val="visible"/>
                                      </p:to>
                                    </p:set>
                                    <p:animEffect filter="fade" transition="in">
                                      <p:cBhvr>
                                        <p:cTn dur="300" id="15"/>
                                        <p:tgtEl>
                                          <p:spTgt spid="18"/>
                                        </p:tgtEl>
                                      </p:cBhvr>
                                    </p:animEffect>
                                  </p:childTnLst>
                                </p:cTn>
                              </p:par>
                            </p:childTnLst>
                          </p:cTn>
                        </p:par>
                        <p:par>
                          <p:cTn fill="hold" id="16" nodeType="afterGroup">
                            <p:stCondLst>
                              <p:cond delay="900"/>
                            </p:stCondLst>
                            <p:childTnLst>
                              <p:par>
                                <p:cTn fill="hold" grpId="0" id="17" nodeType="afterEffect" presetClass="entr" presetID="10" presetSubtype="0">
                                  <p:stCondLst>
                                    <p:cond delay="0"/>
                                  </p:stCondLst>
                                  <p:childTnLst>
                                    <p:set>
                                      <p:cBhvr>
                                        <p:cTn dur="1" fill="hold" id="18">
                                          <p:stCondLst>
                                            <p:cond delay="0"/>
                                          </p:stCondLst>
                                        </p:cTn>
                                        <p:tgtEl>
                                          <p:spTgt spid="19"/>
                                        </p:tgtEl>
                                        <p:attrNameLst>
                                          <p:attrName>style.visibility</p:attrName>
                                        </p:attrNameLst>
                                      </p:cBhvr>
                                      <p:to>
                                        <p:strVal val="visible"/>
                                      </p:to>
                                    </p:set>
                                    <p:animEffect filter="fade" transition="in">
                                      <p:cBhvr>
                                        <p:cTn dur="300" id="19"/>
                                        <p:tgtEl>
                                          <p:spTgt spid="19"/>
                                        </p:tgtEl>
                                      </p:cBhvr>
                                    </p:animEffect>
                                  </p:childTnLst>
                                </p:cTn>
                              </p:par>
                            </p:childTnLst>
                          </p:cTn>
                        </p:par>
                        <p:par>
                          <p:cTn fill="hold" id="20" nodeType="afterGroup">
                            <p:stCondLst>
                              <p:cond delay="1200"/>
                            </p:stCondLst>
                            <p:childTnLst>
                              <p:par>
                                <p:cTn fill="hold" grpId="0" id="21" nodeType="afterEffect" presetClass="entr" presetID="10" presetSubtype="0">
                                  <p:stCondLst>
                                    <p:cond delay="0"/>
                                  </p:stCondLst>
                                  <p:childTnLst>
                                    <p:set>
                                      <p:cBhvr>
                                        <p:cTn dur="1" fill="hold" id="22">
                                          <p:stCondLst>
                                            <p:cond delay="0"/>
                                          </p:stCondLst>
                                        </p:cTn>
                                        <p:tgtEl>
                                          <p:spTgt spid="20"/>
                                        </p:tgtEl>
                                        <p:attrNameLst>
                                          <p:attrName>style.visibility</p:attrName>
                                        </p:attrNameLst>
                                      </p:cBhvr>
                                      <p:to>
                                        <p:strVal val="visible"/>
                                      </p:to>
                                    </p:set>
                                    <p:animEffect filter="fade" transition="in">
                                      <p:cBhvr>
                                        <p:cTn dur="300" id="23"/>
                                        <p:tgtEl>
                                          <p:spTgt spid="20"/>
                                        </p:tgtEl>
                                      </p:cBhvr>
                                    </p:animEffect>
                                  </p:childTnLst>
                                </p:cTn>
                              </p:par>
                            </p:childTnLst>
                          </p:cTn>
                        </p:par>
                        <p:par>
                          <p:cTn fill="hold" id="24" nodeType="afterGroup">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21"/>
                                        </p:tgtEl>
                                        <p:attrNameLst>
                                          <p:attrName>style.visibility</p:attrName>
                                        </p:attrNameLst>
                                      </p:cBhvr>
                                      <p:to>
                                        <p:strVal val="visible"/>
                                      </p:to>
                                    </p:set>
                                    <p:animEffect filter="fade" transition="in">
                                      <p:cBhvr>
                                        <p:cTn dur="300" id="27"/>
                                        <p:tgtEl>
                                          <p:spTgt spid="21"/>
                                        </p:tgtEl>
                                      </p:cBhvr>
                                    </p:animEffect>
                                  </p:childTnLst>
                                </p:cTn>
                              </p:par>
                            </p:childTnLst>
                          </p:cTn>
                        </p:par>
                        <p:par>
                          <p:cTn fill="hold" id="28" nodeType="afterGroup">
                            <p:stCondLst>
                              <p:cond delay="1800"/>
                            </p:stCondLst>
                            <p:childTnLst>
                              <p:par>
                                <p:cTn fill="hold" grpId="0" id="29" nodeType="afterEffect" presetClass="entr" presetID="10"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300" id="31"/>
                                        <p:tgtEl>
                                          <p:spTgt spid="22"/>
                                        </p:tgtEl>
                                      </p:cBhvr>
                                    </p:animEffect>
                                  </p:childTnLst>
                                </p:cTn>
                              </p:par>
                            </p:childTnLst>
                          </p:cTn>
                        </p:par>
                        <p:par>
                          <p:cTn fill="hold" id="32" nodeType="afterGroup">
                            <p:stCondLst>
                              <p:cond delay="2100"/>
                            </p:stCondLst>
                            <p:childTnLst>
                              <p:par>
                                <p:cTn fill="hold" grpId="0" id="33" nodeType="afterEffect" presetClass="entr" presetID="10" presetSubtype="0">
                                  <p:stCondLst>
                                    <p:cond delay="0"/>
                                  </p:stCondLst>
                                  <p:childTnLst>
                                    <p:set>
                                      <p:cBhvr>
                                        <p:cTn dur="1" fill="hold" id="34">
                                          <p:stCondLst>
                                            <p:cond delay="0"/>
                                          </p:stCondLst>
                                        </p:cTn>
                                        <p:tgtEl>
                                          <p:spTgt spid="23"/>
                                        </p:tgtEl>
                                        <p:attrNameLst>
                                          <p:attrName>style.visibility</p:attrName>
                                        </p:attrNameLst>
                                      </p:cBhvr>
                                      <p:to>
                                        <p:strVal val="visible"/>
                                      </p:to>
                                    </p:set>
                                    <p:animEffect filter="fade" transition="in">
                                      <p:cBhvr>
                                        <p:cTn dur="300" id="35"/>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20"/>
      <p:bldP grpId="0" spid="22"/>
      <p:bldP grpId="0" spid="26"/>
      <p:bldP grpId="0" spid="19"/>
      <p:bldP grpId="0" spid="21"/>
      <p:bldP grpId="0" spid="2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p:nvPr/>
        </p:nvSpPr>
        <p:spPr>
          <a:xfrm>
            <a:off x="6657952" y="2493083"/>
            <a:ext cx="3645354" cy="305105"/>
          </a:xfrm>
          <a:prstGeom prst="rect">
            <a:avLst/>
          </a:prstGeom>
          <a:noFill/>
        </p:spPr>
        <p:txBody>
          <a:bodyPr bIns="0" lIns="0" rIns="0" rtlCol="0" tIns="0" wrap="square">
            <a:spAutoFit/>
          </a:bodyPr>
          <a:lstStyle/>
          <a:p>
            <a:r>
              <a:rPr altLang="en-US" lang="zh-CN" sz="2002">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直接复制你的内容到此</a:t>
            </a:r>
          </a:p>
        </p:txBody>
      </p:sp>
      <p:sp>
        <p:nvSpPr>
          <p:cNvPr id="19" name="TextBox 18"/>
          <p:cNvSpPr txBox="1"/>
          <p:nvPr/>
        </p:nvSpPr>
        <p:spPr>
          <a:xfrm>
            <a:off x="6657952" y="2900692"/>
            <a:ext cx="3443832" cy="771754"/>
          </a:xfrm>
          <a:prstGeom prst="rect">
            <a:avLst/>
          </a:prstGeom>
          <a:noFill/>
        </p:spPr>
        <p:txBody>
          <a:bodyPr bIns="0" lIns="0" rIns="0" rtlCol="0" tIns="0" wrap="square">
            <a:spAutoFit/>
          </a:bodyPr>
          <a:lstStyle/>
          <a:p>
            <a:pPr>
              <a:lnSpc>
                <a:spcPct val="150000"/>
              </a:lnSpc>
            </a:pPr>
            <a:r>
              <a:rPr altLang="en-US" lang="zh-CN"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sp>
        <p:nvSpPr>
          <p:cNvPr id="17" name="TextBox 16"/>
          <p:cNvSpPr txBox="1"/>
          <p:nvPr/>
        </p:nvSpPr>
        <p:spPr>
          <a:xfrm>
            <a:off x="2753095" y="5144764"/>
            <a:ext cx="3450013" cy="305105"/>
          </a:xfrm>
          <a:prstGeom prst="rect">
            <a:avLst/>
          </a:prstGeom>
          <a:noFill/>
        </p:spPr>
        <p:txBody>
          <a:bodyPr bIns="0" lIns="0" rIns="0" rtlCol="0" tIns="0" wrap="square">
            <a:spAutoFit/>
          </a:bodyPr>
          <a:lstStyle/>
          <a:p>
            <a:pPr algn="r"/>
            <a:r>
              <a:rPr altLang="en-US" lang="zh-CN" sz="2002">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直接复制你的内容到此</a:t>
            </a:r>
          </a:p>
        </p:txBody>
      </p:sp>
      <p:sp>
        <p:nvSpPr>
          <p:cNvPr id="20" name="TextBox 19"/>
          <p:cNvSpPr txBox="1"/>
          <p:nvPr/>
        </p:nvSpPr>
        <p:spPr>
          <a:xfrm>
            <a:off x="2612951" y="5552373"/>
            <a:ext cx="3590157" cy="771754"/>
          </a:xfrm>
          <a:prstGeom prst="rect">
            <a:avLst/>
          </a:prstGeom>
          <a:noFill/>
        </p:spPr>
        <p:txBody>
          <a:bodyPr bIns="0" lIns="0" rIns="0" rtlCol="0" tIns="0" wrap="square">
            <a:spAutoFit/>
          </a:bodyPr>
          <a:lstStyle/>
          <a:p>
            <a:pPr algn="r">
              <a:lnSpc>
                <a:spcPct val="150000"/>
              </a:lnSpc>
            </a:pPr>
            <a:r>
              <a:rPr altLang="en-US" lang="zh-CN" sz="844">
                <a:solidFill>
                  <a:schemeClr val="bg1">
                    <a:lumMod val="65000"/>
                  </a:schemeClr>
                </a:solidFill>
                <a:latin charset="0" panose="020b0604020202020204" pitchFamily="34" typeface="Arial"/>
                <a:ea charset="-122" panose="02000000000000000000" pitchFamily="2" typeface="方正正粗黑简体"/>
                <a:cs charset="0" panose="020b0606030504020204" pitchFamily="34" typeface="Open Sans"/>
                <a:sym charset="0" panose="020b0604020202020204" pitchFamily="34" typeface="Arial"/>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p>
        </p:txBody>
      </p:sp>
      <p:pic>
        <p:nvPicPr>
          <p:cNvPr id="6" name="图片占位符 5"/>
          <p:cNvPicPr>
            <a:picLocks noChangeAspect="1" noGrp="1"/>
          </p:cNvPicPr>
          <p:nvPr>
            <p:ph idx="10" sz="quarter" type="pic"/>
          </p:nvPr>
        </p:nvPicPr>
        <p:blipFill>
          <a:blip r:embed="rId3">
            <a:extLst>
              <a:ext uri="{28A0092B-C50C-407E-A947-70E740481C1C}">
                <a14:useLocalDpi val="0"/>
              </a:ext>
            </a:extLst>
          </a:blip>
          <a:srcRect b="3861" t="3861"/>
          <a:stretch>
            <a:fillRect/>
          </a:stretch>
        </p:blipFill>
        <p:spPr/>
      </p:pic>
      <p:pic>
        <p:nvPicPr>
          <p:cNvPr id="7" name="图片占位符 6"/>
          <p:cNvPicPr>
            <a:picLocks noChangeAspect="1" noGrp="1"/>
          </p:cNvPicPr>
          <p:nvPr>
            <p:ph idx="11" sz="quarter" type="pic"/>
          </p:nvPr>
        </p:nvPicPr>
        <p:blipFill>
          <a:blip r:embed="rId4">
            <a:extLst>
              <a:ext uri="{28A0092B-C50C-407E-A947-70E740481C1C}">
                <a14:useLocalDpi val="0"/>
              </a:ext>
            </a:extLst>
          </a:blip>
          <a:srcRect b="3861" t="3861"/>
          <a:stretch>
            <a:fillRect/>
          </a:stretch>
        </p:blipFill>
        <p:spPr/>
      </p:pic>
      <p:sp>
        <p:nvSpPr>
          <p:cNvPr id="9" name="矩形 8"/>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 name="文本框 10"/>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2" name="文本框 11"/>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2444192609"/>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17"/>
                                        </p:tgtEl>
                                        <p:attrNameLst>
                                          <p:attrName>style.visibility</p:attrName>
                                        </p:attrNameLst>
                                      </p:cBhvr>
                                      <p:to>
                                        <p:strVal val="visible"/>
                                      </p:to>
                                    </p:set>
                                    <p:anim calcmode="lin" valueType="num">
                                      <p:cBhvr additive="base">
                                        <p:cTn dur="500" fill="hold" id="7"/>
                                        <p:tgtEl>
                                          <p:spTgt spid="17"/>
                                        </p:tgtEl>
                                        <p:attrNameLst>
                                          <p:attrName>ppt_x</p:attrName>
                                        </p:attrNameLst>
                                      </p:cBhvr>
                                      <p:tavLst>
                                        <p:tav tm="0">
                                          <p:val>
                                            <p:strVal val="0-#ppt_w/2"/>
                                          </p:val>
                                        </p:tav>
                                        <p:tav tm="100000">
                                          <p:val>
                                            <p:strVal val="#ppt_x"/>
                                          </p:val>
                                        </p:tav>
                                      </p:tavLst>
                                    </p:anim>
                                    <p:anim calcmode="lin" valueType="num">
                                      <p:cBhvr additive="base">
                                        <p:cTn dur="500" fill="hold" id="8"/>
                                        <p:tgtEl>
                                          <p:spTgt spid="17"/>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25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fill="hold" grpId="0" id="13" nodeType="withEffect" presetClass="entr" presetID="22" presetSubtype="4">
                                  <p:stCondLst>
                                    <p:cond delay="250"/>
                                  </p:stCondLst>
                                  <p:childTnLst>
                                    <p:set>
                                      <p:cBhvr>
                                        <p:cTn dur="1" fill="hold" id="14">
                                          <p:stCondLst>
                                            <p:cond delay="0"/>
                                          </p:stCondLst>
                                        </p:cTn>
                                        <p:tgtEl>
                                          <p:spTgt spid="19"/>
                                        </p:tgtEl>
                                        <p:attrNameLst>
                                          <p:attrName>style.visibility</p:attrName>
                                        </p:attrNameLst>
                                      </p:cBhvr>
                                      <p:to>
                                        <p:strVal val="visible"/>
                                      </p:to>
                                    </p:set>
                                    <p:animEffect filter="wipe(down)" transition="in">
                                      <p:cBhvr>
                                        <p:cTn dur="500" id="15"/>
                                        <p:tgtEl>
                                          <p:spTgt spid="19"/>
                                        </p:tgtEl>
                                      </p:cBhvr>
                                    </p:animEffect>
                                  </p:childTnLst>
                                </p:cTn>
                              </p:par>
                              <p:par>
                                <p:cTn fill="hold" grpId="0" id="16" nodeType="withEffect" presetClass="entr" presetID="22" presetSubtype="4">
                                  <p:stCondLst>
                                    <p:cond delay="250"/>
                                  </p:stCondLst>
                                  <p:childTnLst>
                                    <p:set>
                                      <p:cBhvr>
                                        <p:cTn dur="1" fill="hold" id="17">
                                          <p:stCondLst>
                                            <p:cond delay="0"/>
                                          </p:stCondLst>
                                        </p:cTn>
                                        <p:tgtEl>
                                          <p:spTgt spid="20"/>
                                        </p:tgtEl>
                                        <p:attrNameLst>
                                          <p:attrName>style.visibility</p:attrName>
                                        </p:attrNameLst>
                                      </p:cBhvr>
                                      <p:to>
                                        <p:strVal val="visible"/>
                                      </p:to>
                                    </p:set>
                                    <p:animEffect filter="wipe(down)" transition="in">
                                      <p:cBhvr>
                                        <p:cTn dur="500" id="18"/>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9"/>
      <p:bldP grpId="0" spid="17"/>
      <p:bldP grpId="0" spid="2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圆角矩形 2"/>
          <p:cNvSpPr/>
          <p:nvPr/>
        </p:nvSpPr>
        <p:spPr>
          <a:xfrm>
            <a:off x="1482275" y="2199169"/>
            <a:ext cx="1852944" cy="1852272"/>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6" name="圆角矩形 5"/>
          <p:cNvSpPr/>
          <p:nvPr/>
        </p:nvSpPr>
        <p:spPr>
          <a:xfrm>
            <a:off x="9428502" y="2199170"/>
            <a:ext cx="1852944" cy="185227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4" name="圆角矩形 3"/>
          <p:cNvSpPr/>
          <p:nvPr/>
        </p:nvSpPr>
        <p:spPr>
          <a:xfrm>
            <a:off x="6779760" y="2199170"/>
            <a:ext cx="1852944" cy="185227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圆角矩形 4"/>
          <p:cNvSpPr/>
          <p:nvPr/>
        </p:nvSpPr>
        <p:spPr>
          <a:xfrm>
            <a:off x="4131018" y="2199170"/>
            <a:ext cx="1852944" cy="1852273"/>
          </a:xfrm>
          <a:prstGeom prst="roundRect">
            <a:avLst>
              <a:gd fmla="val 12557" name="adj"/>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444500" dir="2700000" dist="1778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76" name="组合 75"/>
          <p:cNvGrpSpPr/>
          <p:nvPr/>
        </p:nvGrpSpPr>
        <p:grpSpPr>
          <a:xfrm>
            <a:off x="2783696" y="1566372"/>
            <a:ext cx="1072182" cy="1071795"/>
            <a:chOff x="2135898" y="1485578"/>
            <a:chExt cx="1016511" cy="1016511"/>
          </a:xfrm>
        </p:grpSpPr>
        <p:sp>
          <p:nvSpPr>
            <p:cNvPr id="11" name="椭圆 10"/>
            <p:cNvSpPr/>
            <p:nvPr/>
          </p:nvSpPr>
          <p:spPr>
            <a:xfrm>
              <a:off x="2135898" y="1485578"/>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椭圆 14"/>
            <p:cNvSpPr/>
            <p:nvPr/>
          </p:nvSpPr>
          <p:spPr>
            <a:xfrm>
              <a:off x="2288503" y="1638184"/>
              <a:ext cx="711301" cy="711302"/>
            </a:xfrm>
            <a:prstGeom prst="ellipse">
              <a:avLst/>
            </a:prstGeom>
            <a:solidFill>
              <a:schemeClr val="accent1"/>
            </a:solidFill>
            <a:ln w="15875">
              <a:no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9" name="文本框 17"/>
            <p:cNvSpPr txBox="1"/>
            <p:nvPr/>
          </p:nvSpPr>
          <p:spPr>
            <a:xfrm>
              <a:off x="2403079" y="1803865"/>
              <a:ext cx="482148" cy="346894"/>
            </a:xfrm>
            <a:prstGeom prst="rect">
              <a:avLst/>
            </a:prstGeom>
            <a:noFill/>
          </p:spPr>
          <p:txBody>
            <a:bodyPr rtlCol="0" wrap="square">
              <a:spAutoFit/>
            </a:bodyPr>
            <a:lstStyle/>
            <a:p>
              <a:pPr algn="ctr"/>
              <a:r>
                <a:rPr altLang="zh-CN" lang="en-US" smtClean="0">
                  <a:solidFill>
                    <a:prstClr val="white"/>
                  </a:solidFill>
                  <a:latin charset="0" panose="020b0604020202020204" pitchFamily="34" typeface="Arial"/>
                  <a:ea charset="-122" panose="020b0503020204020204" pitchFamily="34" typeface="微软雅黑"/>
                  <a:sym charset="0" panose="020b0604020202020204" pitchFamily="34" typeface="Arial"/>
                </a:rPr>
                <a:t>01</a:t>
              </a:r>
            </a:p>
          </p:txBody>
        </p:sp>
      </p:grpSp>
      <p:grpSp>
        <p:nvGrpSpPr>
          <p:cNvPr id="77" name="组合 76"/>
          <p:cNvGrpSpPr/>
          <p:nvPr/>
        </p:nvGrpSpPr>
        <p:grpSpPr>
          <a:xfrm>
            <a:off x="8054928" y="1566372"/>
            <a:ext cx="1072182" cy="1071795"/>
            <a:chOff x="3881858" y="5509627"/>
            <a:chExt cx="1016511" cy="1016511"/>
          </a:xfrm>
        </p:grpSpPr>
        <p:sp>
          <p:nvSpPr>
            <p:cNvPr id="14" name="椭圆 13"/>
            <p:cNvSpPr/>
            <p:nvPr/>
          </p:nvSpPr>
          <p:spPr>
            <a:xfrm>
              <a:off x="3881858" y="5509627"/>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椭圆 15"/>
            <p:cNvSpPr/>
            <p:nvPr/>
          </p:nvSpPr>
          <p:spPr>
            <a:xfrm>
              <a:off x="4034463" y="5662232"/>
              <a:ext cx="711301" cy="711301"/>
            </a:xfrm>
            <a:prstGeom prst="ellipse">
              <a:avLst/>
            </a:prstGeom>
            <a:solidFill>
              <a:schemeClr val="accent3"/>
            </a:solidFill>
            <a:ln w="15875">
              <a:no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文本框 22"/>
            <p:cNvSpPr txBox="1"/>
            <p:nvPr/>
          </p:nvSpPr>
          <p:spPr>
            <a:xfrm>
              <a:off x="4149039" y="5822607"/>
              <a:ext cx="482148" cy="346894"/>
            </a:xfrm>
            <a:prstGeom prst="rect">
              <a:avLst/>
            </a:prstGeom>
            <a:noFill/>
          </p:spPr>
          <p:txBody>
            <a:bodyPr rtlCol="0" wrap="square">
              <a:spAutoFit/>
            </a:bodyPr>
            <a:lstStyle/>
            <a:p>
              <a:pPr algn="ctr"/>
              <a:r>
                <a:rPr altLang="zh-CN" lang="en-US" smtClean="0">
                  <a:solidFill>
                    <a:prstClr val="white"/>
                  </a:solidFill>
                  <a:latin charset="0" panose="020b0604020202020204" pitchFamily="34" typeface="Arial"/>
                  <a:ea charset="-122" panose="020b0503020204020204" pitchFamily="34" typeface="微软雅黑"/>
                  <a:sym charset="0" panose="020b0604020202020204" pitchFamily="34" typeface="Arial"/>
                </a:rPr>
                <a:t>03</a:t>
              </a:r>
            </a:p>
          </p:txBody>
        </p:sp>
      </p:grpSp>
      <p:grpSp>
        <p:nvGrpSpPr>
          <p:cNvPr id="75" name="组合 74"/>
          <p:cNvGrpSpPr/>
          <p:nvPr/>
        </p:nvGrpSpPr>
        <p:grpSpPr>
          <a:xfrm>
            <a:off x="5419312" y="1566372"/>
            <a:ext cx="1072182" cy="1071795"/>
            <a:chOff x="6699927" y="981522"/>
            <a:chExt cx="1016511" cy="1016511"/>
          </a:xfrm>
        </p:grpSpPr>
        <p:sp>
          <p:nvSpPr>
            <p:cNvPr id="12" name="椭圆 11"/>
            <p:cNvSpPr/>
            <p:nvPr/>
          </p:nvSpPr>
          <p:spPr>
            <a:xfrm>
              <a:off x="6699927" y="981522"/>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椭圆 16"/>
            <p:cNvSpPr/>
            <p:nvPr/>
          </p:nvSpPr>
          <p:spPr>
            <a:xfrm>
              <a:off x="6852532" y="1145215"/>
              <a:ext cx="711301" cy="711301"/>
            </a:xfrm>
            <a:prstGeom prst="ellipse">
              <a:avLst/>
            </a:prstGeom>
            <a:solidFill>
              <a:schemeClr val="accent2"/>
            </a:solidFill>
            <a:ln w="15875">
              <a:no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文本框 23"/>
            <p:cNvSpPr txBox="1"/>
            <p:nvPr/>
          </p:nvSpPr>
          <p:spPr>
            <a:xfrm>
              <a:off x="6967107" y="1295081"/>
              <a:ext cx="482148" cy="346894"/>
            </a:xfrm>
            <a:prstGeom prst="rect">
              <a:avLst/>
            </a:prstGeom>
            <a:noFill/>
          </p:spPr>
          <p:txBody>
            <a:bodyPr rtlCol="0" wrap="square">
              <a:spAutoFit/>
            </a:bodyPr>
            <a:lstStyle/>
            <a:p>
              <a:pPr algn="ctr"/>
              <a:r>
                <a:rPr altLang="zh-CN" lang="en-US" smtClean="0">
                  <a:solidFill>
                    <a:prstClr val="white"/>
                  </a:solidFill>
                  <a:latin charset="0" panose="020b0604020202020204" pitchFamily="34" typeface="Arial"/>
                  <a:ea charset="-122" panose="020b0503020204020204" pitchFamily="34" typeface="微软雅黑"/>
                  <a:sym charset="0" panose="020b0604020202020204" pitchFamily="34" typeface="Arial"/>
                </a:rPr>
                <a:t>02</a:t>
              </a:r>
            </a:p>
          </p:txBody>
        </p:sp>
      </p:grpSp>
      <p:grpSp>
        <p:nvGrpSpPr>
          <p:cNvPr id="78" name="组合 77"/>
          <p:cNvGrpSpPr/>
          <p:nvPr/>
        </p:nvGrpSpPr>
        <p:grpSpPr>
          <a:xfrm>
            <a:off x="10690543" y="1566372"/>
            <a:ext cx="1072182" cy="1071795"/>
            <a:chOff x="5201861" y="3625236"/>
            <a:chExt cx="1016511" cy="1016511"/>
          </a:xfrm>
        </p:grpSpPr>
        <p:sp>
          <p:nvSpPr>
            <p:cNvPr id="13" name="椭圆 12"/>
            <p:cNvSpPr/>
            <p:nvPr/>
          </p:nvSpPr>
          <p:spPr>
            <a:xfrm>
              <a:off x="5201861" y="3625236"/>
              <a:ext cx="1016511" cy="1016511"/>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gradFill>
            </a:ln>
            <a:effectLst>
              <a:outerShdw algn="tl" blurRad="203200" dir="2700000" dist="1016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椭圆 17"/>
            <p:cNvSpPr/>
            <p:nvPr/>
          </p:nvSpPr>
          <p:spPr>
            <a:xfrm>
              <a:off x="5354466" y="3777840"/>
              <a:ext cx="711301" cy="711301"/>
            </a:xfrm>
            <a:prstGeom prst="ellipse">
              <a:avLst/>
            </a:prstGeom>
            <a:solidFill>
              <a:schemeClr val="accent4"/>
            </a:solidFill>
            <a:ln w="15875">
              <a:noFill/>
            </a:ln>
            <a:effectLst>
              <a:outerShdw algn="tl" blurRad="63500" dir="27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2" name="文本框 24"/>
            <p:cNvSpPr txBox="1"/>
            <p:nvPr/>
          </p:nvSpPr>
          <p:spPr>
            <a:xfrm>
              <a:off x="5469042" y="3943522"/>
              <a:ext cx="482148" cy="346894"/>
            </a:xfrm>
            <a:prstGeom prst="rect">
              <a:avLst/>
            </a:prstGeom>
            <a:noFill/>
          </p:spPr>
          <p:txBody>
            <a:bodyPr rtlCol="0" wrap="square">
              <a:spAutoFit/>
            </a:bodyPr>
            <a:lstStyle/>
            <a:p>
              <a:pPr algn="ctr"/>
              <a:r>
                <a:rPr altLang="zh-CN" lang="en-US" smtClean="0">
                  <a:solidFill>
                    <a:prstClr val="white"/>
                  </a:solidFill>
                  <a:latin charset="0" panose="020b0604020202020204" pitchFamily="34" typeface="Arial"/>
                  <a:ea charset="-122" panose="020b0503020204020204" pitchFamily="34" typeface="微软雅黑"/>
                  <a:sym charset="0" panose="020b0604020202020204" pitchFamily="34" typeface="Arial"/>
                </a:rPr>
                <a:t>04</a:t>
              </a:r>
            </a:p>
          </p:txBody>
        </p:sp>
      </p:grpSp>
      <p:grpSp>
        <p:nvGrpSpPr>
          <p:cNvPr id="2" name="组合 1"/>
          <p:cNvGrpSpPr/>
          <p:nvPr/>
        </p:nvGrpSpPr>
        <p:grpSpPr>
          <a:xfrm>
            <a:off x="1659059" y="2792974"/>
            <a:ext cx="1515848" cy="1050103"/>
            <a:chOff x="1572580" y="2648911"/>
            <a:chExt cx="1437140" cy="995939"/>
          </a:xfrm>
        </p:grpSpPr>
        <p:sp>
          <p:nvSpPr>
            <p:cNvPr id="39" name="文本框 56"/>
            <p:cNvSpPr txBox="1"/>
            <p:nvPr/>
          </p:nvSpPr>
          <p:spPr>
            <a:xfrm>
              <a:off x="1727041" y="2648911"/>
              <a:ext cx="1128218" cy="330561"/>
            </a:xfrm>
            <a:prstGeom prst="rect">
              <a:avLst/>
            </a:prstGeom>
            <a:noFill/>
          </p:spPr>
          <p:txBody>
            <a:bodyPr rtlCol="0" wrap="square">
              <a:spAutoFit/>
            </a:bodyPr>
            <a:lstStyle/>
            <a:p>
              <a:pPr algn="ctr"/>
              <a:r>
                <a:rPr altLang="en-US" lang="zh-CN" sz="1687">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86" name="文本框 149"/>
            <p:cNvSpPr txBox="1"/>
            <p:nvPr/>
          </p:nvSpPr>
          <p:spPr>
            <a:xfrm>
              <a:off x="1572580" y="2956692"/>
              <a:ext cx="1437140" cy="681430"/>
            </a:xfrm>
            <a:prstGeom prst="rect">
              <a:avLst/>
            </a:prstGeom>
            <a:noFill/>
          </p:spPr>
          <p:txBody>
            <a:bodyPr rtlCol="0" wrap="square">
              <a:spAutoFit/>
            </a:bodyPr>
            <a:lstStyle/>
            <a:p>
              <a:pPr algn="just">
                <a:lnSpc>
                  <a:spcPct val="130000"/>
                </a:lnSpc>
              </a:pPr>
              <a:r>
                <a:rPr altLang="en-US" lang="zh-CN" sz="1055">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grpSp>
      <p:grpSp>
        <p:nvGrpSpPr>
          <p:cNvPr id="38" name="组合 37"/>
          <p:cNvGrpSpPr/>
          <p:nvPr/>
        </p:nvGrpSpPr>
        <p:grpSpPr>
          <a:xfrm>
            <a:off x="4299566" y="2792974"/>
            <a:ext cx="1515848" cy="1050102"/>
            <a:chOff x="4075983" y="2648911"/>
            <a:chExt cx="1437140" cy="995938"/>
          </a:xfrm>
        </p:grpSpPr>
        <p:sp>
          <p:nvSpPr>
            <p:cNvPr id="42" name="文本框 59"/>
            <p:cNvSpPr txBox="1"/>
            <p:nvPr/>
          </p:nvSpPr>
          <p:spPr>
            <a:xfrm>
              <a:off x="4188861" y="2648911"/>
              <a:ext cx="1128218" cy="330561"/>
            </a:xfrm>
            <a:prstGeom prst="rect">
              <a:avLst/>
            </a:prstGeom>
            <a:noFill/>
          </p:spPr>
          <p:txBody>
            <a:bodyPr rtlCol="0" wrap="square">
              <a:spAutoFit/>
            </a:bodyPr>
            <a:lstStyle/>
            <a:p>
              <a:pPr algn="ctr"/>
              <a:r>
                <a:rPr altLang="en-US" lang="zh-CN" sz="1687">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87" name="文本框 149"/>
            <p:cNvSpPr txBox="1"/>
            <p:nvPr/>
          </p:nvSpPr>
          <p:spPr>
            <a:xfrm>
              <a:off x="4075983" y="2956691"/>
              <a:ext cx="1437140" cy="681430"/>
            </a:xfrm>
            <a:prstGeom prst="rect">
              <a:avLst/>
            </a:prstGeom>
            <a:noFill/>
          </p:spPr>
          <p:txBody>
            <a:bodyPr rtlCol="0" wrap="square">
              <a:spAutoFit/>
            </a:bodyPr>
            <a:lstStyle/>
            <a:p>
              <a:pPr algn="just">
                <a:lnSpc>
                  <a:spcPct val="130000"/>
                </a:lnSpc>
              </a:pPr>
              <a:r>
                <a:rPr altLang="en-US" lang="zh-CN" sz="1055">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grpSp>
      <p:grpSp>
        <p:nvGrpSpPr>
          <p:cNvPr id="40" name="组合 39"/>
          <p:cNvGrpSpPr/>
          <p:nvPr/>
        </p:nvGrpSpPr>
        <p:grpSpPr>
          <a:xfrm>
            <a:off x="6956631" y="2792974"/>
            <a:ext cx="1515848" cy="1050102"/>
            <a:chOff x="6595085" y="2648911"/>
            <a:chExt cx="1437140" cy="995938"/>
          </a:xfrm>
        </p:grpSpPr>
        <p:sp>
          <p:nvSpPr>
            <p:cNvPr id="48" name="文本框 68"/>
            <p:cNvSpPr txBox="1"/>
            <p:nvPr/>
          </p:nvSpPr>
          <p:spPr>
            <a:xfrm>
              <a:off x="6749466" y="2648911"/>
              <a:ext cx="1128218" cy="330561"/>
            </a:xfrm>
            <a:prstGeom prst="rect">
              <a:avLst/>
            </a:prstGeom>
            <a:noFill/>
          </p:spPr>
          <p:txBody>
            <a:bodyPr rtlCol="0" wrap="square">
              <a:spAutoFit/>
            </a:bodyPr>
            <a:lstStyle/>
            <a:p>
              <a:pPr algn="ctr"/>
              <a:r>
                <a:rPr altLang="en-US" lang="zh-CN" sz="1687">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88" name="文本框 149"/>
            <p:cNvSpPr txBox="1"/>
            <p:nvPr/>
          </p:nvSpPr>
          <p:spPr>
            <a:xfrm>
              <a:off x="6595086" y="2956691"/>
              <a:ext cx="1437140" cy="681430"/>
            </a:xfrm>
            <a:prstGeom prst="rect">
              <a:avLst/>
            </a:prstGeom>
            <a:noFill/>
          </p:spPr>
          <p:txBody>
            <a:bodyPr rtlCol="0" wrap="square">
              <a:spAutoFit/>
            </a:bodyPr>
            <a:lstStyle/>
            <a:p>
              <a:pPr algn="just">
                <a:lnSpc>
                  <a:spcPct val="130000"/>
                </a:lnSpc>
              </a:pPr>
              <a:r>
                <a:rPr altLang="en-US" lang="zh-CN" sz="1055">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grpSp>
      <p:grpSp>
        <p:nvGrpSpPr>
          <p:cNvPr id="41" name="组合 40"/>
          <p:cNvGrpSpPr/>
          <p:nvPr/>
        </p:nvGrpSpPr>
        <p:grpSpPr>
          <a:xfrm>
            <a:off x="9597138" y="2792974"/>
            <a:ext cx="1515848" cy="1050101"/>
            <a:chOff x="9098488" y="2648911"/>
            <a:chExt cx="1437140" cy="995937"/>
          </a:xfrm>
        </p:grpSpPr>
        <p:sp>
          <p:nvSpPr>
            <p:cNvPr id="45" name="文本框 65"/>
            <p:cNvSpPr txBox="1"/>
            <p:nvPr/>
          </p:nvSpPr>
          <p:spPr>
            <a:xfrm>
              <a:off x="9211284" y="2648911"/>
              <a:ext cx="1128218" cy="330561"/>
            </a:xfrm>
            <a:prstGeom prst="rect">
              <a:avLst/>
            </a:prstGeom>
            <a:noFill/>
          </p:spPr>
          <p:txBody>
            <a:bodyPr rtlCol="0" wrap="square">
              <a:spAutoFit/>
            </a:bodyPr>
            <a:lstStyle/>
            <a:p>
              <a:pPr algn="ctr"/>
              <a:r>
                <a:rPr altLang="en-US" lang="zh-CN" sz="1687">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89" name="文本框 149"/>
            <p:cNvSpPr txBox="1"/>
            <p:nvPr/>
          </p:nvSpPr>
          <p:spPr>
            <a:xfrm>
              <a:off x="9098487" y="2956689"/>
              <a:ext cx="1437140" cy="681430"/>
            </a:xfrm>
            <a:prstGeom prst="rect">
              <a:avLst/>
            </a:prstGeom>
            <a:noFill/>
          </p:spPr>
          <p:txBody>
            <a:bodyPr rtlCol="0" wrap="square">
              <a:spAutoFit/>
            </a:bodyPr>
            <a:lstStyle/>
            <a:p>
              <a:pPr algn="just">
                <a:lnSpc>
                  <a:spcPct val="130000"/>
                </a:lnSpc>
              </a:pPr>
              <a:r>
                <a:rPr altLang="en-US" lang="zh-CN" sz="1055">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a:t>
              </a:r>
            </a:p>
          </p:txBody>
        </p:sp>
      </p:grpSp>
      <p:sp>
        <p:nvSpPr>
          <p:cNvPr id="90" name="矩形 89"/>
          <p:cNvSpPr/>
          <p:nvPr/>
        </p:nvSpPr>
        <p:spPr>
          <a:xfrm>
            <a:off x="354" y="5158955"/>
            <a:ext cx="12858045" cy="1570262"/>
          </a:xfrm>
          <a:prstGeom prst="rect">
            <a:avLst/>
          </a:prstGeom>
          <a:solidFill>
            <a:srgbClr val="E6E6E6"/>
          </a:solidFill>
          <a:ln w="15875">
            <a:gradFill flip="none" rotWithShape="1">
              <a:gsLst>
                <a:gs pos="0">
                  <a:schemeClr val="bg1">
                    <a:lumMod val="75000"/>
                  </a:schemeClr>
                </a:gs>
                <a:gs pos="100000">
                  <a:schemeClr val="bg1"/>
                </a:gs>
              </a:gsLst>
              <a:lin ang="2700000" scaled="1"/>
            </a:gradFill>
          </a:ln>
          <a:effectLst>
            <a:innerShdw blurRad="1397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91" name="文本框 129"/>
          <p:cNvSpPr txBox="1"/>
          <p:nvPr/>
        </p:nvSpPr>
        <p:spPr>
          <a:xfrm>
            <a:off x="1112759" y="5410462"/>
            <a:ext cx="10685409" cy="1103681"/>
          </a:xfrm>
          <a:prstGeom prst="rect">
            <a:avLst/>
          </a:prstGeom>
          <a:noFill/>
        </p:spPr>
        <p:txBody>
          <a:bodyPr rtlCol="0" wrap="square">
            <a:spAutoFit/>
          </a:bodyPr>
          <a:lstStyle/>
          <a:p>
            <a:pPr algn="just">
              <a:lnSpc>
                <a:spcPct val="150000"/>
              </a:lnSpc>
            </a:pPr>
            <a:r>
              <a:rPr altLang="en-US" lang="zh-CN" sz="1476">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点击添加文字说明详情介绍</a:t>
            </a:r>
          </a:p>
        </p:txBody>
      </p:sp>
      <p:sp>
        <p:nvSpPr>
          <p:cNvPr id="36" name="矩形 35"/>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矩形 3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3" name="文本框 42"/>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44" name="文本框 43"/>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411208808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2">
                                  <p:stCondLst>
                                    <p:cond delay="0"/>
                                  </p:stCondLst>
                                  <p:childTnLst>
                                    <p:set>
                                      <p:cBhvr>
                                        <p:cTn dur="1" fill="hold" id="6">
                                          <p:stCondLst>
                                            <p:cond delay="0"/>
                                          </p:stCondLst>
                                        </p:cTn>
                                        <p:tgtEl>
                                          <p:spTgt spid="76"/>
                                        </p:tgtEl>
                                        <p:attrNameLst>
                                          <p:attrName>style.visibility</p:attrName>
                                        </p:attrNameLst>
                                      </p:cBhvr>
                                      <p:to>
                                        <p:strVal val="visible"/>
                                      </p:to>
                                    </p:set>
                                    <p:anim calcmode="lin" valueType="num">
                                      <p:cBhvr>
                                        <p:cTn dur="500" fill="hold" id="7"/>
                                        <p:tgtEl>
                                          <p:spTgt spid="76"/>
                                        </p:tgtEl>
                                        <p:attrNameLst>
                                          <p:attrName>ppt_w</p:attrName>
                                        </p:attrNameLst>
                                      </p:cBhvr>
                                      <p:tavLst>
                                        <p:tav tm="0">
                                          <p:val>
                                            <p:strVal val="4*#ppt_w"/>
                                          </p:val>
                                        </p:tav>
                                        <p:tav tm="100000">
                                          <p:val>
                                            <p:strVal val="#ppt_w"/>
                                          </p:val>
                                        </p:tav>
                                      </p:tavLst>
                                    </p:anim>
                                    <p:anim calcmode="lin" valueType="num">
                                      <p:cBhvr>
                                        <p:cTn dur="500" fill="hold" id="8"/>
                                        <p:tgtEl>
                                          <p:spTgt spid="76"/>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500"/>
                            </p:stCondLst>
                            <p:childTnLst>
                              <p:par>
                                <p:cTn fill="hold" id="10" nodeType="afterEffect" presetClass="entr" presetID="23" presetSubtype="32">
                                  <p:stCondLst>
                                    <p:cond delay="0"/>
                                  </p:stCondLst>
                                  <p:childTnLst>
                                    <p:set>
                                      <p:cBhvr>
                                        <p:cTn dur="1" fill="hold" id="11">
                                          <p:stCondLst>
                                            <p:cond delay="0"/>
                                          </p:stCondLst>
                                        </p:cTn>
                                        <p:tgtEl>
                                          <p:spTgt spid="75"/>
                                        </p:tgtEl>
                                        <p:attrNameLst>
                                          <p:attrName>style.visibility</p:attrName>
                                        </p:attrNameLst>
                                      </p:cBhvr>
                                      <p:to>
                                        <p:strVal val="visible"/>
                                      </p:to>
                                    </p:set>
                                    <p:anim calcmode="lin" valueType="num">
                                      <p:cBhvr>
                                        <p:cTn dur="500" fill="hold" id="12"/>
                                        <p:tgtEl>
                                          <p:spTgt spid="75"/>
                                        </p:tgtEl>
                                        <p:attrNameLst>
                                          <p:attrName>ppt_w</p:attrName>
                                        </p:attrNameLst>
                                      </p:cBhvr>
                                      <p:tavLst>
                                        <p:tav tm="0">
                                          <p:val>
                                            <p:strVal val="4*#ppt_w"/>
                                          </p:val>
                                        </p:tav>
                                        <p:tav tm="100000">
                                          <p:val>
                                            <p:strVal val="#ppt_w"/>
                                          </p:val>
                                        </p:tav>
                                      </p:tavLst>
                                    </p:anim>
                                    <p:anim calcmode="lin" valueType="num">
                                      <p:cBhvr>
                                        <p:cTn dur="500" fill="hold" id="13"/>
                                        <p:tgtEl>
                                          <p:spTgt spid="75"/>
                                        </p:tgtEl>
                                        <p:attrNameLst>
                                          <p:attrName>ppt_h</p:attrName>
                                        </p:attrNameLst>
                                      </p:cBhvr>
                                      <p:tavLst>
                                        <p:tav tm="0">
                                          <p:val>
                                            <p:strVal val="4*#ppt_h"/>
                                          </p:val>
                                        </p:tav>
                                        <p:tav tm="100000">
                                          <p:val>
                                            <p:strVal val="#ppt_h"/>
                                          </p:val>
                                        </p:tav>
                                      </p:tavLst>
                                    </p:anim>
                                  </p:childTnLst>
                                </p:cTn>
                              </p:par>
                            </p:childTnLst>
                          </p:cTn>
                        </p:par>
                        <p:par>
                          <p:cTn fill="hold" id="14" nodeType="afterGroup">
                            <p:stCondLst>
                              <p:cond delay="1000"/>
                            </p:stCondLst>
                            <p:childTnLst>
                              <p:par>
                                <p:cTn fill="hold" id="15" nodeType="afterEffect" presetClass="entr" presetID="23" presetSubtype="32">
                                  <p:stCondLst>
                                    <p:cond delay="0"/>
                                  </p:stCondLst>
                                  <p:childTnLst>
                                    <p:set>
                                      <p:cBhvr>
                                        <p:cTn dur="1" fill="hold" id="16">
                                          <p:stCondLst>
                                            <p:cond delay="0"/>
                                          </p:stCondLst>
                                        </p:cTn>
                                        <p:tgtEl>
                                          <p:spTgt spid="77"/>
                                        </p:tgtEl>
                                        <p:attrNameLst>
                                          <p:attrName>style.visibility</p:attrName>
                                        </p:attrNameLst>
                                      </p:cBhvr>
                                      <p:to>
                                        <p:strVal val="visible"/>
                                      </p:to>
                                    </p:set>
                                    <p:anim calcmode="lin" valueType="num">
                                      <p:cBhvr>
                                        <p:cTn dur="500" fill="hold" id="17"/>
                                        <p:tgtEl>
                                          <p:spTgt spid="77"/>
                                        </p:tgtEl>
                                        <p:attrNameLst>
                                          <p:attrName>ppt_w</p:attrName>
                                        </p:attrNameLst>
                                      </p:cBhvr>
                                      <p:tavLst>
                                        <p:tav tm="0">
                                          <p:val>
                                            <p:strVal val="4*#ppt_w"/>
                                          </p:val>
                                        </p:tav>
                                        <p:tav tm="100000">
                                          <p:val>
                                            <p:strVal val="#ppt_w"/>
                                          </p:val>
                                        </p:tav>
                                      </p:tavLst>
                                    </p:anim>
                                    <p:anim calcmode="lin" valueType="num">
                                      <p:cBhvr>
                                        <p:cTn dur="500" fill="hold" id="18"/>
                                        <p:tgtEl>
                                          <p:spTgt spid="77"/>
                                        </p:tgtEl>
                                        <p:attrNameLst>
                                          <p:attrName>ppt_h</p:attrName>
                                        </p:attrNameLst>
                                      </p:cBhvr>
                                      <p:tavLst>
                                        <p:tav tm="0">
                                          <p:val>
                                            <p:strVal val="4*#ppt_h"/>
                                          </p:val>
                                        </p:tav>
                                        <p:tav tm="100000">
                                          <p:val>
                                            <p:strVal val="#ppt_h"/>
                                          </p:val>
                                        </p:tav>
                                      </p:tavLst>
                                    </p:anim>
                                  </p:childTnLst>
                                </p:cTn>
                              </p:par>
                            </p:childTnLst>
                          </p:cTn>
                        </p:par>
                        <p:par>
                          <p:cTn fill="hold" id="19" nodeType="afterGroup">
                            <p:stCondLst>
                              <p:cond delay="1500"/>
                            </p:stCondLst>
                            <p:childTnLst>
                              <p:par>
                                <p:cTn fill="hold" id="20" nodeType="afterEffect" presetClass="entr" presetID="23" presetSubtype="32">
                                  <p:stCondLst>
                                    <p:cond delay="0"/>
                                  </p:stCondLst>
                                  <p:childTnLst>
                                    <p:set>
                                      <p:cBhvr>
                                        <p:cTn dur="1" fill="hold" id="21">
                                          <p:stCondLst>
                                            <p:cond delay="0"/>
                                          </p:stCondLst>
                                        </p:cTn>
                                        <p:tgtEl>
                                          <p:spTgt spid="78"/>
                                        </p:tgtEl>
                                        <p:attrNameLst>
                                          <p:attrName>style.visibility</p:attrName>
                                        </p:attrNameLst>
                                      </p:cBhvr>
                                      <p:to>
                                        <p:strVal val="visible"/>
                                      </p:to>
                                    </p:set>
                                    <p:anim calcmode="lin" valueType="num">
                                      <p:cBhvr>
                                        <p:cTn dur="500" fill="hold" id="22"/>
                                        <p:tgtEl>
                                          <p:spTgt spid="78"/>
                                        </p:tgtEl>
                                        <p:attrNameLst>
                                          <p:attrName>ppt_w</p:attrName>
                                        </p:attrNameLst>
                                      </p:cBhvr>
                                      <p:tavLst>
                                        <p:tav tm="0">
                                          <p:val>
                                            <p:strVal val="4*#ppt_w"/>
                                          </p:val>
                                        </p:tav>
                                        <p:tav tm="100000">
                                          <p:val>
                                            <p:strVal val="#ppt_w"/>
                                          </p:val>
                                        </p:tav>
                                      </p:tavLst>
                                    </p:anim>
                                    <p:anim calcmode="lin" valueType="num">
                                      <p:cBhvr>
                                        <p:cTn dur="500" fill="hold" id="23"/>
                                        <p:tgtEl>
                                          <p:spTgt spid="78"/>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2000"/>
                            </p:stCondLst>
                            <p:childTnLst>
                              <p:par>
                                <p:cTn fill="hold" id="25" nodeType="afterEffect" presetClass="entr" presetID="16" presetSubtype="37">
                                  <p:stCondLst>
                                    <p:cond delay="0"/>
                                  </p:stCondLst>
                                  <p:childTnLst>
                                    <p:set>
                                      <p:cBhvr>
                                        <p:cTn dur="1" fill="hold" id="26">
                                          <p:stCondLst>
                                            <p:cond delay="0"/>
                                          </p:stCondLst>
                                        </p:cTn>
                                        <p:tgtEl>
                                          <p:spTgt spid="2"/>
                                        </p:tgtEl>
                                        <p:attrNameLst>
                                          <p:attrName>style.visibility</p:attrName>
                                        </p:attrNameLst>
                                      </p:cBhvr>
                                      <p:to>
                                        <p:strVal val="visible"/>
                                      </p:to>
                                    </p:set>
                                    <p:animEffect filter="barn(outVertical)" transition="in">
                                      <p:cBhvr>
                                        <p:cTn dur="500" id="27"/>
                                        <p:tgtEl>
                                          <p:spTgt spid="2"/>
                                        </p:tgtEl>
                                      </p:cBhvr>
                                    </p:animEffect>
                                  </p:childTnLst>
                                </p:cTn>
                              </p:par>
                              <p:par>
                                <p:cTn fill="hold" id="28" nodeType="withEffect" presetClass="entr" presetID="16" presetSubtype="37">
                                  <p:stCondLst>
                                    <p:cond delay="0"/>
                                  </p:stCondLst>
                                  <p:childTnLst>
                                    <p:set>
                                      <p:cBhvr>
                                        <p:cTn dur="1" fill="hold" id="29">
                                          <p:stCondLst>
                                            <p:cond delay="0"/>
                                          </p:stCondLst>
                                        </p:cTn>
                                        <p:tgtEl>
                                          <p:spTgt spid="38"/>
                                        </p:tgtEl>
                                        <p:attrNameLst>
                                          <p:attrName>style.visibility</p:attrName>
                                        </p:attrNameLst>
                                      </p:cBhvr>
                                      <p:to>
                                        <p:strVal val="visible"/>
                                      </p:to>
                                    </p:set>
                                    <p:animEffect filter="barn(outVertical)" transition="in">
                                      <p:cBhvr>
                                        <p:cTn dur="500" id="30"/>
                                        <p:tgtEl>
                                          <p:spTgt spid="38"/>
                                        </p:tgtEl>
                                      </p:cBhvr>
                                    </p:animEffect>
                                  </p:childTnLst>
                                </p:cTn>
                              </p:par>
                              <p:par>
                                <p:cTn fill="hold" id="31" nodeType="withEffect" presetClass="entr" presetID="16" presetSubtype="37">
                                  <p:stCondLst>
                                    <p:cond delay="0"/>
                                  </p:stCondLst>
                                  <p:childTnLst>
                                    <p:set>
                                      <p:cBhvr>
                                        <p:cTn dur="1" fill="hold" id="32">
                                          <p:stCondLst>
                                            <p:cond delay="0"/>
                                          </p:stCondLst>
                                        </p:cTn>
                                        <p:tgtEl>
                                          <p:spTgt spid="40"/>
                                        </p:tgtEl>
                                        <p:attrNameLst>
                                          <p:attrName>style.visibility</p:attrName>
                                        </p:attrNameLst>
                                      </p:cBhvr>
                                      <p:to>
                                        <p:strVal val="visible"/>
                                      </p:to>
                                    </p:set>
                                    <p:animEffect filter="barn(outVertical)" transition="in">
                                      <p:cBhvr>
                                        <p:cTn dur="500" id="33"/>
                                        <p:tgtEl>
                                          <p:spTgt spid="40"/>
                                        </p:tgtEl>
                                      </p:cBhvr>
                                    </p:animEffect>
                                  </p:childTnLst>
                                </p:cTn>
                              </p:par>
                              <p:par>
                                <p:cTn fill="hold" id="34" nodeType="withEffect" presetClass="entr" presetID="16" presetSubtype="37">
                                  <p:stCondLst>
                                    <p:cond delay="0"/>
                                  </p:stCondLst>
                                  <p:childTnLst>
                                    <p:set>
                                      <p:cBhvr>
                                        <p:cTn dur="1" fill="hold" id="35">
                                          <p:stCondLst>
                                            <p:cond delay="0"/>
                                          </p:stCondLst>
                                        </p:cTn>
                                        <p:tgtEl>
                                          <p:spTgt spid="41"/>
                                        </p:tgtEl>
                                        <p:attrNameLst>
                                          <p:attrName>style.visibility</p:attrName>
                                        </p:attrNameLst>
                                      </p:cBhvr>
                                      <p:to>
                                        <p:strVal val="visible"/>
                                      </p:to>
                                    </p:set>
                                    <p:animEffect filter="barn(outVertical)" transition="in">
                                      <p:cBhvr>
                                        <p:cTn dur="500" id="36"/>
                                        <p:tgtEl>
                                          <p:spTgt spid="41"/>
                                        </p:tgtEl>
                                      </p:cBhvr>
                                    </p:animEffect>
                                  </p:childTnLst>
                                </p:cTn>
                              </p:par>
                            </p:childTnLst>
                          </p:cTn>
                        </p:par>
                        <p:par>
                          <p:cTn fill="hold" id="37" nodeType="afterGroup">
                            <p:stCondLst>
                              <p:cond delay="2500"/>
                            </p:stCondLst>
                            <p:childTnLst>
                              <p:par>
                                <p:cTn fill="hold" grpId="0" id="38" nodeType="afterEffect" presetClass="entr" presetID="10" presetSubtype="0">
                                  <p:stCondLst>
                                    <p:cond delay="0"/>
                                  </p:stCondLst>
                                  <p:childTnLst>
                                    <p:set>
                                      <p:cBhvr>
                                        <p:cTn dur="1" fill="hold" id="39">
                                          <p:stCondLst>
                                            <p:cond delay="0"/>
                                          </p:stCondLst>
                                        </p:cTn>
                                        <p:tgtEl>
                                          <p:spTgt spid="90"/>
                                        </p:tgtEl>
                                        <p:attrNameLst>
                                          <p:attrName>style.visibility</p:attrName>
                                        </p:attrNameLst>
                                      </p:cBhvr>
                                      <p:to>
                                        <p:strVal val="visible"/>
                                      </p:to>
                                    </p:set>
                                    <p:animEffect filter="fade" transition="in">
                                      <p:cBhvr>
                                        <p:cTn dur="500" id="40"/>
                                        <p:tgtEl>
                                          <p:spTgt spid="90"/>
                                        </p:tgtEl>
                                      </p:cBhvr>
                                    </p:animEffect>
                                  </p:childTnLst>
                                </p:cTn>
                              </p:par>
                              <p:par>
                                <p:cTn fill="hold" grpId="0" id="41" nodeType="withEffect" presetClass="entr" presetID="41" presetSubtype="0">
                                  <p:stCondLst>
                                    <p:cond delay="0"/>
                                  </p:stCondLst>
                                  <p:iterate type="lt">
                                    <p:tmPct val="10000"/>
                                  </p:iterate>
                                  <p:childTnLst>
                                    <p:set>
                                      <p:cBhvr>
                                        <p:cTn dur="1" fill="hold" id="42">
                                          <p:stCondLst>
                                            <p:cond delay="0"/>
                                          </p:stCondLst>
                                        </p:cTn>
                                        <p:tgtEl>
                                          <p:spTgt spid="91"/>
                                        </p:tgtEl>
                                        <p:attrNameLst>
                                          <p:attrName>style.visibility</p:attrName>
                                        </p:attrNameLst>
                                      </p:cBhvr>
                                      <p:to>
                                        <p:strVal val="visible"/>
                                      </p:to>
                                    </p:set>
                                    <p:anim calcmode="lin" valueType="num">
                                      <p:cBhvr>
                                        <p:cTn dur="250" fill="hold" id="43"/>
                                        <p:tgtEl>
                                          <p:spTgt spid="9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44"/>
                                        <p:tgtEl>
                                          <p:spTgt spid="91"/>
                                        </p:tgtEl>
                                        <p:attrNameLst>
                                          <p:attrName>ppt_y</p:attrName>
                                        </p:attrNameLst>
                                      </p:cBhvr>
                                      <p:tavLst>
                                        <p:tav tm="0">
                                          <p:val>
                                            <p:strVal val="#ppt_y"/>
                                          </p:val>
                                        </p:tav>
                                        <p:tav tm="100000">
                                          <p:val>
                                            <p:strVal val="#ppt_y"/>
                                          </p:val>
                                        </p:tav>
                                      </p:tavLst>
                                    </p:anim>
                                    <p:anim calcmode="lin" valueType="num">
                                      <p:cBhvr>
                                        <p:cTn dur="250" fill="hold" id="45"/>
                                        <p:tgtEl>
                                          <p:spTgt spid="9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46"/>
                                        <p:tgtEl>
                                          <p:spTgt spid="9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47" tmFilter="0,0; .5, 1; 1, 1"/>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0" spid="9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 name="组合 18"/>
          <p:cNvGrpSpPr/>
          <p:nvPr/>
        </p:nvGrpSpPr>
        <p:grpSpPr>
          <a:xfrm>
            <a:off x="6675435" y="2427454"/>
            <a:ext cx="6184636" cy="2783279"/>
            <a:chOff x="6328490" y="2302245"/>
            <a:chExt cx="5863510" cy="2639717"/>
          </a:xfrm>
        </p:grpSpPr>
        <p:sp>
          <p:nvSpPr>
            <p:cNvPr id="6" name="任意多边形 5"/>
            <p:cNvSpPr/>
            <p:nvPr/>
          </p:nvSpPr>
          <p:spPr>
            <a:xfrm flipH="1">
              <a:off x="6584466" y="2302245"/>
              <a:ext cx="5607534" cy="2539908"/>
            </a:xfrm>
            <a:custGeom>
              <a:gdLst>
                <a:gd fmla="*/ 4058363 w 5216493" name="connsiteX0"/>
                <a:gd fmla="*/ 0 h 2362788" name="connsiteY0"/>
                <a:gd fmla="*/ 850234 w 5216493" name="connsiteX1"/>
                <a:gd fmla="*/ 0 h 2362788" name="connsiteY1"/>
                <a:gd fmla="*/ 850234 w 5216493" name="connsiteX2"/>
                <a:gd fmla="*/ 2032 h 2362788" name="connsiteY2"/>
                <a:gd fmla="*/ 0 w 5216493" name="connsiteX3"/>
                <a:gd fmla="*/ 2032 h 2362788" name="connsiteY3"/>
                <a:gd fmla="*/ 0 w 5216493" name="connsiteX4"/>
                <a:gd fmla="*/ 531904 h 2362788" name="connsiteY4"/>
                <a:gd fmla="*/ 1 w 5216493" name="connsiteX5"/>
                <a:gd fmla="*/ 531904 h 2362788" name="connsiteY5"/>
                <a:gd fmla="*/ 1 w 5216493" name="connsiteX6"/>
                <a:gd fmla="*/ 364801 h 2362788" name="connsiteY6"/>
                <a:gd fmla="*/ 850234 w 5216493" name="connsiteX7"/>
                <a:gd fmla="*/ 364801 h 2362788" name="connsiteY7"/>
                <a:gd fmla="*/ 850234 w 5216493" name="connsiteX8"/>
                <a:gd fmla="*/ 2362788 h 2362788" name="connsiteY8"/>
                <a:gd fmla="*/ 850235 w 5216493" name="connsiteX9"/>
                <a:gd fmla="*/ 2362788 h 2362788" name="connsiteY9"/>
                <a:gd fmla="*/ 850235 w 5216493" name="connsiteX10"/>
                <a:gd fmla="*/ 364801 h 2362788" name="connsiteY10"/>
                <a:gd fmla="*/ 1653870 w 5216493" name="connsiteX11"/>
                <a:gd fmla="*/ 364801 h 2362788" name="connsiteY11"/>
                <a:gd fmla="*/ 1653870 w 5216493" name="connsiteX12"/>
                <a:gd fmla="*/ 362769 h 2362788" name="connsiteY12"/>
                <a:gd fmla="*/ 3815944 w 5216493" name="connsiteX13"/>
                <a:gd fmla="*/ 362769 h 2362788" name="connsiteY13"/>
                <a:gd fmla="*/ 4860260 w 5216493" name="connsiteX14"/>
                <a:gd fmla="*/ 1407085 h 2362788" name="connsiteY14"/>
                <a:gd fmla="*/ 4860260 w 5216493" name="connsiteX15"/>
                <a:gd fmla="*/ 2125118 h 2362788" name="connsiteY15"/>
                <a:gd fmla="*/ 5216493 w 5216493" name="connsiteX16"/>
                <a:gd fmla="*/ 2125118 h 2362788" name="connsiteY16"/>
                <a:gd fmla="*/ 5216493 w 5216493" name="connsiteX17"/>
                <a:gd fmla="*/ 1158130 h 2362788" name="connsiteY17"/>
                <a:gd fmla="*/ 4058363 w 5216493" name="connsiteX18"/>
                <a:gd fmla="*/ 0 h 236278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362788" w="5216493">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accent1"/>
            </a:solid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4" name="组合 13"/>
            <p:cNvGrpSpPr/>
            <p:nvPr/>
          </p:nvGrpSpPr>
          <p:grpSpPr>
            <a:xfrm>
              <a:off x="6328490" y="4231371"/>
              <a:ext cx="710591" cy="710591"/>
              <a:chOff x="6328490" y="4231371"/>
              <a:chExt cx="710591" cy="710591"/>
            </a:xfrm>
          </p:grpSpPr>
          <p:sp>
            <p:nvSpPr>
              <p:cNvPr id="7" name="椭圆 6"/>
              <p:cNvSpPr/>
              <p:nvPr/>
            </p:nvSpPr>
            <p:spPr>
              <a:xfrm>
                <a:off x="6328490" y="4231371"/>
                <a:ext cx="710591" cy="710591"/>
              </a:xfrm>
              <a:prstGeom prst="ellipse">
                <a:avLst/>
              </a:prstGeom>
              <a:solidFill>
                <a:schemeClr val="accent1"/>
              </a:soli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文本框 92"/>
              <p:cNvSpPr txBox="1"/>
              <p:nvPr/>
            </p:nvSpPr>
            <p:spPr>
              <a:xfrm>
                <a:off x="6389697" y="4385092"/>
                <a:ext cx="588176" cy="391557"/>
              </a:xfrm>
              <a:prstGeom prst="rect">
                <a:avLst/>
              </a:prstGeom>
              <a:noFill/>
            </p:spPr>
            <p:txBody>
              <a:bodyPr rtlCol="0" wrap="square">
                <a:spAutoFit/>
              </a:bodyPr>
              <a:lstStyle/>
              <a:p>
                <a:pPr algn="ctr"/>
                <a:r>
                  <a:rPr altLang="zh-CN" lang="en-US" sz="2109">
                    <a:solidFill>
                      <a:schemeClr val="bg1"/>
                    </a:solidFill>
                    <a:latin charset="0" panose="020b0604020202020204" pitchFamily="34" typeface="Arial"/>
                    <a:ea charset="-122" panose="020b0503020204020204" pitchFamily="34" typeface="微软雅黑"/>
                    <a:sym charset="0" panose="020b0604020202020204" pitchFamily="34" typeface="Arial"/>
                  </a:rPr>
                  <a:t>01</a:t>
                </a:r>
              </a:p>
            </p:txBody>
          </p:sp>
        </p:grpSp>
      </p:grpSp>
      <p:grpSp>
        <p:nvGrpSpPr>
          <p:cNvPr id="20" name="组合 19"/>
          <p:cNvGrpSpPr/>
          <p:nvPr/>
        </p:nvGrpSpPr>
        <p:grpSpPr>
          <a:xfrm>
            <a:off x="7232884" y="2838626"/>
            <a:ext cx="5627184" cy="2372108"/>
            <a:chOff x="6856995" y="2692208"/>
            <a:chExt cx="5335002" cy="2249754"/>
          </a:xfrm>
          <a:solidFill>
            <a:schemeClr val="accent2"/>
          </a:solidFill>
        </p:grpSpPr>
        <p:sp>
          <p:nvSpPr>
            <p:cNvPr id="3" name="任意多边形 2"/>
            <p:cNvSpPr/>
            <p:nvPr/>
          </p:nvSpPr>
          <p:spPr>
            <a:xfrm flipH="1">
              <a:off x="6967405" y="2692208"/>
              <a:ext cx="5224592" cy="1894459"/>
            </a:xfrm>
            <a:custGeom>
              <a:gdLst>
                <a:gd fmla="*/ 3815940 w 4860256" name="connsiteX0"/>
                <a:gd fmla="*/ 0 h 1762349" name="connsiteY0"/>
                <a:gd fmla="*/ 990598 w 4860256" name="connsiteX1"/>
                <a:gd fmla="*/ 0 h 1762349" name="connsiteY1"/>
                <a:gd fmla="*/ 850231 w 4860256" name="connsiteX2"/>
                <a:gd fmla="*/ 0 h 1762349" name="connsiteY2"/>
                <a:gd fmla="*/ 0 w 4860256" name="connsiteX3"/>
                <a:gd fmla="*/ 0 h 1762349" name="connsiteY3"/>
                <a:gd fmla="*/ 0 w 4860256" name="connsiteX4"/>
                <a:gd fmla="*/ 395925 h 1762349" name="connsiteY4"/>
                <a:gd fmla="*/ 990598 w 4860256" name="connsiteX5"/>
                <a:gd fmla="*/ 395925 h 1762349" name="connsiteY5"/>
                <a:gd fmla="*/ 990598 w 4860256" name="connsiteX6"/>
                <a:gd fmla="*/ 392340 h 1762349" name="connsiteY6"/>
                <a:gd fmla="*/ 3763050 w 4860256" name="connsiteX7"/>
                <a:gd fmla="*/ 392340 h 1762349" name="connsiteY7"/>
                <a:gd fmla="*/ 4461791 w 4860256" name="connsiteX8"/>
                <a:gd fmla="*/ 1091081 h 1762349" name="connsiteY8"/>
                <a:gd fmla="*/ 4461791 w 4860256" name="connsiteX9"/>
                <a:gd fmla="*/ 1762349 h 1762349" name="connsiteY9"/>
                <a:gd fmla="*/ 4860256 w 4860256" name="connsiteX10"/>
                <a:gd fmla="*/ 1762349 h 1762349" name="connsiteY10"/>
                <a:gd fmla="*/ 4860256 w 4860256" name="connsiteX11"/>
                <a:gd fmla="*/ 1044316 h 1762349" name="connsiteY11"/>
                <a:gd fmla="*/ 3815940 w 4860256" name="connsiteX12"/>
                <a:gd fmla="*/ 0 h 17623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62349" w="4860256">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grp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6" name="组合 15"/>
            <p:cNvGrpSpPr/>
            <p:nvPr/>
          </p:nvGrpSpPr>
          <p:grpSpPr>
            <a:xfrm>
              <a:off x="6856995" y="4231371"/>
              <a:ext cx="710591" cy="710591"/>
              <a:chOff x="6856995" y="4231371"/>
              <a:chExt cx="710591" cy="710591"/>
            </a:xfrm>
            <a:grpFill/>
          </p:grpSpPr>
          <p:sp>
            <p:nvSpPr>
              <p:cNvPr id="5" name="椭圆 4"/>
              <p:cNvSpPr/>
              <p:nvPr/>
            </p:nvSpPr>
            <p:spPr>
              <a:xfrm>
                <a:off x="6856995" y="4231371"/>
                <a:ext cx="710591" cy="710591"/>
              </a:xfrm>
              <a:prstGeom prst="ellipse">
                <a:avLst/>
              </a:prstGeom>
              <a:solidFill>
                <a:schemeClr val="accent2"/>
              </a:soli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文本框 93"/>
              <p:cNvSpPr txBox="1"/>
              <p:nvPr/>
            </p:nvSpPr>
            <p:spPr>
              <a:xfrm>
                <a:off x="6923322" y="4385092"/>
                <a:ext cx="588176" cy="391557"/>
              </a:xfrm>
              <a:prstGeom prst="rect">
                <a:avLst/>
              </a:prstGeom>
              <a:grpFill/>
            </p:spPr>
            <p:txBody>
              <a:bodyPr rtlCol="0" wrap="square">
                <a:spAutoFit/>
              </a:bodyPr>
              <a:lstStyle/>
              <a:p>
                <a:pPr algn="ctr"/>
                <a:r>
                  <a:rPr altLang="zh-CN" lang="en-US" sz="2109">
                    <a:solidFill>
                      <a:schemeClr val="bg1"/>
                    </a:solidFill>
                    <a:latin charset="0" panose="020b0604020202020204" pitchFamily="34" typeface="Arial"/>
                    <a:ea charset="-122" panose="020b0503020204020204" pitchFamily="34" typeface="微软雅黑"/>
                    <a:sym charset="0" panose="020b0604020202020204" pitchFamily="34" typeface="Arial"/>
                  </a:rPr>
                  <a:t>02</a:t>
                </a:r>
              </a:p>
            </p:txBody>
          </p:sp>
        </p:grpSp>
      </p:grpSp>
      <p:grpSp>
        <p:nvGrpSpPr>
          <p:cNvPr id="22" name="组合 21"/>
          <p:cNvGrpSpPr/>
          <p:nvPr/>
        </p:nvGrpSpPr>
        <p:grpSpPr>
          <a:xfrm>
            <a:off x="7749477" y="3267687"/>
            <a:ext cx="5110592" cy="1943046"/>
            <a:chOff x="7346764" y="3099138"/>
            <a:chExt cx="4845233" cy="1842824"/>
          </a:xfrm>
          <a:solidFill>
            <a:schemeClr val="accent3"/>
          </a:solidFill>
        </p:grpSpPr>
        <p:sp>
          <p:nvSpPr>
            <p:cNvPr id="2" name="任意多边形 1"/>
            <p:cNvSpPr/>
            <p:nvPr/>
          </p:nvSpPr>
          <p:spPr>
            <a:xfrm flipH="1">
              <a:off x="7395740" y="3099138"/>
              <a:ext cx="4796257" cy="1487529"/>
            </a:xfrm>
            <a:custGeom>
              <a:gdLst>
                <a:gd fmla="*/ 1607999 w 4461791" name="connsiteX0"/>
                <a:gd fmla="*/ 0 h 1383796" name="connsiteY0"/>
                <a:gd fmla="*/ 0 w 4461791" name="connsiteX1"/>
                <a:gd fmla="*/ 0 h 1383796" name="connsiteY1"/>
                <a:gd fmla="*/ 0 w 4461791" name="connsiteX2"/>
                <a:gd fmla="*/ 566646 h 1383796" name="connsiteY2"/>
                <a:gd fmla="*/ 1 w 4461791" name="connsiteX3"/>
                <a:gd fmla="*/ 566646 h 1383796" name="connsiteY3"/>
                <a:gd fmla="*/ 1 w 4461791" name="connsiteX4"/>
                <a:gd fmla="*/ 387946 h 1383796" name="connsiteY4"/>
                <a:gd fmla="*/ 1603034 w 4461791" name="connsiteX5"/>
                <a:gd fmla="*/ 387946 h 1383796" name="connsiteY5"/>
                <a:gd fmla="*/ 1603034 w 4461791" name="connsiteX6"/>
                <a:gd fmla="*/ 384898 h 1383796" name="connsiteY6"/>
                <a:gd fmla="*/ 3653197 w 4461791" name="connsiteX7"/>
                <a:gd fmla="*/ 384898 h 1383796" name="connsiteY7"/>
                <a:gd fmla="*/ 4068091 w 4461791" name="connsiteX8"/>
                <a:gd fmla="*/ 799792 h 1383796" name="connsiteY8"/>
                <a:gd fmla="*/ 4068091 w 4461791" name="connsiteX9"/>
                <a:gd fmla="*/ 1383796 h 1383796" name="connsiteY9"/>
                <a:gd fmla="*/ 4461791 w 4461791" name="connsiteX10"/>
                <a:gd fmla="*/ 1383796 h 1383796" name="connsiteY10"/>
                <a:gd fmla="*/ 4461791 w 4461791" name="connsiteX11"/>
                <a:gd fmla="*/ 701914 h 1383796" name="connsiteY11"/>
                <a:gd fmla="*/ 3763050 w 4461791" name="connsiteX12"/>
                <a:gd fmla="*/ 3173 h 1383796" name="connsiteY12"/>
                <a:gd fmla="*/ 1607733 w 4461791" name="connsiteX13"/>
                <a:gd fmla="*/ 3173 h 138379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83796" w="4461791">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grpFill/>
            <a:ln>
              <a:noFill/>
            </a:ln>
            <a:effectLst>
              <a:outerShdw algn="tl" blurRad="1016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7" name="组合 16"/>
            <p:cNvGrpSpPr/>
            <p:nvPr/>
          </p:nvGrpSpPr>
          <p:grpSpPr>
            <a:xfrm>
              <a:off x="7346764" y="4231371"/>
              <a:ext cx="710591" cy="710591"/>
              <a:chOff x="7346764" y="4231371"/>
              <a:chExt cx="710591" cy="710591"/>
            </a:xfrm>
            <a:grpFill/>
          </p:grpSpPr>
          <p:sp>
            <p:nvSpPr>
              <p:cNvPr id="4" name="椭圆 3"/>
              <p:cNvSpPr/>
              <p:nvPr/>
            </p:nvSpPr>
            <p:spPr>
              <a:xfrm>
                <a:off x="7346764" y="4231371"/>
                <a:ext cx="710591" cy="710591"/>
              </a:xfrm>
              <a:prstGeom prst="ellipse">
                <a:avLst/>
              </a:prstGeom>
              <a:solidFill>
                <a:schemeClr val="accent3"/>
              </a:soli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0" name="文本框 100"/>
              <p:cNvSpPr txBox="1"/>
              <p:nvPr/>
            </p:nvSpPr>
            <p:spPr>
              <a:xfrm>
                <a:off x="7461784" y="4385092"/>
                <a:ext cx="588176" cy="391557"/>
              </a:xfrm>
              <a:prstGeom prst="rect">
                <a:avLst/>
              </a:prstGeom>
              <a:noFill/>
            </p:spPr>
            <p:txBody>
              <a:bodyPr rtlCol="0" wrap="square">
                <a:spAutoFit/>
              </a:bodyPr>
              <a:lstStyle/>
              <a:p>
                <a:pPr algn="ctr"/>
                <a:r>
                  <a:rPr altLang="zh-CN" lang="en-US" sz="2109">
                    <a:solidFill>
                      <a:schemeClr val="bg1"/>
                    </a:solidFill>
                    <a:latin charset="0" panose="020b0604020202020204" pitchFamily="34" typeface="Arial"/>
                    <a:ea charset="-122" panose="020b0503020204020204" pitchFamily="34" typeface="微软雅黑"/>
                    <a:sym charset="0" panose="020b0604020202020204" pitchFamily="34" typeface="Arial"/>
                  </a:rPr>
                  <a:t>03</a:t>
                </a:r>
              </a:p>
            </p:txBody>
          </p:sp>
        </p:grpSp>
      </p:grpSp>
      <p:grpSp>
        <p:nvGrpSpPr>
          <p:cNvPr id="41" name="组合 40"/>
          <p:cNvGrpSpPr/>
          <p:nvPr/>
        </p:nvGrpSpPr>
        <p:grpSpPr>
          <a:xfrm>
            <a:off x="4131740" y="1945993"/>
            <a:ext cx="3534753" cy="1087582"/>
            <a:chOff x="3916871" y="1845618"/>
            <a:chExt cx="3351217" cy="1031484"/>
          </a:xfrm>
        </p:grpSpPr>
        <p:sp>
          <p:nvSpPr>
            <p:cNvPr id="11" name="任意多边形 10"/>
            <p:cNvSpPr/>
            <p:nvPr/>
          </p:nvSpPr>
          <p:spPr>
            <a:xfrm>
              <a:off x="3933246" y="1890670"/>
              <a:ext cx="3194573" cy="889256"/>
            </a:xfrm>
            <a:custGeom>
              <a:gdLst>
                <a:gd fmla="*/ 2971800 w 2971800" name="connsiteX0"/>
                <a:gd fmla="*/ 508000 h 508000" name="connsiteY0"/>
                <a:gd fmla="*/ 622300 w 2971800" name="connsiteX1"/>
                <a:gd fmla="*/ 508000 h 508000" name="connsiteY1"/>
                <a:gd fmla="*/ 622300 w 2971800" name="connsiteX2"/>
                <a:gd fmla="*/ 0 h 508000" name="connsiteY2"/>
                <a:gd fmla="*/ 0 w 2971800" name="connsiteX3"/>
                <a:gd fmla="*/ 0 h 508000" name="connsiteY3"/>
              </a:gdLst>
              <a:cxnLst>
                <a:cxn ang="0">
                  <a:pos x="connsiteX0" y="connsiteY0"/>
                </a:cxn>
                <a:cxn ang="0">
                  <a:pos x="connsiteX1" y="connsiteY1"/>
                </a:cxn>
                <a:cxn ang="0">
                  <a:pos x="connsiteX2" y="connsiteY2"/>
                </a:cxn>
                <a:cxn ang="0">
                  <a:pos x="connsiteX3" y="connsiteY3"/>
                </a:cxn>
              </a:cxnLst>
              <a:rect b="b" l="l" r="r" t="t"/>
              <a:pathLst>
                <a:path h="508000" w="2971800">
                  <a:moveTo>
                    <a:pt x="2971800" y="508000"/>
                  </a:moveTo>
                  <a:lnTo>
                    <a:pt x="622300" y="508000"/>
                  </a:lnTo>
                  <a:lnTo>
                    <a:pt x="622300" y="0"/>
                  </a:ln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3" name="椭圆 22"/>
            <p:cNvSpPr/>
            <p:nvPr/>
          </p:nvSpPr>
          <p:spPr>
            <a:xfrm>
              <a:off x="3916871" y="1845618"/>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椭圆 23"/>
            <p:cNvSpPr/>
            <p:nvPr/>
          </p:nvSpPr>
          <p:spPr>
            <a:xfrm>
              <a:off x="7071600" y="2680614"/>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8" name="组合 47"/>
          <p:cNvGrpSpPr/>
          <p:nvPr/>
        </p:nvGrpSpPr>
        <p:grpSpPr>
          <a:xfrm>
            <a:off x="4131739" y="3312628"/>
            <a:ext cx="3816669" cy="207175"/>
            <a:chOff x="3916871" y="3141762"/>
            <a:chExt cx="3618495" cy="196488"/>
          </a:xfrm>
        </p:grpSpPr>
        <p:sp>
          <p:nvSpPr>
            <p:cNvPr id="13" name="任意多边形 12"/>
            <p:cNvSpPr/>
            <p:nvPr/>
          </p:nvSpPr>
          <p:spPr>
            <a:xfrm>
              <a:off x="3925360" y="3243031"/>
              <a:ext cx="3467614" cy="0"/>
            </a:xfrm>
            <a:custGeom>
              <a:gdLst>
                <a:gd fmla="*/ 3225800 w 3225800" name="connsiteX0"/>
                <a:gd fmla="*/ 0 h 0" name="connsiteY0"/>
                <a:gd fmla="*/ 0 w 3225800" name="connsiteX1"/>
                <a:gd fmla="*/ 0 h 0" name="connsiteY1"/>
              </a:gdLst>
              <a:cxnLst>
                <a:cxn ang="0">
                  <a:pos x="connsiteX0" y="connsiteY0"/>
                </a:cxn>
                <a:cxn ang="0">
                  <a:pos x="connsiteX1" y="connsiteY1"/>
                </a:cxn>
              </a:cxnLst>
              <a:rect b="b" l="l" r="r" t="t"/>
              <a:pathLst>
                <a:path w="3225800">
                  <a:moveTo>
                    <a:pt x="3225800" y="0"/>
                  </a:moveTo>
                  <a:lnTo>
                    <a:pt x="0" y="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5" name="椭圆 24"/>
            <p:cNvSpPr/>
            <p:nvPr/>
          </p:nvSpPr>
          <p:spPr>
            <a:xfrm>
              <a:off x="7338878" y="3141762"/>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椭圆 26"/>
            <p:cNvSpPr/>
            <p:nvPr/>
          </p:nvSpPr>
          <p:spPr>
            <a:xfrm>
              <a:off x="3916871" y="3195675"/>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49" name="组合 48"/>
          <p:cNvGrpSpPr/>
          <p:nvPr/>
        </p:nvGrpSpPr>
        <p:grpSpPr>
          <a:xfrm>
            <a:off x="4131740" y="3879137"/>
            <a:ext cx="4050192" cy="1027899"/>
            <a:chOff x="3916871" y="3679050"/>
            <a:chExt cx="3839893" cy="974880"/>
          </a:xfrm>
        </p:grpSpPr>
        <p:sp>
          <p:nvSpPr>
            <p:cNvPr id="12" name="任意多边形 11"/>
            <p:cNvSpPr/>
            <p:nvPr/>
          </p:nvSpPr>
          <p:spPr>
            <a:xfrm>
              <a:off x="3961922" y="3777589"/>
              <a:ext cx="3655582" cy="841377"/>
            </a:xfrm>
            <a:custGeom>
              <a:gdLst>
                <a:gd fmla="*/ 3517900 w 3517900" name="connsiteX0"/>
                <a:gd fmla="*/ 0 h 584200" name="connsiteY0"/>
                <a:gd fmla="*/ 609600 w 3517900" name="connsiteX1"/>
                <a:gd fmla="*/ 0 h 584200" name="connsiteY1"/>
                <a:gd fmla="*/ 609600 w 3517900" name="connsiteX2"/>
                <a:gd fmla="*/ 584200 h 584200" name="connsiteY2"/>
                <a:gd fmla="*/ 0 w 3517900" name="connsiteX3"/>
                <a:gd fmla="*/ 584200 h 584200" name="connsiteY3"/>
              </a:gdLst>
              <a:cxnLst>
                <a:cxn ang="0">
                  <a:pos x="connsiteX0" y="connsiteY0"/>
                </a:cxn>
                <a:cxn ang="0">
                  <a:pos x="connsiteX1" y="connsiteY1"/>
                </a:cxn>
                <a:cxn ang="0">
                  <a:pos x="connsiteX2" y="connsiteY2"/>
                </a:cxn>
                <a:cxn ang="0">
                  <a:pos x="connsiteX3" y="connsiteY3"/>
                </a:cxn>
              </a:cxnLst>
              <a:rect b="b" l="l" r="r" t="t"/>
              <a:pathLst>
                <a:path h="584200" w="3517900">
                  <a:moveTo>
                    <a:pt x="3517900" y="0"/>
                  </a:moveTo>
                  <a:lnTo>
                    <a:pt x="609600" y="0"/>
                  </a:lnTo>
                  <a:lnTo>
                    <a:pt x="609600" y="584200"/>
                  </a:lnTo>
                  <a:lnTo>
                    <a:pt x="0" y="58420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椭圆 25"/>
            <p:cNvSpPr/>
            <p:nvPr/>
          </p:nvSpPr>
          <p:spPr>
            <a:xfrm>
              <a:off x="7560276" y="3679050"/>
              <a:ext cx="196488" cy="196488"/>
            </a:xfrm>
            <a:prstGeom prst="ellipse">
              <a:avLst/>
            </a:prstGeom>
            <a:solidFill>
              <a:schemeClr val="bg1"/>
            </a:solidFill>
            <a:ln>
              <a:noFill/>
            </a:ln>
            <a:effectLst>
              <a:innerShdw blurRad="254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28" name="椭圆 27"/>
            <p:cNvSpPr/>
            <p:nvPr/>
          </p:nvSpPr>
          <p:spPr>
            <a:xfrm>
              <a:off x="3916871" y="4563827"/>
              <a:ext cx="90103" cy="901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0" name="组合 49"/>
          <p:cNvGrpSpPr/>
          <p:nvPr/>
        </p:nvGrpSpPr>
        <p:grpSpPr>
          <a:xfrm>
            <a:off x="1036807" y="1794145"/>
            <a:ext cx="3417825" cy="1140207"/>
            <a:chOff x="982638" y="1701602"/>
            <a:chExt cx="3240360" cy="1081395"/>
          </a:xfrm>
        </p:grpSpPr>
        <p:sp>
          <p:nvSpPr>
            <p:cNvPr id="15" name="文本框 111"/>
            <p:cNvSpPr txBox="1"/>
            <p:nvPr/>
          </p:nvSpPr>
          <p:spPr>
            <a:xfrm>
              <a:off x="1846734" y="1701602"/>
              <a:ext cx="1409149" cy="330561"/>
            </a:xfrm>
            <a:prstGeom prst="rect">
              <a:avLst/>
            </a:prstGeom>
            <a:noFill/>
          </p:spPr>
          <p:txBody>
            <a:bodyPr rtlCol="0" wrap="square">
              <a:spAutoFit/>
            </a:bodyPr>
            <a:lstStyle/>
            <a:p>
              <a:r>
                <a:rPr altLang="en-US" lang="zh-CN" sz="1687">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在此添加标题</a:t>
              </a:r>
            </a:p>
          </p:txBody>
        </p:sp>
        <p:grpSp>
          <p:nvGrpSpPr>
            <p:cNvPr id="45" name="组合 44"/>
            <p:cNvGrpSpPr/>
            <p:nvPr/>
          </p:nvGrpSpPr>
          <p:grpSpPr>
            <a:xfrm>
              <a:off x="982638" y="1701602"/>
              <a:ext cx="645992" cy="645992"/>
              <a:chOff x="1007982" y="1910848"/>
              <a:chExt cx="645992" cy="645992"/>
            </a:xfrm>
          </p:grpSpPr>
          <p:sp>
            <p:nvSpPr>
              <p:cNvPr id="29" name="椭圆 28"/>
              <p:cNvSpPr/>
              <p:nvPr/>
            </p:nvSpPr>
            <p:spPr>
              <a:xfrm>
                <a:off x="1007982" y="1910848"/>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2" name="椭圆 70"/>
              <p:cNvSpPr/>
              <p:nvPr/>
            </p:nvSpPr>
            <p:spPr>
              <a:xfrm>
                <a:off x="1167510" y="2036805"/>
                <a:ext cx="326937" cy="394076"/>
              </a:xfrm>
              <a:custGeom>
                <a:rect b="b" l="l" r="r" t="t"/>
                <a:pathLst>
                  <a:path h="2018114" w="1674289">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8218" compatLnSpc="1" forceAA="0" fromWordArt="0" horzOverflow="overflow" lIns="96435" numCol="1" rIns="96435" rot="0" rtlCol="0" spcCol="0" spcFirstLastPara="0" tIns="48218" vert="horz" vertOverflow="overflow" wrap="square">
                <a:prstTxWarp prst="textNoShape">
                  <a:avLst/>
                </a:prstTxWarp>
                <a:noAutofit/>
              </a:bodyPr>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42" name="文本框 23"/>
            <p:cNvSpPr txBox="1"/>
            <p:nvPr/>
          </p:nvSpPr>
          <p:spPr>
            <a:xfrm>
              <a:off x="1846734" y="1974977"/>
              <a:ext cx="2376264" cy="800371"/>
            </a:xfrm>
            <a:prstGeom prst="rect">
              <a:avLst/>
            </a:prstGeom>
            <a:noFill/>
          </p:spPr>
          <p:txBody>
            <a:bodyPr rtlCol="0" wrap="square">
              <a:spAutoFit/>
            </a:bodyPr>
            <a:lstStyle/>
            <a:p>
              <a:pPr algn="just">
                <a:lnSpc>
                  <a:spcPct val="130000"/>
                </a:lnSpc>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grpSp>
        <p:nvGrpSpPr>
          <p:cNvPr id="51" name="组合 50"/>
          <p:cNvGrpSpPr/>
          <p:nvPr/>
        </p:nvGrpSpPr>
        <p:grpSpPr>
          <a:xfrm>
            <a:off x="1036807" y="3236703"/>
            <a:ext cx="3417825" cy="1155661"/>
            <a:chOff x="982638" y="3069754"/>
            <a:chExt cx="3240360" cy="1096052"/>
          </a:xfrm>
        </p:grpSpPr>
        <p:sp>
          <p:nvSpPr>
            <p:cNvPr id="18" name="文本框 114"/>
            <p:cNvSpPr txBox="1"/>
            <p:nvPr/>
          </p:nvSpPr>
          <p:spPr>
            <a:xfrm>
              <a:off x="1846734" y="3069754"/>
              <a:ext cx="1409149" cy="330561"/>
            </a:xfrm>
            <a:prstGeom prst="rect">
              <a:avLst/>
            </a:prstGeom>
            <a:noFill/>
          </p:spPr>
          <p:txBody>
            <a:bodyPr rtlCol="0" wrap="square">
              <a:spAutoFit/>
            </a:bodyPr>
            <a:lstStyle/>
            <a:p>
              <a:r>
                <a:rPr altLang="en-US" lang="zh-CN" sz="1687">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在此添加标题</a:t>
              </a:r>
            </a:p>
          </p:txBody>
        </p:sp>
        <p:grpSp>
          <p:nvGrpSpPr>
            <p:cNvPr id="44" name="组合 43"/>
            <p:cNvGrpSpPr/>
            <p:nvPr/>
          </p:nvGrpSpPr>
          <p:grpSpPr>
            <a:xfrm>
              <a:off x="982638" y="3070794"/>
              <a:ext cx="645992" cy="645992"/>
              <a:chOff x="1007982" y="2875292"/>
              <a:chExt cx="645992" cy="645992"/>
            </a:xfrm>
          </p:grpSpPr>
          <p:sp>
            <p:nvSpPr>
              <p:cNvPr id="30" name="椭圆 29"/>
              <p:cNvSpPr/>
              <p:nvPr/>
            </p:nvSpPr>
            <p:spPr>
              <a:xfrm>
                <a:off x="1007982" y="2875292"/>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33" name="组合 32"/>
              <p:cNvGrpSpPr/>
              <p:nvPr/>
            </p:nvGrpSpPr>
            <p:grpSpPr>
              <a:xfrm>
                <a:off x="1167510" y="3054082"/>
                <a:ext cx="309319" cy="311428"/>
                <a:chOff x="3771900" y="3200400"/>
                <a:chExt cx="2011680" cy="2025396"/>
              </a:xfrm>
              <a:solidFill>
                <a:srgbClr val="01ACBE"/>
              </a:solidFill>
            </p:grpSpPr>
            <p:sp>
              <p:nvSpPr>
                <p:cNvPr id="34" name="任意多边形 33"/>
                <p:cNvSpPr/>
                <p:nvPr/>
              </p:nvSpPr>
              <p:spPr>
                <a:xfrm>
                  <a:off x="3775166" y="3370217"/>
                  <a:ext cx="770708" cy="796834"/>
                </a:xfrm>
                <a:custGeom>
                  <a:gdLst>
                    <a:gd fmla="*/ 0 w 770708" name="connsiteX0"/>
                    <a:gd fmla="*/ 104503 h 796834" name="connsiteY0"/>
                    <a:gd fmla="*/ 0 w 770708" name="connsiteX1"/>
                    <a:gd fmla="*/ 796834 h 796834" name="connsiteY1"/>
                    <a:gd fmla="*/ 770708 w 770708" name="connsiteX2"/>
                    <a:gd fmla="*/ 770709 h 796834" name="connsiteY2"/>
                    <a:gd fmla="*/ 770708 w 770708" name="connsiteX3"/>
                    <a:gd fmla="*/ 0 h 796834" name="connsiteY3"/>
                    <a:gd fmla="*/ 0 w 770708" name="connsiteX4"/>
                    <a:gd fmla="*/ 104503 h 7968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6834" w="770708">
                      <a:moveTo>
                        <a:pt x="0" y="104503"/>
                      </a:moveTo>
                      <a:lnTo>
                        <a:pt x="0" y="796834"/>
                      </a:lnTo>
                      <a:lnTo>
                        <a:pt x="770708" y="770709"/>
                      </a:lnTo>
                      <a:lnTo>
                        <a:pt x="770708" y="0"/>
                      </a:lnTo>
                      <a:lnTo>
                        <a:pt x="0" y="104503"/>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任意多边形 34"/>
                <p:cNvSpPr/>
                <p:nvPr/>
              </p:nvSpPr>
              <p:spPr>
                <a:xfrm>
                  <a:off x="4704588" y="3200400"/>
                  <a:ext cx="1078992" cy="937260"/>
                </a:xfrm>
                <a:custGeom>
                  <a:gdLst>
                    <a:gd fmla="*/ 0 w 1078992" name="connsiteX0"/>
                    <a:gd fmla="*/ 155448 h 937260" name="connsiteY0"/>
                    <a:gd fmla="*/ 1078992 w 1078992" name="connsiteX1"/>
                    <a:gd fmla="*/ 0 h 937260" name="connsiteY1"/>
                    <a:gd fmla="*/ 1078992 w 1078992" name="connsiteX2"/>
                    <a:gd fmla="*/ 928116 h 937260" name="connsiteY2"/>
                    <a:gd fmla="*/ 9144 w 1078992" name="connsiteX3"/>
                    <a:gd fmla="*/ 937260 h 937260" name="connsiteY3"/>
                    <a:gd fmla="*/ 0 w 1078992" name="connsiteX4"/>
                    <a:gd fmla="*/ 155448 h 9372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7260" w="1078992">
                      <a:moveTo>
                        <a:pt x="0" y="155448"/>
                      </a:moveTo>
                      <a:lnTo>
                        <a:pt x="1078992" y="0"/>
                      </a:lnTo>
                      <a:lnTo>
                        <a:pt x="1078992" y="928116"/>
                      </a:lnTo>
                      <a:lnTo>
                        <a:pt x="9144" y="937260"/>
                      </a:lnTo>
                      <a:lnTo>
                        <a:pt x="0" y="15544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6" name="任意多边形 35"/>
                <p:cNvSpPr/>
                <p:nvPr/>
              </p:nvSpPr>
              <p:spPr>
                <a:xfrm>
                  <a:off x="3771900" y="4279392"/>
                  <a:ext cx="772668" cy="786384"/>
                </a:xfrm>
                <a:custGeom>
                  <a:gdLst>
                    <a:gd fmla="*/ 0 w 772668" name="connsiteX0"/>
                    <a:gd fmla="*/ 0 h 786384" name="connsiteY0"/>
                    <a:gd fmla="*/ 772668 w 772668" name="connsiteX1"/>
                    <a:gd fmla="*/ 13716 h 786384" name="connsiteY1"/>
                    <a:gd fmla="*/ 772668 w 772668" name="connsiteX2"/>
                    <a:gd fmla="*/ 786384 h 786384" name="connsiteY2"/>
                    <a:gd fmla="*/ 4572 w 772668" name="connsiteX3"/>
                    <a:gd fmla="*/ 667512 h 786384" name="connsiteY3"/>
                    <a:gd fmla="*/ 0 w 772668" name="connsiteX4"/>
                    <a:gd fmla="*/ 0 h 786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6384" w="772668">
                      <a:moveTo>
                        <a:pt x="0" y="0"/>
                      </a:moveTo>
                      <a:lnTo>
                        <a:pt x="772668" y="13716"/>
                      </a:lnTo>
                      <a:lnTo>
                        <a:pt x="772668" y="786384"/>
                      </a:lnTo>
                      <a:lnTo>
                        <a:pt x="4572" y="667512"/>
                      </a:lnTo>
                      <a:lnTo>
                        <a:pt x="0" y="0"/>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任意多边形 36"/>
                <p:cNvSpPr/>
                <p:nvPr/>
              </p:nvSpPr>
              <p:spPr>
                <a:xfrm>
                  <a:off x="4704587" y="4293109"/>
                  <a:ext cx="1076201" cy="932687"/>
                </a:xfrm>
                <a:custGeom>
                  <a:gdLst>
                    <a:gd fmla="*/ 0 w 1092708" name="connsiteX0"/>
                    <a:gd fmla="*/ 0 h 932688" name="connsiteY0"/>
                    <a:gd fmla="*/ 0 w 1092708" name="connsiteX1"/>
                    <a:gd fmla="*/ 795528 h 932688" name="connsiteY1"/>
                    <a:gd fmla="*/ 1092708 w 1092708" name="connsiteX2"/>
                    <a:gd fmla="*/ 932688 h 932688" name="connsiteY2"/>
                    <a:gd fmla="*/ 1092708 w 1092708" name="connsiteX3"/>
                    <a:gd fmla="*/ 9144 h 932688" name="connsiteY3"/>
                    <a:gd fmla="*/ 0 w 1092708" name="connsiteX4"/>
                    <a:gd fmla="*/ 0 h 932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2688" w="1092708">
                      <a:moveTo>
                        <a:pt x="0" y="0"/>
                      </a:moveTo>
                      <a:lnTo>
                        <a:pt x="0" y="795528"/>
                      </a:lnTo>
                      <a:lnTo>
                        <a:pt x="1092708" y="932688"/>
                      </a:lnTo>
                      <a:lnTo>
                        <a:pt x="1092708" y="9144"/>
                      </a:lnTo>
                      <a:lnTo>
                        <a:pt x="0" y="0"/>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46" name="文本框 23"/>
            <p:cNvSpPr txBox="1"/>
            <p:nvPr/>
          </p:nvSpPr>
          <p:spPr>
            <a:xfrm>
              <a:off x="1846734" y="3357786"/>
              <a:ext cx="2376264" cy="800371"/>
            </a:xfrm>
            <a:prstGeom prst="rect">
              <a:avLst/>
            </a:prstGeom>
            <a:noFill/>
          </p:spPr>
          <p:txBody>
            <a:bodyPr rtlCol="0" wrap="square">
              <a:spAutoFit/>
            </a:bodyPr>
            <a:lstStyle/>
            <a:p>
              <a:pPr algn="just">
                <a:lnSpc>
                  <a:spcPct val="130000"/>
                </a:lnSpc>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grpSp>
        <p:nvGrpSpPr>
          <p:cNvPr id="52" name="组合 51"/>
          <p:cNvGrpSpPr/>
          <p:nvPr/>
        </p:nvGrpSpPr>
        <p:grpSpPr>
          <a:xfrm>
            <a:off x="1036807" y="4681457"/>
            <a:ext cx="3417825" cy="1153468"/>
            <a:chOff x="982638" y="4439986"/>
            <a:chExt cx="3240360" cy="1093972"/>
          </a:xfrm>
        </p:grpSpPr>
        <p:sp>
          <p:nvSpPr>
            <p:cNvPr id="21" name="文本框 117"/>
            <p:cNvSpPr txBox="1"/>
            <p:nvPr/>
          </p:nvSpPr>
          <p:spPr>
            <a:xfrm>
              <a:off x="1846734" y="4444878"/>
              <a:ext cx="1409149" cy="330561"/>
            </a:xfrm>
            <a:prstGeom prst="rect">
              <a:avLst/>
            </a:prstGeom>
            <a:noFill/>
          </p:spPr>
          <p:txBody>
            <a:bodyPr rtlCol="0" wrap="square">
              <a:spAutoFit/>
            </a:bodyPr>
            <a:lstStyle/>
            <a:p>
              <a:r>
                <a:rPr altLang="en-US" lang="zh-CN" sz="1687">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在此添加标题</a:t>
              </a:r>
            </a:p>
          </p:txBody>
        </p:sp>
        <p:grpSp>
          <p:nvGrpSpPr>
            <p:cNvPr id="43" name="组合 42"/>
            <p:cNvGrpSpPr/>
            <p:nvPr/>
          </p:nvGrpSpPr>
          <p:grpSpPr>
            <a:xfrm>
              <a:off x="982638" y="4439986"/>
              <a:ext cx="645992" cy="645992"/>
              <a:chOff x="910630" y="4079946"/>
              <a:chExt cx="645992" cy="645992"/>
            </a:xfrm>
          </p:grpSpPr>
          <p:sp>
            <p:nvSpPr>
              <p:cNvPr id="31" name="椭圆 30"/>
              <p:cNvSpPr/>
              <p:nvPr/>
            </p:nvSpPr>
            <p:spPr>
              <a:xfrm>
                <a:off x="910630" y="4079946"/>
                <a:ext cx="645992" cy="645992"/>
              </a:xfrm>
              <a:prstGeom prst="ellipse">
                <a:avLst/>
              </a:prstGeom>
              <a:gradFill>
                <a:gsLst>
                  <a:gs pos="100000">
                    <a:schemeClr val="bg1">
                      <a:lumMod val="95000"/>
                    </a:schemeClr>
                  </a:gs>
                  <a:gs pos="0">
                    <a:schemeClr val="bg1">
                      <a:lumMod val="75000"/>
                    </a:schemeClr>
                  </a:gs>
                </a:gsLst>
                <a:lin ang="2700000" scaled="1"/>
              </a:gradFill>
              <a:ln w="19050">
                <a:gradFill flip="none" rotWithShape="1">
                  <a:gsLst>
                    <a:gs pos="0">
                      <a:schemeClr val="bg1"/>
                    </a:gs>
                    <a:gs pos="100000">
                      <a:schemeClr val="bg1">
                        <a:lumMod val="75000"/>
                      </a:schemeClr>
                    </a:gs>
                  </a:gsLst>
                  <a:lin ang="2700000" scaled="1"/>
                </a:gra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38" name="组合 37"/>
              <p:cNvGrpSpPr/>
              <p:nvPr/>
            </p:nvGrpSpPr>
            <p:grpSpPr>
              <a:xfrm>
                <a:off x="1083035" y="4225066"/>
                <a:ext cx="301182" cy="363066"/>
                <a:chOff x="4141788" y="809625"/>
                <a:chExt cx="3600450" cy="4340225"/>
              </a:xfrm>
              <a:solidFill>
                <a:srgbClr val="FFB954"/>
              </a:solidFill>
            </p:grpSpPr>
            <p:sp>
              <p:nvSpPr>
                <p:cNvPr id="39" name="Freeform 7"/>
                <p:cNvSpPr/>
                <p:nvPr/>
              </p:nvSpPr>
              <p:spPr bwMode="auto">
                <a:xfrm>
                  <a:off x="4141788" y="1774825"/>
                  <a:ext cx="3600450" cy="3375025"/>
                </a:xfrm>
                <a:custGeom>
                  <a:gdLst>
                    <a:gd fmla="*/ 923 w 958" name="T0"/>
                    <a:gd fmla="*/ 114 h 898" name="T1"/>
                    <a:gd fmla="*/ 721 w 958" name="T2"/>
                    <a:gd fmla="*/ 0 h 898" name="T3"/>
                    <a:gd fmla="*/ 508 w 958" name="T4"/>
                    <a:gd fmla="*/ 65 h 898" name="T5"/>
                    <a:gd fmla="*/ 326 w 958" name="T6"/>
                    <a:gd fmla="*/ 3 h 898" name="T7"/>
                    <a:gd fmla="*/ 0 w 958" name="T8"/>
                    <a:gd fmla="*/ 341 h 898" name="T9"/>
                    <a:gd fmla="*/ 107 w 958" name="T10"/>
                    <a:gd fmla="*/ 734 h 898" name="T11"/>
                    <a:gd fmla="*/ 301 w 958" name="T12"/>
                    <a:gd fmla="*/ 898 h 898" name="T13"/>
                    <a:gd fmla="*/ 494 w 958" name="T14"/>
                    <a:gd fmla="*/ 849 h 898" name="T15"/>
                    <a:gd fmla="*/ 681 w 958" name="T16"/>
                    <a:gd fmla="*/ 894 h 898" name="T17"/>
                    <a:gd fmla="*/ 958 w 958" name="T18"/>
                    <a:gd fmla="*/ 583 h 898" name="T19"/>
                    <a:gd fmla="*/ 956 w 958" name="T20"/>
                    <a:gd fmla="*/ 567 h 898" name="T21"/>
                    <a:gd fmla="*/ 956 w 958" name="T22"/>
                    <a:gd fmla="*/ 559 h 898" name="T23"/>
                    <a:gd fmla="*/ 812 w 958" name="T24"/>
                    <a:gd fmla="*/ 327 h 898" name="T25"/>
                    <a:gd fmla="*/ 920 w 958" name="T26"/>
                    <a:gd fmla="*/ 116 h 898" name="T27"/>
                    <a:gd fmla="*/ 923 w 958" name="T28"/>
                    <a:gd fmla="*/ 114 h 8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8" w="95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rgbClr val="FFB954"/>
                    </a:solidFill>
                    <a:latin charset="0" panose="020b0604020202020204" pitchFamily="34" typeface="Arial"/>
                    <a:ea charset="-122" panose="020b0503020204020204" pitchFamily="34" typeface="微软雅黑"/>
                    <a:sym charset="0" panose="020b0604020202020204" pitchFamily="34" typeface="Arial"/>
                  </a:endParaRPr>
                </a:p>
              </p:txBody>
            </p:sp>
            <p:sp>
              <p:nvSpPr>
                <p:cNvPr id="40" name="Freeform 8"/>
                <p:cNvSpPr/>
                <p:nvPr/>
              </p:nvSpPr>
              <p:spPr bwMode="auto">
                <a:xfrm>
                  <a:off x="6021388" y="809625"/>
                  <a:ext cx="792163" cy="1135063"/>
                </a:xfrm>
                <a:custGeom>
                  <a:gdLst>
                    <a:gd fmla="*/ 5 w 211" name="T0"/>
                    <a:gd fmla="*/ 302 h 302" name="T1"/>
                    <a:gd fmla="*/ 211 w 211" name="T2"/>
                    <a:gd fmla="*/ 47 h 302" name="T3"/>
                    <a:gd fmla="*/ 208 w 211" name="T4"/>
                    <a:gd fmla="*/ 6 h 302" name="T5"/>
                    <a:gd fmla="*/ 207 w 211" name="T6"/>
                    <a:gd fmla="*/ 0 h 302" name="T7"/>
                    <a:gd fmla="*/ 0 w 211" name="T8"/>
                    <a:gd fmla="*/ 249 h 302" name="T9"/>
                    <a:gd fmla="*/ 5 w 211" name="T10"/>
                    <a:gd fmla="*/ 295 h 302" name="T11"/>
                    <a:gd fmla="*/ 5 w 211" name="T12"/>
                    <a:gd fmla="*/ 302 h 302" name="T13"/>
                  </a:gdLst>
                  <a:cxnLst>
                    <a:cxn ang="0">
                      <a:pos x="T0" y="T1"/>
                    </a:cxn>
                    <a:cxn ang="0">
                      <a:pos x="T2" y="T3"/>
                    </a:cxn>
                    <a:cxn ang="0">
                      <a:pos x="T4" y="T5"/>
                    </a:cxn>
                    <a:cxn ang="0">
                      <a:pos x="T6" y="T7"/>
                    </a:cxn>
                    <a:cxn ang="0">
                      <a:pos x="T8" y="T9"/>
                    </a:cxn>
                    <a:cxn ang="0">
                      <a:pos x="T10" y="T11"/>
                    </a:cxn>
                    <a:cxn ang="0">
                      <a:pos x="T12" y="T13"/>
                    </a:cxn>
                  </a:cxnLst>
                  <a:rect b="b" l="0" r="r" t="0"/>
                  <a:pathLst>
                    <a:path h="302" w="211">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rgbClr val="FFB954"/>
                    </a:solidFill>
                    <a:latin charset="0" panose="020b0604020202020204" pitchFamily="34" typeface="Arial"/>
                    <a:ea charset="-122" panose="020b0503020204020204" pitchFamily="34" typeface="微软雅黑"/>
                    <a:sym charset="0" panose="020b0604020202020204" pitchFamily="34" typeface="Arial"/>
                  </a:endParaRPr>
                </a:p>
              </p:txBody>
            </p:sp>
          </p:grpSp>
        </p:grpSp>
        <p:sp>
          <p:nvSpPr>
            <p:cNvPr id="47" name="文本框 23"/>
            <p:cNvSpPr txBox="1"/>
            <p:nvPr/>
          </p:nvSpPr>
          <p:spPr>
            <a:xfrm>
              <a:off x="1846734" y="4725938"/>
              <a:ext cx="2376264" cy="800371"/>
            </a:xfrm>
            <a:prstGeom prst="rect">
              <a:avLst/>
            </a:prstGeom>
            <a:noFill/>
          </p:spPr>
          <p:txBody>
            <a:bodyPr rtlCol="0" wrap="square">
              <a:spAutoFit/>
            </a:bodyPr>
            <a:lstStyle/>
            <a:p>
              <a:pPr algn="just">
                <a:lnSpc>
                  <a:spcPct val="130000"/>
                </a:lnSpc>
              </a:pPr>
              <a:r>
                <a:rPr altLang="en-US" lang="zh-CN" sz="1266">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点击添加文字说明详情介绍点击添加文字说明详情介绍点击添加文字</a:t>
              </a:r>
            </a:p>
          </p:txBody>
        </p:sp>
      </p:grpSp>
      <p:sp>
        <p:nvSpPr>
          <p:cNvPr id="53" name="矩形 5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4" name="矩形 53"/>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5" name="文本框 54"/>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56" name="文本框 55"/>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398634561"/>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19"/>
                                        </p:tgtEl>
                                        <p:attrNameLst>
                                          <p:attrName>style.visibility</p:attrName>
                                        </p:attrNameLst>
                                      </p:cBhvr>
                                      <p:to>
                                        <p:strVal val="visible"/>
                                      </p:to>
                                    </p:set>
                                    <p:animEffect filter="wipe(right)" transition="in">
                                      <p:cBhvr>
                                        <p:cTn dur="500" id="7"/>
                                        <p:tgtEl>
                                          <p:spTgt spid="1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41"/>
                                        </p:tgtEl>
                                        <p:attrNameLst>
                                          <p:attrName>style.visibility</p:attrName>
                                        </p:attrNameLst>
                                      </p:cBhvr>
                                      <p:to>
                                        <p:strVal val="visible"/>
                                      </p:to>
                                    </p:set>
                                    <p:animEffect filter="wipe(right)" transition="in">
                                      <p:cBhvr>
                                        <p:cTn dur="500" id="11"/>
                                        <p:tgtEl>
                                          <p:spTgt spid="41"/>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50"/>
                                        </p:tgtEl>
                                        <p:attrNameLst>
                                          <p:attrName>style.visibility</p:attrName>
                                        </p:attrNameLst>
                                      </p:cBhvr>
                                      <p:to>
                                        <p:strVal val="visible"/>
                                      </p:to>
                                    </p:set>
                                    <p:anim calcmode="lin" valueType="num">
                                      <p:cBhvr additive="base">
                                        <p:cTn dur="500" fill="hold" id="15"/>
                                        <p:tgtEl>
                                          <p:spTgt spid="50"/>
                                        </p:tgtEl>
                                        <p:attrNameLst>
                                          <p:attrName>ppt_x</p:attrName>
                                        </p:attrNameLst>
                                      </p:cBhvr>
                                      <p:tavLst>
                                        <p:tav tm="0">
                                          <p:val>
                                            <p:strVal val="#ppt_x"/>
                                          </p:val>
                                        </p:tav>
                                        <p:tav tm="100000">
                                          <p:val>
                                            <p:strVal val="#ppt_x"/>
                                          </p:val>
                                        </p:tav>
                                      </p:tavLst>
                                    </p:anim>
                                    <p:anim calcmode="lin" valueType="num">
                                      <p:cBhvr additive="base">
                                        <p:cTn dur="500" fill="hold" id="16"/>
                                        <p:tgtEl>
                                          <p:spTgt spid="50"/>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22" presetSubtype="2">
                                  <p:stCondLst>
                                    <p:cond delay="0"/>
                                  </p:stCondLst>
                                  <p:childTnLst>
                                    <p:set>
                                      <p:cBhvr>
                                        <p:cTn dur="1" fill="hold" id="19">
                                          <p:stCondLst>
                                            <p:cond delay="0"/>
                                          </p:stCondLst>
                                        </p:cTn>
                                        <p:tgtEl>
                                          <p:spTgt spid="20"/>
                                        </p:tgtEl>
                                        <p:attrNameLst>
                                          <p:attrName>style.visibility</p:attrName>
                                        </p:attrNameLst>
                                      </p:cBhvr>
                                      <p:to>
                                        <p:strVal val="visible"/>
                                      </p:to>
                                    </p:set>
                                    <p:animEffect filter="wipe(right)" transition="in">
                                      <p:cBhvr>
                                        <p:cTn dur="500" id="20"/>
                                        <p:tgtEl>
                                          <p:spTgt spid="20"/>
                                        </p:tgtEl>
                                      </p:cBhvr>
                                    </p:animEffect>
                                  </p:childTnLst>
                                </p:cTn>
                              </p:par>
                            </p:childTnLst>
                          </p:cTn>
                        </p:par>
                        <p:par>
                          <p:cTn fill="hold" id="21" nodeType="afterGroup">
                            <p:stCondLst>
                              <p:cond delay="2000"/>
                            </p:stCondLst>
                            <p:childTnLst>
                              <p:par>
                                <p:cTn fill="hold" id="22" nodeType="afterEffect" presetClass="entr" presetID="22" presetSubtype="2">
                                  <p:stCondLst>
                                    <p:cond delay="0"/>
                                  </p:stCondLst>
                                  <p:childTnLst>
                                    <p:set>
                                      <p:cBhvr>
                                        <p:cTn dur="1" fill="hold" id="23">
                                          <p:stCondLst>
                                            <p:cond delay="0"/>
                                          </p:stCondLst>
                                        </p:cTn>
                                        <p:tgtEl>
                                          <p:spTgt spid="48"/>
                                        </p:tgtEl>
                                        <p:attrNameLst>
                                          <p:attrName>style.visibility</p:attrName>
                                        </p:attrNameLst>
                                      </p:cBhvr>
                                      <p:to>
                                        <p:strVal val="visible"/>
                                      </p:to>
                                    </p:set>
                                    <p:animEffect filter="wipe(right)" transition="in">
                                      <p:cBhvr>
                                        <p:cTn dur="500" id="24"/>
                                        <p:tgtEl>
                                          <p:spTgt spid="48"/>
                                        </p:tgtEl>
                                      </p:cBhvr>
                                    </p:animEffect>
                                  </p:childTnLst>
                                </p:cTn>
                              </p:par>
                            </p:childTnLst>
                          </p:cTn>
                        </p:par>
                        <p:par>
                          <p:cTn fill="hold" id="25" nodeType="afterGroup">
                            <p:stCondLst>
                              <p:cond delay="2500"/>
                            </p:stCondLst>
                            <p:childTnLst>
                              <p:par>
                                <p:cTn fill="hold" id="26" nodeType="afterEffect" presetClass="entr" presetID="2" presetSubtype="4">
                                  <p:stCondLst>
                                    <p:cond delay="0"/>
                                  </p:stCondLst>
                                  <p:childTnLst>
                                    <p:set>
                                      <p:cBhvr>
                                        <p:cTn dur="1" fill="hold" id="27">
                                          <p:stCondLst>
                                            <p:cond delay="0"/>
                                          </p:stCondLst>
                                        </p:cTn>
                                        <p:tgtEl>
                                          <p:spTgt spid="51"/>
                                        </p:tgtEl>
                                        <p:attrNameLst>
                                          <p:attrName>style.visibility</p:attrName>
                                        </p:attrNameLst>
                                      </p:cBhvr>
                                      <p:to>
                                        <p:strVal val="visible"/>
                                      </p:to>
                                    </p:set>
                                    <p:anim calcmode="lin" valueType="num">
                                      <p:cBhvr additive="base">
                                        <p:cTn dur="500" fill="hold" id="28"/>
                                        <p:tgtEl>
                                          <p:spTgt spid="51"/>
                                        </p:tgtEl>
                                        <p:attrNameLst>
                                          <p:attrName>ppt_x</p:attrName>
                                        </p:attrNameLst>
                                      </p:cBhvr>
                                      <p:tavLst>
                                        <p:tav tm="0">
                                          <p:val>
                                            <p:strVal val="#ppt_x"/>
                                          </p:val>
                                        </p:tav>
                                        <p:tav tm="100000">
                                          <p:val>
                                            <p:strVal val="#ppt_x"/>
                                          </p:val>
                                        </p:tav>
                                      </p:tavLst>
                                    </p:anim>
                                    <p:anim calcmode="lin" valueType="num">
                                      <p:cBhvr additive="base">
                                        <p:cTn dur="500" fill="hold" id="29"/>
                                        <p:tgtEl>
                                          <p:spTgt spid="51"/>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000"/>
                            </p:stCondLst>
                            <p:childTnLst>
                              <p:par>
                                <p:cTn fill="hold" id="31" nodeType="afterEffect" presetClass="entr" presetID="22" presetSubtype="2">
                                  <p:stCondLst>
                                    <p:cond delay="0"/>
                                  </p:stCondLst>
                                  <p:childTnLst>
                                    <p:set>
                                      <p:cBhvr>
                                        <p:cTn dur="1" fill="hold" id="32">
                                          <p:stCondLst>
                                            <p:cond delay="0"/>
                                          </p:stCondLst>
                                        </p:cTn>
                                        <p:tgtEl>
                                          <p:spTgt spid="22"/>
                                        </p:tgtEl>
                                        <p:attrNameLst>
                                          <p:attrName>style.visibility</p:attrName>
                                        </p:attrNameLst>
                                      </p:cBhvr>
                                      <p:to>
                                        <p:strVal val="visible"/>
                                      </p:to>
                                    </p:set>
                                    <p:animEffect filter="wipe(right)" transition="in">
                                      <p:cBhvr>
                                        <p:cTn dur="500" id="33"/>
                                        <p:tgtEl>
                                          <p:spTgt spid="22"/>
                                        </p:tgtEl>
                                      </p:cBhvr>
                                    </p:animEffect>
                                  </p:childTnLst>
                                </p:cTn>
                              </p:par>
                            </p:childTnLst>
                          </p:cTn>
                        </p:par>
                        <p:par>
                          <p:cTn fill="hold" id="34" nodeType="afterGroup">
                            <p:stCondLst>
                              <p:cond delay="3500"/>
                            </p:stCondLst>
                            <p:childTnLst>
                              <p:par>
                                <p:cTn fill="hold" id="35" nodeType="afterEffect" presetClass="entr" presetID="22" presetSubtype="2">
                                  <p:stCondLst>
                                    <p:cond delay="0"/>
                                  </p:stCondLst>
                                  <p:childTnLst>
                                    <p:set>
                                      <p:cBhvr>
                                        <p:cTn dur="1" fill="hold" id="36">
                                          <p:stCondLst>
                                            <p:cond delay="0"/>
                                          </p:stCondLst>
                                        </p:cTn>
                                        <p:tgtEl>
                                          <p:spTgt spid="49"/>
                                        </p:tgtEl>
                                        <p:attrNameLst>
                                          <p:attrName>style.visibility</p:attrName>
                                        </p:attrNameLst>
                                      </p:cBhvr>
                                      <p:to>
                                        <p:strVal val="visible"/>
                                      </p:to>
                                    </p:set>
                                    <p:animEffect filter="wipe(right)" transition="in">
                                      <p:cBhvr>
                                        <p:cTn dur="500" id="37"/>
                                        <p:tgtEl>
                                          <p:spTgt spid="49"/>
                                        </p:tgtEl>
                                      </p:cBhvr>
                                    </p:animEffect>
                                  </p:childTnLst>
                                </p:cTn>
                              </p:par>
                            </p:childTnLst>
                          </p:cTn>
                        </p:par>
                        <p:par>
                          <p:cTn fill="hold" id="38" nodeType="afterGroup">
                            <p:stCondLst>
                              <p:cond delay="4000"/>
                            </p:stCondLst>
                            <p:childTnLst>
                              <p:par>
                                <p:cTn fill="hold" id="39" nodeType="afterEffect" presetClass="entr" presetID="2" presetSubtype="4">
                                  <p:stCondLst>
                                    <p:cond delay="0"/>
                                  </p:stCondLst>
                                  <p:childTnLst>
                                    <p:set>
                                      <p:cBhvr>
                                        <p:cTn dur="1" fill="hold" id="40">
                                          <p:stCondLst>
                                            <p:cond delay="0"/>
                                          </p:stCondLst>
                                        </p:cTn>
                                        <p:tgtEl>
                                          <p:spTgt spid="52"/>
                                        </p:tgtEl>
                                        <p:attrNameLst>
                                          <p:attrName>style.visibility</p:attrName>
                                        </p:attrNameLst>
                                      </p:cBhvr>
                                      <p:to>
                                        <p:strVal val="visible"/>
                                      </p:to>
                                    </p:set>
                                    <p:anim calcmode="lin" valueType="num">
                                      <p:cBhvr additive="base">
                                        <p:cTn dur="500" fill="hold" id="41"/>
                                        <p:tgtEl>
                                          <p:spTgt spid="52"/>
                                        </p:tgtEl>
                                        <p:attrNameLst>
                                          <p:attrName>ppt_x</p:attrName>
                                        </p:attrNameLst>
                                      </p:cBhvr>
                                      <p:tavLst>
                                        <p:tav tm="0">
                                          <p:val>
                                            <p:strVal val="#ppt_x"/>
                                          </p:val>
                                        </p:tav>
                                        <p:tav tm="100000">
                                          <p:val>
                                            <p:strVal val="#ppt_x"/>
                                          </p:val>
                                        </p:tav>
                                      </p:tavLst>
                                    </p:anim>
                                    <p:anim calcmode="lin" valueType="num">
                                      <p:cBhvr additive="base">
                                        <p:cTn dur="500" fill="hold" id="42"/>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7414648" y="1851320"/>
            <a:ext cx="2872140" cy="2967470"/>
            <a:chOff x="7030236" y="1755422"/>
            <a:chExt cx="2723364" cy="2813756"/>
          </a:xfrm>
          <a:solidFill>
            <a:schemeClr val="accent4"/>
          </a:solidFill>
        </p:grpSpPr>
        <p:sp>
          <p:nvSpPr>
            <p:cNvPr id="42" name="椭圆 41"/>
            <p:cNvSpPr/>
            <p:nvPr/>
          </p:nvSpPr>
          <p:spPr>
            <a:xfrm>
              <a:off x="8394156" y="4241434"/>
              <a:ext cx="1162443" cy="327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2" name="任意多边形 31"/>
            <p:cNvSpPr/>
            <p:nvPr/>
          </p:nvSpPr>
          <p:spPr>
            <a:xfrm>
              <a:off x="7030236" y="1755422"/>
              <a:ext cx="2723364" cy="2644389"/>
            </a:xfrm>
            <a:custGeom>
              <a:gdLst>
                <a:gd fmla="*/ 3380070 w 3453585" name="connsiteX0"/>
                <a:gd fmla="*/ 1644019 h 3353431" name="connsiteY0"/>
                <a:gd fmla="*/ 3444579 w 3453585" name="connsiteX1"/>
                <a:gd fmla="*/ 1686778 h 3353431" name="connsiteY1"/>
                <a:gd fmla="*/ 3446481 w 3453585" name="connsiteX2"/>
                <a:gd fmla="*/ 1696198 h 3353431" name="connsiteY2"/>
                <a:gd fmla="*/ 3451188 w 3453585" name="connsiteX3"/>
                <a:gd fmla="*/ 1705845 h 3353431" name="connsiteY3"/>
                <a:gd fmla="*/ 3444195 w 3453585" name="connsiteX4"/>
                <a:gd fmla="*/ 1758971 h 3353431" name="connsiteY4"/>
                <a:gd fmla="*/ 2543542 w 3453585" name="connsiteX5"/>
                <a:gd fmla="*/ 3318945 h 3353431" name="connsiteY5"/>
                <a:gd fmla="*/ 2494466 w 3453585" name="connsiteX6"/>
                <a:gd fmla="*/ 3352992 h 3353431" name="connsiteY6"/>
                <a:gd fmla="*/ 2490954 w 3453585" name="connsiteX7"/>
                <a:gd fmla="*/ 3353068 h 3353431" name="connsiteY7"/>
                <a:gd fmla="*/ 2489874 w 3453585" name="connsiteX8"/>
                <a:gd fmla="*/ 3353431 h 3353431" name="connsiteY8"/>
                <a:gd fmla="*/ 2486162 w 3453585" name="connsiteX9"/>
                <a:gd fmla="*/ 3353173 h 3353431" name="connsiteY9"/>
                <a:gd fmla="*/ 2474257 w 3453585" name="connsiteX10"/>
                <a:gd fmla="*/ 3353431 h 3353431" name="connsiteY10"/>
                <a:gd fmla="*/ 2470171 w 3453585" name="connsiteX11"/>
                <a:gd fmla="*/ 3352058 h 3353431" name="connsiteY11"/>
                <a:gd fmla="*/ 2463100 w 3453585" name="connsiteX12"/>
                <a:gd fmla="*/ 3351565 h 3353431" name="connsiteY12"/>
                <a:gd fmla="*/ 2450676 w 3453585" name="connsiteX13"/>
                <a:gd fmla="*/ 3345502 h 3353431" name="connsiteY13"/>
                <a:gd fmla="*/ 2447906 w 3453585" name="connsiteX14"/>
                <a:gd fmla="*/ 3344570 h 3353431" name="connsiteY14"/>
                <a:gd fmla="*/ 2446840 w 3453585" name="connsiteX15"/>
                <a:gd fmla="*/ 3343630 h 3353431" name="connsiteY15"/>
                <a:gd fmla="*/ 2438979 w 3453585" name="connsiteX16"/>
                <a:gd fmla="*/ 3339794 h 3353431" name="connsiteY16"/>
                <a:gd fmla="*/ 2420589 w 3453585" name="connsiteX17"/>
                <a:gd fmla="*/ 3318945 h 3353431" name="connsiteY17"/>
                <a:gd fmla="*/ 1519936 w 3453585" name="connsiteX18"/>
                <a:gd fmla="*/ 1758971 h 3353431" name="connsiteY18"/>
                <a:gd fmla="*/ 1511075 w 3453585" name="connsiteX19"/>
                <a:gd fmla="*/ 1732620 h 3353431" name="connsiteY19"/>
                <a:gd fmla="*/ 1511443 w 3453585" name="connsiteX20"/>
                <a:gd fmla="*/ 1727344 h 3353431" name="connsiteY20"/>
                <a:gd fmla="*/ 1508755 w 3453585" name="connsiteX21"/>
                <a:gd fmla="*/ 1714030 h 3353431" name="connsiteY21"/>
                <a:gd fmla="*/ 1514257 w 3453585" name="connsiteX22"/>
                <a:gd fmla="*/ 1686779 h 3353431" name="connsiteY22"/>
                <a:gd fmla="*/ 1578765 w 3453585" name="connsiteX23"/>
                <a:gd fmla="*/ 1644020 h 3353431" name="connsiteY23"/>
                <a:gd fmla="*/ 2481170 w 3453585" name="connsiteX24"/>
                <a:gd fmla="*/ 0 h 3353431" name="connsiteY24"/>
                <a:gd fmla="*/ 3248528 w 3453585" name="connsiteX25"/>
                <a:gd fmla="*/ 767358 h 3353431" name="connsiteY25"/>
                <a:gd fmla="*/ 3117476 w 3453585" name="connsiteX26"/>
                <a:gd fmla="*/ 1196395 h 3353431" name="connsiteY26"/>
                <a:gd fmla="*/ 3109819 w 3453585" name="connsiteX27"/>
                <a:gd fmla="*/ 1205675 h 3353431" name="connsiteY27"/>
                <a:gd fmla="*/ 3109819 w 3453585" name="connsiteX28"/>
                <a:gd fmla="*/ 1527603 h 3353431" name="connsiteY28"/>
                <a:gd fmla="*/ 3226235 w 3453585" name="connsiteX29"/>
                <a:gd fmla="*/ 1644019 h 3353431" name="connsiteY29"/>
                <a:gd fmla="*/ 1736105 w 3453585" name="connsiteX30"/>
                <a:gd fmla="*/ 1644019 h 3353431" name="connsiteY30"/>
                <a:gd fmla="*/ 1852521 w 3453585" name="connsiteX31"/>
                <a:gd fmla="*/ 1527603 h 3353431" name="connsiteY31"/>
                <a:gd fmla="*/ 1852521 w 3453585" name="connsiteX32"/>
                <a:gd fmla="*/ 1325155 h 3353431" name="connsiteY32"/>
                <a:gd fmla="*/ 0 w 3453585" name="connsiteX33"/>
                <a:gd fmla="*/ 1325155 h 3353431" name="connsiteY33"/>
                <a:gd fmla="*/ 0 w 3453585" name="connsiteX34"/>
                <a:gd fmla="*/ 151675 h 3353431" name="connsiteY34"/>
                <a:gd fmla="*/ 2027139 w 3453585" name="connsiteX35"/>
                <a:gd fmla="*/ 151675 h 3353431" name="connsiteY35"/>
                <a:gd fmla="*/ 2052133 w 3453585" name="connsiteX36"/>
                <a:gd fmla="*/ 131053 h 3353431" name="connsiteY36"/>
                <a:gd fmla="*/ 2481170 w 3453585" name="connsiteX37"/>
                <a:gd fmla="*/ 0 h 3353431"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353431" w="3453584">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grpFill/>
            <a:ln>
              <a:noFill/>
            </a:ln>
            <a:scene3d>
              <a:camera prst="orthographicFront"/>
              <a:lightRig dir="t" rig="threePt"/>
            </a:scene3d>
            <a:sp3d prstMaterial="softEdge">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7" name="组合 6"/>
          <p:cNvGrpSpPr/>
          <p:nvPr/>
        </p:nvGrpSpPr>
        <p:grpSpPr>
          <a:xfrm>
            <a:off x="5398622" y="1851320"/>
            <a:ext cx="2872140" cy="2967470"/>
            <a:chOff x="5118640" y="1755422"/>
            <a:chExt cx="2723364" cy="2813756"/>
          </a:xfrm>
          <a:solidFill>
            <a:schemeClr val="accent3"/>
          </a:solidFill>
        </p:grpSpPr>
        <p:sp>
          <p:nvSpPr>
            <p:cNvPr id="41" name="椭圆 40"/>
            <p:cNvSpPr/>
            <p:nvPr/>
          </p:nvSpPr>
          <p:spPr>
            <a:xfrm>
              <a:off x="6477249" y="4241434"/>
              <a:ext cx="1162443" cy="327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1" name="任意多边形 30"/>
            <p:cNvSpPr/>
            <p:nvPr/>
          </p:nvSpPr>
          <p:spPr>
            <a:xfrm>
              <a:off x="5118640" y="1755422"/>
              <a:ext cx="2723364" cy="2644389"/>
            </a:xfrm>
            <a:custGeom>
              <a:gdLst>
                <a:gd fmla="*/ 3380070 w 3453585" name="connsiteX0"/>
                <a:gd fmla="*/ 1644019 h 3353431" name="connsiteY0"/>
                <a:gd fmla="*/ 3444579 w 3453585" name="connsiteX1"/>
                <a:gd fmla="*/ 1686778 h 3353431" name="connsiteY1"/>
                <a:gd fmla="*/ 3446481 w 3453585" name="connsiteX2"/>
                <a:gd fmla="*/ 1696198 h 3353431" name="connsiteY2"/>
                <a:gd fmla="*/ 3451188 w 3453585" name="connsiteX3"/>
                <a:gd fmla="*/ 1705845 h 3353431" name="connsiteY3"/>
                <a:gd fmla="*/ 3444195 w 3453585" name="connsiteX4"/>
                <a:gd fmla="*/ 1758971 h 3353431" name="connsiteY4"/>
                <a:gd fmla="*/ 2543542 w 3453585" name="connsiteX5"/>
                <a:gd fmla="*/ 3318945 h 3353431" name="connsiteY5"/>
                <a:gd fmla="*/ 2494466 w 3453585" name="connsiteX6"/>
                <a:gd fmla="*/ 3352992 h 3353431" name="connsiteY6"/>
                <a:gd fmla="*/ 2490954 w 3453585" name="connsiteX7"/>
                <a:gd fmla="*/ 3353068 h 3353431" name="connsiteY7"/>
                <a:gd fmla="*/ 2489874 w 3453585" name="connsiteX8"/>
                <a:gd fmla="*/ 3353431 h 3353431" name="connsiteY8"/>
                <a:gd fmla="*/ 2486162 w 3453585" name="connsiteX9"/>
                <a:gd fmla="*/ 3353173 h 3353431" name="connsiteY9"/>
                <a:gd fmla="*/ 2474257 w 3453585" name="connsiteX10"/>
                <a:gd fmla="*/ 3353431 h 3353431" name="connsiteY10"/>
                <a:gd fmla="*/ 2470171 w 3453585" name="connsiteX11"/>
                <a:gd fmla="*/ 3352058 h 3353431" name="connsiteY11"/>
                <a:gd fmla="*/ 2463100 w 3453585" name="connsiteX12"/>
                <a:gd fmla="*/ 3351565 h 3353431" name="connsiteY12"/>
                <a:gd fmla="*/ 2450676 w 3453585" name="connsiteX13"/>
                <a:gd fmla="*/ 3345502 h 3353431" name="connsiteY13"/>
                <a:gd fmla="*/ 2447906 w 3453585" name="connsiteX14"/>
                <a:gd fmla="*/ 3344570 h 3353431" name="connsiteY14"/>
                <a:gd fmla="*/ 2446840 w 3453585" name="connsiteX15"/>
                <a:gd fmla="*/ 3343630 h 3353431" name="connsiteY15"/>
                <a:gd fmla="*/ 2438979 w 3453585" name="connsiteX16"/>
                <a:gd fmla="*/ 3339794 h 3353431" name="connsiteY16"/>
                <a:gd fmla="*/ 2420589 w 3453585" name="connsiteX17"/>
                <a:gd fmla="*/ 3318945 h 3353431" name="connsiteY17"/>
                <a:gd fmla="*/ 1519936 w 3453585" name="connsiteX18"/>
                <a:gd fmla="*/ 1758971 h 3353431" name="connsiteY18"/>
                <a:gd fmla="*/ 1511075 w 3453585" name="connsiteX19"/>
                <a:gd fmla="*/ 1732620 h 3353431" name="connsiteY19"/>
                <a:gd fmla="*/ 1511443 w 3453585" name="connsiteX20"/>
                <a:gd fmla="*/ 1727344 h 3353431" name="connsiteY20"/>
                <a:gd fmla="*/ 1508755 w 3453585" name="connsiteX21"/>
                <a:gd fmla="*/ 1714030 h 3353431" name="connsiteY21"/>
                <a:gd fmla="*/ 1514257 w 3453585" name="connsiteX22"/>
                <a:gd fmla="*/ 1686779 h 3353431" name="connsiteY22"/>
                <a:gd fmla="*/ 1578765 w 3453585" name="connsiteX23"/>
                <a:gd fmla="*/ 1644020 h 3353431" name="connsiteY23"/>
                <a:gd fmla="*/ 2481170 w 3453585" name="connsiteX24"/>
                <a:gd fmla="*/ 0 h 3353431" name="connsiteY24"/>
                <a:gd fmla="*/ 3248528 w 3453585" name="connsiteX25"/>
                <a:gd fmla="*/ 767358 h 3353431" name="connsiteY25"/>
                <a:gd fmla="*/ 3117476 w 3453585" name="connsiteX26"/>
                <a:gd fmla="*/ 1196395 h 3353431" name="connsiteY26"/>
                <a:gd fmla="*/ 3109819 w 3453585" name="connsiteX27"/>
                <a:gd fmla="*/ 1205675 h 3353431" name="connsiteY27"/>
                <a:gd fmla="*/ 3109819 w 3453585" name="connsiteX28"/>
                <a:gd fmla="*/ 1527603 h 3353431" name="connsiteY28"/>
                <a:gd fmla="*/ 3226235 w 3453585" name="connsiteX29"/>
                <a:gd fmla="*/ 1644019 h 3353431" name="connsiteY29"/>
                <a:gd fmla="*/ 1736105 w 3453585" name="connsiteX30"/>
                <a:gd fmla="*/ 1644019 h 3353431" name="connsiteY30"/>
                <a:gd fmla="*/ 1852521 w 3453585" name="connsiteX31"/>
                <a:gd fmla="*/ 1527603 h 3353431" name="connsiteY31"/>
                <a:gd fmla="*/ 1852521 w 3453585" name="connsiteX32"/>
                <a:gd fmla="*/ 1325155 h 3353431" name="connsiteY32"/>
                <a:gd fmla="*/ 0 w 3453585" name="connsiteX33"/>
                <a:gd fmla="*/ 1325155 h 3353431" name="connsiteY33"/>
                <a:gd fmla="*/ 0 w 3453585" name="connsiteX34"/>
                <a:gd fmla="*/ 151675 h 3353431" name="connsiteY34"/>
                <a:gd fmla="*/ 2027139 w 3453585" name="connsiteX35"/>
                <a:gd fmla="*/ 151675 h 3353431" name="connsiteY35"/>
                <a:gd fmla="*/ 2052133 w 3453585" name="connsiteX36"/>
                <a:gd fmla="*/ 131053 h 3353431" name="connsiteY36"/>
                <a:gd fmla="*/ 2481170 w 3453585" name="connsiteX37"/>
                <a:gd fmla="*/ 0 h 3353431"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353431" w="3453584">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grpFill/>
            <a:ln>
              <a:noFill/>
            </a:ln>
            <a:scene3d>
              <a:camera prst="orthographicFront"/>
              <a:lightRig dir="t" rig="threePt"/>
            </a:scene3d>
            <a:sp3d prstMaterial="softEdge">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 name="组合 5"/>
          <p:cNvGrpSpPr/>
          <p:nvPr/>
        </p:nvGrpSpPr>
        <p:grpSpPr>
          <a:xfrm>
            <a:off x="3354070" y="1851320"/>
            <a:ext cx="2872140" cy="2967470"/>
            <a:chOff x="3179995" y="1755422"/>
            <a:chExt cx="2723364" cy="2813756"/>
          </a:xfrm>
          <a:solidFill>
            <a:schemeClr val="accent2"/>
          </a:solidFill>
        </p:grpSpPr>
        <p:sp>
          <p:nvSpPr>
            <p:cNvPr id="39" name="椭圆 38"/>
            <p:cNvSpPr/>
            <p:nvPr/>
          </p:nvSpPr>
          <p:spPr>
            <a:xfrm>
              <a:off x="4543874" y="4241434"/>
              <a:ext cx="1162443" cy="3277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0" name="任意多边形 29"/>
            <p:cNvSpPr/>
            <p:nvPr/>
          </p:nvSpPr>
          <p:spPr>
            <a:xfrm>
              <a:off x="3179995" y="1755422"/>
              <a:ext cx="2723364" cy="2644389"/>
            </a:xfrm>
            <a:custGeom>
              <a:gdLst>
                <a:gd fmla="*/ 3380070 w 3453585" name="connsiteX0"/>
                <a:gd fmla="*/ 1644019 h 3353431" name="connsiteY0"/>
                <a:gd fmla="*/ 3444579 w 3453585" name="connsiteX1"/>
                <a:gd fmla="*/ 1686778 h 3353431" name="connsiteY1"/>
                <a:gd fmla="*/ 3446481 w 3453585" name="connsiteX2"/>
                <a:gd fmla="*/ 1696198 h 3353431" name="connsiteY2"/>
                <a:gd fmla="*/ 3451188 w 3453585" name="connsiteX3"/>
                <a:gd fmla="*/ 1705845 h 3353431" name="connsiteY3"/>
                <a:gd fmla="*/ 3444195 w 3453585" name="connsiteX4"/>
                <a:gd fmla="*/ 1758971 h 3353431" name="connsiteY4"/>
                <a:gd fmla="*/ 2543542 w 3453585" name="connsiteX5"/>
                <a:gd fmla="*/ 3318945 h 3353431" name="connsiteY5"/>
                <a:gd fmla="*/ 2494466 w 3453585" name="connsiteX6"/>
                <a:gd fmla="*/ 3352992 h 3353431" name="connsiteY6"/>
                <a:gd fmla="*/ 2490954 w 3453585" name="connsiteX7"/>
                <a:gd fmla="*/ 3353068 h 3353431" name="connsiteY7"/>
                <a:gd fmla="*/ 2489874 w 3453585" name="connsiteX8"/>
                <a:gd fmla="*/ 3353431 h 3353431" name="connsiteY8"/>
                <a:gd fmla="*/ 2486162 w 3453585" name="connsiteX9"/>
                <a:gd fmla="*/ 3353173 h 3353431" name="connsiteY9"/>
                <a:gd fmla="*/ 2474257 w 3453585" name="connsiteX10"/>
                <a:gd fmla="*/ 3353431 h 3353431" name="connsiteY10"/>
                <a:gd fmla="*/ 2470171 w 3453585" name="connsiteX11"/>
                <a:gd fmla="*/ 3352058 h 3353431" name="connsiteY11"/>
                <a:gd fmla="*/ 2463100 w 3453585" name="connsiteX12"/>
                <a:gd fmla="*/ 3351565 h 3353431" name="connsiteY12"/>
                <a:gd fmla="*/ 2450676 w 3453585" name="connsiteX13"/>
                <a:gd fmla="*/ 3345502 h 3353431" name="connsiteY13"/>
                <a:gd fmla="*/ 2447906 w 3453585" name="connsiteX14"/>
                <a:gd fmla="*/ 3344570 h 3353431" name="connsiteY14"/>
                <a:gd fmla="*/ 2446840 w 3453585" name="connsiteX15"/>
                <a:gd fmla="*/ 3343630 h 3353431" name="connsiteY15"/>
                <a:gd fmla="*/ 2438979 w 3453585" name="connsiteX16"/>
                <a:gd fmla="*/ 3339794 h 3353431" name="connsiteY16"/>
                <a:gd fmla="*/ 2420589 w 3453585" name="connsiteX17"/>
                <a:gd fmla="*/ 3318945 h 3353431" name="connsiteY17"/>
                <a:gd fmla="*/ 1519936 w 3453585" name="connsiteX18"/>
                <a:gd fmla="*/ 1758971 h 3353431" name="connsiteY18"/>
                <a:gd fmla="*/ 1511075 w 3453585" name="connsiteX19"/>
                <a:gd fmla="*/ 1732620 h 3353431" name="connsiteY19"/>
                <a:gd fmla="*/ 1511443 w 3453585" name="connsiteX20"/>
                <a:gd fmla="*/ 1727344 h 3353431" name="connsiteY20"/>
                <a:gd fmla="*/ 1508755 w 3453585" name="connsiteX21"/>
                <a:gd fmla="*/ 1714030 h 3353431" name="connsiteY21"/>
                <a:gd fmla="*/ 1514257 w 3453585" name="connsiteX22"/>
                <a:gd fmla="*/ 1686779 h 3353431" name="connsiteY22"/>
                <a:gd fmla="*/ 1578765 w 3453585" name="connsiteX23"/>
                <a:gd fmla="*/ 1644020 h 3353431" name="connsiteY23"/>
                <a:gd fmla="*/ 2481170 w 3453585" name="connsiteX24"/>
                <a:gd fmla="*/ 0 h 3353431" name="connsiteY24"/>
                <a:gd fmla="*/ 3248528 w 3453585" name="connsiteX25"/>
                <a:gd fmla="*/ 767358 h 3353431" name="connsiteY25"/>
                <a:gd fmla="*/ 3117476 w 3453585" name="connsiteX26"/>
                <a:gd fmla="*/ 1196395 h 3353431" name="connsiteY26"/>
                <a:gd fmla="*/ 3109819 w 3453585" name="connsiteX27"/>
                <a:gd fmla="*/ 1205675 h 3353431" name="connsiteY27"/>
                <a:gd fmla="*/ 3109819 w 3453585" name="connsiteX28"/>
                <a:gd fmla="*/ 1527603 h 3353431" name="connsiteY28"/>
                <a:gd fmla="*/ 3226235 w 3453585" name="connsiteX29"/>
                <a:gd fmla="*/ 1644019 h 3353431" name="connsiteY29"/>
                <a:gd fmla="*/ 1736105 w 3453585" name="connsiteX30"/>
                <a:gd fmla="*/ 1644019 h 3353431" name="connsiteY30"/>
                <a:gd fmla="*/ 1852521 w 3453585" name="connsiteX31"/>
                <a:gd fmla="*/ 1527603 h 3353431" name="connsiteY31"/>
                <a:gd fmla="*/ 1852521 w 3453585" name="connsiteX32"/>
                <a:gd fmla="*/ 1325155 h 3353431" name="connsiteY32"/>
                <a:gd fmla="*/ 0 w 3453585" name="connsiteX33"/>
                <a:gd fmla="*/ 1325155 h 3353431" name="connsiteY33"/>
                <a:gd fmla="*/ 0 w 3453585" name="connsiteX34"/>
                <a:gd fmla="*/ 151675 h 3353431" name="connsiteY34"/>
                <a:gd fmla="*/ 2027139 w 3453585" name="connsiteX35"/>
                <a:gd fmla="*/ 151675 h 3353431" name="connsiteY35"/>
                <a:gd fmla="*/ 2052133 w 3453585" name="connsiteX36"/>
                <a:gd fmla="*/ 131053 h 3353431" name="connsiteY36"/>
                <a:gd fmla="*/ 2481170 w 3453585" name="connsiteX37"/>
                <a:gd fmla="*/ 0 h 3353431"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3353431" w="3453584">
                  <a:moveTo>
                    <a:pt x="3380070" y="1644019"/>
                  </a:moveTo>
                  <a:cubicBezTo>
                    <a:pt x="3409069" y="1644019"/>
                    <a:pt x="3433951" y="1661650"/>
                    <a:pt x="3444579" y="1686778"/>
                  </a:cubicBezTo>
                  <a:lnTo>
                    <a:pt x="3446481" y="1696198"/>
                  </a:lnTo>
                  <a:lnTo>
                    <a:pt x="3451188" y="1705845"/>
                  </a:lnTo>
                  <a:cubicBezTo>
                    <a:pt x="3455826" y="1723152"/>
                    <a:pt x="3453861" y="1742228"/>
                    <a:pt x="3444195" y="1758971"/>
                  </a:cubicBezTo>
                  <a:lnTo>
                    <a:pt x="2543542" y="3318945"/>
                  </a:lnTo>
                  <a:cubicBezTo>
                    <a:pt x="2532667" y="3337781"/>
                    <a:pt x="2514362" y="3349651"/>
                    <a:pt x="2494466" y="3352992"/>
                  </a:cubicBezTo>
                  <a:lnTo>
                    <a:pt x="2490954" y="3353068"/>
                  </a:lnTo>
                  <a:lnTo>
                    <a:pt x="2489874" y="3353431"/>
                  </a:lnTo>
                  <a:lnTo>
                    <a:pt x="2486162" y="3353173"/>
                  </a:lnTo>
                  <a:lnTo>
                    <a:pt x="2474257" y="3353431"/>
                  </a:lnTo>
                  <a:lnTo>
                    <a:pt x="2470171" y="3352058"/>
                  </a:lnTo>
                  <a:lnTo>
                    <a:pt x="2463100" y="3351565"/>
                  </a:lnTo>
                  <a:lnTo>
                    <a:pt x="2450676" y="3345502"/>
                  </a:lnTo>
                  <a:lnTo>
                    <a:pt x="2447906" y="3344570"/>
                  </a:lnTo>
                  <a:lnTo>
                    <a:pt x="2446840" y="3343630"/>
                  </a:lnTo>
                  <a:lnTo>
                    <a:pt x="2438979" y="3339794"/>
                  </a:lnTo>
                  <a:cubicBezTo>
                    <a:pt x="2431723" y="3334312"/>
                    <a:pt x="2425422" y="3327316"/>
                    <a:pt x="2420589" y="3318945"/>
                  </a:cubicBezTo>
                  <a:lnTo>
                    <a:pt x="1519936" y="1758971"/>
                  </a:lnTo>
                  <a:cubicBezTo>
                    <a:pt x="1515103" y="1750599"/>
                    <a:pt x="1512195" y="1741645"/>
                    <a:pt x="1511075" y="1732620"/>
                  </a:cubicBezTo>
                  <a:lnTo>
                    <a:pt x="1511443" y="1727344"/>
                  </a:lnTo>
                  <a:lnTo>
                    <a:pt x="1508755" y="1714030"/>
                  </a:lnTo>
                  <a:lnTo>
                    <a:pt x="1514257" y="1686779"/>
                  </a:lnTo>
                  <a:cubicBezTo>
                    <a:pt x="1524885" y="1661651"/>
                    <a:pt x="1549766" y="1644020"/>
                    <a:pt x="1578765" y="1644020"/>
                  </a:cubicBezTo>
                  <a:close/>
                  <a:moveTo>
                    <a:pt x="2481170" y="0"/>
                  </a:moveTo>
                  <a:cubicBezTo>
                    <a:pt x="2904970" y="0"/>
                    <a:pt x="3248528" y="343558"/>
                    <a:pt x="3248528" y="767358"/>
                  </a:cubicBezTo>
                  <a:cubicBezTo>
                    <a:pt x="3248528" y="926283"/>
                    <a:pt x="3200215" y="1073924"/>
                    <a:pt x="3117476" y="1196395"/>
                  </a:cubicBezTo>
                  <a:lnTo>
                    <a:pt x="3109819" y="1205675"/>
                  </a:lnTo>
                  <a:lnTo>
                    <a:pt x="3109819" y="1527603"/>
                  </a:lnTo>
                  <a:cubicBezTo>
                    <a:pt x="3109819" y="1591898"/>
                    <a:pt x="3161940" y="1644019"/>
                    <a:pt x="3226235" y="1644019"/>
                  </a:cubicBezTo>
                  <a:lnTo>
                    <a:pt x="1736105" y="1644019"/>
                  </a:lnTo>
                  <a:cubicBezTo>
                    <a:pt x="1800400" y="1644019"/>
                    <a:pt x="1852521" y="1591898"/>
                    <a:pt x="1852521" y="1527603"/>
                  </a:cubicBezTo>
                  <a:lnTo>
                    <a:pt x="1852521" y="1325155"/>
                  </a:lnTo>
                  <a:lnTo>
                    <a:pt x="0" y="1325155"/>
                  </a:lnTo>
                  <a:lnTo>
                    <a:pt x="0" y="151675"/>
                  </a:lnTo>
                  <a:lnTo>
                    <a:pt x="2027139" y="151675"/>
                  </a:lnTo>
                  <a:lnTo>
                    <a:pt x="2052133" y="131053"/>
                  </a:lnTo>
                  <a:cubicBezTo>
                    <a:pt x="2174604" y="48313"/>
                    <a:pt x="2322245" y="0"/>
                    <a:pt x="2481170" y="0"/>
                  </a:cubicBezTo>
                  <a:close/>
                </a:path>
              </a:pathLst>
            </a:custGeom>
            <a:grpFill/>
            <a:ln>
              <a:noFill/>
            </a:ln>
            <a:scene3d>
              <a:camera prst="orthographicFront"/>
              <a:lightRig dir="t" rig="threePt"/>
            </a:scene3d>
            <a:sp3d prstMaterial="softEdge">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组合 10"/>
          <p:cNvGrpSpPr/>
          <p:nvPr/>
        </p:nvGrpSpPr>
        <p:grpSpPr>
          <a:xfrm>
            <a:off x="2571962" y="1851320"/>
            <a:ext cx="1617399" cy="2967470"/>
            <a:chOff x="2438400" y="1755422"/>
            <a:chExt cx="1533618" cy="2813756"/>
          </a:xfrm>
        </p:grpSpPr>
        <p:sp>
          <p:nvSpPr>
            <p:cNvPr id="51" name="任意多边形 50"/>
            <p:cNvSpPr/>
            <p:nvPr/>
          </p:nvSpPr>
          <p:spPr>
            <a:xfrm>
              <a:off x="3177503" y="1873482"/>
              <a:ext cx="630324" cy="925361"/>
            </a:xfrm>
            <a:custGeom>
              <a:gdLst>
                <a:gd fmla="*/ 0 w 758540" name="connsiteX0"/>
                <a:gd fmla="*/ 0 h 1113592" name="connsiteY0"/>
                <a:gd fmla="*/ 461204 w 758540" name="connsiteX1"/>
                <a:gd fmla="*/ 0 h 1113592" name="connsiteY1"/>
                <a:gd fmla="*/ 545256 w 758540" name="connsiteX2"/>
                <a:gd fmla="*/ 69349 h 1113592" name="connsiteY2"/>
                <a:gd fmla="*/ 758540 w 758540" name="connsiteX3"/>
                <a:gd fmla="*/ 584262 h 1113592" name="connsiteY3"/>
                <a:gd fmla="*/ 634176 w 758540" name="connsiteX4"/>
                <a:gd fmla="*/ 991403 h 1113592" name="connsiteY4"/>
                <a:gd fmla="*/ 626910 w 758540" name="connsiteX5"/>
                <a:gd fmla="*/ 1000210 h 1113592" name="connsiteY5"/>
                <a:gd fmla="*/ 626910 w 758540" name="connsiteX6"/>
                <a:gd fmla="*/ 1113592 h 1113592" name="connsiteY6"/>
                <a:gd fmla="*/ 0 w 758540" name="connsiteX7"/>
                <a:gd fmla="*/ 1113592 h 1113592"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113592" w="758540">
                  <a:moveTo>
                    <a:pt x="0" y="0"/>
                  </a:moveTo>
                  <a:lnTo>
                    <a:pt x="461204" y="0"/>
                  </a:lnTo>
                  <a:lnTo>
                    <a:pt x="545256" y="69349"/>
                  </a:lnTo>
                  <a:cubicBezTo>
                    <a:pt x="677034" y="201127"/>
                    <a:pt x="758540" y="383176"/>
                    <a:pt x="758540" y="584262"/>
                  </a:cubicBezTo>
                  <a:cubicBezTo>
                    <a:pt x="758540" y="735076"/>
                    <a:pt x="712693" y="875183"/>
                    <a:pt x="634176" y="991403"/>
                  </a:cubicBezTo>
                  <a:lnTo>
                    <a:pt x="626910" y="1000210"/>
                  </a:lnTo>
                  <a:lnTo>
                    <a:pt x="626910" y="1113592"/>
                  </a:lnTo>
                  <a:lnTo>
                    <a:pt x="0" y="1113592"/>
                  </a:lnTo>
                  <a:close/>
                </a:path>
              </a:pathLst>
            </a:custGeom>
            <a:gradFill>
              <a:gsLst>
                <a:gs pos="0">
                  <a:srgbClr val="EB8585"/>
                </a:gs>
                <a:gs pos="100000">
                  <a:srgbClr val="E24C4C"/>
                </a:gs>
              </a:gsLst>
              <a:lin ang="0" scaled="0"/>
            </a:gradFill>
            <a:ln>
              <a:noFill/>
            </a:ln>
            <a:effectLst>
              <a:outerShdw algn="l" blurRad="1143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5" name="组合 4"/>
            <p:cNvGrpSpPr/>
            <p:nvPr/>
          </p:nvGrpSpPr>
          <p:grpSpPr>
            <a:xfrm>
              <a:off x="2438400" y="1755422"/>
              <a:ext cx="1533618" cy="2813756"/>
              <a:chOff x="2438400" y="1755422"/>
              <a:chExt cx="1533618" cy="2813756"/>
            </a:xfrm>
          </p:grpSpPr>
          <p:sp>
            <p:nvSpPr>
              <p:cNvPr id="38" name="椭圆 37"/>
              <p:cNvSpPr/>
              <p:nvPr/>
            </p:nvSpPr>
            <p:spPr>
              <a:xfrm>
                <a:off x="2623987" y="4241434"/>
                <a:ext cx="1162443" cy="327744"/>
              </a:xfrm>
              <a:prstGeom prst="ellipse">
                <a:avLst/>
              </a:prstGeom>
              <a:gradFill flip="none" rotWithShape="1">
                <a:gsLst>
                  <a:gs pos="0">
                    <a:schemeClr val="tx1">
                      <a:lumMod val="75000"/>
                      <a:lumOff val="25000"/>
                      <a:alpha val="66000"/>
                    </a:schemeClr>
                  </a:gs>
                  <a:gs pos="38000">
                    <a:srgbClr val="8D8D8D">
                      <a:alpha val="29000"/>
                    </a:srgbClr>
                  </a:gs>
                  <a:gs pos="100000">
                    <a:schemeClr val="bg1">
                      <a:lumMod val="85000"/>
                      <a:alpha val="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7" name="任意多边形 26"/>
              <p:cNvSpPr/>
              <p:nvPr/>
            </p:nvSpPr>
            <p:spPr>
              <a:xfrm>
                <a:off x="2438400" y="1755422"/>
                <a:ext cx="1533618" cy="2644389"/>
              </a:xfrm>
              <a:custGeom>
                <a:gdLst>
                  <a:gd fmla="*/ 1871315 w 1944830" name="connsiteX0"/>
                  <a:gd fmla="*/ 1644019 h 3353431" name="connsiteY0"/>
                  <a:gd fmla="*/ 1935824 w 1944830" name="connsiteX1"/>
                  <a:gd fmla="*/ 1686778 h 3353431" name="connsiteY1"/>
                  <a:gd fmla="*/ 1937726 w 1944830" name="connsiteX2"/>
                  <a:gd fmla="*/ 1696198 h 3353431" name="connsiteY2"/>
                  <a:gd fmla="*/ 1942433 w 1944830" name="connsiteX3"/>
                  <a:gd fmla="*/ 1705845 h 3353431" name="connsiteY3"/>
                  <a:gd fmla="*/ 1935440 w 1944830" name="connsiteX4"/>
                  <a:gd fmla="*/ 1758971 h 3353431" name="connsiteY4"/>
                  <a:gd fmla="*/ 1034787 w 1944830" name="connsiteX5"/>
                  <a:gd fmla="*/ 3318945 h 3353431" name="connsiteY5"/>
                  <a:gd fmla="*/ 985711 w 1944830" name="connsiteX6"/>
                  <a:gd fmla="*/ 3352992 h 3353431" name="connsiteY6"/>
                  <a:gd fmla="*/ 982199 w 1944830" name="connsiteX7"/>
                  <a:gd fmla="*/ 3353068 h 3353431" name="connsiteY7"/>
                  <a:gd fmla="*/ 981119 w 1944830" name="connsiteX8"/>
                  <a:gd fmla="*/ 3353431 h 3353431" name="connsiteY8"/>
                  <a:gd fmla="*/ 977407 w 1944830" name="connsiteX9"/>
                  <a:gd fmla="*/ 3353173 h 3353431" name="connsiteY9"/>
                  <a:gd fmla="*/ 965502 w 1944830" name="connsiteX10"/>
                  <a:gd fmla="*/ 3353431 h 3353431" name="connsiteY10"/>
                  <a:gd fmla="*/ 961416 w 1944830" name="connsiteX11"/>
                  <a:gd fmla="*/ 3352058 h 3353431" name="connsiteY11"/>
                  <a:gd fmla="*/ 954345 w 1944830" name="connsiteX12"/>
                  <a:gd fmla="*/ 3351565 h 3353431" name="connsiteY12"/>
                  <a:gd fmla="*/ 941921 w 1944830" name="connsiteX13"/>
                  <a:gd fmla="*/ 3345502 h 3353431" name="connsiteY13"/>
                  <a:gd fmla="*/ 939151 w 1944830" name="connsiteX14"/>
                  <a:gd fmla="*/ 3344570 h 3353431" name="connsiteY14"/>
                  <a:gd fmla="*/ 938085 w 1944830" name="connsiteX15"/>
                  <a:gd fmla="*/ 3343630 h 3353431" name="connsiteY15"/>
                  <a:gd fmla="*/ 930224 w 1944830" name="connsiteX16"/>
                  <a:gd fmla="*/ 3339794 h 3353431" name="connsiteY16"/>
                  <a:gd fmla="*/ 911834 w 1944830" name="connsiteX17"/>
                  <a:gd fmla="*/ 3318945 h 3353431" name="connsiteY17"/>
                  <a:gd fmla="*/ 11181 w 1944830" name="connsiteX18"/>
                  <a:gd fmla="*/ 1758971 h 3353431" name="connsiteY18"/>
                  <a:gd fmla="*/ 2320 w 1944830" name="connsiteX19"/>
                  <a:gd fmla="*/ 1732620 h 3353431" name="connsiteY19"/>
                  <a:gd fmla="*/ 2688 w 1944830" name="connsiteX20"/>
                  <a:gd fmla="*/ 1727344 h 3353431" name="connsiteY20"/>
                  <a:gd fmla="*/ 0 w 1944830" name="connsiteX21"/>
                  <a:gd fmla="*/ 1714030 h 3353431" name="connsiteY21"/>
                  <a:gd fmla="*/ 5502 w 1944830" name="connsiteX22"/>
                  <a:gd fmla="*/ 1686779 h 3353431" name="connsiteY22"/>
                  <a:gd fmla="*/ 70010 w 1944830" name="connsiteX23"/>
                  <a:gd fmla="*/ 1644020 h 3353431" name="connsiteY23"/>
                  <a:gd fmla="*/ 972415 w 1944830" name="connsiteX24"/>
                  <a:gd fmla="*/ 0 h 3353431" name="connsiteY24"/>
                  <a:gd fmla="*/ 1739773 w 1944830" name="connsiteX25"/>
                  <a:gd fmla="*/ 767358 h 3353431" name="connsiteY25"/>
                  <a:gd fmla="*/ 1608721 w 1944830" name="connsiteX26"/>
                  <a:gd fmla="*/ 1196395 h 3353431" name="connsiteY26"/>
                  <a:gd fmla="*/ 1601064 w 1944830" name="connsiteX27"/>
                  <a:gd fmla="*/ 1205675 h 3353431" name="connsiteY27"/>
                  <a:gd fmla="*/ 1601064 w 1944830" name="connsiteX28"/>
                  <a:gd fmla="*/ 1527603 h 3353431" name="connsiteY28"/>
                  <a:gd fmla="*/ 1717480 w 1944830" name="connsiteX29"/>
                  <a:gd fmla="*/ 1644019 h 3353431" name="connsiteY29"/>
                  <a:gd fmla="*/ 227350 w 1944830" name="connsiteX30"/>
                  <a:gd fmla="*/ 1644019 h 3353431" name="connsiteY30"/>
                  <a:gd fmla="*/ 343766 w 1944830" name="connsiteX31"/>
                  <a:gd fmla="*/ 1527603 h 3353431" name="connsiteY31"/>
                  <a:gd fmla="*/ 343766 w 1944830" name="connsiteX32"/>
                  <a:gd fmla="*/ 1205675 h 3353431" name="connsiteY32"/>
                  <a:gd fmla="*/ 336110 w 1944830" name="connsiteX33"/>
                  <a:gd fmla="*/ 1196395 h 3353431" name="connsiteY33"/>
                  <a:gd fmla="*/ 205057 w 1944830" name="connsiteX34"/>
                  <a:gd fmla="*/ 767358 h 3353431" name="connsiteY34"/>
                  <a:gd fmla="*/ 972415 w 1944830" name="connsiteX35"/>
                  <a:gd fmla="*/ 0 h 3353431"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3353431" w="1944830">
                    <a:moveTo>
                      <a:pt x="1871315" y="1644019"/>
                    </a:moveTo>
                    <a:cubicBezTo>
                      <a:pt x="1900314" y="1644019"/>
                      <a:pt x="1925196" y="1661650"/>
                      <a:pt x="1935824" y="1686778"/>
                    </a:cubicBezTo>
                    <a:lnTo>
                      <a:pt x="1937726" y="1696198"/>
                    </a:lnTo>
                    <a:lnTo>
                      <a:pt x="1942433" y="1705845"/>
                    </a:lnTo>
                    <a:cubicBezTo>
                      <a:pt x="1947071" y="1723152"/>
                      <a:pt x="1945106" y="1742228"/>
                      <a:pt x="1935440" y="1758971"/>
                    </a:cubicBezTo>
                    <a:lnTo>
                      <a:pt x="1034787" y="3318945"/>
                    </a:lnTo>
                    <a:cubicBezTo>
                      <a:pt x="1023912" y="3337781"/>
                      <a:pt x="1005607" y="3349651"/>
                      <a:pt x="985711" y="3352992"/>
                    </a:cubicBezTo>
                    <a:lnTo>
                      <a:pt x="982199" y="3353068"/>
                    </a:lnTo>
                    <a:lnTo>
                      <a:pt x="981119" y="3353431"/>
                    </a:lnTo>
                    <a:lnTo>
                      <a:pt x="977407" y="3353173"/>
                    </a:lnTo>
                    <a:lnTo>
                      <a:pt x="965502" y="3353431"/>
                    </a:lnTo>
                    <a:lnTo>
                      <a:pt x="961416" y="3352058"/>
                    </a:lnTo>
                    <a:lnTo>
                      <a:pt x="954345" y="3351565"/>
                    </a:lnTo>
                    <a:lnTo>
                      <a:pt x="941921" y="3345502"/>
                    </a:lnTo>
                    <a:lnTo>
                      <a:pt x="939151" y="3344570"/>
                    </a:lnTo>
                    <a:lnTo>
                      <a:pt x="938085" y="3343630"/>
                    </a:lnTo>
                    <a:lnTo>
                      <a:pt x="930224" y="3339794"/>
                    </a:lnTo>
                    <a:cubicBezTo>
                      <a:pt x="922968" y="3334312"/>
                      <a:pt x="916667" y="3327316"/>
                      <a:pt x="911834" y="3318945"/>
                    </a:cubicBezTo>
                    <a:lnTo>
                      <a:pt x="11181" y="1758971"/>
                    </a:lnTo>
                    <a:cubicBezTo>
                      <a:pt x="6348" y="1750599"/>
                      <a:pt x="3440" y="1741645"/>
                      <a:pt x="2320" y="1732620"/>
                    </a:cubicBezTo>
                    <a:lnTo>
                      <a:pt x="2688" y="1727344"/>
                    </a:lnTo>
                    <a:lnTo>
                      <a:pt x="0" y="1714030"/>
                    </a:lnTo>
                    <a:lnTo>
                      <a:pt x="5502" y="1686779"/>
                    </a:lnTo>
                    <a:cubicBezTo>
                      <a:pt x="16130" y="1661651"/>
                      <a:pt x="41011" y="1644020"/>
                      <a:pt x="70010" y="1644020"/>
                    </a:cubicBezTo>
                    <a:close/>
                    <a:moveTo>
                      <a:pt x="972415" y="0"/>
                    </a:moveTo>
                    <a:cubicBezTo>
                      <a:pt x="1396215" y="0"/>
                      <a:pt x="1739773" y="343558"/>
                      <a:pt x="1739773" y="767358"/>
                    </a:cubicBezTo>
                    <a:cubicBezTo>
                      <a:pt x="1739773" y="926283"/>
                      <a:pt x="1691460" y="1073924"/>
                      <a:pt x="1608721" y="1196395"/>
                    </a:cubicBezTo>
                    <a:lnTo>
                      <a:pt x="1601064" y="1205675"/>
                    </a:lnTo>
                    <a:lnTo>
                      <a:pt x="1601064" y="1527603"/>
                    </a:lnTo>
                    <a:cubicBezTo>
                      <a:pt x="1601064" y="1591898"/>
                      <a:pt x="1653185" y="1644019"/>
                      <a:pt x="1717480" y="1644019"/>
                    </a:cubicBezTo>
                    <a:lnTo>
                      <a:pt x="227350" y="1644019"/>
                    </a:lnTo>
                    <a:cubicBezTo>
                      <a:pt x="291645" y="1644019"/>
                      <a:pt x="343766" y="1591898"/>
                      <a:pt x="343766" y="1527603"/>
                    </a:cubicBezTo>
                    <a:lnTo>
                      <a:pt x="343766" y="1205675"/>
                    </a:lnTo>
                    <a:lnTo>
                      <a:pt x="336110" y="1196395"/>
                    </a:lnTo>
                    <a:cubicBezTo>
                      <a:pt x="253370" y="1073924"/>
                      <a:pt x="205057" y="926283"/>
                      <a:pt x="205057" y="767358"/>
                    </a:cubicBezTo>
                    <a:cubicBezTo>
                      <a:pt x="205057" y="343558"/>
                      <a:pt x="548615" y="0"/>
                      <a:pt x="972415" y="0"/>
                    </a:cubicBezTo>
                    <a:close/>
                  </a:path>
                </a:pathLst>
              </a:custGeom>
              <a:solidFill>
                <a:schemeClr val="accent1"/>
              </a:solidFill>
              <a:ln>
                <a:noFill/>
              </a:ln>
              <a:effectLst/>
              <a:scene3d>
                <a:camera prst="orthographicFront"/>
                <a:lightRig dir="t" rig="threePt"/>
              </a:scene3d>
              <a:sp3d prstMaterial="softEdge">
                <a:bevelT h="6350" prst="angle" w="1905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62" name="组合 61"/>
          <p:cNvGrpSpPr/>
          <p:nvPr/>
        </p:nvGrpSpPr>
        <p:grpSpPr>
          <a:xfrm>
            <a:off x="2550217" y="4961779"/>
            <a:ext cx="1650745" cy="880359"/>
            <a:chOff x="7109327" y="3179834"/>
            <a:chExt cx="1565237" cy="834757"/>
          </a:xfrm>
        </p:grpSpPr>
        <p:sp>
          <p:nvSpPr>
            <p:cNvPr id="63" name="文本框 62"/>
            <p:cNvSpPr txBox="1"/>
            <p:nvPr/>
          </p:nvSpPr>
          <p:spPr>
            <a:xfrm>
              <a:off x="7109327" y="3179833"/>
              <a:ext cx="1565237" cy="346814"/>
            </a:xfrm>
            <a:prstGeom prst="rect">
              <a:avLst/>
            </a:prstGeom>
            <a:noFill/>
          </p:spPr>
          <p:txBody>
            <a:bodyPr rtlCol="0" wrap="square">
              <a:spAutoFit/>
            </a:bodyPr>
            <a:lstStyle/>
            <a:p>
              <a:r>
                <a:rPr altLang="en-US" lang="zh-CN">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64" name="文本框 63"/>
            <p:cNvSpPr txBox="1"/>
            <p:nvPr/>
          </p:nvSpPr>
          <p:spPr>
            <a:xfrm>
              <a:off x="7115248" y="3465214"/>
              <a:ext cx="1559316" cy="544064"/>
            </a:xfrm>
            <a:prstGeom prst="rect">
              <a:avLst/>
            </a:prstGeom>
            <a:noFill/>
          </p:spPr>
          <p:txBody>
            <a:bodyPr rtlCol="0" wrap="square">
              <a:spAutoFit/>
            </a:bodyPr>
            <a:lstStyle/>
            <a:p>
              <a:pPr algn="just"/>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点击添加文字说明或复制文本黏贴自此内容要言简意赅</a:t>
              </a:r>
            </a:p>
          </p:txBody>
        </p:sp>
      </p:grpSp>
      <p:grpSp>
        <p:nvGrpSpPr>
          <p:cNvPr id="65" name="组合 64"/>
          <p:cNvGrpSpPr/>
          <p:nvPr/>
        </p:nvGrpSpPr>
        <p:grpSpPr>
          <a:xfrm>
            <a:off x="4590539" y="4961779"/>
            <a:ext cx="1650745" cy="880359"/>
            <a:chOff x="7109327" y="3179834"/>
            <a:chExt cx="1565237" cy="834757"/>
          </a:xfrm>
        </p:grpSpPr>
        <p:sp>
          <p:nvSpPr>
            <p:cNvPr id="66" name="文本框 65"/>
            <p:cNvSpPr txBox="1"/>
            <p:nvPr/>
          </p:nvSpPr>
          <p:spPr>
            <a:xfrm>
              <a:off x="7109328" y="3179833"/>
              <a:ext cx="1565237" cy="346814"/>
            </a:xfrm>
            <a:prstGeom prst="rect">
              <a:avLst/>
            </a:prstGeom>
            <a:noFill/>
          </p:spPr>
          <p:txBody>
            <a:bodyPr rtlCol="0" wrap="square">
              <a:spAutoFit/>
            </a:bodyPr>
            <a:lstStyle/>
            <a:p>
              <a:r>
                <a:rPr altLang="en-US" lang="zh-CN">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67" name="文本框 66"/>
            <p:cNvSpPr txBox="1"/>
            <p:nvPr/>
          </p:nvSpPr>
          <p:spPr>
            <a:xfrm>
              <a:off x="7115248" y="3465214"/>
              <a:ext cx="1559316" cy="544064"/>
            </a:xfrm>
            <a:prstGeom prst="rect">
              <a:avLst/>
            </a:prstGeom>
            <a:noFill/>
          </p:spPr>
          <p:txBody>
            <a:bodyPr rtlCol="0" wrap="square">
              <a:spAutoFit/>
            </a:bodyPr>
            <a:lstStyle/>
            <a:p>
              <a:pPr algn="just"/>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点击添加文字说明或复制文本黏贴自此内容要言简意赅</a:t>
              </a:r>
            </a:p>
          </p:txBody>
        </p:sp>
      </p:grpSp>
      <p:grpSp>
        <p:nvGrpSpPr>
          <p:cNvPr id="68" name="组合 67"/>
          <p:cNvGrpSpPr/>
          <p:nvPr/>
        </p:nvGrpSpPr>
        <p:grpSpPr>
          <a:xfrm>
            <a:off x="6630861" y="4961779"/>
            <a:ext cx="1650745" cy="880359"/>
            <a:chOff x="7109327" y="3179834"/>
            <a:chExt cx="1565237" cy="834757"/>
          </a:xfrm>
        </p:grpSpPr>
        <p:sp>
          <p:nvSpPr>
            <p:cNvPr id="69" name="文本框 68"/>
            <p:cNvSpPr txBox="1"/>
            <p:nvPr/>
          </p:nvSpPr>
          <p:spPr>
            <a:xfrm>
              <a:off x="7109328" y="3179833"/>
              <a:ext cx="1565237" cy="346814"/>
            </a:xfrm>
            <a:prstGeom prst="rect">
              <a:avLst/>
            </a:prstGeom>
            <a:noFill/>
          </p:spPr>
          <p:txBody>
            <a:bodyPr rtlCol="0" wrap="square">
              <a:spAutoFit/>
            </a:bodyPr>
            <a:lstStyle/>
            <a:p>
              <a:r>
                <a:rPr altLang="en-US" lang="zh-CN">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70" name="文本框 69"/>
            <p:cNvSpPr txBox="1"/>
            <p:nvPr/>
          </p:nvSpPr>
          <p:spPr>
            <a:xfrm>
              <a:off x="7115248" y="3465214"/>
              <a:ext cx="1559316" cy="544064"/>
            </a:xfrm>
            <a:prstGeom prst="rect">
              <a:avLst/>
            </a:prstGeom>
            <a:noFill/>
          </p:spPr>
          <p:txBody>
            <a:bodyPr rtlCol="0" wrap="square">
              <a:spAutoFit/>
            </a:bodyPr>
            <a:lstStyle/>
            <a:p>
              <a:pPr algn="just"/>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点击添加文字说明或复制文本黏贴自此内容要言简意赅</a:t>
              </a:r>
            </a:p>
          </p:txBody>
        </p:sp>
      </p:grpSp>
      <p:grpSp>
        <p:nvGrpSpPr>
          <p:cNvPr id="71" name="组合 70"/>
          <p:cNvGrpSpPr/>
          <p:nvPr/>
        </p:nvGrpSpPr>
        <p:grpSpPr>
          <a:xfrm>
            <a:off x="8671182" y="4961779"/>
            <a:ext cx="1650745" cy="880359"/>
            <a:chOff x="7109327" y="3179834"/>
            <a:chExt cx="1565237" cy="834757"/>
          </a:xfrm>
        </p:grpSpPr>
        <p:sp>
          <p:nvSpPr>
            <p:cNvPr id="72" name="文本框 71"/>
            <p:cNvSpPr txBox="1"/>
            <p:nvPr/>
          </p:nvSpPr>
          <p:spPr>
            <a:xfrm>
              <a:off x="7109327" y="3179833"/>
              <a:ext cx="1565237" cy="346814"/>
            </a:xfrm>
            <a:prstGeom prst="rect">
              <a:avLst/>
            </a:prstGeom>
            <a:noFill/>
          </p:spPr>
          <p:txBody>
            <a:bodyPr rtlCol="0" wrap="square">
              <a:spAutoFit/>
            </a:bodyPr>
            <a:lstStyle/>
            <a:p>
              <a:r>
                <a:rPr altLang="en-US" lang="zh-CN">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在此添加标题</a:t>
              </a:r>
            </a:p>
          </p:txBody>
        </p:sp>
        <p:sp>
          <p:nvSpPr>
            <p:cNvPr id="73" name="文本框 72"/>
            <p:cNvSpPr txBox="1"/>
            <p:nvPr/>
          </p:nvSpPr>
          <p:spPr>
            <a:xfrm>
              <a:off x="7115248" y="3465214"/>
              <a:ext cx="1559316" cy="544064"/>
            </a:xfrm>
            <a:prstGeom prst="rect">
              <a:avLst/>
            </a:prstGeom>
            <a:noFill/>
          </p:spPr>
          <p:txBody>
            <a:bodyPr rtlCol="0" wrap="square">
              <a:spAutoFit/>
            </a:bodyPr>
            <a:lstStyle/>
            <a:p>
              <a:pPr algn="just"/>
              <a:r>
                <a:rPr altLang="en-US" lang="zh-CN" sz="1055">
                  <a:solidFill>
                    <a:prstClr val="black">
                      <a:lumMod val="50000"/>
                      <a:lumOff val="50000"/>
                    </a:prstClr>
                  </a:solidFill>
                  <a:latin charset="0" panose="020b0604020202020204" pitchFamily="34" typeface="Arial"/>
                  <a:ea charset="-122" panose="020b0503020204020204" pitchFamily="34" typeface="微软雅黑"/>
                  <a:sym charset="0" panose="020b0604020202020204" pitchFamily="34" typeface="Arial"/>
                </a:rPr>
                <a:t>点击添加文字说明或复制文本黏贴自此内容要言简意赅</a:t>
              </a:r>
            </a:p>
          </p:txBody>
        </p:sp>
      </p:grpSp>
      <p:grpSp>
        <p:nvGrpSpPr>
          <p:cNvPr id="74" name="Group 52"/>
          <p:cNvGrpSpPr>
            <a:grpSpLocks noChangeAspect="1"/>
          </p:cNvGrpSpPr>
          <p:nvPr/>
        </p:nvGrpSpPr>
        <p:grpSpPr>
          <a:xfrm>
            <a:off x="7222474" y="3464829"/>
            <a:ext cx="440730" cy="436932"/>
            <a:chOff x="3783" y="2102"/>
            <a:chExt cx="116" cy="115"/>
          </a:xfrm>
          <a:solidFill>
            <a:schemeClr val="bg1"/>
          </a:solidFill>
          <a:effectLst/>
        </p:grpSpPr>
        <p:sp>
          <p:nvSpPr>
            <p:cNvPr id="75" name="Freeform 53"/>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6" name="Freeform 54"/>
            <p:cNvSpPr>
              <a:spLocks noEditPoints="1"/>
            </p:cNvSpPr>
            <p:nvPr/>
          </p:nvSpPr>
          <p:spPr bwMode="auto">
            <a:xfrm>
              <a:off x="3783" y="2102"/>
              <a:ext cx="116" cy="115"/>
            </a:xfrm>
            <a:custGeom>
              <a:gdLst>
                <a:gd fmla="*/ 23 w 46" name="T0"/>
                <a:gd fmla="*/ 0 h 46" name="T1"/>
                <a:gd fmla="*/ 0 w 46" name="T2"/>
                <a:gd fmla="*/ 23 h 46" name="T3"/>
                <a:gd fmla="*/ 23 w 46" name="T4"/>
                <a:gd fmla="*/ 46 h 46" name="T5"/>
                <a:gd fmla="*/ 46 w 46" name="T6"/>
                <a:gd fmla="*/ 23 h 46" name="T7"/>
                <a:gd fmla="*/ 23 w 46" name="T8"/>
                <a:gd fmla="*/ 0 h 46" name="T9"/>
                <a:gd fmla="*/ 23 w 46" name="T10"/>
                <a:gd fmla="*/ 42 h 46" name="T11"/>
                <a:gd fmla="*/ 5 w 46" name="T12"/>
                <a:gd fmla="*/ 23 h 46" name="T13"/>
                <a:gd fmla="*/ 23 w 46" name="T14"/>
                <a:gd fmla="*/ 4 h 46" name="T15"/>
                <a:gd fmla="*/ 42 w 46" name="T16"/>
                <a:gd fmla="*/ 23 h 46" name="T17"/>
                <a:gd fmla="*/ 23 w 46" name="T18"/>
                <a:gd fmla="*/ 42 h 4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6" w="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7" name="Freeform 55"/>
            <p:cNvSpPr/>
            <p:nvPr/>
          </p:nvSpPr>
          <p:spPr bwMode="auto">
            <a:xfrm>
              <a:off x="3839" y="2115"/>
              <a:ext cx="7" cy="10"/>
            </a:xfrm>
            <a:custGeom>
              <a:gdLst>
                <a:gd fmla="*/ 1 w 3" name="T0"/>
                <a:gd fmla="*/ 4 h 4" name="T1"/>
                <a:gd fmla="*/ 1 w 3" name="T2"/>
                <a:gd fmla="*/ 4 h 4" name="T3"/>
                <a:gd fmla="*/ 3 w 3" name="T4"/>
                <a:gd fmla="*/ 3 h 4" name="T5"/>
                <a:gd fmla="*/ 3 w 3" name="T6"/>
                <a:gd fmla="*/ 0 h 4" name="T7"/>
                <a:gd fmla="*/ 1 w 3" name="T8"/>
                <a:gd fmla="*/ 0 h 4" name="T9"/>
                <a:gd fmla="*/ 0 w 3" name="T10"/>
                <a:gd fmla="*/ 0 h 4" name="T11"/>
                <a:gd fmla="*/ 0 w 3" name="T12"/>
                <a:gd fmla="*/ 3 h 4" name="T13"/>
                <a:gd fmla="*/ 1 w 3" name="T14"/>
                <a:gd fmla="*/ 4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8" name="Freeform 56"/>
            <p:cNvSpPr/>
            <p:nvPr/>
          </p:nvSpPr>
          <p:spPr bwMode="auto">
            <a:xfrm>
              <a:off x="3839" y="2195"/>
              <a:ext cx="7" cy="10"/>
            </a:xfrm>
            <a:custGeom>
              <a:gdLst>
                <a:gd fmla="*/ 1 w 3" name="T0"/>
                <a:gd fmla="*/ 0 h 4" name="T1"/>
                <a:gd fmla="*/ 1 w 3" name="T2"/>
                <a:gd fmla="*/ 0 h 4" name="T3"/>
                <a:gd fmla="*/ 0 w 3" name="T4"/>
                <a:gd fmla="*/ 1 h 4" name="T5"/>
                <a:gd fmla="*/ 0 w 3" name="T6"/>
                <a:gd fmla="*/ 4 h 4" name="T7"/>
                <a:gd fmla="*/ 1 w 3" name="T8"/>
                <a:gd fmla="*/ 4 h 4" name="T9"/>
                <a:gd fmla="*/ 3 w 3" name="T10"/>
                <a:gd fmla="*/ 4 h 4" name="T11"/>
                <a:gd fmla="*/ 3 w 3" name="T12"/>
                <a:gd fmla="*/ 1 h 4" name="T13"/>
                <a:gd fmla="*/ 1 w 3"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3">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79" name="Freeform 57"/>
            <p:cNvSpPr/>
            <p:nvPr/>
          </p:nvSpPr>
          <p:spPr bwMode="auto">
            <a:xfrm>
              <a:off x="3796" y="2155"/>
              <a:ext cx="10" cy="10"/>
            </a:xfrm>
            <a:custGeom>
              <a:gdLst>
                <a:gd fmla="*/ 3 w 4" name="T0"/>
                <a:gd fmla="*/ 0 h 4" name="T1"/>
                <a:gd fmla="*/ 0 w 4" name="T2"/>
                <a:gd fmla="*/ 0 h 4" name="T3"/>
                <a:gd fmla="*/ 0 w 4" name="T4"/>
                <a:gd fmla="*/ 2 h 4" name="T5"/>
                <a:gd fmla="*/ 0 w 4" name="T6"/>
                <a:gd fmla="*/ 4 h 4" name="T7"/>
                <a:gd fmla="*/ 3 w 4" name="T8"/>
                <a:gd fmla="*/ 4 h 4" name="T9"/>
                <a:gd fmla="*/ 4 w 4" name="T10"/>
                <a:gd fmla="*/ 2 h 4" name="T11"/>
                <a:gd fmla="*/ 4 w 4" name="T12"/>
                <a:gd fmla="*/ 2 h 4" name="T13"/>
                <a:gd fmla="*/ 3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0" name="Freeform 58"/>
            <p:cNvSpPr/>
            <p:nvPr/>
          </p:nvSpPr>
          <p:spPr bwMode="auto">
            <a:xfrm>
              <a:off x="3877" y="2155"/>
              <a:ext cx="10" cy="10"/>
            </a:xfrm>
            <a:custGeom>
              <a:gdLst>
                <a:gd fmla="*/ 4 w 4" name="T0"/>
                <a:gd fmla="*/ 0 h 4" name="T1"/>
                <a:gd fmla="*/ 2 w 4" name="T2"/>
                <a:gd fmla="*/ 0 h 4" name="T3"/>
                <a:gd fmla="*/ 0 w 4" name="T4"/>
                <a:gd fmla="*/ 2 h 4" name="T5"/>
                <a:gd fmla="*/ 0 w 4" name="T6"/>
                <a:gd fmla="*/ 2 h 4" name="T7"/>
                <a:gd fmla="*/ 2 w 4" name="T8"/>
                <a:gd fmla="*/ 4 h 4" name="T9"/>
                <a:gd fmla="*/ 4 w 4" name="T10"/>
                <a:gd fmla="*/ 4 h 4" name="T11"/>
                <a:gd fmla="*/ 4 w 4" name="T12"/>
                <a:gd fmla="*/ 2 h 4" name="T13"/>
                <a:gd fmla="*/ 4 w 4" name="T14"/>
                <a:gd fmla="*/ 0 h 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 w="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1" name="Freeform 59"/>
            <p:cNvSpPr/>
            <p:nvPr/>
          </p:nvSpPr>
          <p:spPr bwMode="auto">
            <a:xfrm>
              <a:off x="3813" y="2127"/>
              <a:ext cx="33" cy="38"/>
            </a:xfrm>
            <a:custGeom>
              <a:gdLst>
                <a:gd fmla="*/ 11 w 13" name="T0"/>
                <a:gd fmla="*/ 0 h 15" name="T1"/>
                <a:gd fmla="*/ 10 w 13" name="T2"/>
                <a:gd fmla="*/ 2 h 15" name="T3"/>
                <a:gd fmla="*/ 10 w 13" name="T4"/>
                <a:gd fmla="*/ 11 h 15" name="T5"/>
                <a:gd fmla="*/ 9 w 13" name="T6"/>
                <a:gd fmla="*/ 12 h 15" name="T7"/>
                <a:gd fmla="*/ 2 w 13" name="T8"/>
                <a:gd fmla="*/ 12 h 15" name="T9"/>
                <a:gd fmla="*/ 0 w 13" name="T10"/>
                <a:gd fmla="*/ 14 h 15" name="T11"/>
                <a:gd fmla="*/ 2 w 13" name="T12"/>
                <a:gd fmla="*/ 15 h 15" name="T13"/>
                <a:gd fmla="*/ 11 w 13" name="T14"/>
                <a:gd fmla="*/ 15 h 15" name="T15"/>
                <a:gd fmla="*/ 12 w 13" name="T16"/>
                <a:gd fmla="*/ 15 h 15" name="T17"/>
                <a:gd fmla="*/ 12 w 13" name="T18"/>
                <a:gd fmla="*/ 15 h 15" name="T19"/>
                <a:gd fmla="*/ 13 w 13" name="T20"/>
                <a:gd fmla="*/ 13 h 15" name="T21"/>
                <a:gd fmla="*/ 13 w 13" name="T22"/>
                <a:gd fmla="*/ 2 h 15" name="T23"/>
                <a:gd fmla="*/ 11 w 13" name="T24"/>
                <a:gd fmla="*/ 0 h 1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 w="13">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82" name="Group 41"/>
          <p:cNvGrpSpPr>
            <a:grpSpLocks noChangeAspect="1"/>
          </p:cNvGrpSpPr>
          <p:nvPr/>
        </p:nvGrpSpPr>
        <p:grpSpPr>
          <a:xfrm>
            <a:off x="3187384" y="3440762"/>
            <a:ext cx="403201" cy="485062"/>
            <a:chOff x="3783" y="2089"/>
            <a:chExt cx="116" cy="142"/>
          </a:xfrm>
          <a:solidFill>
            <a:schemeClr val="bg1"/>
          </a:solidFill>
          <a:effectLst/>
        </p:grpSpPr>
        <p:sp>
          <p:nvSpPr>
            <p:cNvPr id="84" name="Freeform 42"/>
            <p:cNvSpPr/>
            <p:nvPr/>
          </p:nvSpPr>
          <p:spPr bwMode="auto">
            <a:xfrm>
              <a:off x="3791" y="2221"/>
              <a:ext cx="20" cy="10"/>
            </a:xfrm>
            <a:custGeom>
              <a:gdLst>
                <a:gd fmla="*/ 8 w 8" name="T0"/>
                <a:gd fmla="*/ 0 h 4" name="T1"/>
                <a:gd fmla="*/ 1 w 8" name="T2"/>
                <a:gd fmla="*/ 0 h 4" name="T3"/>
                <a:gd fmla="*/ 0 w 8" name="T4"/>
                <a:gd fmla="*/ 0 h 4" name="T5"/>
                <a:gd fmla="*/ 0 w 8" name="T6"/>
                <a:gd fmla="*/ 4 h 4" name="T7"/>
                <a:gd fmla="*/ 1 w 8" name="T8"/>
                <a:gd fmla="*/ 4 h 4" name="T9"/>
                <a:gd fmla="*/ 8 w 8" name="T10"/>
                <a:gd fmla="*/ 4 h 4" name="T11"/>
                <a:gd fmla="*/ 8 w 8" name="T12"/>
                <a:gd fmla="*/ 4 h 4" name="T13"/>
                <a:gd fmla="*/ 8 w 8" name="T14"/>
                <a:gd fmla="*/ 0 h 4" name="T15"/>
                <a:gd fmla="*/ 8 w 8" name="T16"/>
                <a:gd fmla="*/ 0 h 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 w="8">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5" name="Freeform 43"/>
            <p:cNvSpPr/>
            <p:nvPr/>
          </p:nvSpPr>
          <p:spPr bwMode="auto">
            <a:xfrm>
              <a:off x="3818" y="2208"/>
              <a:ext cx="23" cy="23"/>
            </a:xfrm>
            <a:custGeom>
              <a:gdLst>
                <a:gd fmla="*/ 8 w 9" name="T0"/>
                <a:gd fmla="*/ 0 h 9" name="T1"/>
                <a:gd fmla="*/ 1 w 9" name="T2"/>
                <a:gd fmla="*/ 0 h 9" name="T3"/>
                <a:gd fmla="*/ 0 w 9" name="T4"/>
                <a:gd fmla="*/ 1 h 9" name="T5"/>
                <a:gd fmla="*/ 0 w 9" name="T6"/>
                <a:gd fmla="*/ 9 h 9" name="T7"/>
                <a:gd fmla="*/ 1 w 9" name="T8"/>
                <a:gd fmla="*/ 9 h 9" name="T9"/>
                <a:gd fmla="*/ 8 w 9" name="T10"/>
                <a:gd fmla="*/ 9 h 9" name="T11"/>
                <a:gd fmla="*/ 9 w 9" name="T12"/>
                <a:gd fmla="*/ 9 h 9" name="T13"/>
                <a:gd fmla="*/ 9 w 9" name="T14"/>
                <a:gd fmla="*/ 1 h 9" name="T15"/>
                <a:gd fmla="*/ 8 w 9" name="T16"/>
                <a:gd fmla="*/ 0 h 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 w="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6" name="Freeform 44"/>
            <p:cNvSpPr/>
            <p:nvPr/>
          </p:nvSpPr>
          <p:spPr bwMode="auto">
            <a:xfrm>
              <a:off x="3849" y="2184"/>
              <a:ext cx="20" cy="47"/>
            </a:xfrm>
            <a:custGeom>
              <a:gdLst>
                <a:gd fmla="*/ 7 w 8" name="T0"/>
                <a:gd fmla="*/ 0 h 19" name="T1"/>
                <a:gd fmla="*/ 0 w 8" name="T2"/>
                <a:gd fmla="*/ 0 h 19" name="T3"/>
                <a:gd fmla="*/ 0 w 8" name="T4"/>
                <a:gd fmla="*/ 1 h 19" name="T5"/>
                <a:gd fmla="*/ 0 w 8" name="T6"/>
                <a:gd fmla="*/ 19 h 19" name="T7"/>
                <a:gd fmla="*/ 0 w 8" name="T8"/>
                <a:gd fmla="*/ 19 h 19" name="T9"/>
                <a:gd fmla="*/ 7 w 8" name="T10"/>
                <a:gd fmla="*/ 19 h 19" name="T11"/>
                <a:gd fmla="*/ 8 w 8" name="T12"/>
                <a:gd fmla="*/ 19 h 19" name="T13"/>
                <a:gd fmla="*/ 8 w 8" name="T14"/>
                <a:gd fmla="*/ 1 h 19" name="T15"/>
                <a:gd fmla="*/ 7 w 8" name="T16"/>
                <a:gd fmla="*/ 0 h 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 w="8">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7" name="Freeform 45"/>
            <p:cNvSpPr/>
            <p:nvPr/>
          </p:nvSpPr>
          <p:spPr bwMode="auto">
            <a:xfrm>
              <a:off x="3877" y="2161"/>
              <a:ext cx="22" cy="70"/>
            </a:xfrm>
            <a:custGeom>
              <a:gdLst>
                <a:gd fmla="*/ 8 w 9" name="T0"/>
                <a:gd fmla="*/ 0 h 28" name="T1"/>
                <a:gd fmla="*/ 1 w 9" name="T2"/>
                <a:gd fmla="*/ 0 h 28" name="T3"/>
                <a:gd fmla="*/ 0 w 9" name="T4"/>
                <a:gd fmla="*/ 1 h 28" name="T5"/>
                <a:gd fmla="*/ 0 w 9" name="T6"/>
                <a:gd fmla="*/ 28 h 28" name="T7"/>
                <a:gd fmla="*/ 1 w 9" name="T8"/>
                <a:gd fmla="*/ 28 h 28" name="T9"/>
                <a:gd fmla="*/ 8 w 9" name="T10"/>
                <a:gd fmla="*/ 28 h 28" name="T11"/>
                <a:gd fmla="*/ 9 w 9" name="T12"/>
                <a:gd fmla="*/ 28 h 28" name="T13"/>
                <a:gd fmla="*/ 9 w 9" name="T14"/>
                <a:gd fmla="*/ 1 h 28" name="T15"/>
                <a:gd fmla="*/ 8 w 9" name="T16"/>
                <a:gd fmla="*/ 0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9">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8" name="Freeform 46"/>
            <p:cNvSpPr/>
            <p:nvPr/>
          </p:nvSpPr>
          <p:spPr bwMode="auto">
            <a:xfrm>
              <a:off x="3821" y="2089"/>
              <a:ext cx="23" cy="27"/>
            </a:xfrm>
            <a:custGeom>
              <a:gdLst>
                <a:gd fmla="*/ 5 w 9" name="T0"/>
                <a:gd fmla="*/ 10 h 11" name="T1"/>
                <a:gd fmla="*/ 8 w 9" name="T2"/>
                <a:gd fmla="*/ 4 h 11" name="T3"/>
                <a:gd fmla="*/ 5 w 9" name="T4"/>
                <a:gd fmla="*/ 0 h 11" name="T5"/>
                <a:gd fmla="*/ 0 w 9" name="T6"/>
                <a:gd fmla="*/ 4 h 11" name="T7"/>
                <a:gd fmla="*/ 5 w 9" name="T8"/>
                <a:gd fmla="*/ 10 h 11" name="T9"/>
              </a:gdLst>
              <a:cxnLst>
                <a:cxn ang="0">
                  <a:pos x="T0" y="T1"/>
                </a:cxn>
                <a:cxn ang="0">
                  <a:pos x="T2" y="T3"/>
                </a:cxn>
                <a:cxn ang="0">
                  <a:pos x="T4" y="T5"/>
                </a:cxn>
                <a:cxn ang="0">
                  <a:pos x="T6" y="T7"/>
                </a:cxn>
                <a:cxn ang="0">
                  <a:pos x="T8" y="T9"/>
                </a:cxn>
              </a:cxnLst>
              <a:rect b="b" l="0" r="r" t="0"/>
              <a:pathLst>
                <a:path h="11" w="9">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89" name="Freeform 47"/>
            <p:cNvSpPr/>
            <p:nvPr/>
          </p:nvSpPr>
          <p:spPr bwMode="auto">
            <a:xfrm>
              <a:off x="3785" y="2164"/>
              <a:ext cx="36" cy="44"/>
            </a:xfrm>
            <a:custGeom>
              <a:gdLst>
                <a:gd fmla="*/ 12 w 14" name="T0"/>
                <a:gd fmla="*/ 1 h 18" name="T1"/>
                <a:gd fmla="*/ 10 w 14" name="T2"/>
                <a:gd fmla="*/ 0 h 18" name="T3"/>
                <a:gd fmla="*/ 8 w 14" name="T4"/>
                <a:gd fmla="*/ 6 h 18" name="T5"/>
                <a:gd fmla="*/ 1 w 14" name="T6"/>
                <a:gd fmla="*/ 14 h 18" name="T7"/>
                <a:gd fmla="*/ 1 w 14" name="T8"/>
                <a:gd fmla="*/ 17 h 18" name="T9"/>
                <a:gd fmla="*/ 4 w 14" name="T10"/>
                <a:gd fmla="*/ 17 h 18" name="T11"/>
                <a:gd fmla="*/ 12 w 14" name="T12"/>
                <a:gd fmla="*/ 9 h 18" name="T13"/>
                <a:gd fmla="*/ 13 w 14" name="T14"/>
                <a:gd fmla="*/ 8 h 18" name="T15"/>
                <a:gd fmla="*/ 14 w 14" name="T16"/>
                <a:gd fmla="*/ 3 h 18" name="T17"/>
                <a:gd fmla="*/ 12 w 14" name="T18"/>
                <a:gd fmla="*/ 1 h 1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 w="14">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0" name="Freeform 48"/>
            <p:cNvSpPr/>
            <p:nvPr/>
          </p:nvSpPr>
          <p:spPr bwMode="auto">
            <a:xfrm>
              <a:off x="3836" y="2116"/>
              <a:ext cx="33" cy="20"/>
            </a:xfrm>
            <a:custGeom>
              <a:gdLst>
                <a:gd fmla="*/ 6 w 13" name="T0"/>
                <a:gd fmla="*/ 8 h 8" name="T1"/>
                <a:gd fmla="*/ 12 w 13" name="T2"/>
                <a:gd fmla="*/ 4 h 8" name="T3"/>
                <a:gd fmla="*/ 12 w 13" name="T4"/>
                <a:gd fmla="*/ 1 h 8" name="T5"/>
                <a:gd fmla="*/ 10 w 13" name="T6"/>
                <a:gd fmla="*/ 1 h 8" name="T7"/>
                <a:gd fmla="*/ 5 w 13" name="T8"/>
                <a:gd fmla="*/ 4 h 8" name="T9"/>
                <a:gd fmla="*/ 1 w 13" name="T10"/>
                <a:gd fmla="*/ 3 h 8" name="T11"/>
                <a:gd fmla="*/ 1 w 13" name="T12"/>
                <a:gd fmla="*/ 5 h 8" name="T13"/>
                <a:gd fmla="*/ 0 w 13" name="T14"/>
                <a:gd fmla="*/ 7 h 8" name="T15"/>
                <a:gd fmla="*/ 5 w 13" name="T16"/>
                <a:gd fmla="*/ 8 h 8" name="T17"/>
                <a:gd fmla="*/ 6 w 13" name="T18"/>
                <a:gd fmla="*/ 8 h 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 w="13">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1" name="Freeform 49"/>
            <p:cNvSpPr/>
            <p:nvPr/>
          </p:nvSpPr>
          <p:spPr bwMode="auto">
            <a:xfrm>
              <a:off x="3783" y="2116"/>
              <a:ext cx="58" cy="87"/>
            </a:xfrm>
            <a:custGeom>
              <a:gdLst>
                <a:gd fmla="*/ 18 w 23" name="T0"/>
                <a:gd fmla="*/ 17 h 35" name="T1"/>
                <a:gd fmla="*/ 21 w 23" name="T2"/>
                <a:gd fmla="*/ 5 h 35" name="T3"/>
                <a:gd fmla="*/ 21 w 23" name="T4"/>
                <a:gd fmla="*/ 2 h 35" name="T5"/>
                <a:gd fmla="*/ 20 w 23" name="T6"/>
                <a:gd fmla="*/ 2 h 35" name="T7"/>
                <a:gd fmla="*/ 19 w 23" name="T8"/>
                <a:gd fmla="*/ 7 h 35" name="T9"/>
                <a:gd fmla="*/ 20 w 23" name="T10"/>
                <a:gd fmla="*/ 3 h 35" name="T11"/>
                <a:gd fmla="*/ 20 w 23" name="T12"/>
                <a:gd fmla="*/ 2 h 35" name="T13"/>
                <a:gd fmla="*/ 20 w 23" name="T14"/>
                <a:gd fmla="*/ 1 h 35" name="T15"/>
                <a:gd fmla="*/ 19 w 23" name="T16"/>
                <a:gd fmla="*/ 1 h 35" name="T17"/>
                <a:gd fmla="*/ 18 w 23" name="T18"/>
                <a:gd fmla="*/ 2 h 35" name="T19"/>
                <a:gd fmla="*/ 19 w 23" name="T20"/>
                <a:gd fmla="*/ 3 h 35" name="T21"/>
                <a:gd fmla="*/ 18 w 23" name="T22"/>
                <a:gd fmla="*/ 6 h 35" name="T23"/>
                <a:gd fmla="*/ 17 w 23" name="T24"/>
                <a:gd fmla="*/ 0 h 35" name="T25"/>
                <a:gd fmla="*/ 17 w 23" name="T26"/>
                <a:gd fmla="*/ 0 h 35" name="T27"/>
                <a:gd fmla="*/ 17 w 23" name="T28"/>
                <a:gd fmla="*/ 0 h 35" name="T29"/>
                <a:gd fmla="*/ 15 w 23" name="T30"/>
                <a:gd fmla="*/ 0 h 35" name="T31"/>
                <a:gd fmla="*/ 8 w 23" name="T32"/>
                <a:gd fmla="*/ 0 h 35" name="T33"/>
                <a:gd fmla="*/ 1 w 23" name="T34"/>
                <a:gd fmla="*/ 5 h 35" name="T35"/>
                <a:gd fmla="*/ 1 w 23" name="T36"/>
                <a:gd fmla="*/ 8 h 35" name="T37"/>
                <a:gd fmla="*/ 4 w 23" name="T38"/>
                <a:gd fmla="*/ 8 h 35" name="T39"/>
                <a:gd fmla="*/ 4 w 23" name="T40"/>
                <a:gd fmla="*/ 8 h 35" name="T41"/>
                <a:gd fmla="*/ 9 w 23" name="T42"/>
                <a:gd fmla="*/ 4 h 35" name="T43"/>
                <a:gd fmla="*/ 13 w 23" name="T44"/>
                <a:gd fmla="*/ 4 h 35" name="T45"/>
                <a:gd fmla="*/ 12 w 23" name="T46"/>
                <a:gd fmla="*/ 4 h 35" name="T47"/>
                <a:gd fmla="*/ 9 w 23" name="T48"/>
                <a:gd fmla="*/ 15 h 35" name="T49"/>
                <a:gd fmla="*/ 10 w 23" name="T50"/>
                <a:gd fmla="*/ 16 h 35" name="T51"/>
                <a:gd fmla="*/ 14 w 23" name="T52"/>
                <a:gd fmla="*/ 20 h 35" name="T53"/>
                <a:gd fmla="*/ 18 w 23" name="T54"/>
                <a:gd fmla="*/ 24 h 35" name="T55"/>
                <a:gd fmla="*/ 17 w 23" name="T56"/>
                <a:gd fmla="*/ 32 h 35" name="T57"/>
                <a:gd fmla="*/ 19 w 23" name="T58"/>
                <a:gd fmla="*/ 35 h 35" name="T59"/>
                <a:gd fmla="*/ 22 w 23" name="T60"/>
                <a:gd fmla="*/ 33 h 35" name="T61"/>
                <a:gd fmla="*/ 23 w 23" name="T62"/>
                <a:gd fmla="*/ 24 h 35" name="T63"/>
                <a:gd fmla="*/ 23 w 23" name="T64"/>
                <a:gd fmla="*/ 22 h 35" name="T65"/>
                <a:gd fmla="*/ 18 w 23" name="T66"/>
                <a:gd fmla="*/ 17 h 3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5" w="23">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2" name="Group 62"/>
          <p:cNvGrpSpPr>
            <a:grpSpLocks noChangeAspect="1"/>
          </p:cNvGrpSpPr>
          <p:nvPr/>
        </p:nvGrpSpPr>
        <p:grpSpPr>
          <a:xfrm>
            <a:off x="5200360" y="3511188"/>
            <a:ext cx="431104" cy="344215"/>
            <a:chOff x="3775" y="2110"/>
            <a:chExt cx="129" cy="103"/>
          </a:xfrm>
          <a:solidFill>
            <a:schemeClr val="bg1"/>
          </a:solidFill>
          <a:effectLst/>
        </p:grpSpPr>
        <p:sp>
          <p:nvSpPr>
            <p:cNvPr id="93" name="Freeform 63"/>
            <p:cNvSpPr/>
            <p:nvPr/>
          </p:nvSpPr>
          <p:spPr bwMode="auto">
            <a:xfrm>
              <a:off x="3775" y="2177"/>
              <a:ext cx="40" cy="36"/>
            </a:xfrm>
            <a:custGeom>
              <a:gdLst>
                <a:gd fmla="*/ 5 w 16" name="T0"/>
                <a:gd fmla="*/ 0 h 14" name="T1"/>
                <a:gd fmla="*/ 0 w 16" name="T2"/>
                <a:gd fmla="*/ 4 h 14" name="T3"/>
                <a:gd fmla="*/ 10 w 16" name="T4"/>
                <a:gd fmla="*/ 14 h 14" name="T5"/>
                <a:gd fmla="*/ 16 w 16" name="T6"/>
                <a:gd fmla="*/ 9 h 14" name="T7"/>
                <a:gd fmla="*/ 5 w 16" name="T8"/>
                <a:gd fmla="*/ 0 h 14" name="T9"/>
              </a:gdLst>
              <a:cxnLst>
                <a:cxn ang="0">
                  <a:pos x="T0" y="T1"/>
                </a:cxn>
                <a:cxn ang="0">
                  <a:pos x="T2" y="T3"/>
                </a:cxn>
                <a:cxn ang="0">
                  <a:pos x="T4" y="T5"/>
                </a:cxn>
                <a:cxn ang="0">
                  <a:pos x="T6" y="T7"/>
                </a:cxn>
                <a:cxn ang="0">
                  <a:pos x="T8" y="T9"/>
                </a:cxn>
              </a:cxnLst>
              <a:rect b="b" l="0" r="r" t="0"/>
              <a:pathLst>
                <a:path h="14" w="16">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4" name="Freeform 64"/>
            <p:cNvSpPr/>
            <p:nvPr/>
          </p:nvSpPr>
          <p:spPr bwMode="auto">
            <a:xfrm>
              <a:off x="3795" y="2156"/>
              <a:ext cx="109" cy="41"/>
            </a:xfrm>
            <a:custGeom>
              <a:gdLst>
                <a:gd fmla="*/ 37 w 44" name="T0"/>
                <a:gd fmla="*/ 4 h 16" name="T1"/>
                <a:gd fmla="*/ 29 w 44" name="T2"/>
                <a:gd fmla="*/ 9 h 16" name="T3"/>
                <a:gd fmla="*/ 18 w 44" name="T4"/>
                <a:gd fmla="*/ 8 h 16" name="T5"/>
                <a:gd fmla="*/ 25 w 44" name="T6"/>
                <a:gd fmla="*/ 7 h 16" name="T7"/>
                <a:gd fmla="*/ 31 w 44" name="T8"/>
                <a:gd fmla="*/ 2 h 16" name="T9"/>
                <a:gd fmla="*/ 20 w 44" name="T10"/>
                <a:gd fmla="*/ 2 h 16" name="T11"/>
                <a:gd fmla="*/ 9 w 44" name="T12"/>
                <a:gd fmla="*/ 2 h 16" name="T13"/>
                <a:gd fmla="*/ 0 w 44" name="T14"/>
                <a:gd fmla="*/ 7 h 16" name="T15"/>
                <a:gd fmla="*/ 9 w 44" name="T16"/>
                <a:gd fmla="*/ 16 h 16" name="T17"/>
                <a:gd fmla="*/ 13 w 44" name="T18"/>
                <a:gd fmla="*/ 14 h 16" name="T19"/>
                <a:gd fmla="*/ 29 w 44" name="T20"/>
                <a:gd fmla="*/ 14 h 16" name="T21"/>
                <a:gd fmla="*/ 44 w 44" name="T22"/>
                <a:gd fmla="*/ 2 h 16" name="T23"/>
                <a:gd fmla="*/ 37 w 44" name="T24"/>
                <a:gd fmla="*/ 4 h 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6" w="44">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5" name="Freeform 65"/>
            <p:cNvSpPr>
              <a:spLocks noEditPoints="1"/>
            </p:cNvSpPr>
            <p:nvPr/>
          </p:nvSpPr>
          <p:spPr bwMode="auto">
            <a:xfrm>
              <a:off x="3810" y="2110"/>
              <a:ext cx="94" cy="41"/>
            </a:xfrm>
            <a:custGeom>
              <a:gdLst>
                <a:gd fmla="*/ 38 w 38" name="T0"/>
                <a:gd fmla="*/ 0 h 16" name="T1"/>
                <a:gd fmla="*/ 34 w 38" name="T2"/>
                <a:gd fmla="*/ 0 h 16" name="T3"/>
                <a:gd fmla="*/ 34 w 38" name="T4"/>
                <a:gd fmla="*/ 6 h 16" name="T5"/>
                <a:gd fmla="*/ 32 w 38" name="T6"/>
                <a:gd fmla="*/ 6 h 16" name="T7"/>
                <a:gd fmla="*/ 32 w 38" name="T8"/>
                <a:gd fmla="*/ 0 h 16" name="T9"/>
                <a:gd fmla="*/ 28 w 38" name="T10"/>
                <a:gd fmla="*/ 0 h 16" name="T11"/>
                <a:gd fmla="*/ 28 w 38" name="T12"/>
                <a:gd fmla="*/ 6 h 16" name="T13"/>
                <a:gd fmla="*/ 12 w 38" name="T14"/>
                <a:gd fmla="*/ 6 h 16" name="T15"/>
                <a:gd fmla="*/ 12 w 38" name="T16"/>
                <a:gd fmla="*/ 3 h 16" name="T17"/>
                <a:gd fmla="*/ 12 w 38" name="T18"/>
                <a:gd fmla="*/ 1 h 16" name="T19"/>
                <a:gd fmla="*/ 11 w 38" name="T20"/>
                <a:gd fmla="*/ 0 h 16" name="T21"/>
                <a:gd fmla="*/ 9 w 38" name="T22"/>
                <a:gd fmla="*/ 0 h 16" name="T23"/>
                <a:gd fmla="*/ 3 w 38" name="T24"/>
                <a:gd fmla="*/ 0 h 16" name="T25"/>
                <a:gd fmla="*/ 1 w 38" name="T26"/>
                <a:gd fmla="*/ 0 h 16" name="T27"/>
                <a:gd fmla="*/ 0 w 38" name="T28"/>
                <a:gd fmla="*/ 2 h 16" name="T29"/>
                <a:gd fmla="*/ 0 w 38" name="T30"/>
                <a:gd fmla="*/ 3 h 16" name="T31"/>
                <a:gd fmla="*/ 0 w 38" name="T32"/>
                <a:gd fmla="*/ 13 h 16" name="T33"/>
                <a:gd fmla="*/ 0 w 38" name="T34"/>
                <a:gd fmla="*/ 15 h 16" name="T35"/>
                <a:gd fmla="*/ 2 w 38" name="T36"/>
                <a:gd fmla="*/ 16 h 16" name="T37"/>
                <a:gd fmla="*/ 3 w 38" name="T38"/>
                <a:gd fmla="*/ 16 h 16" name="T39"/>
                <a:gd fmla="*/ 9 w 38" name="T40"/>
                <a:gd fmla="*/ 16 h 16" name="T41"/>
                <a:gd fmla="*/ 11 w 38" name="T42"/>
                <a:gd fmla="*/ 16 h 16" name="T43"/>
                <a:gd fmla="*/ 12 w 38" name="T44"/>
                <a:gd fmla="*/ 14 h 16" name="T45"/>
                <a:gd fmla="*/ 12 w 38" name="T46"/>
                <a:gd fmla="*/ 13 h 16" name="T47"/>
                <a:gd fmla="*/ 12 w 38" name="T48"/>
                <a:gd fmla="*/ 10 h 16" name="T49"/>
                <a:gd fmla="*/ 38 w 38" name="T50"/>
                <a:gd fmla="*/ 10 h 16" name="T51"/>
                <a:gd fmla="*/ 38 w 38" name="T52"/>
                <a:gd fmla="*/ 0 h 16" name="T53"/>
                <a:gd fmla="*/ 3 w 38" name="T54"/>
                <a:gd fmla="*/ 3 h 16" name="T55"/>
                <a:gd fmla="*/ 9 w 38" name="T56"/>
                <a:gd fmla="*/ 3 h 16" name="T57"/>
                <a:gd fmla="*/ 9 w 38" name="T58"/>
                <a:gd fmla="*/ 13 h 16" name="T59"/>
                <a:gd fmla="*/ 3 w 38" name="T60"/>
                <a:gd fmla="*/ 13 h 16" name="T61"/>
                <a:gd fmla="*/ 3 w 38"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38">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w="9525">
                  <a:solidFill>
                    <a:srgbClr val="000000"/>
                  </a:solidFill>
                  <a:round/>
                  <a:headEnd/>
                  <a:tailEnd/>
                </a14:hiddenLine>
              </a:ext>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6" name="组合 95"/>
          <p:cNvGrpSpPr/>
          <p:nvPr/>
        </p:nvGrpSpPr>
        <p:grpSpPr>
          <a:xfrm>
            <a:off x="9249004" y="3470588"/>
            <a:ext cx="441526" cy="425412"/>
            <a:chOff x="6105730" y="1273212"/>
            <a:chExt cx="506571" cy="488084"/>
          </a:xfrm>
          <a:solidFill>
            <a:schemeClr val="bg1"/>
          </a:solidFill>
        </p:grpSpPr>
        <p:sp>
          <p:nvSpPr>
            <p:cNvPr id="97" name="Freeform 69"/>
            <p:cNvSpPr/>
            <p:nvPr/>
          </p:nvSpPr>
          <p:spPr bwMode="auto">
            <a:xfrm>
              <a:off x="6105730" y="1624485"/>
              <a:ext cx="506571" cy="136811"/>
            </a:xfrm>
            <a:custGeom>
              <a:gdLst>
                <a:gd fmla="*/ 52 w 55" name="T0"/>
                <a:gd fmla="*/ 6 h 15" name="T1"/>
                <a:gd fmla="*/ 38 w 55" name="T2"/>
                <a:gd fmla="*/ 6 h 15" name="T3"/>
                <a:gd fmla="*/ 37 w 55" name="T4"/>
                <a:gd fmla="*/ 6 h 15" name="T5"/>
                <a:gd fmla="*/ 37 w 55" name="T6"/>
                <a:gd fmla="*/ 3 h 15" name="T7"/>
                <a:gd fmla="*/ 37 w 55" name="T8"/>
                <a:gd fmla="*/ 1 h 15" name="T9"/>
                <a:gd fmla="*/ 35 w 55" name="T10"/>
                <a:gd fmla="*/ 0 h 15" name="T11"/>
                <a:gd fmla="*/ 20 w 55" name="T12"/>
                <a:gd fmla="*/ 0 h 15" name="T13"/>
                <a:gd fmla="*/ 18 w 55" name="T14"/>
                <a:gd fmla="*/ 3 h 15" name="T15"/>
                <a:gd fmla="*/ 18 w 55" name="T16"/>
                <a:gd fmla="*/ 6 h 15" name="T17"/>
                <a:gd fmla="*/ 18 w 55" name="T18"/>
                <a:gd fmla="*/ 6 h 15" name="T19"/>
                <a:gd fmla="*/ 3 w 55" name="T20"/>
                <a:gd fmla="*/ 6 h 15" name="T21"/>
                <a:gd fmla="*/ 0 w 55" name="T22"/>
                <a:gd fmla="*/ 8 h 15" name="T23"/>
                <a:gd fmla="*/ 0 w 55" name="T24"/>
                <a:gd fmla="*/ 14 h 15" name="T25"/>
                <a:gd fmla="*/ 1 w 55" name="T26"/>
                <a:gd fmla="*/ 15 h 15" name="T27"/>
                <a:gd fmla="*/ 2 w 55" name="T28"/>
                <a:gd fmla="*/ 14 h 15" name="T29"/>
                <a:gd fmla="*/ 2 w 55" name="T30"/>
                <a:gd fmla="*/ 8 h 15" name="T31"/>
                <a:gd fmla="*/ 3 w 55" name="T32"/>
                <a:gd fmla="*/ 8 h 15" name="T33"/>
                <a:gd fmla="*/ 18 w 55" name="T34"/>
                <a:gd fmla="*/ 8 h 15" name="T35"/>
                <a:gd fmla="*/ 18 w 55" name="T36"/>
                <a:gd fmla="*/ 8 h 15" name="T37"/>
                <a:gd fmla="*/ 18 w 55" name="T38"/>
                <a:gd fmla="*/ 9 h 15" name="T39"/>
                <a:gd fmla="*/ 19 w 55" name="T40"/>
                <a:gd fmla="*/ 9 h 15" name="T41"/>
                <a:gd fmla="*/ 20 w 55" name="T42"/>
                <a:gd fmla="*/ 9 h 15" name="T43"/>
                <a:gd fmla="*/ 20 w 55" name="T44"/>
                <a:gd fmla="*/ 8 h 15" name="T45"/>
                <a:gd fmla="*/ 20 w 55" name="T46"/>
                <a:gd fmla="*/ 3 h 15" name="T47"/>
                <a:gd fmla="*/ 20 w 55" name="T48"/>
                <a:gd fmla="*/ 2 h 15" name="T49"/>
                <a:gd fmla="*/ 35 w 55" name="T50"/>
                <a:gd fmla="*/ 2 h 15" name="T51"/>
                <a:gd fmla="*/ 35 w 55" name="T52"/>
                <a:gd fmla="*/ 3 h 15" name="T53"/>
                <a:gd fmla="*/ 35 w 55" name="T54"/>
                <a:gd fmla="*/ 8 h 15" name="T55"/>
                <a:gd fmla="*/ 36 w 55" name="T56"/>
                <a:gd fmla="*/ 9 h 15" name="T57"/>
                <a:gd fmla="*/ 36 w 55" name="T58"/>
                <a:gd fmla="*/ 9 h 15" name="T59"/>
                <a:gd fmla="*/ 37 w 55" name="T60"/>
                <a:gd fmla="*/ 9 h 15" name="T61"/>
                <a:gd fmla="*/ 37 w 55" name="T62"/>
                <a:gd fmla="*/ 8 h 15" name="T63"/>
                <a:gd fmla="*/ 38 w 55" name="T64"/>
                <a:gd fmla="*/ 8 h 15" name="T65"/>
                <a:gd fmla="*/ 52 w 55" name="T66"/>
                <a:gd fmla="*/ 8 h 15" name="T67"/>
                <a:gd fmla="*/ 53 w 55" name="T68"/>
                <a:gd fmla="*/ 8 h 15" name="T69"/>
                <a:gd fmla="*/ 53 w 55" name="T70"/>
                <a:gd fmla="*/ 14 h 15" name="T71"/>
                <a:gd fmla="*/ 54 w 55" name="T72"/>
                <a:gd fmla="*/ 15 h 15" name="T73"/>
                <a:gd fmla="*/ 55 w 55" name="T74"/>
                <a:gd fmla="*/ 14 h 15" name="T75"/>
                <a:gd fmla="*/ 55 w 55" name="T76"/>
                <a:gd fmla="*/ 8 h 15" name="T77"/>
                <a:gd fmla="*/ 52 w 55" name="T78"/>
                <a:gd fmla="*/ 6 h 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 w="5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8" name="Freeform 70"/>
            <p:cNvSpPr/>
            <p:nvPr/>
          </p:nvSpPr>
          <p:spPr bwMode="auto">
            <a:xfrm>
              <a:off x="6290610" y="1358257"/>
              <a:ext cx="136811" cy="255135"/>
            </a:xfrm>
            <a:custGeom>
              <a:gdLst>
                <a:gd fmla="*/ 2 w 15" name="T0"/>
                <a:gd fmla="*/ 14 h 28" name="T1"/>
                <a:gd fmla="*/ 3 w 15" name="T2"/>
                <a:gd fmla="*/ 13 h 28" name="T3"/>
                <a:gd fmla="*/ 3 w 15" name="T4"/>
                <a:gd fmla="*/ 8 h 28" name="T5"/>
                <a:gd fmla="*/ 4 w 15" name="T6"/>
                <a:gd fmla="*/ 4 h 28" name="T7"/>
                <a:gd fmla="*/ 4 w 15" name="T8"/>
                <a:gd fmla="*/ 4 h 28" name="T9"/>
                <a:gd fmla="*/ 4 w 15" name="T10"/>
                <a:gd fmla="*/ 12 h 28" name="T11"/>
                <a:gd fmla="*/ 4 w 15" name="T12"/>
                <a:gd fmla="*/ 13 h 28" name="T13"/>
                <a:gd fmla="*/ 4 w 15" name="T14"/>
                <a:gd fmla="*/ 26 h 28" name="T15"/>
                <a:gd fmla="*/ 5 w 15" name="T16"/>
                <a:gd fmla="*/ 28 h 28" name="T17"/>
                <a:gd fmla="*/ 5 w 15" name="T18"/>
                <a:gd fmla="*/ 28 h 28" name="T19"/>
                <a:gd fmla="*/ 5 w 15" name="T20"/>
                <a:gd fmla="*/ 28 h 28" name="T21"/>
                <a:gd fmla="*/ 7 w 15" name="T22"/>
                <a:gd fmla="*/ 26 h 28" name="T23"/>
                <a:gd fmla="*/ 7 w 15" name="T24"/>
                <a:gd fmla="*/ 14 h 28" name="T25"/>
                <a:gd fmla="*/ 8 w 15" name="T26"/>
                <a:gd fmla="*/ 14 h 28" name="T27"/>
                <a:gd fmla="*/ 8 w 15" name="T28"/>
                <a:gd fmla="*/ 26 h 28" name="T29"/>
                <a:gd fmla="*/ 10 w 15" name="T30"/>
                <a:gd fmla="*/ 28 h 28" name="T31"/>
                <a:gd fmla="*/ 10 w 15" name="T32"/>
                <a:gd fmla="*/ 28 h 28" name="T33"/>
                <a:gd fmla="*/ 10 w 15" name="T34"/>
                <a:gd fmla="*/ 28 h 28" name="T35"/>
                <a:gd fmla="*/ 12 w 15" name="T36"/>
                <a:gd fmla="*/ 26 h 28" name="T37"/>
                <a:gd fmla="*/ 12 w 15" name="T38"/>
                <a:gd fmla="*/ 13 h 28" name="T39"/>
                <a:gd fmla="*/ 12 w 15" name="T40"/>
                <a:gd fmla="*/ 12 h 28" name="T41"/>
                <a:gd fmla="*/ 12 w 15" name="T42"/>
                <a:gd fmla="*/ 4 h 28" name="T43"/>
                <a:gd fmla="*/ 12 w 15" name="T44"/>
                <a:gd fmla="*/ 4 h 28" name="T45"/>
                <a:gd fmla="*/ 12 w 15" name="T46"/>
                <a:gd fmla="*/ 8 h 28" name="T47"/>
                <a:gd fmla="*/ 12 w 15" name="T48"/>
                <a:gd fmla="*/ 13 h 28" name="T49"/>
                <a:gd fmla="*/ 14 w 15" name="T50"/>
                <a:gd fmla="*/ 14 h 28" name="T51"/>
                <a:gd fmla="*/ 15 w 15" name="T52"/>
                <a:gd fmla="*/ 13 h 28" name="T53"/>
                <a:gd fmla="*/ 15 w 15" name="T54"/>
                <a:gd fmla="*/ 8 h 28" name="T55"/>
                <a:gd fmla="*/ 13 w 15" name="T56"/>
                <a:gd fmla="*/ 1 h 28" name="T57"/>
                <a:gd fmla="*/ 10 w 15" name="T58"/>
                <a:gd fmla="*/ 0 h 28" name="T59"/>
                <a:gd fmla="*/ 10 w 15" name="T60"/>
                <a:gd fmla="*/ 0 h 28" name="T61"/>
                <a:gd fmla="*/ 10 w 15" name="T62"/>
                <a:gd fmla="*/ 0 h 28" name="T63"/>
                <a:gd fmla="*/ 10 w 15" name="T64"/>
                <a:gd fmla="*/ 0 h 28" name="T65"/>
                <a:gd fmla="*/ 8 w 15" name="T66"/>
                <a:gd fmla="*/ 4 h 28" name="T67"/>
                <a:gd fmla="*/ 8 w 15" name="T68"/>
                <a:gd fmla="*/ 1 h 28" name="T69"/>
                <a:gd fmla="*/ 8 w 15" name="T70"/>
                <a:gd fmla="*/ 1 h 28" name="T71"/>
                <a:gd fmla="*/ 8 w 15" name="T72"/>
                <a:gd fmla="*/ 0 h 28" name="T73"/>
                <a:gd fmla="*/ 8 w 15" name="T74"/>
                <a:gd fmla="*/ 0 h 28" name="T75"/>
                <a:gd fmla="*/ 7 w 15" name="T76"/>
                <a:gd fmla="*/ 0 h 28" name="T77"/>
                <a:gd fmla="*/ 7 w 15" name="T78"/>
                <a:gd fmla="*/ 0 h 28" name="T79"/>
                <a:gd fmla="*/ 7 w 15" name="T80"/>
                <a:gd fmla="*/ 1 h 28" name="T81"/>
                <a:gd fmla="*/ 7 w 15" name="T82"/>
                <a:gd fmla="*/ 1 h 28" name="T83"/>
                <a:gd fmla="*/ 7 w 15" name="T84"/>
                <a:gd fmla="*/ 4 h 28" name="T85"/>
                <a:gd fmla="*/ 6 w 15" name="T86"/>
                <a:gd fmla="*/ 0 h 28" name="T87"/>
                <a:gd fmla="*/ 6 w 15" name="T88"/>
                <a:gd fmla="*/ 0 h 28" name="T89"/>
                <a:gd fmla="*/ 6 w 15" name="T90"/>
                <a:gd fmla="*/ 0 h 28" name="T91"/>
                <a:gd fmla="*/ 5 w 15" name="T92"/>
                <a:gd fmla="*/ 0 h 28" name="T93"/>
                <a:gd fmla="*/ 2 w 15" name="T94"/>
                <a:gd fmla="*/ 1 h 28" name="T95"/>
                <a:gd fmla="*/ 0 w 15" name="T96"/>
                <a:gd fmla="*/ 8 h 28" name="T97"/>
                <a:gd fmla="*/ 0 w 15" name="T98"/>
                <a:gd fmla="*/ 13 h 28" name="T99"/>
                <a:gd fmla="*/ 2 w 15" name="T100"/>
                <a:gd fmla="*/ 14 h 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8" w="15">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99" name="Freeform 71"/>
            <p:cNvSpPr/>
            <p:nvPr/>
          </p:nvSpPr>
          <p:spPr bwMode="auto">
            <a:xfrm>
              <a:off x="6327586" y="1273212"/>
              <a:ext cx="62859" cy="73952"/>
            </a:xfrm>
            <a:custGeom>
              <a:gdLst>
                <a:gd fmla="*/ 1 w 7" name="T0"/>
                <a:gd fmla="*/ 5 h 8" name="T1"/>
                <a:gd fmla="*/ 4 w 7" name="T2"/>
                <a:gd fmla="*/ 8 h 8" name="T3"/>
                <a:gd fmla="*/ 7 w 7" name="T4"/>
                <a:gd fmla="*/ 5 h 8" name="T5"/>
                <a:gd fmla="*/ 7 w 7" name="T6"/>
                <a:gd fmla="*/ 4 h 8" name="T7"/>
                <a:gd fmla="*/ 7 w 7" name="T8"/>
                <a:gd fmla="*/ 4 h 8" name="T9"/>
                <a:gd fmla="*/ 4 w 7" name="T10"/>
                <a:gd fmla="*/ 0 h 8" name="T11"/>
                <a:gd fmla="*/ 1 w 7" name="T12"/>
                <a:gd fmla="*/ 4 h 8" name="T13"/>
                <a:gd fmla="*/ 0 w 7" name="T14"/>
                <a:gd fmla="*/ 4 h 8" name="T15"/>
                <a:gd fmla="*/ 1 w 7" name="T16"/>
                <a:gd fmla="*/ 5 h 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 w="7">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00" name="Freeform 72"/>
            <p:cNvSpPr/>
            <p:nvPr/>
          </p:nvSpPr>
          <p:spPr bwMode="auto">
            <a:xfrm>
              <a:off x="6464397" y="1421116"/>
              <a:ext cx="129416" cy="240344"/>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3 w 14" name="T54"/>
                <a:gd fmla="*/ 7 h 26" name="T55"/>
                <a:gd fmla="*/ 12 w 14" name="T56"/>
                <a:gd fmla="*/ 1 h 26" name="T57"/>
                <a:gd fmla="*/ 9 w 14" name="T58"/>
                <a:gd fmla="*/ 0 h 26" name="T59"/>
                <a:gd fmla="*/ 8 w 14" name="T60"/>
                <a:gd fmla="*/ 0 h 26" name="T61"/>
                <a:gd fmla="*/ 8 w 14" name="T62"/>
                <a:gd fmla="*/ 0 h 26" name="T63"/>
                <a:gd fmla="*/ 8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1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01" name="Freeform 73"/>
            <p:cNvSpPr/>
            <p:nvPr/>
          </p:nvSpPr>
          <p:spPr bwMode="auto">
            <a:xfrm>
              <a:off x="6493978" y="1347164"/>
              <a:ext cx="62859" cy="66557"/>
            </a:xfrm>
            <a:custGeom>
              <a:gdLst>
                <a:gd fmla="*/ 1 w 7" name="T0"/>
                <a:gd fmla="*/ 5 h 7" name="T1"/>
                <a:gd fmla="*/ 4 w 7" name="T2"/>
                <a:gd fmla="*/ 7 h 7" name="T3"/>
                <a:gd fmla="*/ 6 w 7" name="T4"/>
                <a:gd fmla="*/ 4 h 7" name="T5"/>
                <a:gd fmla="*/ 7 w 7" name="T6"/>
                <a:gd fmla="*/ 3 h 7" name="T7"/>
                <a:gd fmla="*/ 6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02" name="Freeform 74"/>
            <p:cNvSpPr/>
            <p:nvPr/>
          </p:nvSpPr>
          <p:spPr bwMode="auto">
            <a:xfrm>
              <a:off x="6135311" y="1421116"/>
              <a:ext cx="129416" cy="240344"/>
            </a:xfrm>
            <a:custGeom>
              <a:gdLst>
                <a:gd fmla="*/ 1 w 14" name="T0"/>
                <a:gd fmla="*/ 13 h 26" name="T1"/>
                <a:gd fmla="*/ 2 w 14" name="T2"/>
                <a:gd fmla="*/ 12 h 26" name="T3"/>
                <a:gd fmla="*/ 2 w 14" name="T4"/>
                <a:gd fmla="*/ 8 h 26" name="T5"/>
                <a:gd fmla="*/ 3 w 14" name="T6"/>
                <a:gd fmla="*/ 4 h 26" name="T7"/>
                <a:gd fmla="*/ 3 w 14" name="T8"/>
                <a:gd fmla="*/ 4 h 26" name="T9"/>
                <a:gd fmla="*/ 3 w 14" name="T10"/>
                <a:gd fmla="*/ 11 h 26" name="T11"/>
                <a:gd fmla="*/ 3 w 14" name="T12"/>
                <a:gd fmla="*/ 12 h 26" name="T13"/>
                <a:gd fmla="*/ 3 w 14" name="T14"/>
                <a:gd fmla="*/ 24 h 26" name="T15"/>
                <a:gd fmla="*/ 5 w 14" name="T16"/>
                <a:gd fmla="*/ 26 h 26" name="T17"/>
                <a:gd fmla="*/ 5 w 14" name="T18"/>
                <a:gd fmla="*/ 26 h 26" name="T19"/>
                <a:gd fmla="*/ 5 w 14" name="T20"/>
                <a:gd fmla="*/ 26 h 26" name="T21"/>
                <a:gd fmla="*/ 6 w 14" name="T22"/>
                <a:gd fmla="*/ 24 h 26" name="T23"/>
                <a:gd fmla="*/ 6 w 14" name="T24"/>
                <a:gd fmla="*/ 13 h 26" name="T25"/>
                <a:gd fmla="*/ 7 w 14" name="T26"/>
                <a:gd fmla="*/ 13 h 26" name="T27"/>
                <a:gd fmla="*/ 7 w 14" name="T28"/>
                <a:gd fmla="*/ 24 h 26" name="T29"/>
                <a:gd fmla="*/ 9 w 14" name="T30"/>
                <a:gd fmla="*/ 26 h 26" name="T31"/>
                <a:gd fmla="*/ 9 w 14" name="T32"/>
                <a:gd fmla="*/ 26 h 26" name="T33"/>
                <a:gd fmla="*/ 9 w 14" name="T34"/>
                <a:gd fmla="*/ 26 h 26" name="T35"/>
                <a:gd fmla="*/ 10 w 14" name="T36"/>
                <a:gd fmla="*/ 24 h 26" name="T37"/>
                <a:gd fmla="*/ 10 w 14" name="T38"/>
                <a:gd fmla="*/ 12 h 26" name="T39"/>
                <a:gd fmla="*/ 10 w 14" name="T40"/>
                <a:gd fmla="*/ 11 h 26" name="T41"/>
                <a:gd fmla="*/ 10 w 14" name="T42"/>
                <a:gd fmla="*/ 4 h 26" name="T43"/>
                <a:gd fmla="*/ 10 w 14" name="T44"/>
                <a:gd fmla="*/ 4 h 26" name="T45"/>
                <a:gd fmla="*/ 11 w 14" name="T46"/>
                <a:gd fmla="*/ 8 h 26" name="T47"/>
                <a:gd fmla="*/ 11 w 14" name="T48"/>
                <a:gd fmla="*/ 12 h 26" name="T49"/>
                <a:gd fmla="*/ 12 w 14" name="T50"/>
                <a:gd fmla="*/ 13 h 26" name="T51"/>
                <a:gd fmla="*/ 13 w 14" name="T52"/>
                <a:gd fmla="*/ 12 h 26" name="T53"/>
                <a:gd fmla="*/ 14 w 14" name="T54"/>
                <a:gd fmla="*/ 7 h 26" name="T55"/>
                <a:gd fmla="*/ 12 w 14" name="T56"/>
                <a:gd fmla="*/ 1 h 26" name="T57"/>
                <a:gd fmla="*/ 9 w 14" name="T58"/>
                <a:gd fmla="*/ 0 h 26" name="T59"/>
                <a:gd fmla="*/ 9 w 14" name="T60"/>
                <a:gd fmla="*/ 0 h 26" name="T61"/>
                <a:gd fmla="*/ 9 w 14" name="T62"/>
                <a:gd fmla="*/ 0 h 26" name="T63"/>
                <a:gd fmla="*/ 9 w 14" name="T64"/>
                <a:gd fmla="*/ 0 h 26" name="T65"/>
                <a:gd fmla="*/ 7 w 14" name="T66"/>
                <a:gd fmla="*/ 3 h 26" name="T67"/>
                <a:gd fmla="*/ 7 w 14" name="T68"/>
                <a:gd fmla="*/ 1 h 26" name="T69"/>
                <a:gd fmla="*/ 7 w 14" name="T70"/>
                <a:gd fmla="*/ 0 h 26" name="T71"/>
                <a:gd fmla="*/ 7 w 14" name="T72"/>
                <a:gd fmla="*/ 0 h 26" name="T73"/>
                <a:gd fmla="*/ 7 w 14" name="T74"/>
                <a:gd fmla="*/ 0 h 26" name="T75"/>
                <a:gd fmla="*/ 6 w 14" name="T76"/>
                <a:gd fmla="*/ 0 h 26" name="T77"/>
                <a:gd fmla="*/ 6 w 14" name="T78"/>
                <a:gd fmla="*/ 0 h 26" name="T79"/>
                <a:gd fmla="*/ 6 w 14" name="T80"/>
                <a:gd fmla="*/ 0 h 26" name="T81"/>
                <a:gd fmla="*/ 6 w 14" name="T82"/>
                <a:gd fmla="*/ 1 h 26" name="T83"/>
                <a:gd fmla="*/ 6 w 14" name="T84"/>
                <a:gd fmla="*/ 3 h 26" name="T85"/>
                <a:gd fmla="*/ 5 w 14" name="T86"/>
                <a:gd fmla="*/ 0 h 26" name="T87"/>
                <a:gd fmla="*/ 5 w 14" name="T88"/>
                <a:gd fmla="*/ 0 h 26" name="T89"/>
                <a:gd fmla="*/ 5 w 14" name="T90"/>
                <a:gd fmla="*/ 0 h 26" name="T91"/>
                <a:gd fmla="*/ 4 w 14" name="T92"/>
                <a:gd fmla="*/ 0 h 26" name="T93"/>
                <a:gd fmla="*/ 2 w 14" name="T94"/>
                <a:gd fmla="*/ 1 h 26" name="T95"/>
                <a:gd fmla="*/ 0 w 14" name="T96"/>
                <a:gd fmla="*/ 7 h 26" name="T97"/>
                <a:gd fmla="*/ 0 w 14" name="T98"/>
                <a:gd fmla="*/ 12 h 26" name="T99"/>
                <a:gd fmla="*/ 1 w 14" name="T100"/>
                <a:gd fmla="*/ 13 h 2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6" w="14">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sp>
          <p:nvSpPr>
            <p:cNvPr id="103" name="Freeform 75"/>
            <p:cNvSpPr/>
            <p:nvPr/>
          </p:nvSpPr>
          <p:spPr bwMode="auto">
            <a:xfrm>
              <a:off x="6161194" y="1347164"/>
              <a:ext cx="66557" cy="66557"/>
            </a:xfrm>
            <a:custGeom>
              <a:gdLst>
                <a:gd fmla="*/ 1 w 7" name="T0"/>
                <a:gd fmla="*/ 5 h 7" name="T1"/>
                <a:gd fmla="*/ 4 w 7" name="T2"/>
                <a:gd fmla="*/ 7 h 7" name="T3"/>
                <a:gd fmla="*/ 6 w 7" name="T4"/>
                <a:gd fmla="*/ 4 h 7" name="T5"/>
                <a:gd fmla="*/ 7 w 7" name="T6"/>
                <a:gd fmla="*/ 3 h 7" name="T7"/>
                <a:gd fmla="*/ 7 w 7" name="T8"/>
                <a:gd fmla="*/ 3 h 7" name="T9"/>
                <a:gd fmla="*/ 4 w 7" name="T10"/>
                <a:gd fmla="*/ 0 h 7" name="T11"/>
                <a:gd fmla="*/ 1 w 7" name="T12"/>
                <a:gd fmla="*/ 3 h 7" name="T13"/>
                <a:gd fmla="*/ 0 w 7" name="T14"/>
                <a:gd fmla="*/ 3 h 7" name="T15"/>
                <a:gd fmla="*/ 1 w 7" name="T16"/>
                <a:gd fmla="*/ 5 h 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 w="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p:spPr>
          <p:txBody>
            <a:bodyPr anchor="t" anchorCtr="0" bIns="48218" compatLnSpc="1" lIns="96435" numCol="1" rIns="96435" tIns="48218" vert="horz" wrap="square">
              <a:prstTxWarp prst="textNoShape">
                <a:avLst/>
              </a:prstTxWarp>
            </a:bodyPr>
            <a:lstStyle/>
            <a:p>
              <a:endParaRPr altLang="en-US" lang="zh-CN">
                <a:solidFill>
                  <a:schemeClr val="bg1"/>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5" name="组合 14"/>
          <p:cNvGrpSpPr/>
          <p:nvPr/>
        </p:nvGrpSpPr>
        <p:grpSpPr>
          <a:xfrm>
            <a:off x="2802304" y="1992525"/>
            <a:ext cx="1132732" cy="1015041"/>
            <a:chOff x="2656810" y="1889313"/>
            <a:chExt cx="1074057" cy="962462"/>
          </a:xfrm>
        </p:grpSpPr>
        <p:sp>
          <p:nvSpPr>
            <p:cNvPr id="34" name="椭圆 33"/>
            <p:cNvSpPr/>
            <p:nvPr/>
          </p:nvSpPr>
          <p:spPr>
            <a:xfrm>
              <a:off x="2712608" y="1889313"/>
              <a:ext cx="962462" cy="962462"/>
            </a:xfrm>
            <a:prstGeom prst="ellipse">
              <a:avLst/>
            </a:prstGeom>
            <a:gradFill flip="none" rotWithShape="1">
              <a:gsLst>
                <a:gs pos="0">
                  <a:schemeClr val="bg1">
                    <a:lumMod val="85000"/>
                  </a:schemeClr>
                </a:gs>
                <a:gs pos="100000">
                  <a:schemeClr val="bg1">
                    <a:lumMod val="99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1651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104" name="组合 103"/>
            <p:cNvGrpSpPr/>
            <p:nvPr/>
          </p:nvGrpSpPr>
          <p:grpSpPr>
            <a:xfrm>
              <a:off x="2656810" y="1997712"/>
              <a:ext cx="1074057" cy="719707"/>
              <a:chOff x="2974704" y="3381673"/>
              <a:chExt cx="1074057" cy="719707"/>
            </a:xfrm>
          </p:grpSpPr>
          <p:sp>
            <p:nvSpPr>
              <p:cNvPr id="105" name="文本框 104"/>
              <p:cNvSpPr txBox="1"/>
              <p:nvPr/>
            </p:nvSpPr>
            <p:spPr>
              <a:xfrm>
                <a:off x="3101867" y="3381673"/>
                <a:ext cx="807916" cy="574410"/>
              </a:xfrm>
              <a:prstGeom prst="rect">
                <a:avLst/>
              </a:prstGeom>
              <a:noFill/>
            </p:spPr>
            <p:txBody>
              <a:bodyPr rtlCol="0" wrap="square">
                <a:spAutoFit/>
              </a:bodyPr>
              <a:lstStyle/>
              <a:p>
                <a:pPr algn="ctr"/>
                <a:r>
                  <a:rPr altLang="zh-CN" lang="en-US" sz="3375">
                    <a:solidFill>
                      <a:schemeClr val="accent1"/>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106" name="文本框 105"/>
              <p:cNvSpPr txBox="1"/>
              <p:nvPr/>
            </p:nvSpPr>
            <p:spPr>
              <a:xfrm>
                <a:off x="2974704" y="3767656"/>
                <a:ext cx="1074057" cy="330485"/>
              </a:xfrm>
              <a:prstGeom prst="rect">
                <a:avLst/>
              </a:prstGeom>
              <a:noFill/>
            </p:spPr>
            <p:txBody>
              <a:bodyPr rtlCol="0" wrap="square">
                <a:spAutoFit/>
              </a:bodyPr>
              <a:lstStyle/>
              <a:p>
                <a:pPr algn="ctr"/>
                <a:r>
                  <a:rPr altLang="zh-CN" lang="en-US"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ITEM</a:t>
                </a:r>
              </a:p>
            </p:txBody>
          </p:sp>
        </p:grpSp>
      </p:grpSp>
      <p:grpSp>
        <p:nvGrpSpPr>
          <p:cNvPr id="14" name="组合 13"/>
          <p:cNvGrpSpPr/>
          <p:nvPr/>
        </p:nvGrpSpPr>
        <p:grpSpPr>
          <a:xfrm>
            <a:off x="4877446" y="1992525"/>
            <a:ext cx="1132732" cy="1015041"/>
            <a:chOff x="4624460" y="1889313"/>
            <a:chExt cx="1074057" cy="962462"/>
          </a:xfrm>
        </p:grpSpPr>
        <p:sp>
          <p:nvSpPr>
            <p:cNvPr id="35" name="椭圆 34"/>
            <p:cNvSpPr/>
            <p:nvPr/>
          </p:nvSpPr>
          <p:spPr>
            <a:xfrm>
              <a:off x="4643864" y="1889313"/>
              <a:ext cx="962462" cy="962462"/>
            </a:xfrm>
            <a:prstGeom prst="ellipse">
              <a:avLst/>
            </a:prstGeom>
            <a:gradFill flip="none" rotWithShape="1">
              <a:gsLst>
                <a:gs pos="0">
                  <a:schemeClr val="bg1">
                    <a:lumMod val="85000"/>
                  </a:schemeClr>
                </a:gs>
                <a:gs pos="100000">
                  <a:schemeClr val="bg1">
                    <a:lumMod val="99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1651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116" name="组合 115"/>
            <p:cNvGrpSpPr/>
            <p:nvPr/>
          </p:nvGrpSpPr>
          <p:grpSpPr>
            <a:xfrm>
              <a:off x="4624460" y="1997712"/>
              <a:ext cx="1074057" cy="719707"/>
              <a:chOff x="2974704" y="3381673"/>
              <a:chExt cx="1074057" cy="719707"/>
            </a:xfrm>
          </p:grpSpPr>
          <p:sp>
            <p:nvSpPr>
              <p:cNvPr id="117" name="文本框 116"/>
              <p:cNvSpPr txBox="1"/>
              <p:nvPr/>
            </p:nvSpPr>
            <p:spPr>
              <a:xfrm>
                <a:off x="3101868" y="3381673"/>
                <a:ext cx="807916" cy="574410"/>
              </a:xfrm>
              <a:prstGeom prst="rect">
                <a:avLst/>
              </a:prstGeom>
              <a:noFill/>
            </p:spPr>
            <p:txBody>
              <a:bodyPr rtlCol="0" wrap="square">
                <a:spAutoFit/>
              </a:bodyPr>
              <a:lstStyle/>
              <a:p>
                <a:pPr algn="ctr"/>
                <a:r>
                  <a:rPr altLang="zh-CN" lang="en-US" sz="3375">
                    <a:solidFill>
                      <a:schemeClr val="accent2"/>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118" name="文本框 117"/>
              <p:cNvSpPr txBox="1"/>
              <p:nvPr/>
            </p:nvSpPr>
            <p:spPr>
              <a:xfrm>
                <a:off x="2974704" y="3767656"/>
                <a:ext cx="1074057" cy="330485"/>
              </a:xfrm>
              <a:prstGeom prst="rect">
                <a:avLst/>
              </a:prstGeom>
              <a:noFill/>
            </p:spPr>
            <p:txBody>
              <a:bodyPr rtlCol="0" wrap="square">
                <a:spAutoFit/>
              </a:bodyPr>
              <a:lstStyle/>
              <a:p>
                <a:pPr algn="ctr"/>
                <a:r>
                  <a:rPr altLang="zh-CN" lang="en-US"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ITEM</a:t>
                </a:r>
              </a:p>
            </p:txBody>
          </p:sp>
        </p:grpSp>
      </p:grpSp>
      <p:grpSp>
        <p:nvGrpSpPr>
          <p:cNvPr id="13" name="组合 12"/>
          <p:cNvGrpSpPr/>
          <p:nvPr/>
        </p:nvGrpSpPr>
        <p:grpSpPr>
          <a:xfrm>
            <a:off x="6895842" y="1992525"/>
            <a:ext cx="1132732" cy="1015041"/>
            <a:chOff x="6538303" y="1889313"/>
            <a:chExt cx="1074057" cy="962462"/>
          </a:xfrm>
        </p:grpSpPr>
        <p:sp>
          <p:nvSpPr>
            <p:cNvPr id="36" name="椭圆 35"/>
            <p:cNvSpPr/>
            <p:nvPr/>
          </p:nvSpPr>
          <p:spPr>
            <a:xfrm>
              <a:off x="6575120" y="1889313"/>
              <a:ext cx="962462" cy="962462"/>
            </a:xfrm>
            <a:prstGeom prst="ellipse">
              <a:avLst/>
            </a:prstGeom>
            <a:gradFill flip="none" rotWithShape="1">
              <a:gsLst>
                <a:gs pos="0">
                  <a:schemeClr val="bg1">
                    <a:lumMod val="85000"/>
                  </a:schemeClr>
                </a:gs>
                <a:gs pos="100000">
                  <a:schemeClr val="bg1">
                    <a:lumMod val="99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1651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119" name="组合 118"/>
            <p:cNvGrpSpPr/>
            <p:nvPr/>
          </p:nvGrpSpPr>
          <p:grpSpPr>
            <a:xfrm>
              <a:off x="6538303" y="1997712"/>
              <a:ext cx="1074057" cy="719707"/>
              <a:chOff x="2974704" y="3381673"/>
              <a:chExt cx="1074057" cy="719707"/>
            </a:xfrm>
          </p:grpSpPr>
          <p:sp>
            <p:nvSpPr>
              <p:cNvPr id="120" name="文本框 119"/>
              <p:cNvSpPr txBox="1"/>
              <p:nvPr/>
            </p:nvSpPr>
            <p:spPr>
              <a:xfrm>
                <a:off x="3101868" y="3381673"/>
                <a:ext cx="807916" cy="574410"/>
              </a:xfrm>
              <a:prstGeom prst="rect">
                <a:avLst/>
              </a:prstGeom>
              <a:noFill/>
            </p:spPr>
            <p:txBody>
              <a:bodyPr rtlCol="0" wrap="square">
                <a:spAutoFit/>
              </a:bodyPr>
              <a:lstStyle/>
              <a:p>
                <a:pPr algn="ctr"/>
                <a:r>
                  <a:rPr altLang="zh-CN" lang="en-US" sz="3375">
                    <a:solidFill>
                      <a:schemeClr val="accent3"/>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121" name="文本框 120"/>
              <p:cNvSpPr txBox="1"/>
              <p:nvPr/>
            </p:nvSpPr>
            <p:spPr>
              <a:xfrm>
                <a:off x="2974704" y="3767656"/>
                <a:ext cx="1074057" cy="330485"/>
              </a:xfrm>
              <a:prstGeom prst="rect">
                <a:avLst/>
              </a:prstGeom>
              <a:noFill/>
            </p:spPr>
            <p:txBody>
              <a:bodyPr rtlCol="0" wrap="square">
                <a:spAutoFit/>
              </a:bodyPr>
              <a:lstStyle/>
              <a:p>
                <a:pPr algn="ctr"/>
                <a:r>
                  <a:rPr altLang="zh-CN" lang="en-US"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ITEM</a:t>
                </a:r>
              </a:p>
            </p:txBody>
          </p:sp>
        </p:grpSp>
      </p:grpSp>
      <p:grpSp>
        <p:nvGrpSpPr>
          <p:cNvPr id="12" name="组合 11"/>
          <p:cNvGrpSpPr/>
          <p:nvPr/>
        </p:nvGrpSpPr>
        <p:grpSpPr>
          <a:xfrm>
            <a:off x="8930187" y="1992525"/>
            <a:ext cx="1132732" cy="1015041"/>
            <a:chOff x="8467270" y="1889313"/>
            <a:chExt cx="1074057" cy="962462"/>
          </a:xfrm>
        </p:grpSpPr>
        <p:sp>
          <p:nvSpPr>
            <p:cNvPr id="37" name="椭圆 36"/>
            <p:cNvSpPr/>
            <p:nvPr/>
          </p:nvSpPr>
          <p:spPr>
            <a:xfrm>
              <a:off x="8506376" y="1889313"/>
              <a:ext cx="962462" cy="962462"/>
            </a:xfrm>
            <a:prstGeom prst="ellipse">
              <a:avLst/>
            </a:prstGeom>
            <a:gradFill flip="none" rotWithShape="1">
              <a:gsLst>
                <a:gs pos="0">
                  <a:schemeClr val="bg1">
                    <a:lumMod val="85000"/>
                  </a:schemeClr>
                </a:gs>
                <a:gs pos="100000">
                  <a:schemeClr val="bg1">
                    <a:lumMod val="99000"/>
                  </a:schemeClr>
                </a:gs>
              </a:gsLst>
              <a:lin ang="2700000" scaled="1"/>
            </a:gradFill>
            <a:ln w="19050">
              <a:gradFill flip="none" rotWithShape="1">
                <a:gsLst>
                  <a:gs pos="0">
                    <a:schemeClr val="bg1"/>
                  </a:gs>
                  <a:gs pos="100000">
                    <a:schemeClr val="bg1">
                      <a:lumMod val="85000"/>
                    </a:schemeClr>
                  </a:gs>
                </a:gsLst>
                <a:lin ang="2700000" scaled="1"/>
              </a:gradFill>
            </a:ln>
            <a:effectLst>
              <a:outerShdw algn="tl" blurRad="165100" dir="2700000" dist="635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122" name="组合 121"/>
            <p:cNvGrpSpPr/>
            <p:nvPr/>
          </p:nvGrpSpPr>
          <p:grpSpPr>
            <a:xfrm>
              <a:off x="8467270" y="1997712"/>
              <a:ext cx="1074057" cy="719707"/>
              <a:chOff x="2974704" y="3381673"/>
              <a:chExt cx="1074057" cy="719707"/>
            </a:xfrm>
          </p:grpSpPr>
          <p:sp>
            <p:nvSpPr>
              <p:cNvPr id="123" name="文本框 122"/>
              <p:cNvSpPr txBox="1"/>
              <p:nvPr/>
            </p:nvSpPr>
            <p:spPr>
              <a:xfrm>
                <a:off x="3101868" y="3381673"/>
                <a:ext cx="807916" cy="574410"/>
              </a:xfrm>
              <a:prstGeom prst="rect">
                <a:avLst/>
              </a:prstGeom>
              <a:noFill/>
            </p:spPr>
            <p:txBody>
              <a:bodyPr rtlCol="0" wrap="square">
                <a:spAutoFit/>
              </a:bodyPr>
              <a:lstStyle/>
              <a:p>
                <a:pPr algn="ctr"/>
                <a:r>
                  <a:rPr altLang="zh-CN" lang="en-US" sz="3375">
                    <a:solidFill>
                      <a:schemeClr val="accent4"/>
                    </a:solidFill>
                    <a:latin charset="0" panose="020b0604020202020204" pitchFamily="34" typeface="Arial"/>
                    <a:ea charset="-122" panose="020b0503020204020204" pitchFamily="34" typeface="微软雅黑"/>
                    <a:sym charset="0" panose="020b0604020202020204" pitchFamily="34" typeface="Arial"/>
                  </a:rPr>
                  <a:t>04</a:t>
                </a:r>
              </a:p>
            </p:txBody>
          </p:sp>
          <p:sp>
            <p:nvSpPr>
              <p:cNvPr id="124" name="文本框 123"/>
              <p:cNvSpPr txBox="1"/>
              <p:nvPr/>
            </p:nvSpPr>
            <p:spPr>
              <a:xfrm>
                <a:off x="2974704" y="3767656"/>
                <a:ext cx="1074057" cy="330485"/>
              </a:xfrm>
              <a:prstGeom prst="rect">
                <a:avLst/>
              </a:prstGeom>
              <a:noFill/>
            </p:spPr>
            <p:txBody>
              <a:bodyPr rtlCol="0" wrap="square">
                <a:spAutoFit/>
              </a:bodyPr>
              <a:lstStyle/>
              <a:p>
                <a:pPr algn="ctr"/>
                <a:r>
                  <a:rPr altLang="zh-CN" lang="en-US" sz="1687">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rPr>
                  <a:t>ITEM</a:t>
                </a:r>
              </a:p>
            </p:txBody>
          </p:sp>
        </p:grpSp>
      </p:grpSp>
      <p:sp>
        <p:nvSpPr>
          <p:cNvPr id="83" name="矩形 82"/>
          <p:cNvSpPr/>
          <p:nvPr/>
        </p:nvSpPr>
        <p:spPr>
          <a:xfrm>
            <a:off x="311169" y="448147"/>
            <a:ext cx="573895" cy="553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7" name="矩形 106"/>
          <p:cNvSpPr/>
          <p:nvPr/>
        </p:nvSpPr>
        <p:spPr>
          <a:xfrm>
            <a:off x="165023" y="198"/>
            <a:ext cx="538090" cy="8386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文本框 107"/>
          <p:cNvSpPr txBox="1"/>
          <p:nvPr/>
        </p:nvSpPr>
        <p:spPr>
          <a:xfrm>
            <a:off x="1048046" y="482886"/>
            <a:ext cx="3048000" cy="365608"/>
          </a:xfrm>
          <a:prstGeom prst="rect">
            <a:avLst/>
          </a:prstGeom>
          <a:noFill/>
        </p:spPr>
        <p:txBody>
          <a:bodyPr bIns="0" lIns="0" rIns="0" rtlCol="0" tIns="0" wrap="none">
            <a:spAutoFit/>
          </a:bodyPr>
          <a:lstStyle/>
          <a:p>
            <a:pPr defTabSz="964149"/>
            <a:r>
              <a:rPr altLang="en-US" lang="zh-CN" sz="2399">
                <a:solidFill>
                  <a:schemeClr val="bg1">
                    <a:lumMod val="65000"/>
                  </a:schemeClr>
                </a:solidFill>
                <a:latin charset="-122" panose="020b0503020204020204" pitchFamily="34" typeface="微软雅黑"/>
                <a:ea charset="-122" panose="020b0503020204020204" pitchFamily="34" typeface="微软雅黑"/>
                <a:cs typeface="+mn-ea"/>
                <a:sym typeface="+mn-lt"/>
              </a:rPr>
              <a:t>点击添加相关标题文字</a:t>
            </a:r>
          </a:p>
        </p:txBody>
      </p:sp>
      <p:sp>
        <p:nvSpPr>
          <p:cNvPr id="109" name="文本框 108"/>
          <p:cNvSpPr txBox="1"/>
          <p:nvPr/>
        </p:nvSpPr>
        <p:spPr>
          <a:xfrm>
            <a:off x="1048046" y="815443"/>
            <a:ext cx="2139751" cy="182880"/>
          </a:xfrm>
          <a:prstGeom prst="rect">
            <a:avLst/>
          </a:prstGeom>
          <a:noFill/>
        </p:spPr>
        <p:txBody>
          <a:bodyPr bIns="0" lIns="0" rIns="0" rtlCol="0" tIns="0" wrap="none">
            <a:spAutoFit/>
          </a:bodyPr>
          <a:lstStyle/>
          <a:p>
            <a:pPr defTabSz="964149"/>
            <a:r>
              <a:rPr altLang="zh-CN" lang="en-US" sz="1200">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typeface="+mn-lt"/>
              </a:rPr>
              <a:t>ADD RELATED TITLE WORDS</a:t>
            </a:r>
          </a:p>
        </p:txBody>
      </p:sp>
    </p:spTree>
    <p:extLst>
      <p:ext uri="{BB962C8B-B14F-4D97-AF65-F5344CB8AC3E}">
        <p14:creationId val="676335107"/>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1"/>
                                        </p:tgtEl>
                                        <p:attrNameLst>
                                          <p:attrName>style.visibility</p:attrName>
                                        </p:attrNameLst>
                                      </p:cBhvr>
                                      <p:to>
                                        <p:strVal val="visible"/>
                                      </p:to>
                                    </p:set>
                                    <p:animEffect filter="fade" transition="in">
                                      <p:cBhvr>
                                        <p:cTn dur="1000" id="7"/>
                                        <p:tgtEl>
                                          <p:spTgt spid="11"/>
                                        </p:tgtEl>
                                      </p:cBhvr>
                                    </p:animEffect>
                                    <p:anim calcmode="lin" valueType="num">
                                      <p:cBhvr>
                                        <p:cTn dur="1000" fill="hold" id="8"/>
                                        <p:tgtEl>
                                          <p:spTgt spid="11"/>
                                        </p:tgtEl>
                                        <p:attrNameLst>
                                          <p:attrName>ppt_x</p:attrName>
                                        </p:attrNameLst>
                                      </p:cBhvr>
                                      <p:tavLst>
                                        <p:tav tm="0">
                                          <p:val>
                                            <p:strVal val="#ppt_x"/>
                                          </p:val>
                                        </p:tav>
                                        <p:tav tm="100000">
                                          <p:val>
                                            <p:strVal val="#ppt_x"/>
                                          </p:val>
                                        </p:tav>
                                      </p:tavLst>
                                    </p:anim>
                                    <p:anim calcmode="lin" valueType="num">
                                      <p:cBhvr>
                                        <p:cTn dur="1000" fill="hold" id="9"/>
                                        <p:tgtEl>
                                          <p:spTgt spid="1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75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50"/>
                            </p:stCondLst>
                            <p:childTnLst>
                              <p:par>
                                <p:cTn fill="hold" id="26" nodeType="afterEffect" presetClass="entr" presetID="53" presetSubtype="0">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100" fill="hold" id="28"/>
                                        <p:tgtEl>
                                          <p:spTgt spid="15"/>
                                        </p:tgtEl>
                                        <p:attrNameLst>
                                          <p:attrName>ppt_w</p:attrName>
                                        </p:attrNameLst>
                                      </p:cBhvr>
                                      <p:tavLst>
                                        <p:tav tm="0">
                                          <p:val>
                                            <p:fltVal val="0"/>
                                          </p:val>
                                        </p:tav>
                                        <p:tav tm="100000">
                                          <p:val>
                                            <p:strVal val="#ppt_w"/>
                                          </p:val>
                                        </p:tav>
                                      </p:tavLst>
                                    </p:anim>
                                    <p:anim calcmode="lin" valueType="num">
                                      <p:cBhvr>
                                        <p:cTn dur="100" fill="hold" id="29"/>
                                        <p:tgtEl>
                                          <p:spTgt spid="15"/>
                                        </p:tgtEl>
                                        <p:attrNameLst>
                                          <p:attrName>ppt_h</p:attrName>
                                        </p:attrNameLst>
                                      </p:cBhvr>
                                      <p:tavLst>
                                        <p:tav tm="0">
                                          <p:val>
                                            <p:fltVal val="0"/>
                                          </p:val>
                                        </p:tav>
                                        <p:tav tm="100000">
                                          <p:val>
                                            <p:strVal val="#ppt_h"/>
                                          </p:val>
                                        </p:tav>
                                      </p:tavLst>
                                    </p:anim>
                                    <p:animEffect filter="fade" transition="in">
                                      <p:cBhvr>
                                        <p:cTn dur="100" id="30"/>
                                        <p:tgtEl>
                                          <p:spTgt spid="15"/>
                                        </p:tgtEl>
                                      </p:cBhvr>
                                    </p:animEffect>
                                  </p:childTnLst>
                                </p:cTn>
                              </p:par>
                              <p:par>
                                <p:cTn fill="hold" id="31" nodeType="withEffect" presetClass="emph" presetID="6" presetSubtype="0">
                                  <p:stCondLst>
                                    <p:cond delay="100"/>
                                  </p:stCondLst>
                                  <p:childTnLst>
                                    <p:animScale>
                                      <p:cBhvr>
                                        <p:cTn dur="100" fill="hold" id="32"/>
                                        <p:tgtEl>
                                          <p:spTgt spid="15"/>
                                        </p:tgtEl>
                                      </p:cBhvr>
                                      <p:by x="110000" y="110000"/>
                                    </p:animScale>
                                  </p:childTnLst>
                                </p:cTn>
                              </p:par>
                              <p:par>
                                <p:cTn fill="hold" id="33" nodeType="withEffect" presetClass="emph" presetID="6" presetSubtype="0">
                                  <p:stCondLst>
                                    <p:cond delay="200"/>
                                  </p:stCondLst>
                                  <p:childTnLst>
                                    <p:animScale>
                                      <p:cBhvr>
                                        <p:cTn dur="200" fill="hold" id="34"/>
                                        <p:tgtEl>
                                          <p:spTgt spid="15"/>
                                        </p:tgtEl>
                                      </p:cBhvr>
                                      <p:by x="90000" y="90000"/>
                                    </p:animScale>
                                  </p:childTnLst>
                                </p:cTn>
                              </p:par>
                              <p:par>
                                <p:cTn fill="hold" id="35" nodeType="withEffect" presetClass="emph" presetID="6" presetSubtype="0">
                                  <p:stCondLst>
                                    <p:cond delay="400"/>
                                  </p:stCondLst>
                                  <p:childTnLst>
                                    <p:animScale>
                                      <p:cBhvr>
                                        <p:cTn dur="100" fill="hold" id="36"/>
                                        <p:tgtEl>
                                          <p:spTgt spid="15"/>
                                        </p:tgtEl>
                                      </p:cBhvr>
                                      <p:by x="105000" y="105000"/>
                                    </p:animScale>
                                  </p:childTnLst>
                                </p:cTn>
                              </p:par>
                              <p:par>
                                <p:cTn fill="hold" id="37" nodeType="withEffect" presetClass="emph" presetID="6" presetSubtype="0">
                                  <p:stCondLst>
                                    <p:cond delay="500"/>
                                  </p:stCondLst>
                                  <p:childTnLst>
                                    <p:animScale>
                                      <p:cBhvr>
                                        <p:cTn dur="200" fill="hold" id="38"/>
                                        <p:tgtEl>
                                          <p:spTgt spid="15"/>
                                        </p:tgtEl>
                                      </p:cBhvr>
                                      <p:by x="95000" y="95000"/>
                                    </p:animScale>
                                  </p:childTnLst>
                                </p:cTn>
                              </p:par>
                            </p:childTnLst>
                          </p:cTn>
                        </p:par>
                        <p:par>
                          <p:cTn fill="hold" id="39" nodeType="afterGroup">
                            <p:stCondLst>
                              <p:cond delay="2450"/>
                            </p:stCondLst>
                            <p:childTnLst>
                              <p:par>
                                <p:cTn fill="hold" id="40" nodeType="afterEffect" presetClass="entr" presetID="53"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100" fill="hold" id="42"/>
                                        <p:tgtEl>
                                          <p:spTgt spid="14"/>
                                        </p:tgtEl>
                                        <p:attrNameLst>
                                          <p:attrName>ppt_w</p:attrName>
                                        </p:attrNameLst>
                                      </p:cBhvr>
                                      <p:tavLst>
                                        <p:tav tm="0">
                                          <p:val>
                                            <p:fltVal val="0"/>
                                          </p:val>
                                        </p:tav>
                                        <p:tav tm="100000">
                                          <p:val>
                                            <p:strVal val="#ppt_w"/>
                                          </p:val>
                                        </p:tav>
                                      </p:tavLst>
                                    </p:anim>
                                    <p:anim calcmode="lin" valueType="num">
                                      <p:cBhvr>
                                        <p:cTn dur="100" fill="hold" id="43"/>
                                        <p:tgtEl>
                                          <p:spTgt spid="14"/>
                                        </p:tgtEl>
                                        <p:attrNameLst>
                                          <p:attrName>ppt_h</p:attrName>
                                        </p:attrNameLst>
                                      </p:cBhvr>
                                      <p:tavLst>
                                        <p:tav tm="0">
                                          <p:val>
                                            <p:fltVal val="0"/>
                                          </p:val>
                                        </p:tav>
                                        <p:tav tm="100000">
                                          <p:val>
                                            <p:strVal val="#ppt_h"/>
                                          </p:val>
                                        </p:tav>
                                      </p:tavLst>
                                    </p:anim>
                                    <p:animEffect filter="fade" transition="in">
                                      <p:cBhvr>
                                        <p:cTn dur="100" id="44"/>
                                        <p:tgtEl>
                                          <p:spTgt spid="14"/>
                                        </p:tgtEl>
                                      </p:cBhvr>
                                    </p:animEffect>
                                  </p:childTnLst>
                                </p:cTn>
                              </p:par>
                              <p:par>
                                <p:cTn fill="hold" id="45" nodeType="withEffect" presetClass="emph" presetID="6" presetSubtype="0">
                                  <p:stCondLst>
                                    <p:cond delay="100"/>
                                  </p:stCondLst>
                                  <p:childTnLst>
                                    <p:animScale>
                                      <p:cBhvr>
                                        <p:cTn dur="100" fill="hold" id="46"/>
                                        <p:tgtEl>
                                          <p:spTgt spid="14"/>
                                        </p:tgtEl>
                                      </p:cBhvr>
                                      <p:by x="110000" y="110000"/>
                                    </p:animScale>
                                  </p:childTnLst>
                                </p:cTn>
                              </p:par>
                              <p:par>
                                <p:cTn fill="hold" id="47" nodeType="withEffect" presetClass="emph" presetID="6" presetSubtype="0">
                                  <p:stCondLst>
                                    <p:cond delay="200"/>
                                  </p:stCondLst>
                                  <p:childTnLst>
                                    <p:animScale>
                                      <p:cBhvr>
                                        <p:cTn dur="200" fill="hold" id="48"/>
                                        <p:tgtEl>
                                          <p:spTgt spid="14"/>
                                        </p:tgtEl>
                                      </p:cBhvr>
                                      <p:by x="90000" y="90000"/>
                                    </p:animScale>
                                  </p:childTnLst>
                                </p:cTn>
                              </p:par>
                              <p:par>
                                <p:cTn fill="hold" id="49" nodeType="withEffect" presetClass="emph" presetID="6" presetSubtype="0">
                                  <p:stCondLst>
                                    <p:cond delay="400"/>
                                  </p:stCondLst>
                                  <p:childTnLst>
                                    <p:animScale>
                                      <p:cBhvr>
                                        <p:cTn dur="100" fill="hold" id="50"/>
                                        <p:tgtEl>
                                          <p:spTgt spid="14"/>
                                        </p:tgtEl>
                                      </p:cBhvr>
                                      <p:by x="105000" y="105000"/>
                                    </p:animScale>
                                  </p:childTnLst>
                                </p:cTn>
                              </p:par>
                              <p:par>
                                <p:cTn fill="hold" id="51" nodeType="withEffect" presetClass="emph" presetID="6" presetSubtype="0">
                                  <p:stCondLst>
                                    <p:cond delay="500"/>
                                  </p:stCondLst>
                                  <p:childTnLst>
                                    <p:animScale>
                                      <p:cBhvr>
                                        <p:cTn dur="200" fill="hold" id="52"/>
                                        <p:tgtEl>
                                          <p:spTgt spid="14"/>
                                        </p:tgtEl>
                                      </p:cBhvr>
                                      <p:by x="95000" y="95000"/>
                                    </p:animScale>
                                  </p:childTnLst>
                                </p:cTn>
                              </p:par>
                            </p:childTnLst>
                          </p:cTn>
                        </p:par>
                        <p:par>
                          <p:cTn fill="hold" id="53" nodeType="afterGroup">
                            <p:stCondLst>
                              <p:cond delay="3150"/>
                            </p:stCondLst>
                            <p:childTnLst>
                              <p:par>
                                <p:cTn fill="hold" id="54" nodeType="afterEffect" presetClass="entr" presetID="53" presetSubtype="0">
                                  <p:stCondLst>
                                    <p:cond delay="0"/>
                                  </p:stCondLst>
                                  <p:childTnLst>
                                    <p:set>
                                      <p:cBhvr>
                                        <p:cTn dur="1" fill="hold" id="55">
                                          <p:stCondLst>
                                            <p:cond delay="0"/>
                                          </p:stCondLst>
                                        </p:cTn>
                                        <p:tgtEl>
                                          <p:spTgt spid="13"/>
                                        </p:tgtEl>
                                        <p:attrNameLst>
                                          <p:attrName>style.visibility</p:attrName>
                                        </p:attrNameLst>
                                      </p:cBhvr>
                                      <p:to>
                                        <p:strVal val="visible"/>
                                      </p:to>
                                    </p:set>
                                    <p:anim calcmode="lin" valueType="num">
                                      <p:cBhvr>
                                        <p:cTn dur="100" fill="hold" id="56"/>
                                        <p:tgtEl>
                                          <p:spTgt spid="13"/>
                                        </p:tgtEl>
                                        <p:attrNameLst>
                                          <p:attrName>ppt_w</p:attrName>
                                        </p:attrNameLst>
                                      </p:cBhvr>
                                      <p:tavLst>
                                        <p:tav tm="0">
                                          <p:val>
                                            <p:fltVal val="0"/>
                                          </p:val>
                                        </p:tav>
                                        <p:tav tm="100000">
                                          <p:val>
                                            <p:strVal val="#ppt_w"/>
                                          </p:val>
                                        </p:tav>
                                      </p:tavLst>
                                    </p:anim>
                                    <p:anim calcmode="lin" valueType="num">
                                      <p:cBhvr>
                                        <p:cTn dur="100" fill="hold" id="57"/>
                                        <p:tgtEl>
                                          <p:spTgt spid="13"/>
                                        </p:tgtEl>
                                        <p:attrNameLst>
                                          <p:attrName>ppt_h</p:attrName>
                                        </p:attrNameLst>
                                      </p:cBhvr>
                                      <p:tavLst>
                                        <p:tav tm="0">
                                          <p:val>
                                            <p:fltVal val="0"/>
                                          </p:val>
                                        </p:tav>
                                        <p:tav tm="100000">
                                          <p:val>
                                            <p:strVal val="#ppt_h"/>
                                          </p:val>
                                        </p:tav>
                                      </p:tavLst>
                                    </p:anim>
                                    <p:animEffect filter="fade" transition="in">
                                      <p:cBhvr>
                                        <p:cTn dur="100" id="58"/>
                                        <p:tgtEl>
                                          <p:spTgt spid="13"/>
                                        </p:tgtEl>
                                      </p:cBhvr>
                                    </p:animEffect>
                                  </p:childTnLst>
                                </p:cTn>
                              </p:par>
                              <p:par>
                                <p:cTn fill="hold" id="59" nodeType="withEffect" presetClass="emph" presetID="6" presetSubtype="0">
                                  <p:stCondLst>
                                    <p:cond delay="100"/>
                                  </p:stCondLst>
                                  <p:childTnLst>
                                    <p:animScale>
                                      <p:cBhvr>
                                        <p:cTn dur="100" fill="hold" id="60"/>
                                        <p:tgtEl>
                                          <p:spTgt spid="13"/>
                                        </p:tgtEl>
                                      </p:cBhvr>
                                      <p:by x="110000" y="110000"/>
                                    </p:animScale>
                                  </p:childTnLst>
                                </p:cTn>
                              </p:par>
                              <p:par>
                                <p:cTn fill="hold" id="61" nodeType="withEffect" presetClass="emph" presetID="6" presetSubtype="0">
                                  <p:stCondLst>
                                    <p:cond delay="200"/>
                                  </p:stCondLst>
                                  <p:childTnLst>
                                    <p:animScale>
                                      <p:cBhvr>
                                        <p:cTn dur="200" fill="hold" id="62"/>
                                        <p:tgtEl>
                                          <p:spTgt spid="13"/>
                                        </p:tgtEl>
                                      </p:cBhvr>
                                      <p:by x="90000" y="90000"/>
                                    </p:animScale>
                                  </p:childTnLst>
                                </p:cTn>
                              </p:par>
                              <p:par>
                                <p:cTn fill="hold" id="63" nodeType="withEffect" presetClass="emph" presetID="6" presetSubtype="0">
                                  <p:stCondLst>
                                    <p:cond delay="400"/>
                                  </p:stCondLst>
                                  <p:childTnLst>
                                    <p:animScale>
                                      <p:cBhvr>
                                        <p:cTn dur="100" fill="hold" id="64"/>
                                        <p:tgtEl>
                                          <p:spTgt spid="13"/>
                                        </p:tgtEl>
                                      </p:cBhvr>
                                      <p:by x="105000" y="105000"/>
                                    </p:animScale>
                                  </p:childTnLst>
                                </p:cTn>
                              </p:par>
                              <p:par>
                                <p:cTn fill="hold" id="65" nodeType="withEffect" presetClass="emph" presetID="6" presetSubtype="0">
                                  <p:stCondLst>
                                    <p:cond delay="500"/>
                                  </p:stCondLst>
                                  <p:childTnLst>
                                    <p:animScale>
                                      <p:cBhvr>
                                        <p:cTn dur="200" fill="hold" id="66"/>
                                        <p:tgtEl>
                                          <p:spTgt spid="13"/>
                                        </p:tgtEl>
                                      </p:cBhvr>
                                      <p:by x="95000" y="95000"/>
                                    </p:animScale>
                                  </p:childTnLst>
                                </p:cTn>
                              </p:par>
                            </p:childTnLst>
                          </p:cTn>
                        </p:par>
                        <p:par>
                          <p:cTn fill="hold" id="67" nodeType="afterGroup">
                            <p:stCondLst>
                              <p:cond delay="3850"/>
                            </p:stCondLst>
                            <p:childTnLst>
                              <p:par>
                                <p:cTn fill="hold" id="68" nodeType="afterEffect" presetClass="entr" presetID="53" presetSubtype="0">
                                  <p:stCondLst>
                                    <p:cond delay="0"/>
                                  </p:stCondLst>
                                  <p:childTnLst>
                                    <p:set>
                                      <p:cBhvr>
                                        <p:cTn dur="1" fill="hold" id="69">
                                          <p:stCondLst>
                                            <p:cond delay="0"/>
                                          </p:stCondLst>
                                        </p:cTn>
                                        <p:tgtEl>
                                          <p:spTgt spid="12"/>
                                        </p:tgtEl>
                                        <p:attrNameLst>
                                          <p:attrName>style.visibility</p:attrName>
                                        </p:attrNameLst>
                                      </p:cBhvr>
                                      <p:to>
                                        <p:strVal val="visible"/>
                                      </p:to>
                                    </p:set>
                                    <p:anim calcmode="lin" valueType="num">
                                      <p:cBhvr>
                                        <p:cTn dur="100" fill="hold" id="70"/>
                                        <p:tgtEl>
                                          <p:spTgt spid="12"/>
                                        </p:tgtEl>
                                        <p:attrNameLst>
                                          <p:attrName>ppt_w</p:attrName>
                                        </p:attrNameLst>
                                      </p:cBhvr>
                                      <p:tavLst>
                                        <p:tav tm="0">
                                          <p:val>
                                            <p:fltVal val="0"/>
                                          </p:val>
                                        </p:tav>
                                        <p:tav tm="100000">
                                          <p:val>
                                            <p:strVal val="#ppt_w"/>
                                          </p:val>
                                        </p:tav>
                                      </p:tavLst>
                                    </p:anim>
                                    <p:anim calcmode="lin" valueType="num">
                                      <p:cBhvr>
                                        <p:cTn dur="100" fill="hold" id="71"/>
                                        <p:tgtEl>
                                          <p:spTgt spid="12"/>
                                        </p:tgtEl>
                                        <p:attrNameLst>
                                          <p:attrName>ppt_h</p:attrName>
                                        </p:attrNameLst>
                                      </p:cBhvr>
                                      <p:tavLst>
                                        <p:tav tm="0">
                                          <p:val>
                                            <p:fltVal val="0"/>
                                          </p:val>
                                        </p:tav>
                                        <p:tav tm="100000">
                                          <p:val>
                                            <p:strVal val="#ppt_h"/>
                                          </p:val>
                                        </p:tav>
                                      </p:tavLst>
                                    </p:anim>
                                    <p:animEffect filter="fade" transition="in">
                                      <p:cBhvr>
                                        <p:cTn dur="100" id="72"/>
                                        <p:tgtEl>
                                          <p:spTgt spid="12"/>
                                        </p:tgtEl>
                                      </p:cBhvr>
                                    </p:animEffect>
                                  </p:childTnLst>
                                </p:cTn>
                              </p:par>
                              <p:par>
                                <p:cTn fill="hold" id="73" nodeType="withEffect" presetClass="emph" presetID="6" presetSubtype="0">
                                  <p:stCondLst>
                                    <p:cond delay="100"/>
                                  </p:stCondLst>
                                  <p:childTnLst>
                                    <p:animScale>
                                      <p:cBhvr>
                                        <p:cTn dur="100" fill="hold" id="74"/>
                                        <p:tgtEl>
                                          <p:spTgt spid="12"/>
                                        </p:tgtEl>
                                      </p:cBhvr>
                                      <p:by x="110000" y="110000"/>
                                    </p:animScale>
                                  </p:childTnLst>
                                </p:cTn>
                              </p:par>
                              <p:par>
                                <p:cTn fill="hold" id="75" nodeType="withEffect" presetClass="emph" presetID="6" presetSubtype="0">
                                  <p:stCondLst>
                                    <p:cond delay="200"/>
                                  </p:stCondLst>
                                  <p:childTnLst>
                                    <p:animScale>
                                      <p:cBhvr>
                                        <p:cTn dur="200" fill="hold" id="76"/>
                                        <p:tgtEl>
                                          <p:spTgt spid="12"/>
                                        </p:tgtEl>
                                      </p:cBhvr>
                                      <p:by x="90000" y="90000"/>
                                    </p:animScale>
                                  </p:childTnLst>
                                </p:cTn>
                              </p:par>
                              <p:par>
                                <p:cTn fill="hold" id="77" nodeType="withEffect" presetClass="emph" presetID="6" presetSubtype="0">
                                  <p:stCondLst>
                                    <p:cond delay="400"/>
                                  </p:stCondLst>
                                  <p:childTnLst>
                                    <p:animScale>
                                      <p:cBhvr>
                                        <p:cTn dur="100" fill="hold" id="78"/>
                                        <p:tgtEl>
                                          <p:spTgt spid="12"/>
                                        </p:tgtEl>
                                      </p:cBhvr>
                                      <p:by x="105000" y="105000"/>
                                    </p:animScale>
                                  </p:childTnLst>
                                </p:cTn>
                              </p:par>
                              <p:par>
                                <p:cTn fill="hold" id="79" nodeType="withEffect" presetClass="emph" presetID="6" presetSubtype="0">
                                  <p:stCondLst>
                                    <p:cond delay="500"/>
                                  </p:stCondLst>
                                  <p:childTnLst>
                                    <p:animScale>
                                      <p:cBhvr>
                                        <p:cTn dur="200" fill="hold" id="80"/>
                                        <p:tgtEl>
                                          <p:spTgt spid="12"/>
                                        </p:tgtEl>
                                      </p:cBhvr>
                                      <p:by x="95000" y="95000"/>
                                    </p:animScale>
                                  </p:childTnLst>
                                </p:cTn>
                              </p:par>
                            </p:childTnLst>
                          </p:cTn>
                        </p:par>
                        <p:par>
                          <p:cTn fill="hold" id="81" nodeType="afterGroup">
                            <p:stCondLst>
                              <p:cond delay="4550"/>
                            </p:stCondLst>
                            <p:childTnLst>
                              <p:par>
                                <p:cTn fill="hold" id="82" nodeType="afterEffect" presetClass="entr" presetID="14" presetSubtype="10">
                                  <p:stCondLst>
                                    <p:cond delay="0"/>
                                  </p:stCondLst>
                                  <p:childTnLst>
                                    <p:set>
                                      <p:cBhvr>
                                        <p:cTn dur="1" fill="hold" id="83">
                                          <p:stCondLst>
                                            <p:cond delay="0"/>
                                          </p:stCondLst>
                                        </p:cTn>
                                        <p:tgtEl>
                                          <p:spTgt spid="74"/>
                                        </p:tgtEl>
                                        <p:attrNameLst>
                                          <p:attrName>style.visibility</p:attrName>
                                        </p:attrNameLst>
                                      </p:cBhvr>
                                      <p:to>
                                        <p:strVal val="visible"/>
                                      </p:to>
                                    </p:set>
                                    <p:animEffect filter="randombar(horizontal)" transition="in">
                                      <p:cBhvr>
                                        <p:cTn dur="500" id="84"/>
                                        <p:tgtEl>
                                          <p:spTgt spid="74"/>
                                        </p:tgtEl>
                                      </p:cBhvr>
                                    </p:animEffect>
                                  </p:childTnLst>
                                </p:cTn>
                              </p:par>
                              <p:par>
                                <p:cTn fill="hold" id="85" nodeType="withEffect" presetClass="entr" presetID="14" presetSubtype="10">
                                  <p:stCondLst>
                                    <p:cond delay="0"/>
                                  </p:stCondLst>
                                  <p:childTnLst>
                                    <p:set>
                                      <p:cBhvr>
                                        <p:cTn dur="1" fill="hold" id="86">
                                          <p:stCondLst>
                                            <p:cond delay="0"/>
                                          </p:stCondLst>
                                        </p:cTn>
                                        <p:tgtEl>
                                          <p:spTgt spid="82"/>
                                        </p:tgtEl>
                                        <p:attrNameLst>
                                          <p:attrName>style.visibility</p:attrName>
                                        </p:attrNameLst>
                                      </p:cBhvr>
                                      <p:to>
                                        <p:strVal val="visible"/>
                                      </p:to>
                                    </p:set>
                                    <p:animEffect filter="randombar(horizontal)" transition="in">
                                      <p:cBhvr>
                                        <p:cTn dur="500" id="87"/>
                                        <p:tgtEl>
                                          <p:spTgt spid="82"/>
                                        </p:tgtEl>
                                      </p:cBhvr>
                                    </p:animEffect>
                                  </p:childTnLst>
                                </p:cTn>
                              </p:par>
                              <p:par>
                                <p:cTn fill="hold" id="88" nodeType="withEffect" presetClass="entr" presetID="14" presetSubtype="10">
                                  <p:stCondLst>
                                    <p:cond delay="0"/>
                                  </p:stCondLst>
                                  <p:childTnLst>
                                    <p:set>
                                      <p:cBhvr>
                                        <p:cTn dur="1" fill="hold" id="89">
                                          <p:stCondLst>
                                            <p:cond delay="0"/>
                                          </p:stCondLst>
                                        </p:cTn>
                                        <p:tgtEl>
                                          <p:spTgt spid="92"/>
                                        </p:tgtEl>
                                        <p:attrNameLst>
                                          <p:attrName>style.visibility</p:attrName>
                                        </p:attrNameLst>
                                      </p:cBhvr>
                                      <p:to>
                                        <p:strVal val="visible"/>
                                      </p:to>
                                    </p:set>
                                    <p:animEffect filter="randombar(horizontal)" transition="in">
                                      <p:cBhvr>
                                        <p:cTn dur="500" id="90"/>
                                        <p:tgtEl>
                                          <p:spTgt spid="92"/>
                                        </p:tgtEl>
                                      </p:cBhvr>
                                    </p:animEffect>
                                  </p:childTnLst>
                                </p:cTn>
                              </p:par>
                              <p:par>
                                <p:cTn fill="hold" id="91" nodeType="withEffect" presetClass="entr" presetID="14" presetSubtype="10">
                                  <p:stCondLst>
                                    <p:cond delay="0"/>
                                  </p:stCondLst>
                                  <p:childTnLst>
                                    <p:set>
                                      <p:cBhvr>
                                        <p:cTn dur="1" fill="hold" id="92">
                                          <p:stCondLst>
                                            <p:cond delay="0"/>
                                          </p:stCondLst>
                                        </p:cTn>
                                        <p:tgtEl>
                                          <p:spTgt spid="96"/>
                                        </p:tgtEl>
                                        <p:attrNameLst>
                                          <p:attrName>style.visibility</p:attrName>
                                        </p:attrNameLst>
                                      </p:cBhvr>
                                      <p:to>
                                        <p:strVal val="visible"/>
                                      </p:to>
                                    </p:set>
                                    <p:animEffect filter="randombar(horizontal)" transition="in">
                                      <p:cBhvr>
                                        <p:cTn dur="500" id="93"/>
                                        <p:tgtEl>
                                          <p:spTgt spid="96"/>
                                        </p:tgtEl>
                                      </p:cBhvr>
                                    </p:animEffect>
                                  </p:childTnLst>
                                </p:cTn>
                              </p:par>
                            </p:childTnLst>
                          </p:cTn>
                        </p:par>
                        <p:par>
                          <p:cTn fill="hold" id="94" nodeType="afterGroup">
                            <p:stCondLst>
                              <p:cond delay="5050"/>
                            </p:stCondLst>
                            <p:childTnLst>
                              <p:par>
                                <p:cTn fill="hold" id="95" nodeType="afterEffect" presetClass="entr" presetID="22" presetSubtype="1">
                                  <p:stCondLst>
                                    <p:cond delay="0"/>
                                  </p:stCondLst>
                                  <p:childTnLst>
                                    <p:set>
                                      <p:cBhvr>
                                        <p:cTn dur="1" fill="hold" id="96">
                                          <p:stCondLst>
                                            <p:cond delay="0"/>
                                          </p:stCondLst>
                                        </p:cTn>
                                        <p:tgtEl>
                                          <p:spTgt spid="62"/>
                                        </p:tgtEl>
                                        <p:attrNameLst>
                                          <p:attrName>style.visibility</p:attrName>
                                        </p:attrNameLst>
                                      </p:cBhvr>
                                      <p:to>
                                        <p:strVal val="visible"/>
                                      </p:to>
                                    </p:set>
                                    <p:animEffect filter="wipe(up)" transition="in">
                                      <p:cBhvr>
                                        <p:cTn dur="500" id="97"/>
                                        <p:tgtEl>
                                          <p:spTgt spid="62"/>
                                        </p:tgtEl>
                                      </p:cBhvr>
                                    </p:animEffect>
                                  </p:childTnLst>
                                </p:cTn>
                              </p:par>
                            </p:childTnLst>
                          </p:cTn>
                        </p:par>
                        <p:par>
                          <p:cTn fill="hold" id="98" nodeType="afterGroup">
                            <p:stCondLst>
                              <p:cond delay="5550"/>
                            </p:stCondLst>
                            <p:childTnLst>
                              <p:par>
                                <p:cTn fill="hold" id="99" nodeType="afterEffect" presetClass="entr" presetID="22" presetSubtype="1">
                                  <p:stCondLst>
                                    <p:cond delay="0"/>
                                  </p:stCondLst>
                                  <p:childTnLst>
                                    <p:set>
                                      <p:cBhvr>
                                        <p:cTn dur="1" fill="hold" id="100">
                                          <p:stCondLst>
                                            <p:cond delay="0"/>
                                          </p:stCondLst>
                                        </p:cTn>
                                        <p:tgtEl>
                                          <p:spTgt spid="65"/>
                                        </p:tgtEl>
                                        <p:attrNameLst>
                                          <p:attrName>style.visibility</p:attrName>
                                        </p:attrNameLst>
                                      </p:cBhvr>
                                      <p:to>
                                        <p:strVal val="visible"/>
                                      </p:to>
                                    </p:set>
                                    <p:animEffect filter="wipe(up)" transition="in">
                                      <p:cBhvr>
                                        <p:cTn dur="500" id="101"/>
                                        <p:tgtEl>
                                          <p:spTgt spid="65"/>
                                        </p:tgtEl>
                                      </p:cBhvr>
                                    </p:animEffect>
                                  </p:childTnLst>
                                </p:cTn>
                              </p:par>
                            </p:childTnLst>
                          </p:cTn>
                        </p:par>
                        <p:par>
                          <p:cTn fill="hold" id="102" nodeType="afterGroup">
                            <p:stCondLst>
                              <p:cond delay="6050"/>
                            </p:stCondLst>
                            <p:childTnLst>
                              <p:par>
                                <p:cTn fill="hold" id="103" nodeType="afterEffect" presetClass="entr" presetID="22" presetSubtype="1">
                                  <p:stCondLst>
                                    <p:cond delay="0"/>
                                  </p:stCondLst>
                                  <p:childTnLst>
                                    <p:set>
                                      <p:cBhvr>
                                        <p:cTn dur="1" fill="hold" id="104">
                                          <p:stCondLst>
                                            <p:cond delay="0"/>
                                          </p:stCondLst>
                                        </p:cTn>
                                        <p:tgtEl>
                                          <p:spTgt spid="68"/>
                                        </p:tgtEl>
                                        <p:attrNameLst>
                                          <p:attrName>style.visibility</p:attrName>
                                        </p:attrNameLst>
                                      </p:cBhvr>
                                      <p:to>
                                        <p:strVal val="visible"/>
                                      </p:to>
                                    </p:set>
                                    <p:animEffect filter="wipe(up)" transition="in">
                                      <p:cBhvr>
                                        <p:cTn dur="500" id="105"/>
                                        <p:tgtEl>
                                          <p:spTgt spid="68"/>
                                        </p:tgtEl>
                                      </p:cBhvr>
                                    </p:animEffect>
                                  </p:childTnLst>
                                </p:cTn>
                              </p:par>
                            </p:childTnLst>
                          </p:cTn>
                        </p:par>
                        <p:par>
                          <p:cTn fill="hold" id="106" nodeType="afterGroup">
                            <p:stCondLst>
                              <p:cond delay="6550"/>
                            </p:stCondLst>
                            <p:childTnLst>
                              <p:par>
                                <p:cTn fill="hold" id="107" nodeType="afterEffect" presetClass="entr" presetID="22" presetSubtype="1">
                                  <p:stCondLst>
                                    <p:cond delay="0"/>
                                  </p:stCondLst>
                                  <p:childTnLst>
                                    <p:set>
                                      <p:cBhvr>
                                        <p:cTn dur="1" fill="hold" id="108">
                                          <p:stCondLst>
                                            <p:cond delay="0"/>
                                          </p:stCondLst>
                                        </p:cTn>
                                        <p:tgtEl>
                                          <p:spTgt spid="71"/>
                                        </p:tgtEl>
                                        <p:attrNameLst>
                                          <p:attrName>style.visibility</p:attrName>
                                        </p:attrNameLst>
                                      </p:cBhvr>
                                      <p:to>
                                        <p:strVal val="visible"/>
                                      </p:to>
                                    </p:set>
                                    <p:animEffect filter="wipe(up)" transition="in">
                                      <p:cBhvr>
                                        <p:cTn dur="500" id="109"/>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0" y="1"/>
            <a:ext cx="12858750" cy="7232650"/>
          </a:xfrm>
          <a:prstGeom prst="rect">
            <a:avLst/>
          </a:prstGeom>
          <a:blipFill dpi="0" rotWithShape="1">
            <a:blip r:embed="rId3">
              <a:extLst>
                <a:ext uri="{BEBA8EAE-BF5A-486C-A8C5-ECC9F3942E4B}">
                  <a14:imgProps>
                    <a14:imgLayer xmlns:d3p1="http://schemas.openxmlformats.org/officeDocument/2006/relationships" d3p1:embed="">
                      <a14:imgEffect>
                        <a14:sharpenSoften amount="25000"/>
                      </a14:imgEffect>
                      <a14:imgEffect>
                        <a14:brightnessContrast contrast="20000"/>
                      </a14:imgEffect>
                    </a14:imgLayer>
                  </a14:imgProps>
                </a:ex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圆角矩形 1"/>
          <p:cNvSpPr/>
          <p:nvPr/>
        </p:nvSpPr>
        <p:spPr>
          <a:xfrm>
            <a:off x="4239079" y="3493264"/>
            <a:ext cx="4380599" cy="969863"/>
          </a:xfrm>
          <a:prstGeom prst="roundRect">
            <a:avLst>
              <a:gd fmla="val 5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6355" lIns="72712" rIns="72712" rtlCol="0" tIns="36355"/>
          <a:lstStyle/>
          <a:p>
            <a:pPr algn="ctr"/>
            <a:endParaRPr altLang="en-US" lang="zh-CN" sz="1509">
              <a:latin charset="0" panose="020b0604020202020204" pitchFamily="34" typeface="Arial"/>
              <a:ea charset="-122" panose="020b0503020204020204" pitchFamily="34" typeface="微软雅黑"/>
              <a:sym charset="0" panose="020b0604020202020204" pitchFamily="34" typeface="Arial"/>
            </a:endParaRPr>
          </a:p>
        </p:txBody>
      </p:sp>
      <p:sp>
        <p:nvSpPr>
          <p:cNvPr id="3" name="椭圆 2"/>
          <p:cNvSpPr/>
          <p:nvPr/>
        </p:nvSpPr>
        <p:spPr>
          <a:xfrm>
            <a:off x="5919222" y="2215050"/>
            <a:ext cx="1020311" cy="10203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sz="4400">
                <a:solidFill>
                  <a:schemeClr val="bg1"/>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5" name="MH_Entry_1"/>
          <p:cNvSpPr/>
          <p:nvPr>
            <p:custDataLst>
              <p:tags r:id="rId4"/>
            </p:custDataLst>
          </p:nvPr>
        </p:nvSpPr>
        <p:spPr>
          <a:xfrm>
            <a:off x="5161611" y="3002533"/>
            <a:ext cx="2535534" cy="1951330"/>
          </a:xfrm>
          <a:custGeom>
            <a:gdLst>
              <a:gd fmla="*/ 0 w 2520280" name="connsiteX0"/>
              <a:gd fmla="*/ 1872208 h 1872208" name="connsiteY0"/>
              <a:gd fmla="*/ 2520280 w 2520280" name="connsiteX1"/>
              <a:gd fmla="*/ 1872208 h 1872208" name="connsiteY1"/>
              <a:gd fmla="*/ 0 w 2520280" name="connsiteX2"/>
              <a:gd fmla="*/ 1872208 h 1872208" name="connsiteY2"/>
              <a:gd fmla="*/ 0 w 2520280" name="connsiteX3"/>
              <a:gd fmla="*/ 0 h 1872208" name="connsiteY3"/>
              <a:gd fmla="*/ 916 w 2520280" name="connsiteX4"/>
              <a:gd fmla="*/ 0 h 1872208" name="connsiteY4"/>
              <a:gd fmla="*/ 0 w 2520280" name="connsiteX5"/>
              <a:gd fmla="*/ 0 h 1872208" name="connsiteY5"/>
              <a:gd fmla="*/ 0 w 2520280" name="connsiteX6"/>
              <a:gd fmla="*/ 0 h 1872208" name="connsiteY6"/>
              <a:gd fmla="*/ 0 w 2520280" name="connsiteX7"/>
              <a:gd fmla="*/ 0 h 1872208" name="connsiteY7"/>
              <a:gd fmla="*/ 0 w 2520280" name="connsiteX8"/>
              <a:gd fmla="*/ 0 h 187220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872208" w="2520280">
                <a:moveTo>
                  <a:pt x="0" y="1872208"/>
                </a:moveTo>
                <a:lnTo>
                  <a:pt x="2520280" y="1872208"/>
                </a:lnTo>
                <a:lnTo>
                  <a:pt x="0" y="1872208"/>
                </a:lnTo>
                <a:close/>
                <a:moveTo>
                  <a:pt x="0" y="0"/>
                </a:moveTo>
                <a:lnTo>
                  <a:pt x="916" y="0"/>
                </a:lnTo>
                <a:lnTo>
                  <a:pt x="0" y="0"/>
                </a:lnTo>
                <a:close/>
              </a:path>
            </a:pathLst>
          </a:custGeom>
          <a:noFill/>
          <a:ln cap="sq" w="3175">
            <a:noFill/>
            <a:bevel/>
          </a:ln>
        </p:spPr>
        <p:style>
          <a:lnRef idx="2">
            <a:schemeClr val="accent1">
              <a:shade val="50000"/>
            </a:schemeClr>
          </a:lnRef>
          <a:fillRef idx="1">
            <a:schemeClr val="accent1"/>
          </a:fillRef>
          <a:effectRef idx="0">
            <a:schemeClr val="accent1"/>
          </a:effectRef>
          <a:fontRef idx="minor">
            <a:schemeClr val="lt1"/>
          </a:fontRef>
        </p:style>
        <p:txBody>
          <a:bodyPr anchor="ctr" anchorCtr="0" bIns="0" compatLnSpc="1" forceAA="0" fromWordArt="0" horzOverflow="overflow" lIns="0" numCol="1" rIns="0" rot="0" rtlCol="0" spcCol="0" spcFirstLastPara="0" tIns="0" vert="horz" vertOverflow="overflow" wrap="square">
            <a:prstTxWarp prst="textNoShape">
              <a:avLst/>
            </a:prstTxWarp>
            <a:spAutoFit/>
          </a:bodyPr>
          <a:lstStyle/>
          <a:p>
            <a:pPr algn="ctr"/>
            <a:r>
              <a:rPr altLang="en-US" lang="zh-CN" sz="3201">
                <a:solidFill>
                  <a:schemeClr val="bg1"/>
                </a:solidFill>
                <a:latin charset="0" panose="020b0604020202020204" pitchFamily="34" typeface="Arial"/>
                <a:ea charset="-122" panose="020b0503020204020204" pitchFamily="34" typeface="微软雅黑"/>
                <a:sym charset="0" panose="020b0604020202020204" pitchFamily="34" typeface="Arial"/>
              </a:rPr>
              <a:t>工作完成情况ANNUAL WORK SUMMARY</a:t>
            </a:r>
          </a:p>
        </p:txBody>
      </p:sp>
      <p:sp>
        <p:nvSpPr>
          <p:cNvPr id="9" name="TextBox 11"/>
          <p:cNvSpPr txBox="1"/>
          <p:nvPr/>
        </p:nvSpPr>
        <p:spPr>
          <a:xfrm>
            <a:off x="6513055"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0" name="TextBox 11"/>
          <p:cNvSpPr txBox="1"/>
          <p:nvPr/>
        </p:nvSpPr>
        <p:spPr>
          <a:xfrm>
            <a:off x="4742698" y="46467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1" name="TextBox 11"/>
          <p:cNvSpPr txBox="1"/>
          <p:nvPr/>
        </p:nvSpPr>
        <p:spPr>
          <a:xfrm>
            <a:off x="6513055"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
        <p:nvSpPr>
          <p:cNvPr id="12" name="TextBox 11"/>
          <p:cNvSpPr txBox="1"/>
          <p:nvPr/>
        </p:nvSpPr>
        <p:spPr>
          <a:xfrm>
            <a:off x="4742698" y="4916345"/>
            <a:ext cx="1600151" cy="213512"/>
          </a:xfrm>
          <a:prstGeom prst="rect">
            <a:avLst/>
          </a:prstGeom>
          <a:noFill/>
        </p:spPr>
        <p:txBody>
          <a:bodyPr bIns="0" lIns="0" rIns="0" rtlCol="0" tIns="0" wrap="none">
            <a:spAutoFit/>
          </a:bodyPr>
          <a:lstStyle/>
          <a:p>
            <a:pPr algn="ctr" indent="-171401" lvl="1" marL="171401">
              <a:buFont charset="0" panose="020b0604020202020204" pitchFamily="34" typeface="Arial"/>
              <a:buChar char="•"/>
            </a:pPr>
            <a:r>
              <a:rPr altLang="en-US" lang="zh-CN" sz="1401">
                <a:solidFill>
                  <a:schemeClr val="bg1">
                    <a:lumMod val="65000"/>
                  </a:schemeClr>
                </a:solidFill>
                <a:latin charset="0" panose="020b0604020202020204" pitchFamily="34" typeface="Arial"/>
                <a:ea charset="-122" panose="020b0503020204020204" pitchFamily="34" typeface="微软雅黑"/>
                <a:cs typeface="+mn-ea"/>
                <a:sym charset="0" panose="020b0604020202020204" pitchFamily="34" typeface="Arial"/>
              </a:rPr>
              <a:t>添加相关标题文字</a:t>
            </a:r>
          </a:p>
        </p:txBody>
      </p:sp>
    </p:spTree>
    <p:extLst>
      <p:ext uri="{BB962C8B-B14F-4D97-AF65-F5344CB8AC3E}">
        <p14:creationId val="2391767500"/>
      </p:ext>
    </p:extLst>
  </p:cSld>
  <p:clrMapOvr>
    <a:masterClrMapping/>
  </p:clrMapOvr>
  <mc:AlternateContent>
    <mc:Choice Requires="p15">
      <p:transition p14:dur="2000" spd="slow">
        <p15:prstTrans prst="win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accel="40000" fill="hold" grpId="0" id="12" nodeType="clickEffect" presetClass="entr" presetID="2" presetSubtype="4">
                                  <p:stCondLst>
                                    <p:cond delay="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1500" fill="hold" id="14"/>
                                        <p:tgtEl>
                                          <p:spTgt spid="3"/>
                                        </p:tgtEl>
                                        <p:attrNameLst>
                                          <p:attrName>ppt_x</p:attrName>
                                        </p:attrNameLst>
                                      </p:cBhvr>
                                      <p:tavLst>
                                        <p:tav tm="0">
                                          <p:val>
                                            <p:strVal val="#ppt_x"/>
                                          </p:val>
                                        </p:tav>
                                        <p:tav tm="100000">
                                          <p:val>
                                            <p:strVal val="#ppt_x"/>
                                          </p:val>
                                        </p:tav>
                                      </p:tavLst>
                                    </p:anim>
                                    <p:anim calcmode="lin" valueType="num">
                                      <p:cBhvr additive="base">
                                        <p:cTn dur="1500" fill="hold" id="15"/>
                                        <p:tgtEl>
                                          <p:spTgt spid="3"/>
                                        </p:tgtEl>
                                        <p:attrNameLst>
                                          <p:attrName>ppt_y</p:attrName>
                                        </p:attrNameLst>
                                      </p:cBhvr>
                                      <p:tavLst>
                                        <p:tav tm="0">
                                          <p:val>
                                            <p:strVal val="1+#ppt_h/2"/>
                                          </p:val>
                                        </p:tav>
                                        <p:tav tm="100000">
                                          <p:val>
                                            <p:strVal val="#ppt_y"/>
                                          </p:val>
                                        </p:tav>
                                      </p:tavLst>
                                    </p:anim>
                                  </p:childTnLst>
                                </p:cTn>
                              </p:par>
                              <p:par>
                                <p:cTn accel="40000" fill="hold" grpId="0" id="16" nodeType="withEffect" presetClass="entr" presetID="2" presetSubtype="4">
                                  <p:stCondLst>
                                    <p:cond delay="0"/>
                                  </p:stCondLst>
                                  <p:childTnLst>
                                    <p:set>
                                      <p:cBhvr>
                                        <p:cTn dur="1" fill="hold" id="17">
                                          <p:stCondLst>
                                            <p:cond delay="0"/>
                                          </p:stCondLst>
                                        </p:cTn>
                                        <p:tgtEl>
                                          <p:spTgt spid="2"/>
                                        </p:tgtEl>
                                        <p:attrNameLst>
                                          <p:attrName>style.visibility</p:attrName>
                                        </p:attrNameLst>
                                      </p:cBhvr>
                                      <p:to>
                                        <p:strVal val="visible"/>
                                      </p:to>
                                    </p:set>
                                    <p:anim calcmode="lin" valueType="num">
                                      <p:cBhvr additive="base">
                                        <p:cTn dur="1500" fill="hold" id="18"/>
                                        <p:tgtEl>
                                          <p:spTgt spid="2"/>
                                        </p:tgtEl>
                                        <p:attrNameLst>
                                          <p:attrName>ppt_x</p:attrName>
                                        </p:attrNameLst>
                                      </p:cBhvr>
                                      <p:tavLst>
                                        <p:tav tm="0">
                                          <p:val>
                                            <p:strVal val="#ppt_x"/>
                                          </p:val>
                                        </p:tav>
                                        <p:tav tm="100000">
                                          <p:val>
                                            <p:strVal val="#ppt_x"/>
                                          </p:val>
                                        </p:tav>
                                      </p:tavLst>
                                    </p:anim>
                                    <p:anim calcmode="lin" valueType="num">
                                      <p:cBhvr additive="base">
                                        <p:cTn dur="1500" fill="hold" id="19"/>
                                        <p:tgtEl>
                                          <p:spTgt spid="2"/>
                                        </p:tgtEl>
                                        <p:attrNameLst>
                                          <p:attrName>ppt_y</p:attrName>
                                        </p:attrNameLst>
                                      </p:cBhvr>
                                      <p:tavLst>
                                        <p:tav tm="0">
                                          <p:val>
                                            <p:strVal val="1+#ppt_h/2"/>
                                          </p:val>
                                        </p:tav>
                                        <p:tav tm="100000">
                                          <p:val>
                                            <p:strVal val="#ppt_y"/>
                                          </p:val>
                                        </p:tav>
                                      </p:tavLst>
                                    </p:anim>
                                  </p:childTnLst>
                                </p:cTn>
                              </p:par>
                            </p:childTnLst>
                          </p:cTn>
                        </p:par>
                      </p:childTnLst>
                    </p:cTn>
                  </p:par>
                  <p:par>
                    <p:cTn fill="hold" id="20" nodeType="clickPar">
                      <p:stCondLst>
                        <p:cond delay="indefinite"/>
                      </p:stCondLst>
                      <p:childTnLst>
                        <p:par>
                          <p:cTn fill="hold" id="21" nodeType="afterGroup">
                            <p:stCondLst>
                              <p:cond delay="0"/>
                            </p:stCondLst>
                            <p:childTnLst>
                              <p:par>
                                <p:cTn fill="hold" grpId="0" id="22" nodeType="clickEffect" presetClass="entr" presetID="56" presetSubtype="0">
                                  <p:stCondLst>
                                    <p:cond delay="0"/>
                                  </p:stCondLst>
                                  <p:iterate type="lt">
                                    <p:tmPct val="10000"/>
                                  </p:iterate>
                                  <p:childTnLst>
                                    <p:set>
                                      <p:cBhvr>
                                        <p:cTn dur="1" fill="hold" id="23">
                                          <p:stCondLst>
                                            <p:cond delay="0"/>
                                          </p:stCondLst>
                                        </p:cTn>
                                        <p:tgtEl>
                                          <p:spTgt spid="5"/>
                                        </p:tgtEl>
                                        <p:attrNameLst>
                                          <p:attrName>style.visibility</p:attrName>
                                        </p:attrNameLst>
                                      </p:cBhvr>
                                      <p:to>
                                        <p:strVal val="visible"/>
                                      </p:to>
                                    </p:set>
                                    <p:anim by="(-#ppt_w*2)" calcmode="lin" valueType="num">
                                      <p:cBhvr rctx="PPT">
                                        <p:cTn autoRev="1" dur="500" fill="hold" id="24">
                                          <p:stCondLst>
                                            <p:cond delay="0"/>
                                          </p:stCondLst>
                                        </p:cTn>
                                        <p:tgtEl>
                                          <p:spTgt spid="5"/>
                                        </p:tgtEl>
                                        <p:attrNameLst>
                                          <p:attrName>ppt_w</p:attrName>
                                        </p:attrNameLst>
                                      </p:cBhvr>
                                    </p:anim>
                                    <p:anim by="(#ppt_w*0.50)" calcmode="lin" valueType="num">
                                      <p:cBhvr>
                                        <p:cTn autoRev="1" decel="50000" dur="500" fill="hold" id="25">
                                          <p:stCondLst>
                                            <p:cond delay="0"/>
                                          </p:stCondLst>
                                        </p:cTn>
                                        <p:tgtEl>
                                          <p:spTgt spid="5"/>
                                        </p:tgtEl>
                                        <p:attrNameLst>
                                          <p:attrName>ppt_x</p:attrName>
                                        </p:attrNameLst>
                                      </p:cBhvr>
                                    </p:anim>
                                    <p:anim calcmode="lin" from="(-#ppt_h/2)" to="(#ppt_y)" valueType="num">
                                      <p:cBhvr>
                                        <p:cTn dur="1000" fill="hold" id="26">
                                          <p:stCondLst>
                                            <p:cond delay="0"/>
                                          </p:stCondLst>
                                        </p:cTn>
                                        <p:tgtEl>
                                          <p:spTgt spid="5"/>
                                        </p:tgtEl>
                                        <p:attrNameLst>
                                          <p:attrName>ppt_y</p:attrName>
                                        </p:attrNameLst>
                                      </p:cBhvr>
                                    </p:anim>
                                    <p:animRot by="21600000">
                                      <p:cBhvr>
                                        <p:cTn dur="1000" fill="hold" id="27">
                                          <p:stCondLst>
                                            <p:cond delay="0"/>
                                          </p:stCondLst>
                                        </p:cTn>
                                        <p:tgtEl>
                                          <p:spTgt spid="5"/>
                                        </p:tgtEl>
                                        <p:attrNameLst>
                                          <p:attrName>r</p:attrName>
                                        </p:attrNameLst>
                                      </p:cBhvr>
                                    </p:animRo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2" presetSubtype="4">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500" fill="hold" id="32"/>
                                        <p:tgtEl>
                                          <p:spTgt spid="9"/>
                                        </p:tgtEl>
                                        <p:attrNameLst>
                                          <p:attrName>ppt_x</p:attrName>
                                        </p:attrNameLst>
                                      </p:cBhvr>
                                      <p:tavLst>
                                        <p:tav tm="0">
                                          <p:val>
                                            <p:strVal val="#ppt_x"/>
                                          </p:val>
                                        </p:tav>
                                        <p:tav tm="100000">
                                          <p:val>
                                            <p:strVal val="#ppt_x"/>
                                          </p:val>
                                        </p:tav>
                                      </p:tavLst>
                                    </p:anim>
                                    <p:anim calcmode="lin" valueType="num">
                                      <p:cBhvr additive="base">
                                        <p:cTn dur="500" fill="hold" id="33"/>
                                        <p:tgtEl>
                                          <p:spTgt spid="9"/>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additive="base">
                                        <p:cTn dur="500" fill="hold" id="36"/>
                                        <p:tgtEl>
                                          <p:spTgt spid="10"/>
                                        </p:tgtEl>
                                        <p:attrNameLst>
                                          <p:attrName>ppt_x</p:attrName>
                                        </p:attrNameLst>
                                      </p:cBhvr>
                                      <p:tavLst>
                                        <p:tav tm="0">
                                          <p:val>
                                            <p:strVal val="#ppt_x"/>
                                          </p:val>
                                        </p:tav>
                                        <p:tav tm="100000">
                                          <p:val>
                                            <p:strVal val="#ppt_x"/>
                                          </p:val>
                                        </p:tav>
                                      </p:tavLst>
                                    </p:anim>
                                    <p:anim calcmode="lin" valueType="num">
                                      <p:cBhvr additive="base">
                                        <p:cTn dur="500" fill="hold" id="37"/>
                                        <p:tgtEl>
                                          <p:spTgt spid="10"/>
                                        </p:tgtEl>
                                        <p:attrNameLst>
                                          <p:attrName>ppt_y</p:attrName>
                                        </p:attrNameLst>
                                      </p:cBhvr>
                                      <p:tavLst>
                                        <p:tav tm="0">
                                          <p:val>
                                            <p:strVal val="1+#ppt_h/2"/>
                                          </p:val>
                                        </p:tav>
                                        <p:tav tm="100000">
                                          <p:val>
                                            <p:strVal val="#ppt_y"/>
                                          </p:val>
                                        </p:tav>
                                      </p:tavLst>
                                    </p:anim>
                                  </p:childTnLst>
                                </p:cTn>
                              </p:par>
                              <p:par>
                                <p:cTn fill="hold" grpId="0" id="38" nodeType="withEffect" presetClass="entr" presetID="2" presetSubtype="4">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ppt_x"/>
                                          </p:val>
                                        </p:tav>
                                        <p:tav tm="100000">
                                          <p:val>
                                            <p:strVal val="#ppt_x"/>
                                          </p:val>
                                        </p:tav>
                                      </p:tavLst>
                                    </p:anim>
                                    <p:anim calcmode="lin" valueType="num">
                                      <p:cBhvr additive="base">
                                        <p:cTn dur="500" fill="hold" id="41"/>
                                        <p:tgtEl>
                                          <p:spTgt spid="11"/>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12"/>
                                        </p:tgtEl>
                                        <p:attrNameLst>
                                          <p:attrName>style.visibility</p:attrName>
                                        </p:attrNameLst>
                                      </p:cBhvr>
                                      <p:to>
                                        <p:strVal val="visible"/>
                                      </p:to>
                                    </p:set>
                                    <p:anim calcmode="lin" valueType="num">
                                      <p:cBhvr additive="base">
                                        <p:cTn dur="500" fill="hold" id="44"/>
                                        <p:tgtEl>
                                          <p:spTgt spid="12"/>
                                        </p:tgtEl>
                                        <p:attrNameLst>
                                          <p:attrName>ppt_x</p:attrName>
                                        </p:attrNameLst>
                                      </p:cBhvr>
                                      <p:tavLst>
                                        <p:tav tm="0">
                                          <p:val>
                                            <p:strVal val="#ppt_x"/>
                                          </p:val>
                                        </p:tav>
                                        <p:tav tm="100000">
                                          <p:val>
                                            <p:strVal val="#ppt_x"/>
                                          </p:val>
                                        </p:tav>
                                      </p:tavLst>
                                    </p:anim>
                                    <p:anim calcmode="lin" valueType="num">
                                      <p:cBhvr additive="base">
                                        <p:cTn dur="500" fill="hold" id="45"/>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
      <p:bldP grpId="0" spid="3"/>
      <p:bldP grpId="0" spid="5"/>
      <p:bldP grpId="0" spid="9"/>
      <p:bldP grpId="0" spid="10"/>
      <p:bldP grpId="0" spid="11"/>
      <p:bldP grpId="0" spid="12"/>
    </p:bldLst>
  </p:timing>
</p:sld>
</file>

<file path=ppt/tags/tag1.xml><?xml version="1.0" encoding="utf-8"?>
<p:tagLst xmlns:p="http://schemas.openxmlformats.org/presentationml/2006/main">
  <p:tag name="ID" val="547143"/>
  <p:tag name="MH" val="20160830110244"/>
  <p:tag name="MH_LIBRARY" val="CONTENTS"/>
  <p:tag name="MH_TYPE" val="OTHERS"/>
</p:tagLst>
</file>

<file path=ppt/tags/tag10.xml><?xml version="1.0" encoding="utf-8"?>
<p:tagLst xmlns:p="http://schemas.openxmlformats.org/presentationml/2006/main">
  <p:tag name="ID" val="547143"/>
  <p:tag name="MH" val="20160830110244"/>
  <p:tag name="MH_LIBRARY" val="CONTENTS"/>
  <p:tag name="MH_TYPE" val="OTHERS"/>
</p:tagLst>
</file>

<file path=ppt/tags/tag11.xml><?xml version="1.0" encoding="utf-8"?>
<p:tagLst xmlns:p="http://schemas.openxmlformats.org/presentationml/2006/main">
  <p:tag name="ID" val="547143"/>
  <p:tag name="MH" val="20160830110244"/>
  <p:tag name="MH_LIBRARY" val="CONTENTS"/>
  <p:tag name="MH_TYPE" val="OTHERS"/>
</p:tagLst>
</file>

<file path=ppt/tags/tag12.xml><?xml version="1.0" encoding="utf-8"?>
<p:tagLst xmlns:p="http://schemas.openxmlformats.org/presentationml/2006/main">
  <p:tag name="ID" val="547143"/>
  <p:tag name="MH" val="20160830110244"/>
  <p:tag name="MH_LIBRARY" val="CONTENTS"/>
  <p:tag name="MH_TYPE" val="OTHERS"/>
</p:tagLst>
</file>

<file path=ppt/tags/tag13.xml><?xml version="1.0" encoding="utf-8"?>
<p:tagLst xmlns:p="http://schemas.openxmlformats.org/presentationml/2006/main">
  <p:tag name="ID" val="547143"/>
  <p:tag name="MH" val="20160830110244"/>
  <p:tag name="MH_LIBRARY" val="CONTENTS"/>
  <p:tag name="MH_TYPE" val="OTHERS"/>
</p:tagLst>
</file>

<file path=ppt/tags/tag14.xml><?xml version="1.0" encoding="utf-8"?>
<p:tagLst xmlns:p="http://schemas.openxmlformats.org/presentationml/2006/main">
  <p:tag name="ID" val="547143"/>
  <p:tag name="MH" val="20160830110244"/>
  <p:tag name="MH_LIBRARY" val="CONTENTS"/>
  <p:tag name="MH_ORDER" val="4"/>
  <p:tag name="MH_TYPE" val="NUMBER"/>
</p:tagLst>
</file>

<file path=ppt/tags/tag15.xml><?xml version="1.0" encoding="utf-8"?>
<p:tagLst xmlns:p="http://schemas.openxmlformats.org/presentationml/2006/main">
  <p:tag name="ID" val="547143"/>
  <p:tag name="MH" val="20160830110244"/>
  <p:tag name="MH_LIBRARY" val="CONTENTS"/>
  <p:tag name="MH_ORDER" val="4"/>
  <p:tag name="MH_TYPE" val="ENTRY"/>
</p:tagLst>
</file>

<file path=ppt/tags/tag16.xml><?xml version="1.0" encoding="utf-8"?>
<p:tagLst xmlns:p="http://schemas.openxmlformats.org/presentationml/2006/main">
  <p:tag name="ID" val="547143"/>
  <p:tag name="MH" val="20160830110244"/>
  <p:tag name="MH_LIBRARY" val="CONTENTS"/>
  <p:tag name="MH_TYPE" val="OTHERS"/>
</p:tagLst>
</file>

<file path=ppt/tags/tag17.xml><?xml version="1.0" encoding="utf-8"?>
<p:tagLst xmlns:p="http://schemas.openxmlformats.org/presentationml/2006/main">
  <p:tag name="ID" val="547143"/>
  <p:tag name="MH" val="20160830110244"/>
  <p:tag name="MH_AUTOCOLOR" val="TRUE"/>
  <p:tag name="MH_LIBRARY" val="CONTENTS"/>
  <p:tag name="MH_TYPE" val="CONTENTS"/>
</p:tagLst>
</file>

<file path=ppt/tags/tag18.xml><?xml version="1.0" encoding="utf-8"?>
<p:tagLst xmlns:p="http://schemas.openxmlformats.org/presentationml/2006/main">
  <p:tag name="ID" val="553512"/>
  <p:tag name="MH" val="20160830110146"/>
  <p:tag name="MH_LIBRARY" val="CONTENTS"/>
  <p:tag name="MH_ORDER" val="1"/>
  <p:tag name="MH_TYPE" val="ENTRY"/>
</p:tagLst>
</file>

<file path=ppt/tags/tag19.xml><?xml version="1.0" encoding="utf-8"?>
<p:tagLst xmlns:p="http://schemas.openxmlformats.org/presentationml/2006/main">
  <p:tag name="ID" val="553512"/>
  <p:tag name="MH" val="20160830110146"/>
  <p:tag name="MH_LIBRARY" val="CONTENTS"/>
  <p:tag name="MH_ORDER" val="1"/>
  <p:tag name="MH_TYPE" val="ENTRY"/>
</p:tagLst>
</file>

<file path=ppt/tags/tag2.xml><?xml version="1.0" encoding="utf-8"?>
<p:tagLst xmlns:p="http://schemas.openxmlformats.org/presentationml/2006/main">
  <p:tag name="ID" val="547143"/>
  <p:tag name="MH" val="20160830110244"/>
  <p:tag name="MH_LIBRARY" val="CONTENTS"/>
  <p:tag name="MH_TYPE" val="OTHERS"/>
</p:tagLst>
</file>

<file path=ppt/tags/tag20.xml><?xml version="1.0" encoding="utf-8"?>
<p:tagLst xmlns:p="http://schemas.openxmlformats.org/presentationml/2006/main">
  <p:tag name="ID" val="553512"/>
  <p:tag name="MH" val="20160830110146"/>
  <p:tag name="MH_LIBRARY" val="CONTENTS"/>
  <p:tag name="MH_ORDER" val="1"/>
  <p:tag name="MH_TYPE" val="ENTRY"/>
</p:tagLst>
</file>

<file path=ppt/tags/tag21.xml><?xml version="1.0" encoding="utf-8"?>
<p:tagLst xmlns:p="http://schemas.openxmlformats.org/presentationml/2006/main">
  <p:tag name="ID" val="553512"/>
  <p:tag name="MH" val="20160830110146"/>
  <p:tag name="MH_LIBRARY" val="CONTENTS"/>
  <p:tag name="MH_ORDER" val="1"/>
  <p:tag name="MH_TYPE" val="ENTRY"/>
</p:tagLst>
</file>

<file path=ppt/tags/tag2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PATH" val="E:\素材\正版图-卖\PPT\0变色龙\0包图网\bt369\ppt\bt369.pptx"/>
  <p:tag name="ISPRING_PRESENTATION_TITLE" val="bt1336"/>
  <p:tag name="ISPRING_PROJECT_FOLDER_UPDATED" val="1"/>
  <p:tag name="ISPRING_RESOURCE_FOLDER"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SCORM_RATE_SLIDES" val="1"/>
  <p:tag name="ISPRING_SCREEN_RECS_UPDATED" val="E:\素材\正版图-卖\PPT\0变色龙\0包图网\bt369\ppt\bt369"/>
  <p:tag name="ISPRING_ULTRA_SCORM_COURSE_ID" val="9E7965BD-BA7C-4284-B303-3DF26FF20985"/>
  <p:tag name="ISPRING_UUID" val="{C1A8F295-47DC-48FB-81BD-666766343352}"/>
  <p:tag name="ISPRINGCLOUDFOLDERID" val="0"/>
  <p:tag name="ISPRINGCLOUDFOLDERPATH" val="Repository"/>
  <p:tag name="ISPRINGONLINEFOLDERID" val="0"/>
  <p:tag name="ISPRINGONLINEFOLDERPATH" val="Content List"/>
</p:tagLst>
</file>

<file path=ppt/tags/tag3.xml><?xml version="1.0" encoding="utf-8"?>
<p:tagLst xmlns:p="http://schemas.openxmlformats.org/presentationml/2006/main">
  <p:tag name="ID" val="547143"/>
  <p:tag name="MH" val="20160830110244"/>
  <p:tag name="MH_LIBRARY" val="CONTENTS"/>
  <p:tag name="MH_ORDER" val="1"/>
  <p:tag name="MH_TYPE" val="NUMBER"/>
</p:tagLst>
</file>

<file path=ppt/tags/tag4.xml><?xml version="1.0" encoding="utf-8"?>
<p:tagLst xmlns:p="http://schemas.openxmlformats.org/presentationml/2006/main">
  <p:tag name="ID" val="547143"/>
  <p:tag name="MH" val="20160830110244"/>
  <p:tag name="MH_LIBRARY" val="CONTENTS"/>
  <p:tag name="MH_ORDER" val="1"/>
  <p:tag name="MH_TYPE" val="ENTRY"/>
</p:tagLst>
</file>

<file path=ppt/tags/tag5.xml><?xml version="1.0" encoding="utf-8"?>
<p:tagLst xmlns:p="http://schemas.openxmlformats.org/presentationml/2006/main">
  <p:tag name="ID" val="547143"/>
  <p:tag name="MH" val="20160830110244"/>
  <p:tag name="MH_LIBRARY" val="CONTENTS"/>
  <p:tag name="MH_ORDER" val="2"/>
  <p:tag name="MH_TYPE" val="NUMBER"/>
</p:tagLst>
</file>

<file path=ppt/tags/tag6.xml><?xml version="1.0" encoding="utf-8"?>
<p:tagLst xmlns:p="http://schemas.openxmlformats.org/presentationml/2006/main">
  <p:tag name="ID" val="547143"/>
  <p:tag name="MH" val="20160830110244"/>
  <p:tag name="MH_LIBRARY" val="CONTENTS"/>
  <p:tag name="MH_ORDER" val="2"/>
  <p:tag name="MH_TYPE" val="ENTRY"/>
</p:tagLst>
</file>

<file path=ppt/tags/tag7.xml><?xml version="1.0" encoding="utf-8"?>
<p:tagLst xmlns:p="http://schemas.openxmlformats.org/presentationml/2006/main">
  <p:tag name="ID" val="547143"/>
  <p:tag name="MH" val="20160830110244"/>
  <p:tag name="MH_LIBRARY" val="CONTENTS"/>
  <p:tag name="MH_ORDER" val="3"/>
  <p:tag name="MH_TYPE" val="NUMBER"/>
</p:tagLst>
</file>

<file path=ppt/tags/tag8.xml><?xml version="1.0" encoding="utf-8"?>
<p:tagLst xmlns:p="http://schemas.openxmlformats.org/presentationml/2006/main">
  <p:tag name="ID" val="547143"/>
  <p:tag name="MH" val="20160830110244"/>
  <p:tag name="MH_LIBRARY" val="CONTENTS"/>
  <p:tag name="MH_ORDER" val="3"/>
  <p:tag name="MH_TYPE" val="ENTRY"/>
</p:tagLst>
</file>

<file path=ppt/tags/tag9.xml><?xml version="1.0" encoding="utf-8"?>
<p:tagLst xmlns:p="http://schemas.openxmlformats.org/presentationml/2006/main">
  <p:tag name="ID" val="547143"/>
  <p:tag name="MH" val="20160830110244"/>
  <p:tag name="MH_LIBRARY" val="CONTENTS"/>
  <p:tag name="MH_TYPE" val="OTHERS"/>
</p:tagLst>
</file>

<file path=ppt/theme/theme1.xml><?xml version="1.0" encoding="utf-8"?>
<a:theme xmlns:r="http://schemas.openxmlformats.org/officeDocument/2006/relationships" xmlns:a="http://schemas.openxmlformats.org/drawingml/2006/main" name="">
  <a:themeElements>
    <a:clrScheme name="自定义 583">
      <a:dk1>
        <a:sysClr val="windowText" lastClr="000000"/>
      </a:dk1>
      <a:lt1>
        <a:sysClr val="window" lastClr="FFFFFF"/>
      </a:lt1>
      <a:dk2>
        <a:srgbClr val="DEC8AD"/>
      </a:dk2>
      <a:lt2>
        <a:srgbClr val="E7E6E6"/>
      </a:lt2>
      <a:accent1>
        <a:srgbClr val="569582"/>
      </a:accent1>
      <a:accent2>
        <a:srgbClr val="DEC8AD"/>
      </a:accent2>
      <a:accent3>
        <a:srgbClr val="569582"/>
      </a:accent3>
      <a:accent4>
        <a:srgbClr val="DEC8AD"/>
      </a:accent4>
      <a:accent5>
        <a:srgbClr val="569582"/>
      </a:accent5>
      <a:accent6>
        <a:srgbClr val="DEC8AD"/>
      </a:accent6>
      <a:hlink>
        <a:srgbClr val="569582"/>
      </a:hlink>
      <a:folHlink>
        <a:srgbClr val="DEC8AD"/>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panose="020f05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自定义</PresentationFormat>
  <Paragraphs>283</Paragraphs>
  <Slides>26</Slides>
  <Notes>26</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26</vt:i4>
      </vt:variant>
    </vt:vector>
  </HeadingPairs>
  <TitlesOfParts>
    <vt:vector baseType="lpstr" size="37">
      <vt:lpstr>Arial</vt:lpstr>
      <vt:lpstr>Calibri Light</vt:lpstr>
      <vt:lpstr>Calibri</vt:lpstr>
      <vt:lpstr>微软雅黑</vt:lpstr>
      <vt:lpstr>宋体</vt:lpstr>
      <vt:lpstr>Verdana</vt:lpstr>
      <vt:lpstr>方正正粗黑简体</vt:lpstr>
      <vt:lpstr>Open Sans</vt:lpstr>
      <vt:lpstr>Impact</vt:lpstr>
      <vt:lpstr>DokChampa</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2017-03-15T13:32:32Z</dcterms:created>
  <dcterms:modified xsi:type="dcterms:W3CDTF">2021-08-20T10:49:31Z</dcterms:modified>
  <cp:revision>1</cp:revision>
</cp:coreProperties>
</file>