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tags/tag1.xml" Type="http://schemas.openxmlformats.org/officeDocument/2006/relationships/tags"/><Relationship Id="rId9" Target="presProps.xml" Type="http://schemas.openxmlformats.org/officeDocument/2006/relationships/presProp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FBAD9"/>
          </a:solidFill>
          <a:ln>
            <a:solidFill>
              <a:srgbClr val="3FBA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0175887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8798888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489870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6383093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0049683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989373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980557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3455420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427369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5808404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9507104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DEE9F-207D-4616-9761-4D95832A3F81}" type="datetimeFigureOut">
              <a:rPr lang="zh-CN" altLang="en-US" smtClean="0"/>
              <a:t>2015/3/21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A7437-3B1D-4321-A728-93B1AEE7D1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144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png" Type="http://schemas.openxmlformats.org/officeDocument/2006/relationships/image"/><Relationship Id="rId5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png" Type="http://schemas.openxmlformats.org/officeDocument/2006/relationships/image"/><Relationship Id="rId3" Target="../media/image2.png" Type="http://schemas.openxmlformats.org/officeDocument/2006/relationships/image"/><Relationship Id="rId4" Target="../media/image9.png" Type="http://schemas.openxmlformats.org/officeDocument/2006/relationships/image"/><Relationship Id="rId5" Target="../media/image10.wdp" Type="http://schemas.microsoft.com/office/2007/relationships/hdphoto"/><Relationship Id="rId6" Target="../media/image1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r="2576"/>
          <a:stretch>
            <a:fillRect/>
          </a:stretch>
        </p:blipFill>
        <p:spPr>
          <a:xfrm>
            <a:off x="4068459" y="1211561"/>
            <a:ext cx="4055082" cy="2044756"/>
          </a:xfrm>
          <a:prstGeom prst="rect">
            <a:avLst/>
          </a:prstGeom>
          <a:noFill/>
        </p:spPr>
      </p:pic>
      <p:cxnSp>
        <p:nvCxnSpPr>
          <p:cNvPr id="24" name="直接连接符 23"/>
          <p:cNvCxnSpPr/>
          <p:nvPr/>
        </p:nvCxnSpPr>
        <p:spPr>
          <a:xfrm>
            <a:off x="4068459" y="3381831"/>
            <a:ext cx="40550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4068459" y="4347031"/>
            <a:ext cx="405508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图片 36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3410477" y="1211561"/>
            <a:ext cx="657982" cy="437675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7106644" y="4347032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sp>
        <p:nvSpPr>
          <p:cNvPr id="39" name="矩形 38"/>
          <p:cNvSpPr/>
          <p:nvPr/>
        </p:nvSpPr>
        <p:spPr>
          <a:xfrm>
            <a:off x="6786563" y="4457334"/>
            <a:ext cx="209233" cy="19324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731477" y="4416280"/>
            <a:ext cx="319405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1100"/>
              <a:t>by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178550" y="3445767"/>
            <a:ext cx="353568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400">
                <a:solidFill>
                  <a:schemeClr val="bg1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自我介绍模板</a:t>
            </a:r>
          </a:p>
        </p:txBody>
      </p:sp>
    </p:spTree>
    <p:extLst>
      <p:ext uri="{BB962C8B-B14F-4D97-AF65-F5344CB8AC3E}">
        <p14:creationId val="300809653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五边形 5"/>
          <p:cNvSpPr/>
          <p:nvPr/>
        </p:nvSpPr>
        <p:spPr>
          <a:xfrm>
            <a:off x="1451422" y="2927352"/>
            <a:ext cx="333829" cy="1003298"/>
          </a:xfrm>
          <a:prstGeom prst="homePlate">
            <a:avLst>
              <a:gd fmla="val 44293" name="adj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直接连接符 7"/>
          <p:cNvCxnSpPr>
            <a:stCxn id="6" idx="3"/>
          </p:cNvCxnSpPr>
          <p:nvPr/>
        </p:nvCxnSpPr>
        <p:spPr>
          <a:xfrm>
            <a:off x="1785251" y="3429001"/>
            <a:ext cx="849433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2795125" y="3302567"/>
            <a:ext cx="252868" cy="252868"/>
            <a:chOff x="3143475" y="1111475"/>
            <a:chExt cx="1762354" cy="1762354"/>
          </a:xfrm>
          <a:solidFill>
            <a:schemeClr val="bg1"/>
          </a:solidFill>
        </p:grpSpPr>
        <p:sp>
          <p:nvSpPr>
            <p:cNvPr id="16" name="椭圆 15"/>
            <p:cNvSpPr/>
            <p:nvPr/>
          </p:nvSpPr>
          <p:spPr>
            <a:xfrm>
              <a:off x="3567136" y="1535136"/>
              <a:ext cx="915033" cy="91503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同心圆 16"/>
            <p:cNvSpPr/>
            <p:nvPr/>
          </p:nvSpPr>
          <p:spPr>
            <a:xfrm>
              <a:off x="3143475" y="1111475"/>
              <a:ext cx="1762354" cy="1762354"/>
            </a:xfrm>
            <a:prstGeom prst="donut">
              <a:avLst>
                <a:gd fmla="val 6655" name="adj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1094721" y="6457890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319286" y="3302567"/>
            <a:ext cx="252868" cy="252868"/>
            <a:chOff x="3143475" y="1111475"/>
            <a:chExt cx="1762354" cy="1762354"/>
          </a:xfrm>
          <a:solidFill>
            <a:schemeClr val="bg1"/>
          </a:solidFill>
        </p:grpSpPr>
        <p:sp>
          <p:nvSpPr>
            <p:cNvPr id="10" name="椭圆 9"/>
            <p:cNvSpPr/>
            <p:nvPr/>
          </p:nvSpPr>
          <p:spPr>
            <a:xfrm>
              <a:off x="3567136" y="1535136"/>
              <a:ext cx="915033" cy="91503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同心圆 10"/>
            <p:cNvSpPr/>
            <p:nvPr/>
          </p:nvSpPr>
          <p:spPr>
            <a:xfrm>
              <a:off x="3143475" y="1111475"/>
              <a:ext cx="1762354" cy="1762354"/>
            </a:xfrm>
            <a:prstGeom prst="donut">
              <a:avLst>
                <a:gd fmla="val 6655" name="adj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843447" y="3302567"/>
            <a:ext cx="252868" cy="252868"/>
            <a:chOff x="3143475" y="1111475"/>
            <a:chExt cx="1762354" cy="1762354"/>
          </a:xfrm>
          <a:solidFill>
            <a:schemeClr val="bg1"/>
          </a:solidFill>
        </p:grpSpPr>
        <p:sp>
          <p:nvSpPr>
            <p:cNvPr id="13" name="椭圆 12"/>
            <p:cNvSpPr/>
            <p:nvPr/>
          </p:nvSpPr>
          <p:spPr>
            <a:xfrm>
              <a:off x="3567136" y="1535136"/>
              <a:ext cx="915033" cy="91503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同心圆 13"/>
            <p:cNvSpPr/>
            <p:nvPr/>
          </p:nvSpPr>
          <p:spPr>
            <a:xfrm>
              <a:off x="3143475" y="1111475"/>
              <a:ext cx="1762354" cy="1762354"/>
            </a:xfrm>
            <a:prstGeom prst="donut">
              <a:avLst>
                <a:gd fmla="val 6655" name="adj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367609" y="3305195"/>
            <a:ext cx="252868" cy="252868"/>
            <a:chOff x="3143475" y="1111475"/>
            <a:chExt cx="1762354" cy="1762354"/>
          </a:xfrm>
          <a:solidFill>
            <a:srgbClr val="FFFF00"/>
          </a:solidFill>
        </p:grpSpPr>
        <p:sp>
          <p:nvSpPr>
            <p:cNvPr id="18" name="椭圆 17"/>
            <p:cNvSpPr/>
            <p:nvPr/>
          </p:nvSpPr>
          <p:spPr>
            <a:xfrm>
              <a:off x="3567136" y="1535136"/>
              <a:ext cx="915033" cy="915033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同心圆 19"/>
            <p:cNvSpPr/>
            <p:nvPr/>
          </p:nvSpPr>
          <p:spPr>
            <a:xfrm>
              <a:off x="3143475" y="1111475"/>
              <a:ext cx="1762354" cy="1762354"/>
            </a:xfrm>
            <a:prstGeom prst="donut">
              <a:avLst>
                <a:gd fmla="val 6655" name="adj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891771" y="3289095"/>
            <a:ext cx="252868" cy="252868"/>
            <a:chOff x="3143475" y="1111475"/>
            <a:chExt cx="1762354" cy="1762354"/>
          </a:xfrm>
          <a:solidFill>
            <a:srgbClr val="FFFF00"/>
          </a:solidFill>
        </p:grpSpPr>
        <p:sp>
          <p:nvSpPr>
            <p:cNvPr id="22" name="椭圆 21"/>
            <p:cNvSpPr/>
            <p:nvPr/>
          </p:nvSpPr>
          <p:spPr>
            <a:xfrm>
              <a:off x="3567136" y="1535136"/>
              <a:ext cx="915033" cy="915033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同心圆 22"/>
            <p:cNvSpPr/>
            <p:nvPr/>
          </p:nvSpPr>
          <p:spPr>
            <a:xfrm>
              <a:off x="3143475" y="1111475"/>
              <a:ext cx="1762354" cy="1762354"/>
            </a:xfrm>
            <a:prstGeom prst="donut">
              <a:avLst>
                <a:gd fmla="val 6655" name="adj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pic>
        <p:nvPicPr>
          <p:cNvPr id="37" name="图片 3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b="4885" l="51680" r="34771" t="16059"/>
          <a:stretch>
            <a:fillRect/>
          </a:stretch>
        </p:blipFill>
        <p:spPr>
          <a:xfrm>
            <a:off x="8543418" y="653285"/>
            <a:ext cx="909497" cy="2273743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b="-1203" l="18188" r="72023" t="1203"/>
          <a:stretch>
            <a:fillRect/>
          </a:stretch>
        </p:blipFill>
        <p:spPr>
          <a:xfrm>
            <a:off x="2642840" y="653285"/>
            <a:ext cx="553279" cy="2421498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b="7823" l="28258" r="61609" t="25635"/>
          <a:stretch>
            <a:fillRect/>
          </a:stretch>
        </p:blipFill>
        <p:spPr>
          <a:xfrm>
            <a:off x="4225019" y="1238599"/>
            <a:ext cx="572693" cy="1611302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b="5118" l="39091" r="48134" t="18988"/>
          <a:stretch>
            <a:fillRect/>
          </a:stretch>
        </p:blipFill>
        <p:spPr>
          <a:xfrm>
            <a:off x="5703108" y="1098776"/>
            <a:ext cx="721989" cy="1837791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b="4598" l="51730" r="34915" t="18152"/>
          <a:stretch>
            <a:fillRect/>
          </a:stretch>
        </p:blipFill>
        <p:spPr>
          <a:xfrm>
            <a:off x="7070668" y="932392"/>
            <a:ext cx="808006" cy="2002449"/>
          </a:xfrm>
          <a:prstGeom prst="rect">
            <a:avLst/>
          </a:prstGeom>
        </p:spPr>
      </p:pic>
      <p:grpSp>
        <p:nvGrpSpPr>
          <p:cNvPr id="75" name="组合 74"/>
          <p:cNvGrpSpPr/>
          <p:nvPr/>
        </p:nvGrpSpPr>
        <p:grpSpPr>
          <a:xfrm>
            <a:off x="2593107" y="2890185"/>
            <a:ext cx="6711010" cy="369332"/>
            <a:chOff x="2593107" y="2846643"/>
            <a:chExt cx="6711010" cy="369332"/>
          </a:xfrm>
        </p:grpSpPr>
        <p:sp>
          <p:nvSpPr>
            <p:cNvPr id="70" name="文本框 69"/>
            <p:cNvSpPr txBox="1"/>
            <p:nvPr/>
          </p:nvSpPr>
          <p:spPr>
            <a:xfrm>
              <a:off x="2596263" y="2846643"/>
              <a:ext cx="6464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1999</a:t>
              </a: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4127238" y="2846643"/>
              <a:ext cx="6464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2005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5658214" y="2846643"/>
              <a:ext cx="6464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2008</a:t>
              </a: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7170827" y="2846643"/>
              <a:ext cx="6464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2011</a:t>
              </a: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8654531" y="2846643"/>
              <a:ext cx="64643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2015</a:t>
              </a:r>
            </a:p>
          </p:txBody>
        </p:sp>
      </p:grpSp>
      <p:cxnSp>
        <p:nvCxnSpPr>
          <p:cNvPr id="89" name="直接连接符 88"/>
          <p:cNvCxnSpPr>
            <a:stCxn id="17" idx="4"/>
          </p:cNvCxnSpPr>
          <p:nvPr/>
        </p:nvCxnSpPr>
        <p:spPr>
          <a:xfrm flipH="1">
            <a:off x="2919478" y="3555435"/>
            <a:ext cx="2081" cy="6101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stCxn id="11" idx="4"/>
          </p:cNvCxnSpPr>
          <p:nvPr/>
        </p:nvCxnSpPr>
        <p:spPr>
          <a:xfrm flipH="1">
            <a:off x="4445720" y="3555435"/>
            <a:ext cx="0" cy="8423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>
            <a:stCxn id="14" idx="4"/>
          </p:cNvCxnSpPr>
          <p:nvPr/>
        </p:nvCxnSpPr>
        <p:spPr>
          <a:xfrm flipH="1">
            <a:off x="5969881" y="3555435"/>
            <a:ext cx="0" cy="10310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>
            <a:stCxn id="20" idx="4"/>
          </p:cNvCxnSpPr>
          <p:nvPr/>
        </p:nvCxnSpPr>
        <p:spPr>
          <a:xfrm flipH="1">
            <a:off x="7494043" y="3558063"/>
            <a:ext cx="0" cy="201115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stCxn id="23" idx="4"/>
          </p:cNvCxnSpPr>
          <p:nvPr/>
        </p:nvCxnSpPr>
        <p:spPr>
          <a:xfrm flipH="1">
            <a:off x="9018205" y="3541963"/>
            <a:ext cx="0" cy="202725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/>
          <p:cNvSpPr txBox="1"/>
          <p:nvPr/>
        </p:nvSpPr>
        <p:spPr>
          <a:xfrm>
            <a:off x="2889297" y="3872418"/>
            <a:ext cx="9353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XX小学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4439475" y="4073747"/>
            <a:ext cx="9353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XX中学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5952852" y="4277969"/>
            <a:ext cx="9353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XX高中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6488097" y="4771180"/>
            <a:ext cx="9607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en-US" smtClean="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XX大学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9035369" y="4154357"/>
            <a:ext cx="9607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XX大学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7512889" y="4773175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本科</a:t>
            </a:r>
          </a:p>
        </p:txBody>
      </p:sp>
      <p:sp>
        <p:nvSpPr>
          <p:cNvPr id="108" name="文本框 107"/>
          <p:cNvSpPr txBox="1"/>
          <p:nvPr/>
        </p:nvSpPr>
        <p:spPr>
          <a:xfrm>
            <a:off x="9018206" y="4461198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硕士</a:t>
            </a:r>
          </a:p>
        </p:txBody>
      </p:sp>
      <p:sp>
        <p:nvSpPr>
          <p:cNvPr id="109" name="文本框 108"/>
          <p:cNvSpPr txBox="1"/>
          <p:nvPr/>
        </p:nvSpPr>
        <p:spPr>
          <a:xfrm>
            <a:off x="6488095" y="5163928"/>
            <a:ext cx="9607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en-US" smtClean="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XX专业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9018206" y="4796562"/>
            <a:ext cx="96075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XX专业</a:t>
            </a:r>
          </a:p>
        </p:txBody>
      </p:sp>
      <p:sp>
        <p:nvSpPr>
          <p:cNvPr id="46" name="五边形 45"/>
          <p:cNvSpPr/>
          <p:nvPr/>
        </p:nvSpPr>
        <p:spPr>
          <a:xfrm rot="10800000">
            <a:off x="10279582" y="2913880"/>
            <a:ext cx="1918038" cy="1003298"/>
          </a:xfrm>
          <a:prstGeom prst="homePlate">
            <a:avLst>
              <a:gd fmla="val 44293" name="adj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203462" y="1338036"/>
            <a:ext cx="945478" cy="411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6600">
                <a:solidFill>
                  <a:schemeClr val="bg1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教育经历</a:t>
            </a:r>
          </a:p>
        </p:txBody>
      </p:sp>
    </p:spTree>
    <p:extLst>
      <p:ext uri="{BB962C8B-B14F-4D97-AF65-F5344CB8AC3E}">
        <p14:creationId val="307506769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 flipH="1">
            <a:off x="6096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 flipV="1">
            <a:off x="5001296" y="1275009"/>
            <a:ext cx="1094704" cy="10947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5001296" y="3854003"/>
            <a:ext cx="1094704" cy="10947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6096000" y="4250023"/>
            <a:ext cx="986400" cy="1101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5001296" y="875763"/>
            <a:ext cx="0" cy="8757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组合 39"/>
          <p:cNvGrpSpPr/>
          <p:nvPr/>
        </p:nvGrpSpPr>
        <p:grpSpPr>
          <a:xfrm>
            <a:off x="6096000" y="1184850"/>
            <a:ext cx="987084" cy="1540636"/>
            <a:chOff x="6096000" y="2073498"/>
            <a:chExt cx="987084" cy="1540636"/>
          </a:xfrm>
        </p:grpSpPr>
        <p:cxnSp>
          <p:nvCxnSpPr>
            <p:cNvPr id="12" name="直接连接符 11"/>
            <p:cNvCxnSpPr/>
            <p:nvPr/>
          </p:nvCxnSpPr>
          <p:spPr>
            <a:xfrm flipV="1">
              <a:off x="6096000" y="2511380"/>
              <a:ext cx="984938" cy="11027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7083084" y="2073498"/>
              <a:ext cx="0" cy="87576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直接连接符 22"/>
          <p:cNvCxnSpPr/>
          <p:nvPr/>
        </p:nvCxnSpPr>
        <p:spPr>
          <a:xfrm flipH="1">
            <a:off x="4998853" y="3416121"/>
            <a:ext cx="0" cy="8757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7080938" y="3802483"/>
            <a:ext cx="0" cy="8757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3553141" y="875763"/>
            <a:ext cx="1445712" cy="710908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1867438" y="987803"/>
            <a:ext cx="1684482" cy="4932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职位</a:t>
            </a:r>
          </a:p>
        </p:txBody>
      </p:sp>
      <p:sp>
        <p:nvSpPr>
          <p:cNvPr id="29" name="矩形 28"/>
          <p:cNvSpPr/>
          <p:nvPr/>
        </p:nvSpPr>
        <p:spPr>
          <a:xfrm>
            <a:off x="1867438" y="1586671"/>
            <a:ext cx="3026534" cy="136259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文本框 29"/>
          <p:cNvSpPr txBox="1"/>
          <p:nvPr/>
        </p:nvSpPr>
        <p:spPr>
          <a:xfrm>
            <a:off x="1867437" y="1586670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描述</a:t>
            </a: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169186" y="1184850"/>
            <a:ext cx="798884" cy="875764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8054856" y="1504893"/>
            <a:ext cx="1684482" cy="4932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职位</a:t>
            </a:r>
          </a:p>
        </p:txBody>
      </p:sp>
      <p:sp>
        <p:nvSpPr>
          <p:cNvPr id="38" name="矩形 37"/>
          <p:cNvSpPr/>
          <p:nvPr/>
        </p:nvSpPr>
        <p:spPr>
          <a:xfrm>
            <a:off x="7177824" y="2112130"/>
            <a:ext cx="3026534" cy="136259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文本框 38"/>
          <p:cNvSpPr txBox="1"/>
          <p:nvPr/>
        </p:nvSpPr>
        <p:spPr>
          <a:xfrm>
            <a:off x="7177824" y="2112129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描述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rcRect b="-1667" r="59674" t="1667"/>
          <a:stretch>
            <a:fillRect/>
          </a:stretch>
        </p:blipFill>
        <p:spPr>
          <a:xfrm>
            <a:off x="7163428" y="4012939"/>
            <a:ext cx="810400" cy="436711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>
            <a:off x="8054856" y="3950289"/>
            <a:ext cx="1684482" cy="4932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职位</a:t>
            </a:r>
          </a:p>
        </p:txBody>
      </p:sp>
      <p:sp>
        <p:nvSpPr>
          <p:cNvPr id="43" name="矩形 42"/>
          <p:cNvSpPr/>
          <p:nvPr/>
        </p:nvSpPr>
        <p:spPr>
          <a:xfrm>
            <a:off x="7190704" y="4527271"/>
            <a:ext cx="3026534" cy="136259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文本框 43"/>
          <p:cNvSpPr txBox="1"/>
          <p:nvPr/>
        </p:nvSpPr>
        <p:spPr>
          <a:xfrm>
            <a:off x="7190704" y="4527270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描述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3632947" y="3359776"/>
            <a:ext cx="1241744" cy="988453"/>
          </a:xfrm>
          <a:prstGeom prst="rect">
            <a:avLst/>
          </a:prstGeom>
        </p:spPr>
      </p:pic>
      <p:sp>
        <p:nvSpPr>
          <p:cNvPr id="48" name="矩形 47"/>
          <p:cNvSpPr/>
          <p:nvPr/>
        </p:nvSpPr>
        <p:spPr>
          <a:xfrm>
            <a:off x="1861476" y="3802483"/>
            <a:ext cx="1684482" cy="4932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职位</a:t>
            </a:r>
          </a:p>
        </p:txBody>
      </p:sp>
      <p:sp>
        <p:nvSpPr>
          <p:cNvPr id="49" name="矩形 48"/>
          <p:cNvSpPr/>
          <p:nvPr/>
        </p:nvSpPr>
        <p:spPr>
          <a:xfrm>
            <a:off x="1866458" y="4433248"/>
            <a:ext cx="3026534" cy="1362591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1866457" y="4433247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描述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1094721" y="6457890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03462" y="1338036"/>
            <a:ext cx="945478" cy="411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6600">
                <a:solidFill>
                  <a:schemeClr val="bg1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工作经历</a:t>
            </a:r>
          </a:p>
        </p:txBody>
      </p:sp>
    </p:spTree>
    <p:extLst>
      <p:ext uri="{BB962C8B-B14F-4D97-AF65-F5344CB8AC3E}">
        <p14:creationId val="139037390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心形 20"/>
          <p:cNvSpPr/>
          <p:nvPr/>
        </p:nvSpPr>
        <p:spPr>
          <a:xfrm rot="972104">
            <a:off x="3085003" y="-720258"/>
            <a:ext cx="8490945" cy="8173540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11094721" y="6457890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sp>
        <p:nvSpPr>
          <p:cNvPr id="5" name="心形 4"/>
          <p:cNvSpPr/>
          <p:nvPr/>
        </p:nvSpPr>
        <p:spPr>
          <a:xfrm rot="1102835">
            <a:off x="3224666" y="-392399"/>
            <a:ext cx="7832803" cy="7832803"/>
          </a:xfrm>
          <a:prstGeom prst="heart">
            <a:avLst/>
          </a:prstGeom>
          <a:solidFill>
            <a:srgbClr val="3FBA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193927" y="1066800"/>
            <a:ext cx="2362200" cy="429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13800">
                <a:solidFill>
                  <a:schemeClr val="bg1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爱好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76663" y="1451398"/>
            <a:ext cx="176440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读书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487490" y="2473369"/>
            <a:ext cx="176440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音乐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 rot="1957872">
            <a:off x="4178895" y="3056702"/>
            <a:ext cx="1256238" cy="12352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376662" y="3236625"/>
            <a:ext cx="176440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80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电影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466785" y="4466501"/>
            <a:ext cx="1023226" cy="68062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8487493" y="4338310"/>
            <a:ext cx="176440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800">
                <a:solidFill>
                  <a:srgbClr val="FFFF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旅游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ackgroundRemoval b="76364" l="18182" r="90000" t="16364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81844" y="941524"/>
            <a:ext cx="1850743" cy="185074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7547415" y="2495547"/>
            <a:ext cx="946672" cy="946672"/>
          </a:xfrm>
          <a:prstGeom prst="rect">
            <a:avLst/>
          </a:prstGeom>
        </p:spPr>
      </p:pic>
      <p:sp>
        <p:nvSpPr>
          <p:cNvPr id="15" name="心形 14"/>
          <p:cNvSpPr/>
          <p:nvPr/>
        </p:nvSpPr>
        <p:spPr>
          <a:xfrm rot="19426460">
            <a:off x="2320252" y="4851651"/>
            <a:ext cx="5321945" cy="5321945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心形 16"/>
          <p:cNvSpPr/>
          <p:nvPr/>
        </p:nvSpPr>
        <p:spPr>
          <a:xfrm rot="1642943">
            <a:off x="9966420" y="5550906"/>
            <a:ext cx="970697" cy="970697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275961625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11094721" y="6457890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209341" y="1806239"/>
            <a:ext cx="1633870" cy="465165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026536" y="1574417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400">
                <a:solidFill>
                  <a:schemeClr val="bg1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自我评价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78052" y="2729568"/>
            <a:ext cx="78409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文案文案文案文案文案文案文案文案文案文案文案文案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8052" y="3525911"/>
            <a:ext cx="78409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文案文案文案文案文案文案文案文案文案文案文案文案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78052" y="4375776"/>
            <a:ext cx="78409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文案文案文案文案文案文案文案文案文案文案文案文案</a:t>
            </a:r>
          </a:p>
        </p:txBody>
      </p:sp>
    </p:spTree>
    <p:extLst>
      <p:ext uri="{BB962C8B-B14F-4D97-AF65-F5344CB8AC3E}">
        <p14:creationId val="253453896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5593299" y="2904791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91489" y="3381116"/>
            <a:ext cx="1097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mtClean="0" sz="2000">
                <a:solidFill>
                  <a:schemeClr val="bg1"/>
                </a:solidFill>
                <a:latin charset="-120" panose="00000900000000000000" pitchFamily="2" typeface="★超刚黑"/>
                <a:ea charset="-120" panose="00000900000000000000" pitchFamily="2" typeface="★超刚黑"/>
              </a:rPr>
              <a:t>DEEPLY</a:t>
            </a:r>
          </a:p>
        </p:txBody>
      </p:sp>
      <p:sp>
        <p:nvSpPr>
          <p:cNvPr id="9" name="矩形 8"/>
          <p:cNvSpPr/>
          <p:nvPr/>
        </p:nvSpPr>
        <p:spPr>
          <a:xfrm>
            <a:off x="6271409" y="3491419"/>
            <a:ext cx="209233" cy="19324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16322" y="3450366"/>
            <a:ext cx="319405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1100"/>
              <a:t>by</a:t>
            </a:r>
          </a:p>
        </p:txBody>
      </p:sp>
    </p:spTree>
    <p:extLst>
      <p:ext uri="{BB962C8B-B14F-4D97-AF65-F5344CB8AC3E}">
        <p14:creationId val="27834299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43</Paragraphs>
  <Slides>6</Slides>
  <Notes>0</Notes>
  <TotalTime>160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3">
      <vt:lpstr>Arial</vt:lpstr>
      <vt:lpstr>Calibri Light</vt:lpstr>
      <vt:lpstr>Calibri</vt:lpstr>
      <vt:lpstr>★超刚黑</vt:lpstr>
      <vt:lpstr>华康俪金黑W8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2013-12-19T09:35:32Z</dcterms:created>
  <cp:lastModifiedBy>kan</cp:lastModifiedBy>
  <dcterms:modified xsi:type="dcterms:W3CDTF">2021-08-20T10:50:26Z</dcterms:modified>
  <cp:revision>28</cp:revision>
  <dc:title>PowerPoint 演示文稿</dc:title>
</cp:coreProperties>
</file>