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</p:sldMasterIdLst>
  <p:notesMasterIdLst>
    <p:notesMasterId r:id="rId4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A02E2-1694-4C5E-870D-6228FEF3507A}" type="datetimeFigureOut">
              <a:rPr lang="zh-CN" altLang="en-US" smtClean="0"/>
              <a:t>2016/3/28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F96BA-70A0-426C-BA56-CDA9A65D52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565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317525341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1103312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77393831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B767-C9EE-4B11-B3A7-B673D5CE25DE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2016/3/28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48B4-0965-43C3-929D-16D48808389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18295656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B893C-D7FF-4810-A9FF-DDC583FB5ACD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2016/3/28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B14D0-8B62-4104-97E6-7EEFD73A318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49224397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15FB-2110-4ABF-95C8-0B3220F9CF66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2016/3/28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7974F-D533-4CD7-ABB2-D2816A1A95E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82306122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F9D8-32ED-4D02-B417-9216E26B79E0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2016/3/28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D3BC-1312-4889-985A-5E64FBA85F5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40983111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83F1-8D7B-447E-8C6D-12F2C82C49FB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2016/3/28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16062-030C-4088-96B9-0F690C20CBB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419584962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CC0D-E40A-41DF-9248-6EFED389DE43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2016/3/28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DF39-E471-4F8B-959B-816C274C6AF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95836249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F7909-2C0D-4EF1-BBE8-00C184A7AE43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2016/3/28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3315-89B6-4A96-A67F-FB3B1842E54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12422693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3F4F-B50E-45BC-B25F-AC295E1EBB53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2016/3/28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9E294-22EF-4691-9287-F3B4E038670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428833515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06330933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27AE-F113-4515-B23C-2E31744BF548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2016/3/28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CCC6-B49E-4621-85EE-990242BA050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07233686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0E07-3B3F-4130-B4A4-09B253EDE301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2016/3/28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C80E-F5E0-4393-B152-E066C53CBC3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04348858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2D6D-63AD-4FCB-BFA0-CC2A03F59948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2016/3/28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E5A4-D71F-4092-A985-E572EAE3C7E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27193411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802864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4517629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6063160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3648446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596697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8192605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45233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614566502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63610362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6857566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1842552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319342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57101367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24220972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42928654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231191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7651425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76359246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media/image2.jpe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1.jpeg" Type="http://schemas.openxmlformats.org/officeDocument/2006/relationships/image"/><Relationship Id="rId13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2225" y="0"/>
            <a:ext cx="122380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2225" y="23813"/>
            <a:ext cx="12238038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21869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2225" y="0"/>
            <a:ext cx="122380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B8B24-CF61-42FF-A6F4-3653F3C2C142}" type="datetimeFigureOut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2016/3/28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4E2968-36C5-41FF-B142-C169AB98F8C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65581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143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0.png" Type="http://schemas.openxmlformats.org/officeDocument/2006/relationships/image"/><Relationship Id="rId3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矩形 4"/>
          <p:cNvSpPr>
            <a:spLocks noChangeArrowheads="1"/>
          </p:cNvSpPr>
          <p:nvPr/>
        </p:nvSpPr>
        <p:spPr bwMode="auto">
          <a:xfrm>
            <a:off x="7577139" y="2486025"/>
            <a:ext cx="431006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3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MORE THAN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3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TEMPLATE</a:t>
            </a:r>
          </a:p>
        </p:txBody>
      </p:sp>
    </p:spTree>
    <p:extLst>
      <p:ext uri="{BB962C8B-B14F-4D97-AF65-F5344CB8AC3E}">
        <p14:creationId val="221488089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314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13328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4"/>
              <a:ext cx="4560203" cy="144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9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13331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2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30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13315" name="泪滴形 9"/>
          <p:cNvSpPr/>
          <p:nvPr/>
        </p:nvSpPr>
        <p:spPr bwMode="auto">
          <a:xfrm rot="8100000">
            <a:off x="1193800" y="1885950"/>
            <a:ext cx="1657350" cy="1657350"/>
          </a:xfrm>
          <a:custGeom>
            <a:gdLst>
              <a:gd fmla="*/ 0 w 1657350" name="T0"/>
              <a:gd fmla="*/ 828675 h 1657350" name="T1"/>
              <a:gd fmla="*/ 828675 w 1657350" name="T2"/>
              <a:gd fmla="*/ 0 h 1657350" name="T3"/>
              <a:gd fmla="*/ 1657350 w 1657350" name="T4"/>
              <a:gd fmla="*/ 0 h 1657350" name="T5"/>
              <a:gd fmla="*/ 1657350 w 1657350" name="T6"/>
              <a:gd fmla="*/ 828675 h 1657350" name="T7"/>
              <a:gd fmla="*/ 828675 w 1657350" name="T8"/>
              <a:gd fmla="*/ 1657350 h 1657350" name="T9"/>
              <a:gd fmla="*/ 0 w 1657350" name="T10"/>
              <a:gd fmla="*/ 828675 h 16573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657350" name="T18"/>
              <a:gd fmla="*/ 0 h 1657350" name="T19"/>
              <a:gd fmla="*/ 1657350 w 1657350" name="T20"/>
              <a:gd fmla="*/ 1657350 h 165735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7350" w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3316" name="泪滴形 10"/>
          <p:cNvSpPr/>
          <p:nvPr/>
        </p:nvSpPr>
        <p:spPr bwMode="auto">
          <a:xfrm rot="8100000">
            <a:off x="3910013" y="1885950"/>
            <a:ext cx="1657350" cy="1657350"/>
          </a:xfrm>
          <a:custGeom>
            <a:gdLst>
              <a:gd fmla="*/ 0 w 1657350" name="T0"/>
              <a:gd fmla="*/ 828675 h 1657350" name="T1"/>
              <a:gd fmla="*/ 828675 w 1657350" name="T2"/>
              <a:gd fmla="*/ 0 h 1657350" name="T3"/>
              <a:gd fmla="*/ 1657350 w 1657350" name="T4"/>
              <a:gd fmla="*/ 0 h 1657350" name="T5"/>
              <a:gd fmla="*/ 1657350 w 1657350" name="T6"/>
              <a:gd fmla="*/ 828675 h 1657350" name="T7"/>
              <a:gd fmla="*/ 828675 w 1657350" name="T8"/>
              <a:gd fmla="*/ 1657350 h 1657350" name="T9"/>
              <a:gd fmla="*/ 0 w 1657350" name="T10"/>
              <a:gd fmla="*/ 828675 h 16573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657350" name="T18"/>
              <a:gd fmla="*/ 0 h 1657350" name="T19"/>
              <a:gd fmla="*/ 1657350 w 1657350" name="T20"/>
              <a:gd fmla="*/ 1657350 h 165735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7350" w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3317" name="泪滴形 11"/>
          <p:cNvSpPr/>
          <p:nvPr/>
        </p:nvSpPr>
        <p:spPr bwMode="auto">
          <a:xfrm rot="8100000">
            <a:off x="6624638" y="1885950"/>
            <a:ext cx="1657350" cy="1657350"/>
          </a:xfrm>
          <a:custGeom>
            <a:gdLst>
              <a:gd fmla="*/ 0 w 1657350" name="T0"/>
              <a:gd fmla="*/ 828675 h 1657350" name="T1"/>
              <a:gd fmla="*/ 828675 w 1657350" name="T2"/>
              <a:gd fmla="*/ 0 h 1657350" name="T3"/>
              <a:gd fmla="*/ 1657350 w 1657350" name="T4"/>
              <a:gd fmla="*/ 0 h 1657350" name="T5"/>
              <a:gd fmla="*/ 1657350 w 1657350" name="T6"/>
              <a:gd fmla="*/ 828675 h 1657350" name="T7"/>
              <a:gd fmla="*/ 828675 w 1657350" name="T8"/>
              <a:gd fmla="*/ 1657350 h 1657350" name="T9"/>
              <a:gd fmla="*/ 0 w 1657350" name="T10"/>
              <a:gd fmla="*/ 828675 h 16573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657350" name="T18"/>
              <a:gd fmla="*/ 0 h 1657350" name="T19"/>
              <a:gd fmla="*/ 1657350 w 1657350" name="T20"/>
              <a:gd fmla="*/ 1657350 h 165735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7350" w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3318" name="泪滴形 12"/>
          <p:cNvSpPr/>
          <p:nvPr/>
        </p:nvSpPr>
        <p:spPr bwMode="auto">
          <a:xfrm rot="8100000">
            <a:off x="9340850" y="1885950"/>
            <a:ext cx="1657350" cy="1657350"/>
          </a:xfrm>
          <a:custGeom>
            <a:gdLst>
              <a:gd fmla="*/ 0 w 1657350" name="T0"/>
              <a:gd fmla="*/ 828675 h 1657350" name="T1"/>
              <a:gd fmla="*/ 828675 w 1657350" name="T2"/>
              <a:gd fmla="*/ 0 h 1657350" name="T3"/>
              <a:gd fmla="*/ 1657350 w 1657350" name="T4"/>
              <a:gd fmla="*/ 0 h 1657350" name="T5"/>
              <a:gd fmla="*/ 1657350 w 1657350" name="T6"/>
              <a:gd fmla="*/ 828675 h 1657350" name="T7"/>
              <a:gd fmla="*/ 828675 w 1657350" name="T8"/>
              <a:gd fmla="*/ 1657350 h 1657350" name="T9"/>
              <a:gd fmla="*/ 0 w 1657350" name="T10"/>
              <a:gd fmla="*/ 828675 h 16573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657350" name="T18"/>
              <a:gd fmla="*/ 0 h 1657350" name="T19"/>
              <a:gd fmla="*/ 1657350 w 1657350" name="T20"/>
              <a:gd fmla="*/ 1657350 h 165735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7350" w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3319" name="Freeform 36"/>
          <p:cNvSpPr>
            <a:spLocks noEditPoints="1"/>
          </p:cNvSpPr>
          <p:nvPr/>
        </p:nvSpPr>
        <p:spPr bwMode="auto">
          <a:xfrm>
            <a:off x="1562100" y="2381250"/>
            <a:ext cx="876300" cy="666750"/>
          </a:xfrm>
          <a:custGeom>
            <a:gdLst>
              <a:gd fmla="*/ 835533666 w 286" name="T0"/>
              <a:gd fmla="*/ 500360540 h 217" name="T1"/>
              <a:gd fmla="*/ 1849437278 w 286" name="T2"/>
              <a:gd fmla="*/ 481479532 h 217" name="T3"/>
              <a:gd fmla="*/ 1755556747 w 286" name="T4"/>
              <a:gd fmla="*/ 566445605 h 217" name="T5"/>
              <a:gd fmla="*/ 938802251 w 286" name="T6"/>
              <a:gd fmla="*/ 585326613 h 217" name="T7"/>
              <a:gd fmla="*/ 1126560250 w 286" name="T8"/>
              <a:gd fmla="*/ 755258758 h 217" name="T9"/>
              <a:gd fmla="*/ 1558410694 w 286" name="T10"/>
              <a:gd fmla="*/ 736377750 h 217" name="T11"/>
              <a:gd fmla="*/ 1351873525 w 286" name="T12"/>
              <a:gd fmla="*/ 519241548 h 217" name="T13"/>
              <a:gd fmla="*/ 1351873525 w 286" name="T14"/>
              <a:gd fmla="*/ 774142839 h 217" name="T15"/>
              <a:gd fmla="*/ 1351873525 w 286" name="T16"/>
              <a:gd fmla="*/ 1085687153 h 217" name="T17"/>
              <a:gd fmla="*/ 1351873525 w 286" name="T18"/>
              <a:gd fmla="*/ 774142839 h 217" name="T19"/>
              <a:gd fmla="*/ 103268585 w 286" name="T20"/>
              <a:gd fmla="*/ 1944796065 h 217" name="T21"/>
              <a:gd fmla="*/ 103268585 w 286" name="T22"/>
              <a:gd fmla="*/ 2048643145 h 217" name="T23"/>
              <a:gd fmla="*/ 2147483646 w 286" name="T24"/>
              <a:gd fmla="*/ 1925911984 h 217" name="T25"/>
              <a:gd fmla="*/ 2147483646 w 286" name="T26"/>
              <a:gd fmla="*/ 1671013766 h 217" name="T27"/>
              <a:gd fmla="*/ 2147483646 w 286" name="T28"/>
              <a:gd fmla="*/ 198255194 h 217" name="T29"/>
              <a:gd fmla="*/ 488175700 w 286" name="T30"/>
              <a:gd fmla="*/ 0 h 217" name="T31"/>
              <a:gd fmla="*/ 291029648 w 286" name="T32"/>
              <a:gd fmla="*/ 1265061339 h 217" name="T33"/>
              <a:gd fmla="*/ 18776106 w 286" name="T34"/>
              <a:gd fmla="*/ 1784302887 h 217" name="T35"/>
              <a:gd fmla="*/ 2147483646 w 286" name="T36"/>
              <a:gd fmla="*/ 1831506944 h 217" name="T37"/>
              <a:gd fmla="*/ 2147483646 w 286" name="T38"/>
              <a:gd fmla="*/ 1671013766 h 217" name="T39"/>
              <a:gd fmla="*/ 460011540 w 286" name="T40"/>
              <a:gd fmla="*/ 160493177 h 217" name="T41"/>
              <a:gd fmla="*/ 2147483646 w 286" name="T42"/>
              <a:gd fmla="*/ 132170129 h 217" name="T43"/>
              <a:gd fmla="*/ 2147483646 w 286" name="T44"/>
              <a:gd fmla="*/ 226578242 h 217" name="T45"/>
              <a:gd fmla="*/ 2147483646 w 286" name="T46"/>
              <a:gd fmla="*/ 1198976274 h 217" name="T47"/>
              <a:gd fmla="*/ 525727912 w 286" name="T48"/>
              <a:gd fmla="*/ 1227296250 h 217" name="T49"/>
              <a:gd fmla="*/ 431847381 w 286" name="T50"/>
              <a:gd fmla="*/ 1132891210 h 217" name="T51"/>
              <a:gd fmla="*/ 403683221 w 286" name="T52"/>
              <a:gd fmla="*/ 1350027411 h 217" name="T53"/>
              <a:gd fmla="*/ 2147483646 w 286" name="T54"/>
              <a:gd fmla="*/ 1425554516 h 217" name="T55"/>
              <a:gd fmla="*/ 403683221 w 286" name="T56"/>
              <a:gd fmla="*/ 1350027411 h 217" name="T57"/>
              <a:gd fmla="*/ 2147483646 w 286" name="T58"/>
              <a:gd fmla="*/ 1482197540 h 217" name="T59"/>
              <a:gd fmla="*/ 272253541 w 286" name="T60"/>
              <a:gd fmla="*/ 1557724645 h 217" name="T61"/>
              <a:gd fmla="*/ 910638091 w 286" name="T62"/>
              <a:gd fmla="*/ 1689894774 h 217" name="T63"/>
              <a:gd fmla="*/ 234701329 w 286" name="T64"/>
              <a:gd fmla="*/ 1614367669 h 217" name="T65"/>
              <a:gd fmla="*/ 910638091 w 286" name="T66"/>
              <a:gd fmla="*/ 1689894774 h 217" name="T67"/>
              <a:gd fmla="*/ 1746168693 w 286" name="T68"/>
              <a:gd fmla="*/ 1614367669 h 217" name="T69"/>
              <a:gd fmla="*/ 2147483646 w 286" name="T70"/>
              <a:gd fmla="*/ 1689894774 h 217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w 286" name="T108"/>
              <a:gd fmla="*/ 0 h 217" name="T109"/>
              <a:gd fmla="*/ 286 w 286" name="T110"/>
              <a:gd fmla="*/ 217 h 217" name="T111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T111" l="T108" r="T110" t="T109"/>
            <a:pathLst>
              <a:path h="216" w="286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3320" name="Freeform 28"/>
          <p:cNvSpPr>
            <a:spLocks noEditPoints="1"/>
          </p:cNvSpPr>
          <p:nvPr/>
        </p:nvSpPr>
        <p:spPr bwMode="auto">
          <a:xfrm>
            <a:off x="4368800" y="2325688"/>
            <a:ext cx="777875" cy="777875"/>
          </a:xfrm>
          <a:custGeom>
            <a:gdLst>
              <a:gd fmla="*/ 2147483646 w 207" name="T0"/>
              <a:gd fmla="*/ 720191999 h 207" name="T1"/>
              <a:gd fmla="*/ 2005245257 w 207" name="T2"/>
              <a:gd fmla="*/ 1807544755 h 207" name="T3"/>
              <a:gd fmla="*/ 2147483646 w 207" name="T4"/>
              <a:gd fmla="*/ 1835788758 h 207" name="T5"/>
              <a:gd fmla="*/ 2147483646 w 207" name="T6"/>
              <a:gd fmla="*/ 1525116005 h 207" name="T7"/>
              <a:gd fmla="*/ 2147483646 w 207" name="T8"/>
              <a:gd fmla="*/ 819042249 h 207" name="T9"/>
              <a:gd fmla="*/ 1934635251 w 207" name="T10"/>
              <a:gd fmla="*/ 381279001 h 207" name="T11"/>
              <a:gd fmla="*/ 1073230755 w 207" name="T12"/>
              <a:gd fmla="*/ 423645005 h 207" name="T13"/>
              <a:gd fmla="*/ 437763248 w 207" name="T14"/>
              <a:gd fmla="*/ 1044986753 h 207" name="T15"/>
              <a:gd fmla="*/ 423645005 w 207" name="T16"/>
              <a:gd fmla="*/ 1962879253 h 207" name="T17"/>
              <a:gd fmla="*/ 1002620749 w 207" name="T18"/>
              <a:gd fmla="*/ 2147483646 h 207" name="T19"/>
              <a:gd fmla="*/ 1708694505 w 207" name="T20"/>
              <a:gd fmla="*/ 2147483646 h 207" name="T21"/>
              <a:gd fmla="*/ 2019367258 w 207" name="T22"/>
              <a:gd fmla="*/ 2147483646 h 207" name="T23"/>
              <a:gd fmla="*/ 1440387755 w 207" name="T24"/>
              <a:gd fmla="*/ 2147483646 h 207" name="T25"/>
              <a:gd fmla="*/ 409523004 w 207" name="T26"/>
              <a:gd fmla="*/ 2147483646 h 207" name="T27"/>
              <a:gd fmla="*/ 0 w 207" name="T28"/>
              <a:gd fmla="*/ 1525116005 h 207" name="T29"/>
              <a:gd fmla="*/ 451885249 w 207" name="T30"/>
              <a:gd fmla="*/ 409523004 h 207" name="T31"/>
              <a:gd fmla="*/ 1539238006 w 207" name="T32"/>
              <a:gd fmla="*/ 0 h 207" name="T33"/>
              <a:gd fmla="*/ 2147483646 w 207" name="T34"/>
              <a:gd fmla="*/ 324794754 h 207" name="T35"/>
              <a:gd fmla="*/ 2147483646 w 207" name="T36"/>
              <a:gd fmla="*/ 1228565253 h 207" name="T37"/>
              <a:gd fmla="*/ 2147483646 w 207" name="T38"/>
              <a:gd fmla="*/ 1934635251 h 207" name="T39"/>
              <a:gd fmla="*/ 1991123255 w 207" name="T40"/>
              <a:gd fmla="*/ 2147483646 h 207" name="T41"/>
              <a:gd fmla="*/ 1736938507 w 207" name="T42"/>
              <a:gd fmla="*/ 2132335752 h 207" name="T43"/>
              <a:gd fmla="*/ 1652206500 w 207" name="T44"/>
              <a:gd fmla="*/ 1864029002 h 207" name="T45"/>
              <a:gd fmla="*/ 1539238006 w 207" name="T46"/>
              <a:gd fmla="*/ 1991123255 h 207" name="T47"/>
              <a:gd fmla="*/ 1256809255 w 207" name="T48"/>
              <a:gd fmla="*/ 2147483646 h 207" name="T49"/>
              <a:gd fmla="*/ 932014501 w 207" name="T50"/>
              <a:gd fmla="*/ 2147483646 h 207" name="T51"/>
              <a:gd fmla="*/ 734314000 w 207" name="T52"/>
              <a:gd fmla="*/ 1934635251 h 207" name="T53"/>
              <a:gd fmla="*/ 762558002 w 207" name="T54"/>
              <a:gd fmla="*/ 1355659506 h 207" name="T55"/>
              <a:gd fmla="*/ 1200321251 w 207" name="T56"/>
              <a:gd fmla="*/ 790802005 h 207" name="T57"/>
              <a:gd fmla="*/ 1694572504 w 207" name="T58"/>
              <a:gd fmla="*/ 734314000 h 207" name="T59"/>
              <a:gd fmla="*/ 1934635251 w 207" name="T60"/>
              <a:gd fmla="*/ 720191999 h 207" name="T61"/>
              <a:gd fmla="*/ 1652206500 w 207" name="T62"/>
              <a:gd fmla="*/ 1059108754 h 207" name="T63"/>
              <a:gd fmla="*/ 1355659506 w 207" name="T64"/>
              <a:gd fmla="*/ 1101471000 h 207" name="T65"/>
              <a:gd fmla="*/ 1129715002 w 207" name="T66"/>
              <a:gd fmla="*/ 1426265754 h 207" name="T67"/>
              <a:gd fmla="*/ 1143837004 w 207" name="T68"/>
              <a:gd fmla="*/ 1807544755 h 207" name="T69"/>
              <a:gd fmla="*/ 1383899751 w 207" name="T70"/>
              <a:gd fmla="*/ 1849907001 h 207" name="T71"/>
              <a:gd fmla="*/ 1581600252 w 207" name="T72"/>
              <a:gd fmla="*/ 1680450502 h 207" name="T73"/>
              <a:gd fmla="*/ 1736938507 w 207" name="T74"/>
              <a:gd fmla="*/ 1115593001 h 207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w 207" name="T114"/>
              <a:gd fmla="*/ 0 h 207" name="T115"/>
              <a:gd fmla="*/ 207 w 207" name="T116"/>
              <a:gd fmla="*/ 207 h 207" name="T117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T117" l="T114" r="T116" t="T115"/>
            <a:pathLst>
              <a:path h="206" w="206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3321" name="Freeform 12"/>
          <p:cNvSpPr>
            <a:spLocks noEditPoints="1"/>
          </p:cNvSpPr>
          <p:nvPr/>
        </p:nvSpPr>
        <p:spPr bwMode="auto">
          <a:xfrm>
            <a:off x="7075488" y="2306638"/>
            <a:ext cx="773112" cy="814387"/>
          </a:xfrm>
          <a:custGeom>
            <a:gdLst>
              <a:gd fmla="*/ 1297096711 w 96" name="T0"/>
              <a:gd fmla="*/ 2147483646 h 101" name="T1"/>
              <a:gd fmla="*/ 453985862 w 96" name="T2"/>
              <a:gd fmla="*/ 2147483646 h 101" name="T3"/>
              <a:gd fmla="*/ 1167391067 w 96" name="T4"/>
              <a:gd fmla="*/ 1885459107 h 101" name="T5"/>
              <a:gd fmla="*/ 2147483646 w 96" name="T6"/>
              <a:gd fmla="*/ 1105268297 h 101" name="T7"/>
              <a:gd fmla="*/ 2147483646 w 96" name="T8"/>
              <a:gd fmla="*/ 585141091 h 101" name="T9"/>
              <a:gd fmla="*/ 2147483646 w 96" name="T10"/>
              <a:gd fmla="*/ 650154976 h 101" name="T11"/>
              <a:gd fmla="*/ 2147483646 w 96" name="T12"/>
              <a:gd fmla="*/ 325077488 h 101" name="T13"/>
              <a:gd fmla="*/ 2147483646 w 96" name="T14"/>
              <a:gd fmla="*/ 195049718 h 101" name="T15"/>
              <a:gd fmla="*/ 2147483646 w 96" name="T16"/>
              <a:gd fmla="*/ 520127206 h 101" name="T17"/>
              <a:gd fmla="*/ 2147483646 w 96" name="T18"/>
              <a:gd fmla="*/ 585141091 h 101" name="T19"/>
              <a:gd fmla="*/ 2147483646 w 96" name="T20"/>
              <a:gd fmla="*/ 1040254412 h 101" name="T21"/>
              <a:gd fmla="*/ 2147483646 w 96" name="T22"/>
              <a:gd fmla="*/ 1755423273 h 101" name="T23"/>
              <a:gd fmla="*/ 2147483646 w 96" name="T24"/>
              <a:gd fmla="*/ 2147483646 h 101" name="T25"/>
              <a:gd fmla="*/ 2147483646 w 96" name="T26"/>
              <a:gd fmla="*/ 2147483646 h 101" name="T27"/>
              <a:gd fmla="*/ 2147483646 w 96" name="T28"/>
              <a:gd fmla="*/ 2147483646 h 101" name="T29"/>
              <a:gd fmla="*/ 2147483646 w 96" name="T30"/>
              <a:gd fmla="*/ 2147483646 h 101" name="T31"/>
              <a:gd fmla="*/ 2147483646 w 96" name="T32"/>
              <a:gd fmla="*/ 2147483646 h 101" name="T33"/>
              <a:gd fmla="*/ 2147483646 w 96" name="T34"/>
              <a:gd fmla="*/ 2147483646 h 101" name="T35"/>
              <a:gd fmla="*/ 2147483646 w 96" name="T36"/>
              <a:gd fmla="*/ 2147483646 h 101" name="T37"/>
              <a:gd fmla="*/ 2075354738 w 96" name="T38"/>
              <a:gd fmla="*/ 2147483646 h 101" name="T39"/>
              <a:gd fmla="*/ 1426810409 w 96" name="T40"/>
              <a:gd fmla="*/ 2147483646 h 101" name="T41"/>
              <a:gd fmla="*/ 1102530191 w 96" name="T42"/>
              <a:gd fmla="*/ 2147483646 h 101" name="T43"/>
              <a:gd fmla="*/ 1361949534 w 96" name="T44"/>
              <a:gd fmla="*/ 2147483646 h 101" name="T45"/>
              <a:gd fmla="*/ 1297096711 w 96" name="T46"/>
              <a:gd fmla="*/ 2147483646 h 101" name="T47"/>
              <a:gd fmla="*/ 2147483646 w 96" name="T48"/>
              <a:gd fmla="*/ 390091373 h 101" name="T49"/>
              <a:gd fmla="*/ 2147483646 w 96" name="T50"/>
              <a:gd fmla="*/ 715176924 h 101" name="T51"/>
              <a:gd fmla="*/ 2147483646 w 96" name="T52"/>
              <a:gd fmla="*/ 2015486876 h 101" name="T53"/>
              <a:gd fmla="*/ 2147483646 w 96" name="T54"/>
              <a:gd fmla="*/ 585141091 h 101" name="T55"/>
              <a:gd fmla="*/ 2147483646 w 96" name="T56"/>
              <a:gd fmla="*/ 195049718 h 101" name="T57"/>
              <a:gd fmla="*/ 2147483646 w 96" name="T58"/>
              <a:gd fmla="*/ 0 h 101" name="T59"/>
              <a:gd fmla="*/ 2147483646 w 96" name="T60"/>
              <a:gd fmla="*/ 390091373 h 101" name="T61"/>
              <a:gd fmla="*/ 907971725 w 96" name="T62"/>
              <a:gd fmla="*/ 390091373 h 101" name="T63"/>
              <a:gd fmla="*/ 648552382 w 96" name="T64"/>
              <a:gd fmla="*/ 0 h 101" name="T65"/>
              <a:gd fmla="*/ 259419342 w 96" name="T66"/>
              <a:gd fmla="*/ 195049718 h 101" name="T67"/>
              <a:gd fmla="*/ 518838685 w 96" name="T68"/>
              <a:gd fmla="*/ 585141091 h 101" name="T69"/>
              <a:gd fmla="*/ 259419342 w 96" name="T70"/>
              <a:gd fmla="*/ 2015486876 h 101" name="T71"/>
              <a:gd fmla="*/ 2147483646 w 96" name="T72"/>
              <a:gd fmla="*/ 715176924 h 101" name="T73"/>
              <a:gd fmla="*/ 907971725 w 96" name="T74"/>
              <a:gd fmla="*/ 390091373 h 101" name="T75"/>
              <a:gd fmla="*/ 2147483646 w 96" name="T76"/>
              <a:gd fmla="*/ 2147483646 h 101" name="T77"/>
              <a:gd fmla="*/ 2147483646 w 96" name="T78"/>
              <a:gd fmla="*/ 2147483646 h 101" name="T79"/>
              <a:gd fmla="*/ 1426810409 w 96" name="T80"/>
              <a:gd fmla="*/ 2147483646 h 101" name="T81"/>
              <a:gd fmla="*/ 1426810409 w 96" name="T82"/>
              <a:gd fmla="*/ 2147483646 h 101" name="T83"/>
              <a:gd fmla="*/ 2147483646 w 96" name="T84"/>
              <a:gd fmla="*/ 2147483646 h 101" name="T85"/>
              <a:gd fmla="*/ 2147483646 w 96" name="T86"/>
              <a:gd fmla="*/ 2147483646 h 101" name="T87"/>
              <a:gd fmla="*/ 2147483646 w 96" name="T88"/>
              <a:gd fmla="*/ 2147483646 h 101" name="T89"/>
              <a:gd fmla="*/ 2147483646 w 96" name="T90"/>
              <a:gd fmla="*/ 2147483646 h 101" name="T91"/>
              <a:gd fmla="*/ 2147483646 w 96" name="T92"/>
              <a:gd fmla="*/ 2147483646 h 101" name="T93"/>
              <a:gd fmla="*/ 2147483646 w 96" name="T94"/>
              <a:gd fmla="*/ 2147483646 h 101" name="T95"/>
              <a:gd fmla="*/ 2147483646 w 96" name="T96"/>
              <a:gd fmla="*/ 2147483646 h 101" name="T97"/>
              <a:gd fmla="*/ 2147483646 w 96" name="T98"/>
              <a:gd fmla="*/ 2147483646 h 101" name="T99"/>
              <a:gd fmla="*/ 2147483646 w 96" name="T100"/>
              <a:gd fmla="*/ 2147483646 h 101" name="T101"/>
              <a:gd fmla="*/ 1167391067 w 96" name="T102"/>
              <a:gd fmla="*/ 2147483646 h 101" name="T103"/>
              <a:gd fmla="*/ 1815935396 w 96" name="T104"/>
              <a:gd fmla="*/ 2147483646 h 101" name="T105"/>
              <a:gd fmla="*/ 2147483646 w 96" name="T106"/>
              <a:gd fmla="*/ 2147483646 h 101" name="T107"/>
              <a:gd fmla="*/ 2147483646 w 96" name="T108"/>
              <a:gd fmla="*/ 2147483646 h 101" name="T109"/>
              <a:gd fmla="*/ 2147483646 w 96" name="T110"/>
              <a:gd fmla="*/ 2147483646 h 101" name="T111"/>
              <a:gd fmla="*/ 2147483646 w 96" name="T112"/>
              <a:gd fmla="*/ 2147483646 h 101" name="T113"/>
              <a:gd fmla="*/ 2147483646 w 96" name="T114"/>
              <a:gd fmla="*/ 1755423273 h 101" name="T115"/>
              <a:gd fmla="*/ 1686229751 w 96" name="T116"/>
              <a:gd fmla="*/ 2147483646 h 101" name="T117"/>
              <a:gd fmla="*/ 1167391067 w 96" name="T118"/>
              <a:gd fmla="*/ 2147483646 h 101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96" name="T180"/>
              <a:gd fmla="*/ 0 h 101" name="T181"/>
              <a:gd fmla="*/ 96 w 96" name="T182"/>
              <a:gd fmla="*/ 101 h 101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100" w="96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3322" name="Freeform 10"/>
          <p:cNvSpPr>
            <a:spLocks noEditPoints="1"/>
          </p:cNvSpPr>
          <p:nvPr/>
        </p:nvSpPr>
        <p:spPr bwMode="auto">
          <a:xfrm>
            <a:off x="9836150" y="2292350"/>
            <a:ext cx="744538" cy="844550"/>
          </a:xfrm>
          <a:custGeom>
            <a:gdLst>
              <a:gd fmla="*/ 958112862 w 90" name="T0"/>
              <a:gd fmla="*/ 2147483646 h 102" name="T1"/>
              <a:gd fmla="*/ 2147483646 w 90" name="T2"/>
              <a:gd fmla="*/ 2147483646 h 102" name="T3"/>
              <a:gd fmla="*/ 2147483646 w 90" name="T4"/>
              <a:gd fmla="*/ 2147483646 h 102" name="T5"/>
              <a:gd fmla="*/ 2147483646 w 90" name="T6"/>
              <a:gd fmla="*/ 2147483646 h 102" name="T7"/>
              <a:gd fmla="*/ 2147483646 w 90" name="T8"/>
              <a:gd fmla="*/ 2147483646 h 102" name="T9"/>
              <a:gd fmla="*/ 2147483646 w 90" name="T10"/>
              <a:gd fmla="*/ 2147483646 h 102" name="T11"/>
              <a:gd fmla="*/ 2147483646 w 90" name="T12"/>
              <a:gd fmla="*/ 2147483646 h 102" name="T13"/>
              <a:gd fmla="*/ 2147483646 w 90" name="T14"/>
              <a:gd fmla="*/ 2147483646 h 102" name="T15"/>
              <a:gd fmla="*/ 2147483646 w 90" name="T16"/>
              <a:gd fmla="*/ 2147483646 h 102" name="T17"/>
              <a:gd fmla="*/ 0 w 90" name="T18"/>
              <a:gd fmla="*/ 2147483646 h 102" name="T19"/>
              <a:gd fmla="*/ 0 w 90" name="T20"/>
              <a:gd fmla="*/ 2147483646 h 102" name="T21"/>
              <a:gd fmla="*/ 0 w 90" name="T22"/>
              <a:gd fmla="*/ 2147483646 h 102" name="T23"/>
              <a:gd fmla="*/ 68439587 w 90" name="T24"/>
              <a:gd fmla="*/ 1919587631 h 102" name="T25"/>
              <a:gd fmla="*/ 479060567 w 90" name="T26"/>
              <a:gd fmla="*/ 1371135205 h 102" name="T27"/>
              <a:gd fmla="*/ 547491882 w 90" name="T28"/>
              <a:gd fmla="*/ 1302577617 h 102" name="T29"/>
              <a:gd fmla="*/ 684362784 w 90" name="T30"/>
              <a:gd fmla="*/ 1302577617 h 102" name="T31"/>
              <a:gd fmla="*/ 2053096626 w 90" name="T32"/>
              <a:gd fmla="*/ 1302577617 h 102" name="T33"/>
              <a:gd fmla="*/ 2147483646 w 90" name="T34"/>
              <a:gd fmla="*/ 205672765 h 102" name="T35"/>
              <a:gd fmla="*/ 2147483646 w 90" name="T36"/>
              <a:gd fmla="*/ 0 h 102" name="T37"/>
              <a:gd fmla="*/ 2147483646 w 90" name="T38"/>
              <a:gd fmla="*/ 205672765 h 102" name="T39"/>
              <a:gd fmla="*/ 2147483646 w 90" name="T40"/>
              <a:gd fmla="*/ 1302577617 h 102" name="T41"/>
              <a:gd fmla="*/ 2147483646 w 90" name="T42"/>
              <a:gd fmla="*/ 1302577617 h 102" name="T43"/>
              <a:gd fmla="*/ 2147483646 w 90" name="T44"/>
              <a:gd fmla="*/ 1576807970 h 102" name="T45"/>
              <a:gd fmla="*/ 2147483646 w 90" name="T46"/>
              <a:gd fmla="*/ 2147483646 h 102" name="T47"/>
              <a:gd fmla="*/ 2147483646 w 90" name="T48"/>
              <a:gd fmla="*/ 2147483646 h 102" name="T49"/>
              <a:gd fmla="*/ 2147483646 w 90" name="T50"/>
              <a:gd fmla="*/ 2147483646 h 102" name="T51"/>
              <a:gd fmla="*/ 2147483646 w 90" name="T52"/>
              <a:gd fmla="*/ 2147483646 h 102" name="T53"/>
              <a:gd fmla="*/ 2147483646 w 90" name="T54"/>
              <a:gd fmla="*/ 2147483646 h 102" name="T55"/>
              <a:gd fmla="*/ 2147483646 w 90" name="T56"/>
              <a:gd fmla="*/ 822682779 h 102" name="T57"/>
              <a:gd fmla="*/ 1710915233 w 90" name="T58"/>
              <a:gd fmla="*/ 2147483646 h 102" name="T59"/>
              <a:gd fmla="*/ 889673274 w 90" name="T60"/>
              <a:gd fmla="*/ 2147483646 h 102" name="T61"/>
              <a:gd fmla="*/ 1505604744 w 90" name="T62"/>
              <a:gd fmla="*/ 1919587631 h 102" name="T63"/>
              <a:gd fmla="*/ 752802372 w 90" name="T64"/>
              <a:gd fmla="*/ 1919587631 h 102" name="T65"/>
              <a:gd fmla="*/ 615931469 w 90" name="T66"/>
              <a:gd fmla="*/ 2125260396 h 102" name="T67"/>
              <a:gd fmla="*/ 615931469 w 90" name="T68"/>
              <a:gd fmla="*/ 2147483646 h 102" name="T69"/>
              <a:gd fmla="*/ 684362784 w 90" name="T70"/>
              <a:gd fmla="*/ 2147483646 h 102" name="T71"/>
              <a:gd fmla="*/ 958112862 w 90" name="T72"/>
              <a:gd fmla="*/ 2147483646 h 102" name="T73"/>
              <a:gd fmla="*/ 2147483646 w 90" name="T74"/>
              <a:gd fmla="*/ 2147483646 h 102" name="T75"/>
              <a:gd fmla="*/ 2147483646 w 90" name="T76"/>
              <a:gd fmla="*/ 2147483646 h 102" name="T77"/>
              <a:gd fmla="*/ 2147483646 w 90" name="T78"/>
              <a:gd fmla="*/ 2147483646 h 102" name="T79"/>
              <a:gd fmla="*/ 2147483646 w 90" name="T80"/>
              <a:gd fmla="*/ 2147483646 h 102" name="T81"/>
              <a:gd fmla="*/ 2147483646 w 90" name="T82"/>
              <a:gd fmla="*/ 2147483646 h 102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w 90" name="T126"/>
              <a:gd fmla="*/ 0 h 102" name="T127"/>
              <a:gd fmla="*/ 90 w 90" name="T128"/>
              <a:gd fmla="*/ 102 h 102" name="T129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T129" l="T126" r="T128" t="T127"/>
            <a:pathLst>
              <a:path h="102" w="90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3323" name="文本框 7"/>
          <p:cNvSpPr txBox="1">
            <a:spLocks noChangeArrowheads="1"/>
          </p:cNvSpPr>
          <p:nvPr/>
        </p:nvSpPr>
        <p:spPr bwMode="auto">
          <a:xfrm>
            <a:off x="955675" y="4117975"/>
            <a:ext cx="225456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13324" name="文本框 86"/>
          <p:cNvSpPr txBox="1">
            <a:spLocks noChangeArrowheads="1"/>
          </p:cNvSpPr>
          <p:nvPr/>
        </p:nvSpPr>
        <p:spPr bwMode="auto">
          <a:xfrm>
            <a:off x="3690938" y="4117975"/>
            <a:ext cx="225456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13325" name="文本框 87"/>
          <p:cNvSpPr txBox="1">
            <a:spLocks noChangeArrowheads="1"/>
          </p:cNvSpPr>
          <p:nvPr/>
        </p:nvSpPr>
        <p:spPr bwMode="auto">
          <a:xfrm>
            <a:off x="6396038" y="4117975"/>
            <a:ext cx="225456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13326" name="文本框 88"/>
          <p:cNvSpPr txBox="1">
            <a:spLocks noChangeArrowheads="1"/>
          </p:cNvSpPr>
          <p:nvPr/>
        </p:nvSpPr>
        <p:spPr bwMode="auto">
          <a:xfrm>
            <a:off x="9104314" y="4117975"/>
            <a:ext cx="225456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13327" name="矩形 21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309076183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338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14345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6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14348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9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47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14339" name="矩形 9"/>
          <p:cNvSpPr>
            <a:spLocks noChangeArrowheads="1"/>
          </p:cNvSpPr>
          <p:nvPr/>
        </p:nvSpPr>
        <p:spPr bwMode="auto">
          <a:xfrm>
            <a:off x="1635125" y="1700213"/>
            <a:ext cx="86550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4340" name="任意多边形 10"/>
          <p:cNvSpPr>
            <a:spLocks noChangeArrowheads="1"/>
          </p:cNvSpPr>
          <p:nvPr/>
        </p:nvSpPr>
        <p:spPr bwMode="auto">
          <a:xfrm>
            <a:off x="1636713" y="1700213"/>
            <a:ext cx="2047875" cy="3929062"/>
          </a:xfrm>
          <a:custGeom>
            <a:gdLst>
              <a:gd fmla="*/ 0 w 10000" name="T0"/>
              <a:gd fmla="*/ 0 h 10000" name="T1"/>
              <a:gd fmla="*/ 2147483646 w 10000" name="T2"/>
              <a:gd fmla="*/ 0 h 10000" name="T3"/>
              <a:gd fmla="*/ 2147483646 w 10000" name="T4"/>
              <a:gd fmla="*/ 2147483646 h 10000" name="T5"/>
              <a:gd fmla="*/ 2147483646 w 10000" name="T6"/>
              <a:gd fmla="*/ 2147483646 h 10000" name="T7"/>
              <a:gd fmla="*/ 0 w 10000" name="T8"/>
              <a:gd fmla="*/ 0 h 10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000" name="T15"/>
              <a:gd fmla="*/ 0 h 10000" name="T16"/>
              <a:gd fmla="*/ 10000 w 10000" name="T17"/>
              <a:gd fmla="*/ 10000 h 100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000" w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SAMPLE TEXT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YOUR TEXT HERE YOU NEED, ADD YOUR TEXT HERE YOU NEED, ADD YOUR TEXT HERE YOU NEED.</a:t>
            </a:r>
          </a:p>
        </p:txBody>
      </p:sp>
      <p:sp>
        <p:nvSpPr>
          <p:cNvPr id="14341" name="任意多边形 11"/>
          <p:cNvSpPr>
            <a:spLocks noChangeArrowheads="1"/>
          </p:cNvSpPr>
          <p:nvPr/>
        </p:nvSpPr>
        <p:spPr bwMode="auto">
          <a:xfrm>
            <a:off x="3838575" y="1700213"/>
            <a:ext cx="2047875" cy="3929062"/>
          </a:xfrm>
          <a:custGeom>
            <a:gdLst>
              <a:gd fmla="*/ 0 w 10000" name="T0"/>
              <a:gd fmla="*/ 0 h 10000" name="T1"/>
              <a:gd fmla="*/ 2147483646 w 10000" name="T2"/>
              <a:gd fmla="*/ 0 h 10000" name="T3"/>
              <a:gd fmla="*/ 2147483646 w 10000" name="T4"/>
              <a:gd fmla="*/ 2147483646 h 10000" name="T5"/>
              <a:gd fmla="*/ 2147483646 w 10000" name="T6"/>
              <a:gd fmla="*/ 2147483646 h 10000" name="T7"/>
              <a:gd fmla="*/ 0 w 10000" name="T8"/>
              <a:gd fmla="*/ 0 h 10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000" name="T15"/>
              <a:gd fmla="*/ 0 h 10000" name="T16"/>
              <a:gd fmla="*/ 10000 w 10000" name="T17"/>
              <a:gd fmla="*/ 10000 h 100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000" w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SAMPLE TEXT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YOUR TEXT HERE YOU NEED, ADD YOUR TEXT HERE YOU NEED, ADD YOUR TEXT HERE YOU NEED.</a:t>
            </a:r>
          </a:p>
        </p:txBody>
      </p:sp>
      <p:sp>
        <p:nvSpPr>
          <p:cNvPr id="14342" name="任意多边形 12"/>
          <p:cNvSpPr>
            <a:spLocks noChangeArrowheads="1"/>
          </p:cNvSpPr>
          <p:nvPr/>
        </p:nvSpPr>
        <p:spPr bwMode="auto">
          <a:xfrm>
            <a:off x="6038850" y="1700213"/>
            <a:ext cx="2047875" cy="3929062"/>
          </a:xfrm>
          <a:custGeom>
            <a:gdLst>
              <a:gd fmla="*/ 0 w 10000" name="T0"/>
              <a:gd fmla="*/ 0 h 10000" name="T1"/>
              <a:gd fmla="*/ 2147483646 w 10000" name="T2"/>
              <a:gd fmla="*/ 0 h 10000" name="T3"/>
              <a:gd fmla="*/ 2147483646 w 10000" name="T4"/>
              <a:gd fmla="*/ 2147483646 h 10000" name="T5"/>
              <a:gd fmla="*/ 2147483646 w 10000" name="T6"/>
              <a:gd fmla="*/ 2147483646 h 10000" name="T7"/>
              <a:gd fmla="*/ 0 w 10000" name="T8"/>
              <a:gd fmla="*/ 0 h 10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000" name="T15"/>
              <a:gd fmla="*/ 0 h 10000" name="T16"/>
              <a:gd fmla="*/ 10000 w 10000" name="T17"/>
              <a:gd fmla="*/ 10000 h 100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000" w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SAMPLE TEXT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YOUR TEXT HERE YOU NEED, ADD YOUR TEXT HERE YOU NEED, ADD YOUR TEXT HERE YOU NEED.</a:t>
            </a:r>
          </a:p>
        </p:txBody>
      </p:sp>
      <p:sp>
        <p:nvSpPr>
          <p:cNvPr id="14343" name="任意多边形 13"/>
          <p:cNvSpPr>
            <a:spLocks noChangeArrowheads="1"/>
          </p:cNvSpPr>
          <p:nvPr/>
        </p:nvSpPr>
        <p:spPr bwMode="auto">
          <a:xfrm>
            <a:off x="8240713" y="1700213"/>
            <a:ext cx="2046287" cy="3929062"/>
          </a:xfrm>
          <a:custGeom>
            <a:gdLst>
              <a:gd fmla="*/ 0 w 10000" name="T0"/>
              <a:gd fmla="*/ 0 h 10000" name="T1"/>
              <a:gd fmla="*/ 2147483646 w 10000" name="T2"/>
              <a:gd fmla="*/ 0 h 10000" name="T3"/>
              <a:gd fmla="*/ 2147483646 w 10000" name="T4"/>
              <a:gd fmla="*/ 2147483646 h 10000" name="T5"/>
              <a:gd fmla="*/ 2147483646 w 10000" name="T6"/>
              <a:gd fmla="*/ 2147483646 h 10000" name="T7"/>
              <a:gd fmla="*/ 0 w 10000" name="T8"/>
              <a:gd fmla="*/ 0 h 10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000" name="T15"/>
              <a:gd fmla="*/ 0 h 10000" name="T16"/>
              <a:gd fmla="*/ 10000 w 10000" name="T17"/>
              <a:gd fmla="*/ 10000 h 100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000" w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SAMPLE TEXT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YOUR TEXT HERE YOU NEED, ADD YOUR TEXT HERE YOU NEED, ADD YOUR TEXT HERE YOU NEED.</a:t>
            </a:r>
          </a:p>
        </p:txBody>
      </p:sp>
      <p:sp>
        <p:nvSpPr>
          <p:cNvPr id="14344" name="矩形 14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403641966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362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15410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11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15413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4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412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grpSp>
        <p:nvGrpSpPr>
          <p:cNvPr id="15363" name="Group 8"/>
          <p:cNvGrpSpPr/>
          <p:nvPr/>
        </p:nvGrpSpPr>
        <p:grpSpPr>
          <a:xfrm>
            <a:off x="1363663" y="1422400"/>
            <a:ext cx="9464675" cy="5260975"/>
            <a:chExt cx="7361368" cy="4091330"/>
          </a:xfrm>
        </p:grpSpPr>
        <p:sp>
          <p:nvSpPr>
            <p:cNvPr id="15382" name="Freeform 39"/>
            <p:cNvSpPr/>
            <p:nvPr/>
          </p:nvSpPr>
          <p:spPr bwMode="auto">
            <a:xfrm>
              <a:off x="3074439" y="1064190"/>
              <a:ext cx="102481" cy="120987"/>
            </a:xfrm>
            <a:custGeom>
              <a:gdLst>
                <a:gd fmla="*/ 0 w 46" name="T0"/>
                <a:gd fmla="*/ 430525123 h 34" name="T1"/>
                <a:gd fmla="*/ 158825499 w 46" name="T2"/>
                <a:gd fmla="*/ 354548845 h 34" name="T3"/>
                <a:gd fmla="*/ 228312073 w 46" name="T4"/>
                <a:gd fmla="*/ 303901552 h 34" name="T5"/>
                <a:gd fmla="*/ 188605141 w 46" name="T6"/>
                <a:gd fmla="*/ 151948997 h 34" name="T7"/>
                <a:gd fmla="*/ 228312073 w 46" name="T8"/>
                <a:gd fmla="*/ 0 h 34" name="T9"/>
                <a:gd fmla="*/ 158825499 w 46" name="T10"/>
                <a:gd fmla="*/ 0 h 34" name="T11"/>
                <a:gd fmla="*/ 39706932 w 46" name="T12"/>
                <a:gd fmla="*/ 75976278 h 34" name="T13"/>
                <a:gd fmla="*/ 0 w 46" name="T14"/>
                <a:gd fmla="*/ 151948997 h 34" name="T15"/>
                <a:gd fmla="*/ 0 w 46" name="T16"/>
                <a:gd fmla="*/ 430525123 h 3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" name="T27"/>
                <a:gd fmla="*/ 0 h 34" name="T28"/>
                <a:gd fmla="*/ 46 w 46" name="T29"/>
                <a:gd fmla="*/ 34 h 3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4" w="46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83" name="Freeform 40"/>
            <p:cNvSpPr/>
            <p:nvPr/>
          </p:nvSpPr>
          <p:spPr bwMode="auto">
            <a:xfrm>
              <a:off x="6390882" y="2434551"/>
              <a:ext cx="543274" cy="264196"/>
            </a:xfrm>
            <a:custGeom>
              <a:gdLst>
                <a:gd fmla="*/ 987786624 w 242" name="T0"/>
                <a:gd fmla="*/ 433377836 h 74" name="T1"/>
                <a:gd fmla="*/ 917230597 w 242" name="T2"/>
                <a:gd fmla="*/ 356900234 h 74" name="T3"/>
                <a:gd fmla="*/ 796278049 w 242" name="T4"/>
                <a:gd fmla="*/ 280422633 h 74" name="T5"/>
                <a:gd fmla="*/ 685403009 w 242" name="T6"/>
                <a:gd fmla="*/ 229436375 h 74" name="T7"/>
                <a:gd fmla="*/ 453575422 w 242" name="T8"/>
                <a:gd fmla="*/ 229436375 h 74" name="T9"/>
                <a:gd fmla="*/ 383019395 w 242" name="T10"/>
                <a:gd fmla="*/ 152958773 h 74" name="T11"/>
                <a:gd fmla="*/ 302383614 w 242" name="T12"/>
                <a:gd fmla="*/ 229436375 h 74" name="T13"/>
                <a:gd fmla="*/ 262066847 w 242" name="T14"/>
                <a:gd fmla="*/ 229436375 h 74" name="T15"/>
                <a:gd fmla="*/ 151191807 w 242" name="T16"/>
                <a:gd fmla="*/ 152958773 h 74" name="T17"/>
                <a:gd fmla="*/ 110875040 w 242" name="T18"/>
                <a:gd fmla="*/ 0 h 74" name="T19"/>
                <a:gd fmla="*/ 0 w 242" name="T20"/>
                <a:gd fmla="*/ 76477602 h 74" name="T21"/>
                <a:gd fmla="*/ 70556027 w 242" name="T22"/>
                <a:gd fmla="*/ 152958773 h 74" name="T23"/>
                <a:gd fmla="*/ 151191807 w 242" name="T24"/>
                <a:gd fmla="*/ 280422633 h 74" name="T25"/>
                <a:gd fmla="*/ 262066847 w 242" name="T26"/>
                <a:gd fmla="*/ 433377836 h 74" name="T27"/>
                <a:gd fmla="*/ 413258654 w 242" name="T28"/>
                <a:gd fmla="*/ 433377836 h 74" name="T29"/>
                <a:gd fmla="*/ 413258654 w 242" name="T30"/>
                <a:gd fmla="*/ 586336609 h 74" name="T31"/>
                <a:gd fmla="*/ 534211202 w 242" name="T32"/>
                <a:gd fmla="*/ 662814211 h 74" name="T33"/>
                <a:gd fmla="*/ 645086242 w 242" name="T34"/>
                <a:gd fmla="*/ 739295383 h 74" name="T35"/>
                <a:gd fmla="*/ 796278049 w 242" name="T36"/>
                <a:gd fmla="*/ 739295383 h 74" name="T37"/>
                <a:gd fmla="*/ 836594816 w 242" name="T38"/>
                <a:gd fmla="*/ 586336609 h 74" name="T39"/>
                <a:gd fmla="*/ 947469856 w 242" name="T40"/>
                <a:gd fmla="*/ 662814211 h 74" name="T41"/>
                <a:gd fmla="*/ 1028105636 w 242" name="T42"/>
                <a:gd fmla="*/ 739295383 h 74" name="T43"/>
                <a:gd fmla="*/ 987786624 w 242" name="T44"/>
                <a:gd fmla="*/ 866759242 h 74" name="T45"/>
                <a:gd fmla="*/ 987786624 w 242" name="T46"/>
                <a:gd fmla="*/ 943236843 h 74" name="T47"/>
                <a:gd fmla="*/ 1068422404 w 242" name="T48"/>
                <a:gd fmla="*/ 815772984 h 74" name="T49"/>
                <a:gd fmla="*/ 1149058184 w 242" name="T50"/>
                <a:gd fmla="*/ 943236843 h 74" name="T51"/>
                <a:gd fmla="*/ 1219614211 w 242" name="T52"/>
                <a:gd fmla="*/ 815772984 h 74" name="T53"/>
                <a:gd fmla="*/ 1068422404 w 242" name="T54"/>
                <a:gd fmla="*/ 739295383 h 74" name="T55"/>
                <a:gd fmla="*/ 1028105636 w 242" name="T56"/>
                <a:gd fmla="*/ 586336609 h 74" name="T57"/>
                <a:gd fmla="*/ 1068422404 w 242" name="T58"/>
                <a:gd fmla="*/ 433377836 h 74" name="T59"/>
                <a:gd fmla="*/ 987786624 w 242" name="T60"/>
                <a:gd fmla="*/ 433377836 h 74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242" name="T93"/>
                <a:gd fmla="*/ 0 h 74" name="T94"/>
                <a:gd fmla="*/ 242 w 242" name="T95"/>
                <a:gd fmla="*/ 74 h 74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74" w="241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84" name="Freeform 41"/>
            <p:cNvSpPr/>
            <p:nvPr/>
          </p:nvSpPr>
          <p:spPr bwMode="auto">
            <a:xfrm>
              <a:off x="2921335" y="1570360"/>
              <a:ext cx="1586608" cy="1828383"/>
            </a:xfrm>
            <a:custGeom>
              <a:gdLst>
                <a:gd fmla="*/ 2147483646 w 706" name="T0"/>
                <a:gd fmla="*/ 510097431 h 512" name="T1"/>
                <a:gd fmla="*/ 2131288729 w 706" name="T2"/>
                <a:gd fmla="*/ 484592916 h 512" name="T3"/>
                <a:gd fmla="*/ 1959573246 w 706" name="T4"/>
                <a:gd fmla="*/ 382574859 h 512" name="T5"/>
                <a:gd fmla="*/ 1696951418 w 706" name="T6"/>
                <a:gd fmla="*/ 535605516 h 512" name="T7"/>
                <a:gd fmla="*/ 1313115884 w 706" name="T8"/>
                <a:gd fmla="*/ 382574859 h 512" name="T9"/>
                <a:gd fmla="*/ 1464630206 w 706" name="T10"/>
                <a:gd fmla="*/ 0 h 512" name="T11"/>
                <a:gd fmla="*/ 1232308995 w 706" name="T12"/>
                <a:gd fmla="*/ 102018058 h 512" name="T13"/>
                <a:gd fmla="*/ 878778573 w 706" name="T14"/>
                <a:gd fmla="*/ 229544201 h 512" name="T15"/>
                <a:gd fmla="*/ 595953337 w 706" name="T16"/>
                <a:gd fmla="*/ 459088402 h 512" name="T17"/>
                <a:gd fmla="*/ 424237854 w 706" name="T18"/>
                <a:gd fmla="*/ 586614545 h 512" name="T19"/>
                <a:gd fmla="*/ 343430965 w 706" name="T20"/>
                <a:gd fmla="*/ 892672289 h 512" name="T21"/>
                <a:gd fmla="*/ 111109754 w 706" name="T22"/>
                <a:gd fmla="*/ 1326256177 h 512" name="T23"/>
                <a:gd fmla="*/ 111109754 w 706" name="T24"/>
                <a:gd fmla="*/ 1836357178 h 512" name="T25"/>
                <a:gd fmla="*/ 0 w 706" name="T26"/>
                <a:gd fmla="*/ 2142414922 h 512" name="T27"/>
                <a:gd fmla="*/ 111109754 w 706" name="T28"/>
                <a:gd fmla="*/ 2147483646 h 512" name="T29"/>
                <a:gd fmla="*/ 272723532 w 706" name="T30"/>
                <a:gd fmla="*/ 2147483646 h 512" name="T31"/>
                <a:gd fmla="*/ 424237854 w 706" name="T32"/>
                <a:gd fmla="*/ 2147483646 h 512" name="T33"/>
                <a:gd fmla="*/ 737365955 w 706" name="T34"/>
                <a:gd fmla="*/ 2147483646 h 512" name="T35"/>
                <a:gd fmla="*/ 1080796920 w 706" name="T36"/>
                <a:gd fmla="*/ 2147483646 h 512" name="T37"/>
                <a:gd fmla="*/ 1191906674 w 706" name="T38"/>
                <a:gd fmla="*/ 2147483646 h 512" name="T39"/>
                <a:gd fmla="*/ 1454528502 w 706" name="T40"/>
                <a:gd fmla="*/ 2147483646 h 512" name="T41"/>
                <a:gd fmla="*/ 1454528502 w 706" name="T42"/>
                <a:gd fmla="*/ 2147483646 h 512" name="T43"/>
                <a:gd fmla="*/ 1616142281 w 706" name="T44"/>
                <a:gd fmla="*/ 2147483646 h 512" name="T45"/>
                <a:gd fmla="*/ 1686849714 w 706" name="T46"/>
                <a:gd fmla="*/ 2147483646 h 512" name="T47"/>
                <a:gd fmla="*/ 1656546849 w 706" name="T48"/>
                <a:gd fmla="*/ 2147483646 h 512" name="T49"/>
                <a:gd fmla="*/ 1656546849 w 706" name="T50"/>
                <a:gd fmla="*/ 2147483646 h 512" name="T51"/>
                <a:gd fmla="*/ 1727252035 w 706" name="T52"/>
                <a:gd fmla="*/ 2147483646 h 512" name="T53"/>
                <a:gd fmla="*/ 1808061171 w 706" name="T54"/>
                <a:gd fmla="*/ 2147483646 h 512" name="T55"/>
                <a:gd fmla="*/ 1878766357 w 706" name="T56"/>
                <a:gd fmla="*/ 2147483646 h 512" name="T57"/>
                <a:gd fmla="*/ 1959573246 w 706" name="T58"/>
                <a:gd fmla="*/ 2147483646 h 512" name="T59"/>
                <a:gd fmla="*/ 2147483646 w 706" name="T60"/>
                <a:gd fmla="*/ 2147483646 h 512" name="T61"/>
                <a:gd fmla="*/ 2147483646 w 706" name="T62"/>
                <a:gd fmla="*/ 2147483646 h 512" name="T63"/>
                <a:gd fmla="*/ 2147483646 w 706" name="T64"/>
                <a:gd fmla="*/ 2147483646 h 512" name="T65"/>
                <a:gd fmla="*/ 2147483646 w 706" name="T66"/>
                <a:gd fmla="*/ 2147483646 h 512" name="T67"/>
                <a:gd fmla="*/ 2147483646 w 706" name="T68"/>
                <a:gd fmla="*/ 2147483646 h 512" name="T69"/>
                <a:gd fmla="*/ 2147483646 w 706" name="T70"/>
                <a:gd fmla="*/ 2147483646 h 512" name="T71"/>
                <a:gd fmla="*/ 2147483646 w 706" name="T72"/>
                <a:gd fmla="*/ 2147483646 h 512" name="T73"/>
                <a:gd fmla="*/ 2147483646 w 706" name="T74"/>
                <a:gd fmla="*/ 2147483646 h 512" name="T75"/>
                <a:gd fmla="*/ 2147483646 w 706" name="T76"/>
                <a:gd fmla="*/ 2147483646 h 512" name="T77"/>
                <a:gd fmla="*/ 2147483646 w 706" name="T78"/>
                <a:gd fmla="*/ 2147483646 h 512" name="T79"/>
                <a:gd fmla="*/ 2147483646 w 706" name="T80"/>
                <a:gd fmla="*/ 2147483646 h 512" name="T81"/>
                <a:gd fmla="*/ 2147483646 w 706" name="T82"/>
                <a:gd fmla="*/ 2147483646 h 512" name="T83"/>
                <a:gd fmla="*/ 2147483646 w 706" name="T84"/>
                <a:gd fmla="*/ 2147483646 h 512" name="T85"/>
                <a:gd fmla="*/ 2147483646 w 706" name="T86"/>
                <a:gd fmla="*/ 2147483646 h 512" name="T87"/>
                <a:gd fmla="*/ 2147483646 w 706" name="T88"/>
                <a:gd fmla="*/ 1989384265 h 512" name="T89"/>
                <a:gd fmla="*/ 2147483646 w 706" name="T90"/>
                <a:gd fmla="*/ 1632317492 h 512" name="T91"/>
                <a:gd fmla="*/ 2147483646 w 706" name="T92"/>
                <a:gd fmla="*/ 1402773291 h 512" name="T93"/>
                <a:gd fmla="*/ 2147483646 w 706" name="T94"/>
                <a:gd fmla="*/ 1045702947 h 512" name="T95"/>
                <a:gd fmla="*/ 2147483646 w 706" name="T96"/>
                <a:gd fmla="*/ 688632603 h 512" name="T97"/>
                <a:gd fmla="*/ 2147483646 w 706" name="T98"/>
                <a:gd fmla="*/ 637623574 h 512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706" name="T150"/>
                <a:gd fmla="*/ 0 h 512" name="T151"/>
                <a:gd fmla="*/ 706 w 706" name="T152"/>
                <a:gd fmla="*/ 512 h 512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512" w="706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85" name="Freeform 42"/>
            <p:cNvSpPr/>
            <p:nvPr/>
          </p:nvSpPr>
          <p:spPr bwMode="auto">
            <a:xfrm>
              <a:off x="6013060" y="2641957"/>
              <a:ext cx="67909" cy="20988"/>
            </a:xfrm>
            <a:custGeom>
              <a:gdLst>
                <a:gd fmla="*/ 153721076 w 30" name="T0"/>
                <a:gd fmla="*/ 0 h 6" name="T1"/>
                <a:gd fmla="*/ 0 w 30" name="T2"/>
                <a:gd fmla="*/ 73416024 h 6" name="T3"/>
                <a:gd fmla="*/ 40992136 w 30" name="T4"/>
                <a:gd fmla="*/ 73416024 h 6" name="T5"/>
                <a:gd fmla="*/ 153721076 w 30" name="T6"/>
                <a:gd fmla="*/ 0 h 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0" name="T12"/>
                <a:gd fmla="*/ 0 h 6" name="T13"/>
                <a:gd fmla="*/ 30 w 30" name="T14"/>
                <a:gd fmla="*/ 6 h 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" w="30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86" name="Freeform 43"/>
            <p:cNvSpPr/>
            <p:nvPr/>
          </p:nvSpPr>
          <p:spPr bwMode="auto">
            <a:xfrm>
              <a:off x="5519174" y="2249367"/>
              <a:ext cx="238300" cy="371603"/>
            </a:xfrm>
            <a:custGeom>
              <a:gdLst>
                <a:gd fmla="*/ 303241246 w 106" name="T0"/>
                <a:gd fmla="*/ 510682569 h 104" name="T1"/>
                <a:gd fmla="*/ 232484131 w 106" name="T2"/>
                <a:gd fmla="*/ 434082327 h 104" name="T3"/>
                <a:gd fmla="*/ 111187183 w 106" name="T4"/>
                <a:gd fmla="*/ 306411685 h 104" name="T5"/>
                <a:gd fmla="*/ 0 w 106" name="T6"/>
                <a:gd fmla="*/ 306411685 h 104" name="T7"/>
                <a:gd fmla="*/ 70757115 w 106" name="T8"/>
                <a:gd fmla="*/ 434082327 h 104" name="T9"/>
                <a:gd fmla="*/ 151619499 w 106" name="T10"/>
                <a:gd fmla="*/ 587286384 h 104" name="T11"/>
                <a:gd fmla="*/ 303241246 w 106" name="T12"/>
                <a:gd fmla="*/ 893694496 h 104" name="T13"/>
                <a:gd fmla="*/ 384105878 w 106" name="T14"/>
                <a:gd fmla="*/ 1174572767 h 104" name="T15"/>
                <a:gd fmla="*/ 454860745 w 106" name="T16"/>
                <a:gd fmla="*/ 1174572767 h 104" name="T17"/>
                <a:gd fmla="*/ 535725377 w 106" name="T18"/>
                <a:gd fmla="*/ 1327776823 h 104" name="T19"/>
                <a:gd fmla="*/ 535725377 w 106" name="T20"/>
                <a:gd fmla="*/ 1251173009 h 104" name="T21"/>
                <a:gd fmla="*/ 424538194 w 106" name="T22"/>
                <a:gd fmla="*/ 1097968953 h 104" name="T23"/>
                <a:gd fmla="*/ 424538194 w 106" name="T24"/>
                <a:gd fmla="*/ 893694496 h 104" name="T25"/>
                <a:gd fmla="*/ 495293061 w 106" name="T26"/>
                <a:gd fmla="*/ 893694496 h 104" name="T27"/>
                <a:gd fmla="*/ 495293061 w 106" name="T28"/>
                <a:gd fmla="*/ 740490440 h 104" name="T29"/>
                <a:gd fmla="*/ 424538194 w 106" name="T30"/>
                <a:gd fmla="*/ 510682569 h 104" name="T31"/>
                <a:gd fmla="*/ 424538194 w 106" name="T32"/>
                <a:gd fmla="*/ 357478513 h 104" name="T33"/>
                <a:gd fmla="*/ 384105878 w 106" name="T34"/>
                <a:gd fmla="*/ 153204056 h 104" name="T35"/>
                <a:gd fmla="*/ 303241246 w 106" name="T36"/>
                <a:gd fmla="*/ 153204056 h 104" name="T37"/>
                <a:gd fmla="*/ 232484131 w 106" name="T38"/>
                <a:gd fmla="*/ 0 h 104" name="T39"/>
                <a:gd fmla="*/ 262808930 w 106" name="T40"/>
                <a:gd fmla="*/ 153204056 h 104" name="T41"/>
                <a:gd fmla="*/ 303241246 w 106" name="T42"/>
                <a:gd fmla="*/ 510682569 h 104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06" name="T66"/>
                <a:gd fmla="*/ 0 h 104" name="T67"/>
                <a:gd fmla="*/ 106 w 106" name="T68"/>
                <a:gd fmla="*/ 104 h 104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04" w="105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87" name="Freeform 44"/>
            <p:cNvSpPr/>
            <p:nvPr/>
          </p:nvSpPr>
          <p:spPr bwMode="auto">
            <a:xfrm>
              <a:off x="5977253" y="1485175"/>
              <a:ext cx="54327" cy="28394"/>
            </a:xfrm>
            <a:custGeom>
              <a:gdLst>
                <a:gd fmla="*/ 122975955 w 24" name="T0"/>
                <a:gd fmla="*/ 25196126 h 8" name="T1"/>
                <a:gd fmla="*/ 81983970 w 24" name="T2"/>
                <a:gd fmla="*/ 0 h 8" name="T3"/>
                <a:gd fmla="*/ 0 w 24" name="T4"/>
                <a:gd fmla="*/ 100777405 h 8" name="T5"/>
                <a:gd fmla="*/ 81983970 w 24" name="T6"/>
                <a:gd fmla="*/ 25196126 h 8" name="T7"/>
                <a:gd fmla="*/ 122975955 w 24" name="T8"/>
                <a:gd fmla="*/ 25196126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4" name="T15"/>
                <a:gd fmla="*/ 0 h 8" name="T16"/>
                <a:gd fmla="*/ 24 w 24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24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88" name="Freeform 45"/>
            <p:cNvSpPr/>
            <p:nvPr/>
          </p:nvSpPr>
          <p:spPr bwMode="auto">
            <a:xfrm>
              <a:off x="5994539" y="1470361"/>
              <a:ext cx="37041" cy="14815"/>
            </a:xfrm>
            <a:custGeom>
              <a:gdLst>
                <a:gd fmla="*/ 0 w 16" name="T0"/>
                <a:gd fmla="*/ 0 h 4" name="T1"/>
                <a:gd fmla="*/ 42877273 w 16" name="T2"/>
                <a:gd fmla="*/ 54871056 h 4" name="T3"/>
                <a:gd fmla="*/ 85752230 w 16" name="T4"/>
                <a:gd fmla="*/ 0 h 4" name="T5"/>
                <a:gd fmla="*/ 0 w 16" name="T6"/>
                <a:gd fmla="*/ 0 h 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6" name="T12"/>
                <a:gd fmla="*/ 0 h 4" name="T13"/>
                <a:gd fmla="*/ 16 w 16" name="T14"/>
                <a:gd fmla="*/ 4 h 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4" w="16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89" name="Freeform 46"/>
            <p:cNvSpPr/>
            <p:nvPr/>
          </p:nvSpPr>
          <p:spPr bwMode="auto">
            <a:xfrm>
              <a:off x="5757473" y="2598748"/>
              <a:ext cx="255586" cy="64197"/>
            </a:xfrm>
            <a:custGeom>
              <a:gdLst>
                <a:gd fmla="*/ 80424395 w 114" name="T0"/>
                <a:gd fmla="*/ 152639067 h 18" name="T1"/>
                <a:gd fmla="*/ 40212197 w 114" name="T2"/>
                <a:gd fmla="*/ 76319534 h 18" name="T3"/>
                <a:gd fmla="*/ 120636592 w 114" name="T4"/>
                <a:gd fmla="*/ 76319534 h 18" name="T5"/>
                <a:gd fmla="*/ 301589238 w 114" name="T6"/>
                <a:gd fmla="*/ 228958601 h 18" name="T7"/>
                <a:gd fmla="*/ 573019328 w 114" name="T8"/>
                <a:gd fmla="*/ 228958601 h 18" name="T9"/>
                <a:gd fmla="*/ 422225830 w 114" name="T10"/>
                <a:gd fmla="*/ 152639067 h 18" name="T11"/>
                <a:gd fmla="*/ 492594933 w 114" name="T12"/>
                <a:gd fmla="*/ 152639067 h 18" name="T13"/>
                <a:gd fmla="*/ 341801435 w 114" name="T14"/>
                <a:gd fmla="*/ 76319534 h 18" name="T15"/>
                <a:gd fmla="*/ 231217893 w 114" name="T16"/>
                <a:gd fmla="*/ 0 h 18" name="T17"/>
                <a:gd fmla="*/ 80424395 w 114" name="T18"/>
                <a:gd fmla="*/ 0 h 18" name="T19"/>
                <a:gd fmla="*/ 0 w 114" name="T20"/>
                <a:gd fmla="*/ 76319534 h 18" name="T21"/>
                <a:gd fmla="*/ 0 w 114" name="T22"/>
                <a:gd fmla="*/ 152639067 h 18" name="T23"/>
                <a:gd fmla="*/ 80424395 w 114" name="T24"/>
                <a:gd fmla="*/ 152639067 h 18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14" name="T39"/>
                <a:gd fmla="*/ 0 h 18" name="T40"/>
                <a:gd fmla="*/ 114 w 114" name="T41"/>
                <a:gd fmla="*/ 18 h 18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8" w="114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90" name="Freeform 47"/>
            <p:cNvSpPr/>
            <p:nvPr/>
          </p:nvSpPr>
          <p:spPr bwMode="auto">
            <a:xfrm>
              <a:off x="6629182" y="649378"/>
              <a:ext cx="435855" cy="699996"/>
            </a:xfrm>
            <a:custGeom>
              <a:gdLst>
                <a:gd fmla="*/ 181711095 w 194" name="T0"/>
                <a:gd fmla="*/ 2147483646 h 196" name="T1"/>
                <a:gd fmla="*/ 302854071 w 194" name="T2"/>
                <a:gd fmla="*/ 2147483646 h 196" name="T3"/>
                <a:gd fmla="*/ 343233566 w 194" name="T4"/>
                <a:gd fmla="*/ 2066302478 h 196" name="T5"/>
                <a:gd fmla="*/ 383613060 w 194" name="T6"/>
                <a:gd fmla="*/ 1989774344 h 196" name="T7"/>
                <a:gd fmla="*/ 484565166 w 194" name="T8"/>
                <a:gd fmla="*/ 2147483646 h 196" name="T9"/>
                <a:gd fmla="*/ 575420714 w 194" name="T10"/>
                <a:gd fmla="*/ 2147483646 h 196" name="T11"/>
                <a:gd fmla="*/ 696561444 w 194" name="T12"/>
                <a:gd fmla="*/ 2147483646 h 196" name="T13"/>
                <a:gd fmla="*/ 656181949 w 194" name="T14"/>
                <a:gd fmla="*/ 2147483646 h 196" name="T15"/>
                <a:gd fmla="*/ 635991079 w 194" name="T16"/>
                <a:gd fmla="*/ 2091813047 h 196" name="T17"/>
                <a:gd fmla="*/ 625896767 w 194" name="T18"/>
                <a:gd fmla="*/ 1887732070 h 196" name="T19"/>
                <a:gd fmla="*/ 767228367 w 194" name="T20"/>
                <a:gd fmla="*/ 1607122959 h 196" name="T21"/>
                <a:gd fmla="*/ 747037497 w 194" name="T22"/>
                <a:gd fmla="*/ 1454066691 h 196" name="T23"/>
                <a:gd fmla="*/ 686467132 w 194" name="T24"/>
                <a:gd fmla="*/ 1198964577 h 196" name="T25"/>
                <a:gd fmla="*/ 666276261 w 194" name="T26"/>
                <a:gd fmla="*/ 918355467 h 196" name="T27"/>
                <a:gd fmla="*/ 716752314 w 194" name="T28"/>
                <a:gd fmla="*/ 867337901 h 196" name="T29"/>
                <a:gd fmla="*/ 787416991 w 194" name="T30"/>
                <a:gd fmla="*/ 943866035 h 196" name="T31"/>
                <a:gd fmla="*/ 827798732 w 194" name="T32"/>
                <a:gd fmla="*/ 994887172 h 196" name="T33"/>
                <a:gd fmla="*/ 847987356 w 194" name="T34"/>
                <a:gd fmla="*/ 1020397741 h 196" name="T35"/>
                <a:gd fmla="*/ 868178226 w 194" name="T36"/>
                <a:gd fmla="*/ 1020397741 h 196" name="T37"/>
                <a:gd fmla="*/ 878272538 w 194" name="T38"/>
                <a:gd fmla="*/ 994887172 h 196" name="T39"/>
                <a:gd fmla="*/ 888369097 w 194" name="T40"/>
                <a:gd fmla="*/ 943866035 h 196" name="T41"/>
                <a:gd fmla="*/ 888369097 w 194" name="T42"/>
                <a:gd fmla="*/ 892848469 h 196" name="T43"/>
                <a:gd fmla="*/ 868178226 w 194" name="T44"/>
                <a:gd fmla="*/ 816316764 h 196" name="T45"/>
                <a:gd fmla="*/ 847987356 w 194" name="T46"/>
                <a:gd fmla="*/ 765295627 h 196" name="T47"/>
                <a:gd fmla="*/ 847987356 w 194" name="T48"/>
                <a:gd fmla="*/ 714278061 h 196" name="T49"/>
                <a:gd fmla="*/ 858083915 w 194" name="T50"/>
                <a:gd fmla="*/ 688767493 h 196" name="T51"/>
                <a:gd fmla="*/ 878272538 w 194" name="T52"/>
                <a:gd fmla="*/ 637746356 h 196" name="T53"/>
                <a:gd fmla="*/ 908559968 w 194" name="T54"/>
                <a:gd fmla="*/ 612239359 h 196" name="T55"/>
                <a:gd fmla="*/ 928748591 w 194" name="T56"/>
                <a:gd fmla="*/ 612239359 h 196" name="T57"/>
                <a:gd fmla="*/ 938845150 w 194" name="T58"/>
                <a:gd fmla="*/ 586728790 h 196" name="T59"/>
                <a:gd fmla="*/ 948939462 w 194" name="T60"/>
                <a:gd fmla="*/ 561218222 h 196" name="T61"/>
                <a:gd fmla="*/ 948939462 w 194" name="T62"/>
                <a:gd fmla="*/ 433668950 h 196" name="T63"/>
                <a:gd fmla="*/ 938845150 w 194" name="T64"/>
                <a:gd fmla="*/ 357137245 h 196" name="T65"/>
                <a:gd fmla="*/ 979224644 w 194" name="T66"/>
                <a:gd fmla="*/ 127549271 h 196" name="T67"/>
                <a:gd fmla="*/ 686467132 w 194" name="T68"/>
                <a:gd fmla="*/ 25510569 h 196" name="T69"/>
                <a:gd fmla="*/ 353327878 w 194" name="T70"/>
                <a:gd fmla="*/ 0 h 196" name="T71"/>
                <a:gd fmla="*/ 80761235 w 194" name="T72"/>
                <a:gd fmla="*/ 76528134 h 196" name="T73"/>
                <a:gd fmla="*/ 40379494 w 194" name="T74"/>
                <a:gd fmla="*/ 178570408 h 196" name="T75"/>
                <a:gd fmla="*/ 20190871 w 194" name="T76"/>
                <a:gd fmla="*/ 255098542 h 196" name="T77"/>
                <a:gd fmla="*/ 0 w 194" name="T78"/>
                <a:gd fmla="*/ 306119679 h 196" name="T79"/>
                <a:gd fmla="*/ 10094312 w 194" name="T80"/>
                <a:gd fmla="*/ 841827332 h 196" name="T81"/>
                <a:gd fmla="*/ 100952106 w 194" name="T82"/>
                <a:gd fmla="*/ 1683654665 h 196" name="T83"/>
                <a:gd fmla="*/ 171616783 w 194" name="T84"/>
                <a:gd fmla="*/ 2147483646 h 196" name="T85"/>
                <a:gd fmla="*/ 181711095 w 194" name="T86"/>
                <a:gd fmla="*/ 2147483646 h 19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194" name="T132"/>
                <a:gd fmla="*/ 0 h 196" name="T133"/>
                <a:gd fmla="*/ 194 w 194" name="T134"/>
                <a:gd fmla="*/ 196 h 196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196" w="194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91" name="Freeform 48"/>
            <p:cNvSpPr/>
            <p:nvPr/>
          </p:nvSpPr>
          <p:spPr bwMode="auto">
            <a:xfrm>
              <a:off x="3110246" y="100000"/>
              <a:ext cx="4251122" cy="2170356"/>
            </a:xfrm>
            <a:custGeom>
              <a:gdLst>
                <a:gd fmla="*/ 2147483646 w 1892" name="T0"/>
                <a:gd fmla="*/ 1605556548 h 608" name="T1"/>
                <a:gd fmla="*/ 2147483646 w 1892" name="T2"/>
                <a:gd fmla="*/ 1248765014 h 608" name="T3"/>
                <a:gd fmla="*/ 2147483646 w 1892" name="T4"/>
                <a:gd fmla="*/ 1325220088 h 608" name="T5"/>
                <a:gd fmla="*/ 2147483646 w 1892" name="T6"/>
                <a:gd fmla="*/ 739066902 h 608" name="T7"/>
                <a:gd fmla="*/ 2147483646 w 1892" name="T8"/>
                <a:gd fmla="*/ 1172309940 h 608" name="T9"/>
                <a:gd fmla="*/ 2147483646 w 1892" name="T10"/>
                <a:gd fmla="*/ 891977050 h 608" name="T11"/>
                <a:gd fmla="*/ 2147483646 w 1892" name="T12"/>
                <a:gd fmla="*/ 891977050 h 608" name="T13"/>
                <a:gd fmla="*/ 2147483646 w 1892" name="T14"/>
                <a:gd fmla="*/ 305820295 h 608" name="T15"/>
                <a:gd fmla="*/ 2147483646 w 1892" name="T16"/>
                <a:gd fmla="*/ 458730442 h 608" name="T17"/>
                <a:gd fmla="*/ 2147483646 w 1892" name="T18"/>
                <a:gd fmla="*/ 815521976 h 608" name="T19"/>
                <a:gd fmla="*/ 2147483646 w 1892" name="T20"/>
                <a:gd fmla="*/ 1401675161 h 608" name="T21"/>
                <a:gd fmla="*/ 2147483646 w 1892" name="T22"/>
                <a:gd fmla="*/ 1325220088 h 608" name="T23"/>
                <a:gd fmla="*/ 2147483646 w 1892" name="T24"/>
                <a:gd fmla="*/ 1758466695 h 608" name="T25"/>
                <a:gd fmla="*/ 2147483646 w 1892" name="T26"/>
                <a:gd fmla="*/ 1248765014 h 608" name="T27"/>
                <a:gd fmla="*/ 2147483646 w 1892" name="T28"/>
                <a:gd fmla="*/ 1605556548 h 608" name="T29"/>
                <a:gd fmla="*/ 2147483646 w 1892" name="T30"/>
                <a:gd fmla="*/ 1172309940 h 608" name="T31"/>
                <a:gd fmla="*/ 2147483646 w 1892" name="T32"/>
                <a:gd fmla="*/ 739066902 h 608" name="T33"/>
                <a:gd fmla="*/ 2147483646 w 1892" name="T34"/>
                <a:gd fmla="*/ 1478130235 h 608" name="T35"/>
                <a:gd fmla="*/ 2147483646 w 1892" name="T36"/>
                <a:gd fmla="*/ 1605556548 h 608" name="T37"/>
                <a:gd fmla="*/ 2147483646 w 1892" name="T38"/>
                <a:gd fmla="*/ 1987831916 h 608" name="T39"/>
                <a:gd fmla="*/ 1989120655 w 1892" name="T40"/>
                <a:gd fmla="*/ 2147483646 h 608" name="T41"/>
                <a:gd fmla="*/ 2147483646 w 1892" name="T42"/>
                <a:gd fmla="*/ 1758466695 h 608" name="T43"/>
                <a:gd fmla="*/ 1494363753 w 1892" name="T44"/>
                <a:gd fmla="*/ 1554585309 h 608" name="T45"/>
                <a:gd fmla="*/ 918833285 w 1892" name="T46"/>
                <a:gd fmla="*/ 2147483646 h 608" name="T47"/>
                <a:gd fmla="*/ 767376953 w 1892" name="T48"/>
                <a:gd fmla="*/ 2147483646 h 608" name="T49"/>
                <a:gd fmla="*/ 1191453335 w 1892" name="T50"/>
                <a:gd fmla="*/ 2147483646 h 608" name="T51"/>
                <a:gd fmla="*/ 1302519514 w 1892" name="T52"/>
                <a:gd fmla="*/ 2147483646 h 608" name="T53"/>
                <a:gd fmla="*/ 1766986049 w 1892" name="T54"/>
                <a:gd fmla="*/ 2147483646 h 608" name="T55"/>
                <a:gd fmla="*/ 1191453335 w 1892" name="T56"/>
                <a:gd fmla="*/ 2147483646 h 608" name="T57"/>
                <a:gd fmla="*/ 807764859 w 1892" name="T58"/>
                <a:gd fmla="*/ 2147483646 h 608" name="T59"/>
                <a:gd fmla="*/ 383688476 w 1892" name="T60"/>
                <a:gd fmla="*/ 2147483646 h 608" name="T61"/>
                <a:gd fmla="*/ 0 w 1892" name="T62"/>
                <a:gd fmla="*/ 2147483646 h 608" name="T63"/>
                <a:gd fmla="*/ 494756903 w 1892" name="T64"/>
                <a:gd fmla="*/ 2147483646 h 608" name="T65"/>
                <a:gd fmla="*/ 1151065429 w 1892" name="T66"/>
                <a:gd fmla="*/ 2147483646 h 608" name="T67"/>
                <a:gd fmla="*/ 1191453335 w 1892" name="T68"/>
                <a:gd fmla="*/ 2147483646 h 608" name="T69"/>
                <a:gd fmla="*/ 1453975847 w 1892" name="T70"/>
                <a:gd fmla="*/ 2147483646 h 608" name="T71"/>
                <a:gd fmla="*/ 1837664323 w 1892" name="T72"/>
                <a:gd fmla="*/ 2147483646 h 608" name="T73"/>
                <a:gd fmla="*/ 2110284373 w 1892" name="T74"/>
                <a:gd fmla="*/ 2147483646 h 608" name="T75"/>
                <a:gd fmla="*/ 2147483646 w 1892" name="T76"/>
                <a:gd fmla="*/ 2147483646 h 608" name="T77"/>
                <a:gd fmla="*/ 1918440135 w 1892" name="T78"/>
                <a:gd fmla="*/ 2147483646 h 608" name="T79"/>
                <a:gd fmla="*/ 2147483646 w 1892" name="T80"/>
                <a:gd fmla="*/ 2147483646 h 608" name="T81"/>
                <a:gd fmla="*/ 2147483646 w 1892" name="T82"/>
                <a:gd fmla="*/ 2147483646 h 608" name="T83"/>
                <a:gd fmla="*/ 2147483646 w 1892" name="T84"/>
                <a:gd fmla="*/ 2147483646 h 608" name="T85"/>
                <a:gd fmla="*/ 2147483646 w 1892" name="T86"/>
                <a:gd fmla="*/ 2147483646 h 608" name="T87"/>
                <a:gd fmla="*/ 2147483646 w 1892" name="T88"/>
                <a:gd fmla="*/ 2147483646 h 608" name="T89"/>
                <a:gd fmla="*/ 2147483646 w 1892" name="T90"/>
                <a:gd fmla="*/ 2147483646 h 608" name="T91"/>
                <a:gd fmla="*/ 2147483646 w 1892" name="T92"/>
                <a:gd fmla="*/ 2147483646 h 608" name="T93"/>
                <a:gd fmla="*/ 2147483646 w 1892" name="T94"/>
                <a:gd fmla="*/ 2147483646 h 608" name="T95"/>
                <a:gd fmla="*/ 2147483646 w 1892" name="T96"/>
                <a:gd fmla="*/ 2147483646 h 608" name="T97"/>
                <a:gd fmla="*/ 2147483646 w 1892" name="T98"/>
                <a:gd fmla="*/ 2147483646 h 608" name="T99"/>
                <a:gd fmla="*/ 2147483646 w 1892" name="T100"/>
                <a:gd fmla="*/ 2147483646 h 608" name="T101"/>
                <a:gd fmla="*/ 2147483646 w 1892" name="T102"/>
                <a:gd fmla="*/ 2147483646 h 608" name="T103"/>
                <a:gd fmla="*/ 2147483646 w 1892" name="T104"/>
                <a:gd fmla="*/ 2147483646 h 608" name="T105"/>
                <a:gd fmla="*/ 2147483646 w 1892" name="T106"/>
                <a:gd fmla="*/ 2147483646 h 608" name="T107"/>
                <a:gd fmla="*/ 2147483646 w 1892" name="T108"/>
                <a:gd fmla="*/ 2147483646 h 608" name="T109"/>
                <a:gd fmla="*/ 2147483646 w 1892" name="T110"/>
                <a:gd fmla="*/ 2147483646 h 608" name="T111"/>
                <a:gd fmla="*/ 2147483646 w 1892" name="T112"/>
                <a:gd fmla="*/ 2147483646 h 608" name="T113"/>
                <a:gd fmla="*/ 2147483646 w 1892" name="T114"/>
                <a:gd fmla="*/ 2147483646 h 608" name="T115"/>
                <a:gd fmla="*/ 2147483646 w 1892" name="T116"/>
                <a:gd fmla="*/ 2147483646 h 608" name="T117"/>
                <a:gd fmla="*/ 2147483646 w 1892" name="T118"/>
                <a:gd fmla="*/ 2147483646 h 608" name="T119"/>
                <a:gd fmla="*/ 2147483646 w 1892" name="T120"/>
                <a:gd fmla="*/ 1911376842 h 60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892" name="T183"/>
                <a:gd fmla="*/ 0 h 608" name="T184"/>
                <a:gd fmla="*/ 1892 w 1892" name="T185"/>
                <a:gd fmla="*/ 608 h 608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608" w="1891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92" name="Freeform 49"/>
            <p:cNvSpPr/>
            <p:nvPr/>
          </p:nvSpPr>
          <p:spPr bwMode="auto">
            <a:xfrm>
              <a:off x="6574854" y="513577"/>
              <a:ext cx="309914" cy="379010"/>
            </a:xfrm>
            <a:custGeom>
              <a:gdLst>
                <a:gd fmla="*/ 423645701 w 138" name="T0"/>
                <a:gd fmla="*/ 76706618 h 106" name="T1"/>
                <a:gd fmla="*/ 423645701 w 138" name="T2"/>
                <a:gd fmla="*/ 76706618 h 106" name="T3"/>
                <a:gd fmla="*/ 272344788 w 138" name="T4"/>
                <a:gd fmla="*/ 0 h 106" name="T5"/>
                <a:gd fmla="*/ 191650368 w 138" name="T6"/>
                <a:gd fmla="*/ 0 h 106" name="T7"/>
                <a:gd fmla="*/ 121041629 w 138" name="T8"/>
                <a:gd fmla="*/ 0 h 106" name="T9"/>
                <a:gd fmla="*/ 90782344 w 138" name="T10"/>
                <a:gd fmla="*/ 25568873 h 106" name="T11"/>
                <a:gd fmla="*/ 80694419 w 138" name="T12"/>
                <a:gd fmla="*/ 76706618 h 106" name="T13"/>
                <a:gd fmla="*/ 70608740 w 138" name="T14"/>
                <a:gd fmla="*/ 127847939 h 106" name="T15"/>
                <a:gd fmla="*/ 60520814 w 138" name="T16"/>
                <a:gd fmla="*/ 230123430 h 106" name="T17"/>
                <a:gd fmla="*/ 40347210 w 138" name="T18"/>
                <a:gd fmla="*/ 434677988 h 106" name="T19"/>
                <a:gd fmla="*/ 30261530 w 138" name="T20"/>
                <a:gd fmla="*/ 639232545 h 106" name="T21"/>
                <a:gd fmla="*/ 10087925 w 138" name="T22"/>
                <a:gd fmla="*/ 1073914108 h 106" name="T23"/>
                <a:gd fmla="*/ 0 w 138" name="T24"/>
                <a:gd fmla="*/ 1201758472 h 106" name="T25"/>
                <a:gd fmla="*/ 0 w 138" name="T26"/>
                <a:gd fmla="*/ 1304037538 h 106" name="T27"/>
                <a:gd fmla="*/ 80694419 w 138" name="T28"/>
                <a:gd fmla="*/ 1304037538 h 106" name="T29"/>
                <a:gd fmla="*/ 161388838 w 138" name="T30"/>
                <a:gd fmla="*/ 1278468666 h 106" name="T31"/>
                <a:gd fmla="*/ 231997578 w 138" name="T32"/>
                <a:gd fmla="*/ 1329606411 h 106" name="T33"/>
                <a:gd fmla="*/ 302604072 w 138" name="T34"/>
                <a:gd fmla="*/ 1355175284 h 106" name="T35"/>
                <a:gd fmla="*/ 342951282 w 138" name="T36"/>
                <a:gd fmla="*/ 1355175284 h 106" name="T37"/>
                <a:gd fmla="*/ 393386416 w 138" name="T38"/>
                <a:gd fmla="*/ 1355175284 h 106" name="T39"/>
                <a:gd fmla="*/ 413560021 w 138" name="T40"/>
                <a:gd fmla="*/ 1329606411 h 106" name="T41"/>
                <a:gd fmla="*/ 413560021 w 138" name="T42"/>
                <a:gd fmla="*/ 1304037538 h 106" name="T43"/>
                <a:gd fmla="*/ 413560021 w 138" name="T44"/>
                <a:gd fmla="*/ 1278468666 h 106" name="T45"/>
                <a:gd fmla="*/ 423645701 w 138" name="T46"/>
                <a:gd fmla="*/ 1252896217 h 106" name="T47"/>
                <a:gd fmla="*/ 524513725 w 138" name="T48"/>
                <a:gd fmla="*/ 1022772787 h 106" name="T49"/>
                <a:gd fmla="*/ 625381749 w 138" name="T50"/>
                <a:gd fmla="*/ 792649357 h 106" name="T51"/>
                <a:gd fmla="*/ 675816884 w 138" name="T52"/>
                <a:gd fmla="*/ 639232545 h 106" name="T53"/>
                <a:gd fmla="*/ 695990488 w 138" name="T54"/>
                <a:gd fmla="*/ 562525927 h 106" name="T55"/>
                <a:gd fmla="*/ 695990488 w 138" name="T56"/>
                <a:gd fmla="*/ 511388181 h 106" name="T57"/>
                <a:gd fmla="*/ 695990488 w 138" name="T58"/>
                <a:gd fmla="*/ 434677988 h 106" name="T59"/>
                <a:gd fmla="*/ 685902563 w 138" name="T60"/>
                <a:gd fmla="*/ 357971369 h 106" name="T61"/>
                <a:gd fmla="*/ 665728958 w 138" name="T62"/>
                <a:gd fmla="*/ 306833624 h 106" name="T63"/>
                <a:gd fmla="*/ 635469674 w 138" name="T64"/>
                <a:gd fmla="*/ 255692303 h 106" name="T65"/>
                <a:gd fmla="*/ 564860934 w 138" name="T66"/>
                <a:gd fmla="*/ 178985685 h 106" name="T67"/>
                <a:gd fmla="*/ 504340120 w 138" name="T68"/>
                <a:gd fmla="*/ 153416812 h 106" name="T69"/>
                <a:gd fmla="*/ 423645701 w 138" name="T70"/>
                <a:gd fmla="*/ 76706618 h 10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138" name="T108"/>
                <a:gd fmla="*/ 0 h 106" name="T109"/>
                <a:gd fmla="*/ 138 w 138" name="T110"/>
                <a:gd fmla="*/ 106 h 106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105" w="138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93" name="Freeform 50"/>
            <p:cNvSpPr/>
            <p:nvPr/>
          </p:nvSpPr>
          <p:spPr bwMode="auto">
            <a:xfrm>
              <a:off x="6956382" y="3455532"/>
              <a:ext cx="238300" cy="164196"/>
            </a:xfrm>
            <a:custGeom>
              <a:gdLst>
                <a:gd fmla="*/ 414428429 w 106" name="T0"/>
                <a:gd fmla="*/ 0 h 46" name="T1"/>
                <a:gd fmla="*/ 303241246 w 106" name="T2"/>
                <a:gd fmla="*/ 229342548 h 46" name="T3"/>
                <a:gd fmla="*/ 151619499 w 106" name="T4"/>
                <a:gd fmla="*/ 382234010 h 46" name="T5"/>
                <a:gd fmla="*/ 0 w 106" name="T6"/>
                <a:gd fmla="*/ 509646537 h 46" name="T7"/>
                <a:gd fmla="*/ 151619499 w 106" name="T8"/>
                <a:gd fmla="*/ 586094053 h 46" name="T9"/>
                <a:gd fmla="*/ 303241246 w 106" name="T10"/>
                <a:gd fmla="*/ 433199021 h 46" name="T11"/>
                <a:gd fmla="*/ 414428429 w 106" name="T12"/>
                <a:gd fmla="*/ 229342548 h 46" name="T13"/>
                <a:gd fmla="*/ 535725377 w 106" name="T14"/>
                <a:gd fmla="*/ 152895032 h 46" name="T15"/>
                <a:gd fmla="*/ 464968262 w 106" name="T16"/>
                <a:gd fmla="*/ 0 h 46" name="T17"/>
                <a:gd fmla="*/ 414428429 w 106" name="T18"/>
                <a:gd fmla="*/ 0 h 4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06" name="T30"/>
                <a:gd fmla="*/ 0 h 46" name="T31"/>
                <a:gd fmla="*/ 106 w 106" name="T32"/>
                <a:gd fmla="*/ 46 h 46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6" w="105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94" name="Freeform 51"/>
            <p:cNvSpPr/>
            <p:nvPr/>
          </p:nvSpPr>
          <p:spPr bwMode="auto">
            <a:xfrm>
              <a:off x="7213202" y="3313558"/>
              <a:ext cx="121002" cy="185184"/>
            </a:xfrm>
            <a:custGeom>
              <a:gdLst>
                <a:gd fmla="*/ 70295440 w 54" name="T0"/>
                <a:gd fmla="*/ 152189197 h 52" name="T1"/>
                <a:gd fmla="*/ 30127257 w 54" name="T2"/>
                <a:gd fmla="*/ 0 h 52" name="T3"/>
                <a:gd fmla="*/ 30127257 w 54" name="T4"/>
                <a:gd fmla="*/ 431200944 h 52" name="T5"/>
                <a:gd fmla="*/ 0 w 54" name="T6"/>
                <a:gd fmla="*/ 659482959 h 52" name="T7"/>
                <a:gd fmla="*/ 30127257 w 54" name="T8"/>
                <a:gd fmla="*/ 583390141 h 52" name="T9"/>
                <a:gd fmla="*/ 150631805 w 54" name="T10"/>
                <a:gd fmla="*/ 355104565 h 52" name="T11"/>
                <a:gd fmla="*/ 220927244 w 54" name="T12"/>
                <a:gd fmla="*/ 304378394 h 52" name="T13"/>
                <a:gd fmla="*/ 271138593 w 54" name="T14"/>
                <a:gd fmla="*/ 152189197 h 52" name="T15"/>
                <a:gd fmla="*/ 70295440 w 54" name="T16"/>
                <a:gd fmla="*/ 152189197 h 5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54" name="T27"/>
                <a:gd fmla="*/ 0 h 52" name="T28"/>
                <a:gd fmla="*/ 54 w 54" name="T29"/>
                <a:gd fmla="*/ 52 h 52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2" w="54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95" name="Freeform 52"/>
            <p:cNvSpPr/>
            <p:nvPr/>
          </p:nvSpPr>
          <p:spPr bwMode="auto">
            <a:xfrm>
              <a:off x="5810567" y="2249367"/>
              <a:ext cx="238300" cy="264196"/>
            </a:xfrm>
            <a:custGeom>
              <a:gdLst>
                <a:gd fmla="*/ 495293061 w 106" name="T0"/>
                <a:gd fmla="*/ 662814211 h 74" name="T1"/>
                <a:gd fmla="*/ 535725377 w 106" name="T2"/>
                <a:gd fmla="*/ 509859008 h 74" name="T3"/>
                <a:gd fmla="*/ 535725377 w 106" name="T4"/>
                <a:gd fmla="*/ 229436375 h 74" name="T5"/>
                <a:gd fmla="*/ 495293061 w 106" name="T6"/>
                <a:gd fmla="*/ 76477602 h 74" name="T7"/>
                <a:gd fmla="*/ 414428429 w 106" name="T8"/>
                <a:gd fmla="*/ 152958773 h 74" name="T9"/>
                <a:gd fmla="*/ 414428429 w 106" name="T10"/>
                <a:gd fmla="*/ 0 h 74" name="T11"/>
                <a:gd fmla="*/ 303241246 w 106" name="T12"/>
                <a:gd fmla="*/ 229436375 h 74" name="T13"/>
                <a:gd fmla="*/ 151619499 w 106" name="T14"/>
                <a:gd fmla="*/ 433377836 h 74" name="T15"/>
                <a:gd fmla="*/ 111187183 w 106" name="T16"/>
                <a:gd fmla="*/ 509859008 h 74" name="T17"/>
                <a:gd fmla="*/ 0 w 106" name="T18"/>
                <a:gd fmla="*/ 586336609 h 74" name="T19"/>
                <a:gd fmla="*/ 70757115 w 106" name="T20"/>
                <a:gd fmla="*/ 662814211 h 74" name="T21"/>
                <a:gd fmla="*/ 181944298 w 106" name="T22"/>
                <a:gd fmla="*/ 739295383 h 74" name="T23"/>
                <a:gd fmla="*/ 151619499 w 106" name="T24"/>
                <a:gd fmla="*/ 943236843 h 74" name="T25"/>
                <a:gd fmla="*/ 373996113 w 106" name="T26"/>
                <a:gd fmla="*/ 943236843 h 74" name="T27"/>
                <a:gd fmla="*/ 414428429 w 106" name="T28"/>
                <a:gd fmla="*/ 892250586 h 74" name="T29"/>
                <a:gd fmla="*/ 495293061 w 106" name="T30"/>
                <a:gd fmla="*/ 662814211 h 74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106" name="T48"/>
                <a:gd fmla="*/ 0 h 74" name="T49"/>
                <a:gd fmla="*/ 106 w 106" name="T50"/>
                <a:gd fmla="*/ 74 h 74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74" w="105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96" name="Freeform 53"/>
            <p:cNvSpPr/>
            <p:nvPr/>
          </p:nvSpPr>
          <p:spPr bwMode="auto">
            <a:xfrm>
              <a:off x="5945150" y="2513563"/>
              <a:ext cx="32103" cy="64197"/>
            </a:xfrm>
            <a:custGeom>
              <a:gdLst>
                <a:gd fmla="*/ 42066395 w 14" name="T0"/>
                <a:gd fmla="*/ 228958601 h 18" name="T1"/>
                <a:gd fmla="*/ 42066395 w 14" name="T2"/>
                <a:gd fmla="*/ 152639067 h 18" name="T3"/>
                <a:gd fmla="*/ 73614472 w 14" name="T4"/>
                <a:gd fmla="*/ 0 h 18" name="T5"/>
                <a:gd fmla="*/ 0 w 14" name="T6"/>
                <a:gd fmla="*/ 152639067 h 18" name="T7"/>
                <a:gd fmla="*/ 42066395 w 14" name="T8"/>
                <a:gd fmla="*/ 228958601 h 1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4" name="T15"/>
                <a:gd fmla="*/ 0 h 18" name="T16"/>
                <a:gd fmla="*/ 14 w 14" name="T17"/>
                <a:gd fmla="*/ 18 h 1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8" w="14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97" name="Freeform 54"/>
            <p:cNvSpPr/>
            <p:nvPr/>
          </p:nvSpPr>
          <p:spPr bwMode="auto">
            <a:xfrm>
              <a:off x="2413867" y="899994"/>
              <a:ext cx="12347" cy="20987"/>
            </a:xfrm>
            <a:custGeom>
              <a:gdLst>
                <a:gd fmla="*/ 25408068 w 6" name="T0"/>
                <a:gd fmla="*/ 0 h 6" name="T1"/>
                <a:gd fmla="*/ 0 w 6" name="T2"/>
                <a:gd fmla="*/ 48938186 h 6" name="T3"/>
                <a:gd fmla="*/ 25408068 w 6" name="T4"/>
                <a:gd fmla="*/ 73409028 h 6" name="T5"/>
                <a:gd fmla="*/ 25408068 w 6" name="T6"/>
                <a:gd fmla="*/ 0 h 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" name="T12"/>
                <a:gd fmla="*/ 0 h 6" name="T13"/>
                <a:gd fmla="*/ 6 w 6" name="T14"/>
                <a:gd fmla="*/ 6 h 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" w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98" name="Freeform 55"/>
            <p:cNvSpPr/>
            <p:nvPr/>
          </p:nvSpPr>
          <p:spPr bwMode="auto">
            <a:xfrm>
              <a:off x="2066912" y="1241967"/>
              <a:ext cx="153105" cy="86419"/>
            </a:xfrm>
            <a:custGeom>
              <a:gdLst>
                <a:gd fmla="*/ 192639863 w 68" name="T0"/>
                <a:gd fmla="*/ 103724405 h 24" name="T1"/>
                <a:gd fmla="*/ 192639863 w 68" name="T2"/>
                <a:gd fmla="*/ 77795104 h 24" name="T3"/>
                <a:gd fmla="*/ 192639863 w 68" name="T4"/>
                <a:gd fmla="*/ 0 h 24" name="T5"/>
                <a:gd fmla="*/ 121666689 w 68" name="T6"/>
                <a:gd fmla="*/ 0 h 24" name="T7"/>
                <a:gd fmla="*/ 40554813 w 68" name="T8"/>
                <a:gd fmla="*/ 103724405 h 24" name="T9"/>
                <a:gd fmla="*/ 0 w 68" name="T10"/>
                <a:gd fmla="*/ 155590208 h 24" name="T11"/>
                <a:gd fmla="*/ 0 w 68" name="T12"/>
                <a:gd fmla="*/ 311176815 h 24" name="T13"/>
                <a:gd fmla="*/ 111527986 w 68" name="T14"/>
                <a:gd fmla="*/ 233381711 h 24" name="T15"/>
                <a:gd fmla="*/ 192639863 w 68" name="T16"/>
                <a:gd fmla="*/ 311176815 h 24" name="T17"/>
                <a:gd fmla="*/ 273749488 w 68" name="T18"/>
                <a:gd fmla="*/ 311176815 h 24" name="T19"/>
                <a:gd fmla="*/ 344722662 w 68" name="T20"/>
                <a:gd fmla="*/ 233381711 h 24" name="T21"/>
                <a:gd fmla="*/ 223055973 w 68" name="T22"/>
                <a:gd fmla="*/ 155590208 h 24" name="T23"/>
                <a:gd fmla="*/ 273749488 w 68" name="T24"/>
                <a:gd fmla="*/ 25932902 h 24" name="T25"/>
                <a:gd fmla="*/ 192639863 w 68" name="T26"/>
                <a:gd fmla="*/ 103724405 h 24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8" name="T42"/>
                <a:gd fmla="*/ 0 h 24" name="T43"/>
                <a:gd fmla="*/ 68 w 68" name="T44"/>
                <a:gd fmla="*/ 24 h 24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4" w="68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399" name="Freeform 56"/>
            <p:cNvSpPr/>
            <p:nvPr/>
          </p:nvSpPr>
          <p:spPr bwMode="auto">
            <a:xfrm>
              <a:off x="1932328" y="0"/>
              <a:ext cx="1142111" cy="913574"/>
            </a:xfrm>
            <a:custGeom>
              <a:gdLst>
                <a:gd fmla="*/ 2072398630 w 508" name="T0"/>
                <a:gd fmla="*/ 1961229259 h 256" name="T1"/>
                <a:gd fmla="*/ 2112835654 w 508" name="T2"/>
                <a:gd fmla="*/ 1910286803 h 256" name="T3"/>
                <a:gd fmla="*/ 1961195688 w 508" name="T4"/>
                <a:gd fmla="*/ 1681054670 h 256" name="T5"/>
                <a:gd fmla="*/ 2072398630 w 508" name="T6"/>
                <a:gd fmla="*/ 1528230870 h 256" name="T7"/>
                <a:gd fmla="*/ 2147483646 w 508" name="T8"/>
                <a:gd fmla="*/ 1375407069 h 256" name="T9"/>
                <a:gd fmla="*/ 2147483646 w 508" name="T10"/>
                <a:gd fmla="*/ 1324464612 h 256" name="T11"/>
                <a:gd fmla="*/ 2147483646 w 508" name="T12"/>
                <a:gd fmla="*/ 1095232480 h 256" name="T13"/>
                <a:gd fmla="*/ 2147483646 w 508" name="T14"/>
                <a:gd fmla="*/ 1018820580 h 256" name="T15"/>
                <a:gd fmla="*/ 2147483646 w 508" name="T16"/>
                <a:gd fmla="*/ 738645991 h 256" name="T17"/>
                <a:gd fmla="*/ 2147483646 w 508" name="T18"/>
                <a:gd fmla="*/ 432998390 h 256" name="T19"/>
                <a:gd fmla="*/ 2147483646 w 508" name="T20"/>
                <a:gd fmla="*/ 280174589 h 256" name="T21"/>
                <a:gd fmla="*/ 2031961605 w 508" name="T22"/>
                <a:gd fmla="*/ 432998390 h 256" name="T23"/>
                <a:gd fmla="*/ 1991524581 w 508" name="T24"/>
                <a:gd fmla="*/ 356586489 h 256" name="T25"/>
                <a:gd fmla="*/ 2072398630 w 508" name="T26"/>
                <a:gd fmla="*/ 152823801 h 256" name="T27"/>
                <a:gd fmla="*/ 1839884615 w 508" name="T28"/>
                <a:gd fmla="*/ 0 h 256" name="T29"/>
                <a:gd fmla="*/ 1374858833 w 508" name="T30"/>
                <a:gd fmla="*/ 76411900 h 256" name="T31"/>
                <a:gd fmla="*/ 1223221115 w 508" name="T32"/>
                <a:gd fmla="*/ 0 h 256" name="T33"/>
                <a:gd fmla="*/ 1142347066 w 508" name="T34"/>
                <a:gd fmla="*/ 280174589 h 256" name="T35"/>
                <a:gd fmla="*/ 990707100 w 508" name="T36"/>
                <a:gd fmla="*/ 203762688 h 256" name="T37"/>
                <a:gd fmla="*/ 758195334 w 508" name="T38"/>
                <a:gd fmla="*/ 203762688 h 256" name="T39"/>
                <a:gd fmla="*/ 525681319 w 508" name="T40"/>
                <a:gd fmla="*/ 356586489 h 256" name="T41"/>
                <a:gd fmla="*/ 303277684 w 508" name="T42"/>
                <a:gd fmla="*/ 509410290 h 256" name="T43"/>
                <a:gd fmla="*/ 222403635 w 508" name="T44"/>
                <a:gd fmla="*/ 662234091 h 256" name="T45"/>
                <a:gd fmla="*/ 0 w 508" name="T46"/>
                <a:gd fmla="*/ 738645991 h 256" name="T47"/>
                <a:gd fmla="*/ 111202942 w 508" name="T48"/>
                <a:gd fmla="*/ 942408679 h 256" name="T49"/>
                <a:gd fmla="*/ 70765917 w 508" name="T50"/>
                <a:gd fmla="*/ 1171644380 h 256" name="T51"/>
                <a:gd fmla="*/ 374043601 w 508" name="T52"/>
                <a:gd fmla="*/ 1044290024 h 256" name="T53"/>
                <a:gd fmla="*/ 646992392 w 508" name="T54"/>
                <a:gd fmla="*/ 1375407069 h 256" name="T55"/>
                <a:gd fmla="*/ 687429417 w 508" name="T56"/>
                <a:gd fmla="*/ 1757463002 h 256" name="T57"/>
                <a:gd fmla="*/ 798632358 w 508" name="T58"/>
                <a:gd fmla="*/ 2037641159 h 256" name="T59"/>
                <a:gd fmla="*/ 727866441 w 508" name="T60"/>
                <a:gd fmla="*/ 2147483646 h 256" name="T61"/>
                <a:gd fmla="*/ 758195334 w 508" name="T62"/>
                <a:gd fmla="*/ 2147483646 h 256" name="T63"/>
                <a:gd fmla="*/ 839069383 w 508" name="T64"/>
                <a:gd fmla="*/ 2147483646 h 256" name="T65"/>
                <a:gd fmla="*/ 1031144125 w 508" name="T66"/>
                <a:gd fmla="*/ 2147483646 h 256" name="T67"/>
                <a:gd fmla="*/ 1112018174 w 508" name="T68"/>
                <a:gd fmla="*/ 2147483646 h 256" name="T69"/>
                <a:gd fmla="*/ 1223221115 w 508" name="T70"/>
                <a:gd fmla="*/ 2147483646 h 256" name="T71"/>
                <a:gd fmla="*/ 1304095164 w 508" name="T72"/>
                <a:gd fmla="*/ 2147483646 h 256" name="T73"/>
                <a:gd fmla="*/ 1304095164 w 508" name="T74"/>
                <a:gd fmla="*/ 2147483646 h 256" name="T75"/>
                <a:gd fmla="*/ 1496169907 w 508" name="T76"/>
                <a:gd fmla="*/ 2147483646 h 256" name="T77"/>
                <a:gd fmla="*/ 1799447590 w 508" name="T78"/>
                <a:gd fmla="*/ 2147483646 h 256" name="T79"/>
                <a:gd fmla="*/ 2072398630 w 508" name="T80"/>
                <a:gd fmla="*/ 2037641159 h 25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w 508" name="T123"/>
                <a:gd fmla="*/ 0 h 256" name="T124"/>
                <a:gd fmla="*/ 508 w 508" name="T125"/>
                <a:gd fmla="*/ 256 h 256" name="T12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T126" l="T123" r="T125" t="T124"/>
              <a:pathLst>
                <a:path h="256" w="508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400" name="Freeform 57"/>
            <p:cNvSpPr/>
            <p:nvPr/>
          </p:nvSpPr>
          <p:spPr bwMode="auto">
            <a:xfrm>
              <a:off x="2408928" y="913574"/>
              <a:ext cx="4939" cy="7407"/>
            </a:xfrm>
            <a:custGeom>
              <a:gdLst>
                <a:gd fmla="*/ 12196861 w 2" name="T0"/>
                <a:gd fmla="*/ 0 h 2" name="T1"/>
                <a:gd fmla="*/ 0 w 2" name="T2"/>
                <a:gd fmla="*/ 0 h 2" name="T3"/>
                <a:gd fmla="*/ 0 w 2" name="T4"/>
                <a:gd fmla="*/ 27431825 h 2" name="T5"/>
                <a:gd fmla="*/ 12196861 w 2" name="T6"/>
                <a:gd fmla="*/ 0 h 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" name="T12"/>
                <a:gd fmla="*/ 0 h 2" name="T13"/>
                <a:gd fmla="*/ 2 w 2" name="T14"/>
                <a:gd fmla="*/ 2 h 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" w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401" name="Freeform 58"/>
            <p:cNvSpPr/>
            <p:nvPr/>
          </p:nvSpPr>
          <p:spPr bwMode="auto">
            <a:xfrm>
              <a:off x="6183450" y="964191"/>
              <a:ext cx="409925" cy="649378"/>
            </a:xfrm>
            <a:custGeom>
              <a:gdLst>
                <a:gd fmla="*/ 578323091 w 182" name="T0"/>
                <a:gd fmla="*/ 1807761312 h 182" name="T1"/>
                <a:gd fmla="*/ 466717631 w 182" name="T2"/>
                <a:gd fmla="*/ 1807761312 h 182" name="T3"/>
                <a:gd fmla="*/ 385547977 w 182" name="T4"/>
                <a:gd fmla="*/ 1960529270 h 182" name="T5"/>
                <a:gd fmla="*/ 233357689 w 182" name="T6"/>
                <a:gd fmla="*/ 2036913249 h 182" name="T7"/>
                <a:gd fmla="*/ 111605460 w 182" name="T8"/>
                <a:gd fmla="*/ 2113297229 h 182" name="T9"/>
                <a:gd fmla="*/ 0 w 182" name="T10"/>
                <a:gd fmla="*/ 2147483646 h 182" name="T11"/>
                <a:gd fmla="*/ 111605460 w 182" name="T12"/>
                <a:gd fmla="*/ 2147483646 h 182" name="T13"/>
                <a:gd fmla="*/ 111605460 w 182" name="T14"/>
                <a:gd fmla="*/ 2147483646 h 182" name="T15"/>
                <a:gd fmla="*/ 233357689 w 182" name="T16"/>
                <a:gd fmla="*/ 2113297229 h 182" name="T17"/>
                <a:gd fmla="*/ 466717631 w 182" name="T18"/>
                <a:gd fmla="*/ 2113297229 h 182" name="T19"/>
                <a:gd fmla="*/ 578323091 w 182" name="T20"/>
                <a:gd fmla="*/ 2036913249 h 182" name="T21"/>
                <a:gd fmla="*/ 689930803 w 182" name="T22"/>
                <a:gd fmla="*/ 1960529270 h 182" name="T23"/>
                <a:gd fmla="*/ 771098205 w 182" name="T24"/>
                <a:gd fmla="*/ 1960529270 h 182" name="T25"/>
                <a:gd fmla="*/ 801536263 w 182" name="T26"/>
                <a:gd fmla="*/ 1807761312 h 182" name="T27"/>
                <a:gd fmla="*/ 689930803 w 182" name="T28"/>
                <a:gd fmla="*/ 1680451112 h 182" name="T29"/>
                <a:gd fmla="*/ 801536263 w 182" name="T30"/>
                <a:gd fmla="*/ 1604067132 h 182" name="T31"/>
                <a:gd fmla="*/ 730513378 w 182" name="T32"/>
                <a:gd fmla="*/ 1527683153 h 182" name="T33"/>
                <a:gd fmla="*/ 659492746 w 182" name="T34"/>
                <a:gd fmla="*/ 1451299174 h 182" name="T35"/>
                <a:gd fmla="*/ 629054688 w 182" name="T36"/>
                <a:gd fmla="*/ 1451299174 h 182" name="T37"/>
                <a:gd fmla="*/ 689930803 w 182" name="T38"/>
                <a:gd fmla="*/ 1374915195 h 182" name="T39"/>
                <a:gd fmla="*/ 689930803 w 182" name="T40"/>
                <a:gd fmla="*/ 1222147236 h 182" name="T41"/>
                <a:gd fmla="*/ 771098205 w 182" name="T42"/>
                <a:gd fmla="*/ 1298531215 h 182" name="T43"/>
                <a:gd fmla="*/ 852265608 w 182" name="T44"/>
                <a:gd fmla="*/ 1222147236 h 182" name="T45"/>
                <a:gd fmla="*/ 923288492 w 182" name="T46"/>
                <a:gd fmla="*/ 1145763257 h 182" name="T47"/>
                <a:gd fmla="*/ 801536263 w 182" name="T48"/>
                <a:gd fmla="*/ 1145763257 h 182" name="T49"/>
                <a:gd fmla="*/ 689930803 w 182" name="T50"/>
                <a:gd fmla="*/ 1094840604 h 182" name="T51"/>
                <a:gd fmla="*/ 659492746 w 182" name="T52"/>
                <a:gd fmla="*/ 942072645 h 182" name="T53"/>
                <a:gd fmla="*/ 689930803 w 182" name="T54"/>
                <a:gd fmla="*/ 865688666 h 182" name="T55"/>
                <a:gd fmla="*/ 618907918 w 182" name="T56"/>
                <a:gd fmla="*/ 789304687 h 182" name="T57"/>
                <a:gd fmla="*/ 659492746 w 182" name="T58"/>
                <a:gd fmla="*/ 585614076 h 182" name="T59"/>
                <a:gd fmla="*/ 730513378 w 182" name="T60"/>
                <a:gd fmla="*/ 585614076 h 182" name="T61"/>
                <a:gd fmla="*/ 618907918 w 182" name="T62"/>
                <a:gd fmla="*/ 356458570 h 182" name="T63"/>
                <a:gd fmla="*/ 497155689 w 182" name="T64"/>
                <a:gd fmla="*/ 203690611 h 182" name="T65"/>
                <a:gd fmla="*/ 466717631 w 182" name="T66"/>
                <a:gd fmla="*/ 0 h 182" name="T67"/>
                <a:gd fmla="*/ 426132804 w 182" name="T68"/>
                <a:gd fmla="*/ 76383979 h 182" name="T69"/>
                <a:gd fmla="*/ 426132804 w 182" name="T70"/>
                <a:gd fmla="*/ 203690611 h 182" name="T71"/>
                <a:gd fmla="*/ 497155689 w 182" name="T72"/>
                <a:gd fmla="*/ 432842549 h 182" name="T73"/>
                <a:gd fmla="*/ 578323091 w 182" name="T74"/>
                <a:gd fmla="*/ 661998055 h 182" name="T75"/>
                <a:gd fmla="*/ 537740516 w 182" name="T76"/>
                <a:gd fmla="*/ 865688666 h 182" name="T77"/>
                <a:gd fmla="*/ 578323091 w 182" name="T78"/>
                <a:gd fmla="*/ 1018456625 h 182" name="T79"/>
                <a:gd fmla="*/ 618907918 w 182" name="T80"/>
                <a:gd fmla="*/ 1145763257 h 182" name="T81"/>
                <a:gd fmla="*/ 537740516 w 182" name="T82"/>
                <a:gd fmla="*/ 1298531215 h 182" name="T83"/>
                <a:gd fmla="*/ 578323091 w 182" name="T84"/>
                <a:gd fmla="*/ 1527683153 h 182" name="T85"/>
                <a:gd fmla="*/ 618907918 w 182" name="T86"/>
                <a:gd fmla="*/ 1476760500 h 182" name="T87"/>
                <a:gd fmla="*/ 618907918 w 182" name="T88"/>
                <a:gd fmla="*/ 1680451112 h 182" name="T89"/>
                <a:gd fmla="*/ 578323091 w 182" name="T90"/>
                <a:gd fmla="*/ 1807761312 h 182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182" name="T138"/>
                <a:gd fmla="*/ 0 h 182" name="T139"/>
                <a:gd fmla="*/ 182 w 182" name="T140"/>
                <a:gd fmla="*/ 182 h 182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182" w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402" name="Freeform 59"/>
            <p:cNvSpPr/>
            <p:nvPr/>
          </p:nvSpPr>
          <p:spPr bwMode="auto">
            <a:xfrm>
              <a:off x="0" y="535799"/>
              <a:ext cx="2611421" cy="3555531"/>
            </a:xfrm>
            <a:custGeom>
              <a:gdLst>
                <a:gd fmla="*/ 2147483646 w 1162" name="T0"/>
                <a:gd fmla="*/ 2147483646 h 996" name="T1"/>
                <a:gd fmla="*/ 2147483646 w 1162" name="T2"/>
                <a:gd fmla="*/ 2147483646 h 996" name="T3"/>
                <a:gd fmla="*/ 2147483646 w 1162" name="T4"/>
                <a:gd fmla="*/ 2147483646 h 996" name="T5"/>
                <a:gd fmla="*/ 2147483646 w 1162" name="T6"/>
                <a:gd fmla="*/ 2147483646 h 996" name="T7"/>
                <a:gd fmla="*/ 2147483646 w 1162" name="T8"/>
                <a:gd fmla="*/ 2147483646 h 996" name="T9"/>
                <a:gd fmla="*/ 2147483646 w 1162" name="T10"/>
                <a:gd fmla="*/ 2147483646 h 996" name="T11"/>
                <a:gd fmla="*/ 2147483646 w 1162" name="T12"/>
                <a:gd fmla="*/ 2147483646 h 996" name="T13"/>
                <a:gd fmla="*/ 2147483646 w 1162" name="T14"/>
                <a:gd fmla="*/ 2147483646 h 996" name="T15"/>
                <a:gd fmla="*/ 2147483646 w 1162" name="T16"/>
                <a:gd fmla="*/ 2147483646 h 996" name="T17"/>
                <a:gd fmla="*/ 2147483646 w 1162" name="T18"/>
                <a:gd fmla="*/ 2147483646 h 996" name="T19"/>
                <a:gd fmla="*/ 2147483646 w 1162" name="T20"/>
                <a:gd fmla="*/ 2147483646 h 996" name="T21"/>
                <a:gd fmla="*/ 2147483646 w 1162" name="T22"/>
                <a:gd fmla="*/ 2147483646 h 996" name="T23"/>
                <a:gd fmla="*/ 2147483646 w 1162" name="T24"/>
                <a:gd fmla="*/ 2147483646 h 996" name="T25"/>
                <a:gd fmla="*/ 2147483646 w 1162" name="T26"/>
                <a:gd fmla="*/ 2147483646 h 996" name="T27"/>
                <a:gd fmla="*/ 2147483646 w 1162" name="T28"/>
                <a:gd fmla="*/ 2147483646 h 996" name="T29"/>
                <a:gd fmla="*/ 2147483646 w 1162" name="T30"/>
                <a:gd fmla="*/ 2147483646 h 996" name="T31"/>
                <a:gd fmla="*/ 2147483646 w 1162" name="T32"/>
                <a:gd fmla="*/ 2147483646 h 996" name="T33"/>
                <a:gd fmla="*/ 2147483646 w 1162" name="T34"/>
                <a:gd fmla="*/ 2147483646 h 996" name="T35"/>
                <a:gd fmla="*/ 2147483646 w 1162" name="T36"/>
                <a:gd fmla="*/ 2147483646 h 996" name="T37"/>
                <a:gd fmla="*/ 2147483646 w 1162" name="T38"/>
                <a:gd fmla="*/ 2147483646 h 996" name="T39"/>
                <a:gd fmla="*/ 2147483646 w 1162" name="T40"/>
                <a:gd fmla="*/ 2147483646 h 996" name="T41"/>
                <a:gd fmla="*/ 2147483646 w 1162" name="T42"/>
                <a:gd fmla="*/ 2147483646 h 996" name="T43"/>
                <a:gd fmla="*/ 2147483646 w 1162" name="T44"/>
                <a:gd fmla="*/ 2147483646 h 996" name="T45"/>
                <a:gd fmla="*/ 2147483646 w 1162" name="T46"/>
                <a:gd fmla="*/ 1886044984 h 996" name="T47"/>
                <a:gd fmla="*/ 2147483646 w 1162" name="T48"/>
                <a:gd fmla="*/ 1886044984 h 996" name="T49"/>
                <a:gd fmla="*/ 2147483646 w 1162" name="T50"/>
                <a:gd fmla="*/ 1299842875 h 996" name="T51"/>
                <a:gd fmla="*/ 2147483646 w 1162" name="T52"/>
                <a:gd fmla="*/ 1529224602 h 996" name="T53"/>
                <a:gd fmla="*/ 2147483646 w 1162" name="T54"/>
                <a:gd fmla="*/ 2147483646 h 996" name="T55"/>
                <a:gd fmla="*/ 2147483646 w 1162" name="T56"/>
                <a:gd fmla="*/ 2038968515 h 996" name="T57"/>
                <a:gd fmla="*/ 2147483646 w 1162" name="T58"/>
                <a:gd fmla="*/ 1809583219 h 996" name="T59"/>
                <a:gd fmla="*/ 2147483646 w 1162" name="T60"/>
                <a:gd fmla="*/ 1299842875 h 996" name="T61"/>
                <a:gd fmla="*/ 2147483646 w 1162" name="T62"/>
                <a:gd fmla="*/ 1095946023 h 996" name="T63"/>
                <a:gd fmla="*/ 2147483646 w 1162" name="T64"/>
                <a:gd fmla="*/ 637179000 h 996" name="T65"/>
                <a:gd fmla="*/ 2147483646 w 1162" name="T66"/>
                <a:gd fmla="*/ 0 h 996" name="T67"/>
                <a:gd fmla="*/ 2147483646 w 1162" name="T68"/>
                <a:gd fmla="*/ 560717234 h 996" name="T69"/>
                <a:gd fmla="*/ 1616186433 w 1162" name="T70"/>
                <a:gd fmla="*/ 280358617 h 996" name="T71"/>
                <a:gd fmla="*/ 686880133 w 1162" name="T72"/>
                <a:gd fmla="*/ 203896852 h 996" name="T73"/>
                <a:gd fmla="*/ 262629846 w 1162" name="T74"/>
                <a:gd fmla="*/ 713637195 h 996" name="T75"/>
                <a:gd fmla="*/ 111113491 w 1162" name="T76"/>
                <a:gd fmla="*/ 1962506750 h 996" name="T77"/>
                <a:gd fmla="*/ 1040419791 w 1162" name="T78"/>
                <a:gd fmla="*/ 1733121453 h 996" name="T79"/>
                <a:gd fmla="*/ 1494973349 w 1162" name="T80"/>
                <a:gd fmla="*/ 2147483646 h 996" name="T81"/>
                <a:gd fmla="*/ 1878816279 w 1162" name="T82"/>
                <a:gd fmla="*/ 2147483646 h 996" name="T83"/>
                <a:gd fmla="*/ 1989929770 w 1162" name="T84"/>
                <a:gd fmla="*/ 2147483646 h 996" name="T85"/>
                <a:gd fmla="*/ 2147483646 w 1162" name="T86"/>
                <a:gd fmla="*/ 2147483646 h 996" name="T87"/>
                <a:gd fmla="*/ 2147483646 w 1162" name="T88"/>
                <a:gd fmla="*/ 2147483646 h 996" name="T89"/>
                <a:gd fmla="*/ 2147483646 w 1162" name="T90"/>
                <a:gd fmla="*/ 2147483646 h 996" name="T91"/>
                <a:gd fmla="*/ 2147483646 w 1162" name="T92"/>
                <a:gd fmla="*/ 2147483646 h 996" name="T93"/>
                <a:gd fmla="*/ 2147483646 w 1162" name="T94"/>
                <a:gd fmla="*/ 2147483646 h 996" name="T95"/>
                <a:gd fmla="*/ 2147483646 w 1162" name="T96"/>
                <a:gd fmla="*/ 2147483646 h 996" name="T97"/>
                <a:gd fmla="*/ 2147483646 w 1162" name="T98"/>
                <a:gd fmla="*/ 2147483646 h 996" name="T99"/>
                <a:gd fmla="*/ 2147483646 w 1162" name="T100"/>
                <a:gd fmla="*/ 2147483646 h 996" name="T101"/>
                <a:gd fmla="*/ 2147483646 w 1162" name="T102"/>
                <a:gd fmla="*/ 2147483646 h 996" name="T103"/>
                <a:gd fmla="*/ 2147483646 w 1162" name="T104"/>
                <a:gd fmla="*/ 2147483646 h 996" name="T105"/>
                <a:gd fmla="*/ 2147483646 w 1162" name="T106"/>
                <a:gd fmla="*/ 2147483646 h 996" name="T107"/>
                <a:gd fmla="*/ 2147483646 w 1162" name="T108"/>
                <a:gd fmla="*/ 2147483646 h 996" name="T109"/>
                <a:gd fmla="*/ 2147483646 w 1162" name="T110"/>
                <a:gd fmla="*/ 2147483646 h 996" name="T111"/>
                <a:gd fmla="*/ 2147483646 w 1162" name="T112"/>
                <a:gd fmla="*/ 2147483646 h 996" name="T113"/>
                <a:gd fmla="*/ 2147483646 w 1162" name="T114"/>
                <a:gd fmla="*/ 2147483646 h 996" name="T115"/>
                <a:gd fmla="*/ 2147483646 w 1162" name="T116"/>
                <a:gd fmla="*/ 2147483646 h 996" name="T117"/>
                <a:gd fmla="*/ 2147483646 w 1162" name="T118"/>
                <a:gd fmla="*/ 2147483646 h 996" name="T119"/>
                <a:gd fmla="*/ 2147483646 w 1162" name="T120"/>
                <a:gd fmla="*/ 2147483646 h 99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162" name="T183"/>
                <a:gd fmla="*/ 0 h 996" name="T184"/>
                <a:gd fmla="*/ 1162 w 1162" name="T185"/>
                <a:gd fmla="*/ 996 h 996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996" w="1162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403" name="Freeform 60"/>
            <p:cNvSpPr/>
            <p:nvPr/>
          </p:nvSpPr>
          <p:spPr bwMode="auto">
            <a:xfrm>
              <a:off x="3159634" y="935796"/>
              <a:ext cx="153105" cy="299998"/>
            </a:xfrm>
            <a:custGeom>
              <a:gdLst>
                <a:gd fmla="*/ 152082799 w 68" name="T0"/>
                <a:gd fmla="*/ 535707143 h 84" name="T1"/>
                <a:gd fmla="*/ 202778566 w 68" name="T2"/>
                <a:gd fmla="*/ 688766837 h 84" name="T3"/>
                <a:gd fmla="*/ 121666689 w 68" name="T4"/>
                <a:gd fmla="*/ 765294898 h 84" name="T5"/>
                <a:gd fmla="*/ 81111877 w 68" name="T6"/>
                <a:gd fmla="*/ 892844048 h 84" name="T7"/>
                <a:gd fmla="*/ 202778566 w 68" name="T8"/>
                <a:gd fmla="*/ 892844048 h 84" name="T9"/>
                <a:gd fmla="*/ 121666689 w 68" name="T10"/>
                <a:gd fmla="*/ 969375680 h 84" name="T11"/>
                <a:gd fmla="*/ 233194676 w 68" name="T12"/>
                <a:gd fmla="*/ 892844048 h 84" name="T13"/>
                <a:gd fmla="*/ 152082799 w 68" name="T14"/>
                <a:gd fmla="*/ 969375680 h 84" name="T15"/>
                <a:gd fmla="*/ 30416109 w 68" name="T16"/>
                <a:gd fmla="*/ 1071414286 h 84" name="T17"/>
                <a:gd fmla="*/ 40554813 w 68" name="T18"/>
                <a:gd fmla="*/ 1071414286 h 84" name="T19"/>
                <a:gd fmla="*/ 91250580 w 68" name="T20"/>
                <a:gd fmla="*/ 1071414286 h 84" name="T21"/>
                <a:gd fmla="*/ 172362457 w 68" name="T22"/>
                <a:gd fmla="*/ 1045903742 h 84" name="T23"/>
                <a:gd fmla="*/ 152082799 w 68" name="T24"/>
                <a:gd fmla="*/ 1020393197 h 84" name="T25"/>
                <a:gd fmla="*/ 273749488 w 68" name="T26"/>
                <a:gd fmla="*/ 969375680 h 84" name="T27"/>
                <a:gd fmla="*/ 314306553 w 68" name="T28"/>
                <a:gd fmla="*/ 969375680 h 84" name="T29"/>
                <a:gd fmla="*/ 344722662 w 68" name="T30"/>
                <a:gd fmla="*/ 765294898 h 84" name="T31"/>
                <a:gd fmla="*/ 273749488 w 68" name="T32"/>
                <a:gd fmla="*/ 535707143 h 84" name="T33"/>
                <a:gd fmla="*/ 152082799 w 68" name="T34"/>
                <a:gd fmla="*/ 382647449 h 84" name="T35"/>
                <a:gd fmla="*/ 152082799 w 68" name="T36"/>
                <a:gd fmla="*/ 178570238 h 84" name="T37"/>
                <a:gd fmla="*/ 81111877 w 68" name="T38"/>
                <a:gd fmla="*/ 178570238 h 84" name="T39"/>
                <a:gd fmla="*/ 131805393 w 68" name="T40"/>
                <a:gd fmla="*/ 0 h 84" name="T41"/>
                <a:gd fmla="*/ 40554813 w 68" name="T42"/>
                <a:gd fmla="*/ 102038605 h 84" name="T43"/>
                <a:gd fmla="*/ 0 w 68" name="T44"/>
                <a:gd fmla="*/ 306119388 h 84" name="T45"/>
                <a:gd fmla="*/ 81111877 w 68" name="T46"/>
                <a:gd fmla="*/ 459179082 h 84" name="T47"/>
                <a:gd fmla="*/ 152082799 w 68" name="T48"/>
                <a:gd fmla="*/ 535707143 h 84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68" name="T75"/>
                <a:gd fmla="*/ 0 h 84" name="T76"/>
                <a:gd fmla="*/ 68 w 68" name="T77"/>
                <a:gd fmla="*/ 84 h 84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84" w="68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404" name="Freeform 61"/>
            <p:cNvSpPr/>
            <p:nvPr/>
          </p:nvSpPr>
          <p:spPr bwMode="auto">
            <a:xfrm>
              <a:off x="3299157" y="1164190"/>
              <a:ext cx="30867" cy="41975"/>
            </a:xfrm>
            <a:custGeom>
              <a:gdLst>
                <a:gd fmla="*/ 68055121 w 14" name="T0"/>
                <a:gd fmla="*/ 0 h 12" name="T1"/>
                <a:gd fmla="*/ 0 w 14" name="T2"/>
                <a:gd fmla="*/ 146825052 h 12" name="T3"/>
                <a:gd fmla="*/ 29167110 w 14" name="T4"/>
                <a:gd fmla="*/ 146825052 h 12" name="T5"/>
                <a:gd fmla="*/ 68055121 w 14" name="T6"/>
                <a:gd fmla="*/ 0 h 1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4" name="T12"/>
                <a:gd fmla="*/ 0 h 12" name="T13"/>
                <a:gd fmla="*/ 14 w 14" name="T14"/>
                <a:gd fmla="*/ 12 h 1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2" w="14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405" name="Freeform 62"/>
            <p:cNvSpPr/>
            <p:nvPr/>
          </p:nvSpPr>
          <p:spPr bwMode="auto">
            <a:xfrm>
              <a:off x="6678570" y="2677760"/>
              <a:ext cx="17286" cy="13580"/>
            </a:xfrm>
            <a:custGeom>
              <a:gdLst>
                <a:gd fmla="*/ 0 w 8" name="T0"/>
                <a:gd fmla="*/ 0 h 4" name="T1"/>
                <a:gd fmla="*/ 18675362 w 8" name="T2"/>
                <a:gd fmla="*/ 46104100 h 4" name="T3"/>
                <a:gd fmla="*/ 37350725 w 8" name="T4"/>
                <a:gd fmla="*/ 0 h 4" name="T5"/>
                <a:gd fmla="*/ 0 w 8" name="T6"/>
                <a:gd fmla="*/ 0 h 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4" name="T13"/>
                <a:gd fmla="*/ 8 w 8" name="T14"/>
                <a:gd fmla="*/ 4 h 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4" w="8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406" name="Freeform 63"/>
            <p:cNvSpPr/>
            <p:nvPr/>
          </p:nvSpPr>
          <p:spPr bwMode="auto">
            <a:xfrm>
              <a:off x="5892058" y="2691340"/>
              <a:ext cx="1096426" cy="722218"/>
            </a:xfrm>
            <a:custGeom>
              <a:gdLst>
                <a:gd fmla="*/ 2147483646 w 488" name="T0"/>
                <a:gd fmla="*/ 1048210044 h 202" name="T1"/>
                <a:gd fmla="*/ 2147483646 w 488" name="T2"/>
                <a:gd fmla="*/ 920377458 h 202" name="T3"/>
                <a:gd fmla="*/ 2147483646 w 488" name="T4"/>
                <a:gd fmla="*/ 766981215 h 202" name="T5"/>
                <a:gd fmla="*/ 1999007029 w 488" name="T6"/>
                <a:gd fmla="*/ 613584972 h 202" name="T7"/>
                <a:gd fmla="*/ 1958623502 w 488" name="T8"/>
                <a:gd fmla="*/ 383490607 h 202" name="T9"/>
                <a:gd fmla="*/ 1918237729 w 488" name="T10"/>
                <a:gd fmla="*/ 255661597 h 202" name="T11"/>
                <a:gd fmla="*/ 1837470676 w 488" name="T12"/>
                <a:gd fmla="*/ 102265354 h 202" name="T13"/>
                <a:gd fmla="*/ 1786990144 w 488" name="T14"/>
                <a:gd fmla="*/ 0 h 202" name="T15"/>
                <a:gd fmla="*/ 1726414855 w 488" name="T16"/>
                <a:gd fmla="*/ 178963475 h 202" name="T17"/>
                <a:gd fmla="*/ 1726414855 w 488" name="T18"/>
                <a:gd fmla="*/ 383490607 h 202" name="T19"/>
                <a:gd fmla="*/ 1807181908 w 488" name="T20"/>
                <a:gd fmla="*/ 536886850 h 202" name="T21"/>
                <a:gd fmla="*/ 1696126087 w 488" name="T22"/>
                <a:gd fmla="*/ 613584972 h 202" name="T23"/>
                <a:gd fmla="*/ 1574975507 w 488" name="T24"/>
                <a:gd fmla="*/ 536886850 h 202" name="T25"/>
                <a:gd fmla="*/ 1504303212 w 488" name="T26"/>
                <a:gd fmla="*/ 460188729 h 202" name="T27"/>
                <a:gd fmla="*/ 1423533913 w 488" name="T28"/>
                <a:gd fmla="*/ 383490607 h 202" name="T29"/>
                <a:gd fmla="*/ 1453822681 w 488" name="T30"/>
                <a:gd fmla="*/ 178963475 h 202" name="T31"/>
                <a:gd fmla="*/ 1383150386 w 488" name="T32"/>
                <a:gd fmla="*/ 178963475 h 202" name="T33"/>
                <a:gd fmla="*/ 1272094565 w 488" name="T34"/>
                <a:gd fmla="*/ 102265354 h 202" name="T35"/>
                <a:gd fmla="*/ 1080271691 w 488" name="T36"/>
                <a:gd fmla="*/ 102265354 h 202" name="T37"/>
                <a:gd fmla="*/ 918735338 w 488" name="T38"/>
                <a:gd fmla="*/ 178963475 h 202" name="T39"/>
                <a:gd fmla="*/ 999502391 w 488" name="T40"/>
                <a:gd fmla="*/ 255661597 h 202" name="T41"/>
                <a:gd fmla="*/ 1039888164 w 488" name="T42"/>
                <a:gd fmla="*/ 383490607 h 202" name="T43"/>
                <a:gd fmla="*/ 737007222 w 488" name="T44"/>
                <a:gd fmla="*/ 383490607 h 202" name="T45"/>
                <a:gd fmla="*/ 656240169 w 488" name="T46"/>
                <a:gd fmla="*/ 536886850 h 202" name="T47"/>
                <a:gd fmla="*/ 545184348 w 488" name="T48"/>
                <a:gd fmla="*/ 613584972 h 202" name="T49"/>
                <a:gd fmla="*/ 545184348 w 488" name="T50"/>
                <a:gd fmla="*/ 766981215 h 202" name="T51"/>
                <a:gd fmla="*/ 424031522 w 488" name="T52"/>
                <a:gd fmla="*/ 997075579 h 202" name="T53"/>
                <a:gd fmla="*/ 312975700 w 488" name="T54"/>
                <a:gd fmla="*/ 997075579 h 202" name="T55"/>
                <a:gd fmla="*/ 232208647 w 488" name="T56"/>
                <a:gd fmla="*/ 1048210044 h 202" name="T57"/>
                <a:gd fmla="*/ 161536353 w 488" name="T58"/>
                <a:gd fmla="*/ 997075579 h 202" name="T59"/>
                <a:gd fmla="*/ 40383526 w 488" name="T60"/>
                <a:gd fmla="*/ 1124908165 h 202" name="T61"/>
                <a:gd fmla="*/ 40383526 w 488" name="T62"/>
                <a:gd fmla="*/ 1355002529 h 202" name="T63"/>
                <a:gd fmla="*/ 0 w 488" name="T64"/>
                <a:gd fmla="*/ 1636227783 h 202" name="T65"/>
                <a:gd fmla="*/ 40383526 w 488" name="T66"/>
                <a:gd fmla="*/ 1866322147 h 202" name="T67"/>
                <a:gd fmla="*/ 40383526 w 488" name="T68"/>
                <a:gd fmla="*/ 2147483646 h 202" name="T69"/>
                <a:gd fmla="*/ 161536353 w 488" name="T70"/>
                <a:gd fmla="*/ 2147483646 h 202" name="T71"/>
                <a:gd fmla="*/ 272592174 w 488" name="T72"/>
                <a:gd fmla="*/ 2147483646 h 202" name="T73"/>
                <a:gd fmla="*/ 383647995 w 488" name="T74"/>
                <a:gd fmla="*/ 2147483646 h 202" name="T75"/>
                <a:gd fmla="*/ 504798575 w 488" name="T76"/>
                <a:gd fmla="*/ 2147483646 h 202" name="T77"/>
                <a:gd fmla="*/ 656240169 w 488" name="T78"/>
                <a:gd fmla="*/ 2147483646 h 202" name="T79"/>
                <a:gd fmla="*/ 888446570 w 488" name="T80"/>
                <a:gd fmla="*/ 1943020269 h 202" name="T81"/>
                <a:gd fmla="*/ 1080271691 w 488" name="T82"/>
                <a:gd fmla="*/ 1943020269 h 202" name="T83"/>
                <a:gd fmla="*/ 1191327512 w 488" name="T84"/>
                <a:gd fmla="*/ 1994154733 h 202" name="T85"/>
                <a:gd fmla="*/ 1231711038 w 488" name="T86"/>
                <a:gd fmla="*/ 2147483646 h 202" name="T87"/>
                <a:gd fmla="*/ 1272094565 w 488" name="T88"/>
                <a:gd fmla="*/ 2147483646 h 202" name="T89"/>
                <a:gd fmla="*/ 1383150386 w 488" name="T90"/>
                <a:gd fmla="*/ 2147483646 h 202" name="T91"/>
                <a:gd fmla="*/ 1504303212 w 488" name="T92"/>
                <a:gd fmla="*/ 1994154733 h 202" name="T93"/>
                <a:gd fmla="*/ 1423533913 w 488" name="T94"/>
                <a:gd fmla="*/ 2147483646 h 202" name="T95"/>
                <a:gd fmla="*/ 1383150386 w 488" name="T96"/>
                <a:gd fmla="*/ 2147483646 h 202" name="T97"/>
                <a:gd fmla="*/ 1504303212 w 488" name="T98"/>
                <a:gd fmla="*/ 2147483646 h 202" name="T99"/>
                <a:gd fmla="*/ 1574975507 w 488" name="T100"/>
                <a:gd fmla="*/ 2147483646 h 202" name="T101"/>
                <a:gd fmla="*/ 1837470676 w 488" name="T102"/>
                <a:gd fmla="*/ 2147483646 h 202" name="T103"/>
                <a:gd fmla="*/ 1918237729 w 488" name="T104"/>
                <a:gd fmla="*/ 2147483646 h 202" name="T105"/>
                <a:gd fmla="*/ 2039390555 w 488" name="T106"/>
                <a:gd fmla="*/ 2147483646 h 202" name="T107"/>
                <a:gd fmla="*/ 2110062850 w 488" name="T108"/>
                <a:gd fmla="*/ 2147483646 h 202" name="T109"/>
                <a:gd fmla="*/ 2147483646 w 488" name="T110"/>
                <a:gd fmla="*/ 2147483646 h 202" name="T111"/>
                <a:gd fmla="*/ 2147483646 w 488" name="T112"/>
                <a:gd fmla="*/ 1866322147 h 202" name="T113"/>
                <a:gd fmla="*/ 2147483646 w 488" name="T114"/>
                <a:gd fmla="*/ 1482831540 h 202" name="T115"/>
                <a:gd fmla="*/ 2147483646 w 488" name="T116"/>
                <a:gd fmla="*/ 1201606287 h 202" name="T117"/>
                <a:gd fmla="*/ 2147483646 w 488" name="T118"/>
                <a:gd fmla="*/ 1048210044 h 202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488" name="T180"/>
                <a:gd fmla="*/ 0 h 202" name="T181"/>
                <a:gd fmla="*/ 488 w 488" name="T182"/>
                <a:gd fmla="*/ 202 h 202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201" w="488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407" name="Freeform 64"/>
            <p:cNvSpPr/>
            <p:nvPr/>
          </p:nvSpPr>
          <p:spPr bwMode="auto">
            <a:xfrm>
              <a:off x="4354838" y="2813561"/>
              <a:ext cx="153105" cy="356787"/>
            </a:xfrm>
            <a:custGeom>
              <a:gdLst>
                <a:gd fmla="*/ 162221502 w 68" name="T0"/>
                <a:gd fmla="*/ 254592500 h 100" name="T1"/>
                <a:gd fmla="*/ 40554813 w 68" name="T2"/>
                <a:gd fmla="*/ 407350854 h 100" name="T3"/>
                <a:gd fmla="*/ 81111877 w 68" name="T4"/>
                <a:gd fmla="*/ 611026280 h 100" name="T5"/>
                <a:gd fmla="*/ 0 w 68" name="T6"/>
                <a:gd fmla="*/ 763781067 h 100" name="T7"/>
                <a:gd fmla="*/ 0 w 68" name="T8"/>
                <a:gd fmla="*/ 992916814 h 100" name="T9"/>
                <a:gd fmla="*/ 40554813 w 68" name="T10"/>
                <a:gd fmla="*/ 1196592241 h 100" name="T11"/>
                <a:gd fmla="*/ 121666689 w 68" name="T12"/>
                <a:gd fmla="*/ 1272969634 h 100" name="T13"/>
                <a:gd fmla="*/ 192639863 w 68" name="T14"/>
                <a:gd fmla="*/ 1043833887 h 100" name="T15"/>
                <a:gd fmla="*/ 273749488 w 68" name="T16"/>
                <a:gd fmla="*/ 687403674 h 100" name="T17"/>
                <a:gd fmla="*/ 344722662 w 68" name="T18"/>
                <a:gd fmla="*/ 407350854 h 100" name="T19"/>
                <a:gd fmla="*/ 344722662 w 68" name="T20"/>
                <a:gd fmla="*/ 178215107 h 100" name="T21"/>
                <a:gd fmla="*/ 314306553 w 68" name="T22"/>
                <a:gd fmla="*/ 0 h 100" name="T23"/>
                <a:gd fmla="*/ 273749488 w 68" name="T24"/>
                <a:gd fmla="*/ 25460320 h 100" name="T25"/>
                <a:gd fmla="*/ 162221502 w 68" name="T26"/>
                <a:gd fmla="*/ 254592500 h 1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8" name="T42"/>
                <a:gd fmla="*/ 0 h 100" name="T43"/>
                <a:gd fmla="*/ 68 w 68" name="T44"/>
                <a:gd fmla="*/ 100 h 1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00" w="68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408" name="Freeform 65"/>
            <p:cNvSpPr/>
            <p:nvPr/>
          </p:nvSpPr>
          <p:spPr bwMode="auto">
            <a:xfrm>
              <a:off x="4489422" y="2798747"/>
              <a:ext cx="18520" cy="14815"/>
            </a:xfrm>
            <a:custGeom>
              <a:gdLst>
                <a:gd fmla="*/ 0 w 8" name="T0"/>
                <a:gd fmla="*/ 0 h 4" name="T1"/>
                <a:gd fmla="*/ 10718450 w 8" name="T2"/>
                <a:gd fmla="*/ 54871056 h 4" name="T3"/>
                <a:gd fmla="*/ 42873800 w 8" name="T4"/>
                <a:gd fmla="*/ 0 h 4" name="T5"/>
                <a:gd fmla="*/ 0 w 8" name="T6"/>
                <a:gd fmla="*/ 0 h 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4" name="T13"/>
                <a:gd fmla="*/ 8 w 8" name="T14"/>
                <a:gd fmla="*/ 4 h 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4" w="8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5409" name="Freeform 66"/>
            <p:cNvSpPr/>
            <p:nvPr/>
          </p:nvSpPr>
          <p:spPr bwMode="auto">
            <a:xfrm>
              <a:off x="2804036" y="671600"/>
              <a:ext cx="183973" cy="128394"/>
            </a:xfrm>
            <a:custGeom>
              <a:gdLst>
                <a:gd fmla="*/ 372486992 w 82" name="T0"/>
                <a:gd fmla="*/ 381597668 h 36" name="T1"/>
                <a:gd fmla="*/ 412756887 w 82" name="T2"/>
                <a:gd fmla="*/ 228958601 h 36" name="T3"/>
                <a:gd fmla="*/ 372486992 w 82" name="T4"/>
                <a:gd fmla="*/ 76319534 h 36" name="T5"/>
                <a:gd fmla="*/ 412756887 w 82" name="T6"/>
                <a:gd fmla="*/ 0 h 36" name="T7"/>
                <a:gd fmla="*/ 342286254 w 82" name="T8"/>
                <a:gd fmla="*/ 0 h 36" name="T9"/>
                <a:gd fmla="*/ 302016359 w 82" name="T10"/>
                <a:gd fmla="*/ 76319534 h 36" name="T11"/>
                <a:gd fmla="*/ 221478813 w 82" name="T12"/>
                <a:gd fmla="*/ 76319534 h 36" name="T13"/>
                <a:gd fmla="*/ 221478813 w 82" name="T14"/>
                <a:gd fmla="*/ 152639067 h 36" name="T15"/>
                <a:gd fmla="*/ 151008179 w 82" name="T16"/>
                <a:gd fmla="*/ 76319534 h 36" name="T17"/>
                <a:gd fmla="*/ 0 w 82" name="T18"/>
                <a:gd fmla="*/ 76319534 h 36" name="T19"/>
                <a:gd fmla="*/ 70470633 w 82" name="T20"/>
                <a:gd fmla="*/ 305278134 h 36" name="T21"/>
                <a:gd fmla="*/ 151008179 w 82" name="T22"/>
                <a:gd fmla="*/ 457917201 h 36" name="T23"/>
                <a:gd fmla="*/ 261748708 w 82" name="T24"/>
                <a:gd fmla="*/ 381597668 h 36" name="T25"/>
                <a:gd fmla="*/ 372486992 w 82" name="T26"/>
                <a:gd fmla="*/ 381597668 h 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82" name="T42"/>
                <a:gd fmla="*/ 0 h 36" name="T43"/>
                <a:gd fmla="*/ 82 w 82" name="T44"/>
                <a:gd fmla="*/ 36 h 36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36" w="82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15364" name="Rectangle 33"/>
          <p:cNvSpPr>
            <a:spLocks noChangeArrowheads="1"/>
          </p:cNvSpPr>
          <p:nvPr/>
        </p:nvSpPr>
        <p:spPr bwMode="auto">
          <a:xfrm>
            <a:off x="1844675" y="2314575"/>
            <a:ext cx="1971675" cy="1355725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b="1" lang="zh-CN" sz="2000">
              <a:solidFill>
                <a:srgbClr val="40404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5365" name="Rectangle 42"/>
          <p:cNvSpPr>
            <a:spLocks noChangeArrowheads="1"/>
          </p:cNvSpPr>
          <p:nvPr/>
        </p:nvSpPr>
        <p:spPr bwMode="auto">
          <a:xfrm>
            <a:off x="3990975" y="2314575"/>
            <a:ext cx="1971675" cy="1355725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8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5366" name="Rectangle 47"/>
          <p:cNvSpPr>
            <a:spLocks noChangeArrowheads="1"/>
          </p:cNvSpPr>
          <p:nvPr/>
        </p:nvSpPr>
        <p:spPr bwMode="auto">
          <a:xfrm>
            <a:off x="6140450" y="2314575"/>
            <a:ext cx="1971675" cy="1355725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b="1" lang="zh-CN" sz="2000">
              <a:solidFill>
                <a:srgbClr val="40404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5367" name="Rectangle 52"/>
          <p:cNvSpPr>
            <a:spLocks noChangeArrowheads="1"/>
          </p:cNvSpPr>
          <p:nvPr/>
        </p:nvSpPr>
        <p:spPr bwMode="auto">
          <a:xfrm>
            <a:off x="8288338" y="2314575"/>
            <a:ext cx="1971675" cy="1355725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8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5368" name="Line 77"/>
          <p:cNvSpPr>
            <a:spLocks noChangeShapeType="1"/>
          </p:cNvSpPr>
          <p:nvPr/>
        </p:nvSpPr>
        <p:spPr bwMode="auto">
          <a:xfrm>
            <a:off x="2820988" y="3013075"/>
            <a:ext cx="6550025" cy="0"/>
          </a:xfrm>
          <a:prstGeom prst="line">
            <a:avLst/>
          </a:prstGeom>
          <a:noFill/>
          <a:ln cap="rnd" w="28575">
            <a:solidFill>
              <a:srgbClr val="186594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pic>
        <p:nvPicPr>
          <p:cNvPr id="15369" name="Gruppe 14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93988" y="2882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Gruppe 14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57750" y="28829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Gruppe 14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23100" y="2882900"/>
            <a:ext cx="273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Gruppe 14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93213" y="2882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 Box 78"/>
          <p:cNvSpPr txBox="1">
            <a:spLocks noChangeArrowheads="1"/>
          </p:cNvSpPr>
          <p:nvPr/>
        </p:nvSpPr>
        <p:spPr bwMode="auto">
          <a:xfrm>
            <a:off x="2395538" y="2370138"/>
            <a:ext cx="10591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2002</a:t>
            </a:r>
          </a:p>
        </p:txBody>
      </p:sp>
      <p:sp>
        <p:nvSpPr>
          <p:cNvPr id="15374" name="Text Box 79"/>
          <p:cNvSpPr txBox="1">
            <a:spLocks noChangeArrowheads="1"/>
          </p:cNvSpPr>
          <p:nvPr/>
        </p:nvSpPr>
        <p:spPr bwMode="auto">
          <a:xfrm>
            <a:off x="4556125" y="2370138"/>
            <a:ext cx="10591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2013</a:t>
            </a:r>
          </a:p>
        </p:txBody>
      </p:sp>
      <p:sp>
        <p:nvSpPr>
          <p:cNvPr id="15375" name="Text Box 80"/>
          <p:cNvSpPr txBox="1">
            <a:spLocks noChangeArrowheads="1"/>
          </p:cNvSpPr>
          <p:nvPr/>
        </p:nvSpPr>
        <p:spPr bwMode="auto">
          <a:xfrm>
            <a:off x="6691314" y="2370138"/>
            <a:ext cx="10591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2014</a:t>
            </a:r>
          </a:p>
        </p:txBody>
      </p:sp>
      <p:sp>
        <p:nvSpPr>
          <p:cNvPr id="15376" name="Text Box 81"/>
          <p:cNvSpPr txBox="1">
            <a:spLocks noChangeArrowheads="1"/>
          </p:cNvSpPr>
          <p:nvPr/>
        </p:nvSpPr>
        <p:spPr bwMode="auto">
          <a:xfrm>
            <a:off x="8894764" y="2370138"/>
            <a:ext cx="10591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2015</a:t>
            </a:r>
          </a:p>
        </p:txBody>
      </p:sp>
      <p:sp>
        <p:nvSpPr>
          <p:cNvPr id="15377" name="文本框 7"/>
          <p:cNvSpPr txBox="1">
            <a:spLocks noChangeArrowheads="1"/>
          </p:cNvSpPr>
          <p:nvPr/>
        </p:nvSpPr>
        <p:spPr bwMode="auto">
          <a:xfrm>
            <a:off x="1778000" y="3889375"/>
            <a:ext cx="203231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15378" name="文本框 86"/>
          <p:cNvSpPr txBox="1">
            <a:spLocks noChangeArrowheads="1"/>
          </p:cNvSpPr>
          <p:nvPr/>
        </p:nvSpPr>
        <p:spPr bwMode="auto">
          <a:xfrm>
            <a:off x="3967162" y="3889375"/>
            <a:ext cx="203231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15379" name="文本框 87"/>
          <p:cNvSpPr txBox="1">
            <a:spLocks noChangeArrowheads="1"/>
          </p:cNvSpPr>
          <p:nvPr/>
        </p:nvSpPr>
        <p:spPr bwMode="auto">
          <a:xfrm>
            <a:off x="6154738" y="3889375"/>
            <a:ext cx="203231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15380" name="文本框 88"/>
          <p:cNvSpPr txBox="1">
            <a:spLocks noChangeArrowheads="1"/>
          </p:cNvSpPr>
          <p:nvPr/>
        </p:nvSpPr>
        <p:spPr bwMode="auto">
          <a:xfrm>
            <a:off x="8342314" y="3889375"/>
            <a:ext cx="203231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15381" name="矩形 64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362605845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Picture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98850" y="5953125"/>
            <a:ext cx="52228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16408" name="图片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09" name="Group 5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16411" name="图片 5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2" name="图片 6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410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16388" name="Freeform 27"/>
          <p:cNvSpPr/>
          <p:nvPr/>
        </p:nvSpPr>
        <p:spPr bwMode="auto">
          <a:xfrm>
            <a:off x="4110038" y="3927475"/>
            <a:ext cx="2114550" cy="2159000"/>
          </a:xfrm>
          <a:custGeom>
            <a:gdLst>
              <a:gd fmla="*/ 0 w 1424" name="T0"/>
              <a:gd fmla="*/ 0 h 1437" name="T1"/>
              <a:gd fmla="*/ 2114550 w 1424" name="T2"/>
              <a:gd fmla="*/ 2159000 h 1437" name="T3"/>
              <a:gd fmla="*/ 2114550 w 1424" name="T4"/>
              <a:gd fmla="*/ 0 h 1437" name="T5"/>
              <a:gd fmla="*/ 0 w 1424" name="T6"/>
              <a:gd fmla="*/ 0 h 1437" name="T7"/>
              <a:gd fmla="*/ 0 60000 65536" name="T8"/>
              <a:gd fmla="*/ 0 60000 65536" name="T9"/>
              <a:gd fmla="*/ 0 60000 65536" name="T10"/>
              <a:gd fmla="*/ 0 60000 65536" name="T11"/>
              <a:gd fmla="*/ 0 w 1424" name="T12"/>
              <a:gd fmla="*/ 0 h 1437" name="T13"/>
              <a:gd fmla="*/ 1424 w 1424" name="T14"/>
              <a:gd fmla="*/ 1437 h 1437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437" w="1424">
                <a:moveTo>
                  <a:pt x="0" y="0"/>
                </a:moveTo>
                <a:cubicBezTo>
                  <a:pt x="0" y="793"/>
                  <a:pt x="637" y="1437"/>
                  <a:pt x="1424" y="1437"/>
                </a:cubicBezTo>
                <a:cubicBezTo>
                  <a:pt x="1424" y="0"/>
                  <a:pt x="1424" y="0"/>
                  <a:pt x="14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6389" name="Freeform 31"/>
          <p:cNvSpPr/>
          <p:nvPr/>
        </p:nvSpPr>
        <p:spPr bwMode="auto">
          <a:xfrm>
            <a:off x="6230938" y="3933825"/>
            <a:ext cx="2087562" cy="2152650"/>
          </a:xfrm>
          <a:custGeom>
            <a:gdLst>
              <a:gd fmla="*/ 0 w 1424" name="T0"/>
              <a:gd fmla="*/ 0 h 1438" name="T1"/>
              <a:gd fmla="*/ 0 w 1424" name="T2"/>
              <a:gd fmla="*/ 2152650 h 1438" name="T3"/>
              <a:gd fmla="*/ 2087562 w 1424" name="T4"/>
              <a:gd fmla="*/ 0 h 1438" name="T5"/>
              <a:gd fmla="*/ 0 w 1424" name="T6"/>
              <a:gd fmla="*/ 0 h 1438" name="T7"/>
              <a:gd fmla="*/ 0 60000 65536" name="T8"/>
              <a:gd fmla="*/ 0 60000 65536" name="T9"/>
              <a:gd fmla="*/ 0 60000 65536" name="T10"/>
              <a:gd fmla="*/ 0 60000 65536" name="T11"/>
              <a:gd fmla="*/ 0 w 1424" name="T12"/>
              <a:gd fmla="*/ 0 h 1438" name="T13"/>
              <a:gd fmla="*/ 1424 w 1424" name="T14"/>
              <a:gd fmla="*/ 1438 h 1438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438" w="1424">
                <a:moveTo>
                  <a:pt x="0" y="0"/>
                </a:moveTo>
                <a:cubicBezTo>
                  <a:pt x="0" y="1438"/>
                  <a:pt x="0" y="1438"/>
                  <a:pt x="0" y="1438"/>
                </a:cubicBezTo>
                <a:cubicBezTo>
                  <a:pt x="787" y="1438"/>
                  <a:pt x="1424" y="794"/>
                  <a:pt x="14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6390" name="Freeform 36"/>
          <p:cNvSpPr/>
          <p:nvPr/>
        </p:nvSpPr>
        <p:spPr bwMode="auto">
          <a:xfrm>
            <a:off x="6226175" y="1851025"/>
            <a:ext cx="2092325" cy="2078038"/>
          </a:xfrm>
          <a:custGeom>
            <a:gdLst>
              <a:gd fmla="*/ 2092325 w 1424" name="T0"/>
              <a:gd fmla="*/ 2078038 h 1438" name="T1"/>
              <a:gd fmla="*/ 0 w 1424" name="T2"/>
              <a:gd fmla="*/ 0 h 1438" name="T3"/>
              <a:gd fmla="*/ 0 w 1424" name="T4"/>
              <a:gd fmla="*/ 2078038 h 1438" name="T5"/>
              <a:gd fmla="*/ 2092325 w 1424" name="T6"/>
              <a:gd fmla="*/ 2078038 h 1438" name="T7"/>
              <a:gd fmla="*/ 0 60000 65536" name="T8"/>
              <a:gd fmla="*/ 0 60000 65536" name="T9"/>
              <a:gd fmla="*/ 0 60000 65536" name="T10"/>
              <a:gd fmla="*/ 0 60000 65536" name="T11"/>
              <a:gd fmla="*/ 0 w 1424" name="T12"/>
              <a:gd fmla="*/ 0 h 1438" name="T13"/>
              <a:gd fmla="*/ 1424 w 1424" name="T14"/>
              <a:gd fmla="*/ 1438 h 1438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438" w="1424">
                <a:moveTo>
                  <a:pt x="1424" y="1438"/>
                </a:moveTo>
                <a:cubicBezTo>
                  <a:pt x="1424" y="644"/>
                  <a:pt x="787" y="0"/>
                  <a:pt x="0" y="0"/>
                </a:cubicBezTo>
                <a:cubicBezTo>
                  <a:pt x="0" y="1438"/>
                  <a:pt x="0" y="1438"/>
                  <a:pt x="0" y="1438"/>
                </a:cubicBezTo>
                <a:lnTo>
                  <a:pt x="1424" y="1438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6391" name="Freeform 45"/>
          <p:cNvSpPr/>
          <p:nvPr/>
        </p:nvSpPr>
        <p:spPr bwMode="auto">
          <a:xfrm>
            <a:off x="4108450" y="1847850"/>
            <a:ext cx="2105025" cy="2085975"/>
          </a:xfrm>
          <a:custGeom>
            <a:gdLst>
              <a:gd fmla="*/ 2105025 w 1424" name="T0"/>
              <a:gd fmla="*/ 0 h 1438" name="T1"/>
              <a:gd fmla="*/ 0 w 1424" name="T2"/>
              <a:gd fmla="*/ 2085975 h 1438" name="T3"/>
              <a:gd fmla="*/ 2105025 w 1424" name="T4"/>
              <a:gd fmla="*/ 2085975 h 1438" name="T5"/>
              <a:gd fmla="*/ 2105025 w 1424" name="T6"/>
              <a:gd fmla="*/ 0 h 1438" name="T7"/>
              <a:gd fmla="*/ 0 60000 65536" name="T8"/>
              <a:gd fmla="*/ 0 60000 65536" name="T9"/>
              <a:gd fmla="*/ 0 60000 65536" name="T10"/>
              <a:gd fmla="*/ 0 60000 65536" name="T11"/>
              <a:gd fmla="*/ 0 w 1424" name="T12"/>
              <a:gd fmla="*/ 0 h 1438" name="T13"/>
              <a:gd fmla="*/ 1424 w 1424" name="T14"/>
              <a:gd fmla="*/ 1438 h 1438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438" w="1424">
                <a:moveTo>
                  <a:pt x="1424" y="0"/>
                </a:moveTo>
                <a:cubicBezTo>
                  <a:pt x="638" y="0"/>
                  <a:pt x="0" y="644"/>
                  <a:pt x="0" y="1438"/>
                </a:cubicBezTo>
                <a:cubicBezTo>
                  <a:pt x="1424" y="1438"/>
                  <a:pt x="1424" y="1438"/>
                  <a:pt x="1424" y="1438"/>
                </a:cubicBezTo>
                <a:lnTo>
                  <a:pt x="1424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>
            <a:off x="4579938" y="2343150"/>
            <a:ext cx="3233737" cy="32337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grpSp>
        <p:nvGrpSpPr>
          <p:cNvPr id="16393" name="Group 14"/>
          <p:cNvGrpSpPr/>
          <p:nvPr/>
        </p:nvGrpSpPr>
        <p:grpSpPr>
          <a:xfrm>
            <a:off x="4729163" y="2478088"/>
            <a:ext cx="2935287" cy="2932112"/>
            <a:chExt cx="1849" cy="1847"/>
          </a:xfrm>
        </p:grpSpPr>
        <p:sp>
          <p:nvSpPr>
            <p:cNvPr id="16406" name="Freeform 12"/>
            <p:cNvSpPr/>
            <p:nvPr/>
          </p:nvSpPr>
          <p:spPr bwMode="auto">
            <a:xfrm>
              <a:off x="0" y="613"/>
              <a:ext cx="1849" cy="1234"/>
            </a:xfrm>
            <a:custGeom>
              <a:gdLst>
                <a:gd fmla="*/ 3088 w 918" name="T0"/>
                <a:gd fmla="*/ 620 h 613" name="T1"/>
                <a:gd fmla="*/ 3088 w 918" name="T2"/>
                <a:gd fmla="*/ 620 h 613" name="T3"/>
                <a:gd fmla="*/ 3076 w 918" name="T4"/>
                <a:gd fmla="*/ 616 h 613" name="T5"/>
                <a:gd fmla="*/ 3076 w 918" name="T6"/>
                <a:gd fmla="*/ 616 h 613" name="T7"/>
                <a:gd fmla="*/ 2969 w 918" name="T8"/>
                <a:gd fmla="*/ 523 h 613" name="T9"/>
                <a:gd fmla="*/ 2969 w 918" name="T10"/>
                <a:gd fmla="*/ 523 h 613" name="T11"/>
                <a:gd fmla="*/ 2965 w 918" name="T12"/>
                <a:gd fmla="*/ 515 h 613" name="T13"/>
                <a:gd fmla="*/ 2965 w 918" name="T14"/>
                <a:gd fmla="*/ 515 h 613" name="T15"/>
                <a:gd fmla="*/ 2965 w 918" name="T16"/>
                <a:gd fmla="*/ 507 h 613" name="T17"/>
                <a:gd fmla="*/ 2961 w 918" name="T18"/>
                <a:gd fmla="*/ 507 h 613" name="T19"/>
                <a:gd fmla="*/ 2961 w 918" name="T20"/>
                <a:gd fmla="*/ 499 h 613" name="T21"/>
                <a:gd fmla="*/ 2961 w 918" name="T22"/>
                <a:gd fmla="*/ 499 h 613" name="T23"/>
                <a:gd fmla="*/ 2957 w 918" name="T24"/>
                <a:gd fmla="*/ 495 h 613" name="T25"/>
                <a:gd fmla="*/ 2957 w 918" name="T26"/>
                <a:gd fmla="*/ 491 h 613" name="T27"/>
                <a:gd fmla="*/ 2985 w 918" name="T28"/>
                <a:gd fmla="*/ 368 h 613" name="T29"/>
                <a:gd fmla="*/ 3015 w 918" name="T30"/>
                <a:gd fmla="*/ 252 h 613" name="T31"/>
                <a:gd fmla="*/ 2763 w 918" name="T32"/>
                <a:gd fmla="*/ 0 h 613" name="T33"/>
                <a:gd fmla="*/ 2508 w 918" name="T34"/>
                <a:gd fmla="*/ 256 h 613" name="T35"/>
                <a:gd fmla="*/ 2540 w 918" name="T36"/>
                <a:gd fmla="*/ 372 h 613" name="T37"/>
                <a:gd fmla="*/ 2568 w 918" name="T38"/>
                <a:gd fmla="*/ 491 h 613" name="T39"/>
                <a:gd fmla="*/ 2443 w 918" name="T40"/>
                <a:gd fmla="*/ 620 h 613" name="T41"/>
                <a:gd fmla="*/ 2439 w 918" name="T42"/>
                <a:gd fmla="*/ 620 h 613" name="T43"/>
                <a:gd fmla="*/ 2117 w 918" name="T44"/>
                <a:gd fmla="*/ 664 h 613" name="T45"/>
                <a:gd fmla="*/ 1793 w 918" name="T46"/>
                <a:gd fmla="*/ 624 h 613" name="T47"/>
                <a:gd fmla="*/ 1789 w 918" name="T48"/>
                <a:gd fmla="*/ 624 h 613" name="T49"/>
                <a:gd fmla="*/ 1468 w 918" name="T50"/>
                <a:gd fmla="*/ 584 h 613" name="T51"/>
                <a:gd fmla="*/ 1148 w 918" name="T52"/>
                <a:gd fmla="*/ 624 h 613" name="T53"/>
                <a:gd fmla="*/ 1144 w 918" name="T54"/>
                <a:gd fmla="*/ 624 h 613" name="T55"/>
                <a:gd fmla="*/ 1019 w 918" name="T56"/>
                <a:gd fmla="*/ 757 h 613" name="T57"/>
                <a:gd fmla="*/ 1047 w 918" name="T58"/>
                <a:gd fmla="*/ 876 h 613" name="T59"/>
                <a:gd fmla="*/ 1076 w 918" name="T60"/>
                <a:gd fmla="*/ 992 h 613" name="T61"/>
                <a:gd fmla="*/ 824 w 918" name="T62"/>
                <a:gd fmla="*/ 1244 h 613" name="T63"/>
                <a:gd fmla="*/ 568 w 918" name="T64"/>
                <a:gd fmla="*/ 992 h 613" name="T65"/>
                <a:gd fmla="*/ 596 w 918" name="T66"/>
                <a:gd fmla="*/ 876 h 613" name="T67"/>
                <a:gd fmla="*/ 624 w 918" name="T68"/>
                <a:gd fmla="*/ 757 h 613" name="T69"/>
                <a:gd fmla="*/ 500 w 918" name="T70"/>
                <a:gd fmla="*/ 628 h 613" name="T71"/>
                <a:gd fmla="*/ 491 w 918" name="T72"/>
                <a:gd fmla="*/ 624 h 613" name="T73"/>
                <a:gd fmla="*/ 175 w 918" name="T74"/>
                <a:gd fmla="*/ 588 h 613" name="T75"/>
                <a:gd fmla="*/ 0 w 918" name="T76"/>
                <a:gd fmla="*/ 600 h 613" name="T77"/>
                <a:gd fmla="*/ 0 w 918" name="T78"/>
                <a:gd fmla="*/ 624 h 613" name="T79"/>
                <a:gd fmla="*/ 1861 w 918" name="T80"/>
                <a:gd fmla="*/ 2484 h 613" name="T81"/>
                <a:gd fmla="*/ 3724 w 918" name="T82"/>
                <a:gd fmla="*/ 624 h 613" name="T83"/>
                <a:gd fmla="*/ 3724 w 918" name="T84"/>
                <a:gd fmla="*/ 620 h 613" name="T85"/>
                <a:gd fmla="*/ 3412 w 918" name="T86"/>
                <a:gd fmla="*/ 660 h 613" name="T87"/>
                <a:gd fmla="*/ 3088 w 918" name="T88"/>
                <a:gd fmla="*/ 620 h 613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w 918" name="T135"/>
                <a:gd fmla="*/ 0 h 613" name="T136"/>
                <a:gd fmla="*/ 918 w 918" name="T137"/>
                <a:gd fmla="*/ 613 h 613" name="T13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T138" l="T135" r="T137" t="T136"/>
              <a:pathLst>
                <a:path h="613" w="918">
                  <a:moveTo>
                    <a:pt x="761" y="153"/>
                  </a:move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58" y="152"/>
                    <a:pt x="758" y="152"/>
                  </a:cubicBezTo>
                  <a:cubicBezTo>
                    <a:pt x="758" y="152"/>
                    <a:pt x="758" y="152"/>
                    <a:pt x="758" y="152"/>
                  </a:cubicBezTo>
                  <a:cubicBezTo>
                    <a:pt x="745" y="147"/>
                    <a:pt x="737" y="137"/>
                    <a:pt x="732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2" y="128"/>
                    <a:pt x="732" y="128"/>
                    <a:pt x="731" y="127"/>
                  </a:cubicBezTo>
                  <a:cubicBezTo>
                    <a:pt x="731" y="127"/>
                    <a:pt x="731" y="127"/>
                    <a:pt x="731" y="127"/>
                  </a:cubicBezTo>
                  <a:cubicBezTo>
                    <a:pt x="731" y="126"/>
                    <a:pt x="731" y="126"/>
                    <a:pt x="731" y="125"/>
                  </a:cubicBezTo>
                  <a:cubicBezTo>
                    <a:pt x="731" y="125"/>
                    <a:pt x="730" y="125"/>
                    <a:pt x="730" y="125"/>
                  </a:cubicBezTo>
                  <a:cubicBezTo>
                    <a:pt x="730" y="124"/>
                    <a:pt x="730" y="124"/>
                    <a:pt x="730" y="123"/>
                  </a:cubicBezTo>
                  <a:cubicBezTo>
                    <a:pt x="730" y="123"/>
                    <a:pt x="730" y="123"/>
                    <a:pt x="730" y="123"/>
                  </a:cubicBezTo>
                  <a:cubicBezTo>
                    <a:pt x="730" y="122"/>
                    <a:pt x="730" y="122"/>
                    <a:pt x="729" y="122"/>
                  </a:cubicBezTo>
                  <a:cubicBezTo>
                    <a:pt x="729" y="121"/>
                    <a:pt x="729" y="121"/>
                    <a:pt x="729" y="121"/>
                  </a:cubicBezTo>
                  <a:cubicBezTo>
                    <a:pt x="727" y="109"/>
                    <a:pt x="734" y="96"/>
                    <a:pt x="736" y="91"/>
                  </a:cubicBezTo>
                  <a:cubicBezTo>
                    <a:pt x="741" y="83"/>
                    <a:pt x="743" y="73"/>
                    <a:pt x="743" y="62"/>
                  </a:cubicBezTo>
                  <a:cubicBezTo>
                    <a:pt x="743" y="28"/>
                    <a:pt x="715" y="0"/>
                    <a:pt x="681" y="0"/>
                  </a:cubicBezTo>
                  <a:cubicBezTo>
                    <a:pt x="646" y="0"/>
                    <a:pt x="618" y="28"/>
                    <a:pt x="618" y="63"/>
                  </a:cubicBezTo>
                  <a:cubicBezTo>
                    <a:pt x="618" y="73"/>
                    <a:pt x="621" y="83"/>
                    <a:pt x="626" y="92"/>
                  </a:cubicBezTo>
                  <a:cubicBezTo>
                    <a:pt x="628" y="96"/>
                    <a:pt x="635" y="109"/>
                    <a:pt x="633" y="121"/>
                  </a:cubicBezTo>
                  <a:cubicBezTo>
                    <a:pt x="632" y="127"/>
                    <a:pt x="623" y="146"/>
                    <a:pt x="602" y="153"/>
                  </a:cubicBezTo>
                  <a:cubicBezTo>
                    <a:pt x="602" y="153"/>
                    <a:pt x="602" y="153"/>
                    <a:pt x="601" y="153"/>
                  </a:cubicBezTo>
                  <a:cubicBezTo>
                    <a:pt x="601" y="153"/>
                    <a:pt x="566" y="164"/>
                    <a:pt x="522" y="164"/>
                  </a:cubicBezTo>
                  <a:cubicBezTo>
                    <a:pt x="478" y="164"/>
                    <a:pt x="442" y="154"/>
                    <a:pt x="442" y="154"/>
                  </a:cubicBezTo>
                  <a:cubicBezTo>
                    <a:pt x="442" y="154"/>
                    <a:pt x="442" y="154"/>
                    <a:pt x="441" y="154"/>
                  </a:cubicBezTo>
                  <a:cubicBezTo>
                    <a:pt x="436" y="152"/>
                    <a:pt x="403" y="143"/>
                    <a:pt x="362" y="144"/>
                  </a:cubicBezTo>
                  <a:cubicBezTo>
                    <a:pt x="322" y="144"/>
                    <a:pt x="289" y="152"/>
                    <a:pt x="283" y="154"/>
                  </a:cubicBezTo>
                  <a:cubicBezTo>
                    <a:pt x="283" y="154"/>
                    <a:pt x="282" y="154"/>
                    <a:pt x="282" y="154"/>
                  </a:cubicBezTo>
                  <a:cubicBezTo>
                    <a:pt x="261" y="161"/>
                    <a:pt x="252" y="180"/>
                    <a:pt x="251" y="187"/>
                  </a:cubicBezTo>
                  <a:cubicBezTo>
                    <a:pt x="249" y="198"/>
                    <a:pt x="255" y="211"/>
                    <a:pt x="258" y="216"/>
                  </a:cubicBezTo>
                  <a:cubicBezTo>
                    <a:pt x="262" y="224"/>
                    <a:pt x="265" y="234"/>
                    <a:pt x="265" y="245"/>
                  </a:cubicBezTo>
                  <a:cubicBezTo>
                    <a:pt x="265" y="279"/>
                    <a:pt x="237" y="307"/>
                    <a:pt x="203" y="307"/>
                  </a:cubicBezTo>
                  <a:cubicBezTo>
                    <a:pt x="168" y="307"/>
                    <a:pt x="140" y="279"/>
                    <a:pt x="140" y="245"/>
                  </a:cubicBezTo>
                  <a:cubicBezTo>
                    <a:pt x="140" y="235"/>
                    <a:pt x="143" y="225"/>
                    <a:pt x="147" y="216"/>
                  </a:cubicBezTo>
                  <a:cubicBezTo>
                    <a:pt x="150" y="211"/>
                    <a:pt x="157" y="198"/>
                    <a:pt x="154" y="187"/>
                  </a:cubicBezTo>
                  <a:cubicBezTo>
                    <a:pt x="153" y="180"/>
                    <a:pt x="144" y="161"/>
                    <a:pt x="123" y="155"/>
                  </a:cubicBezTo>
                  <a:cubicBezTo>
                    <a:pt x="123" y="155"/>
                    <a:pt x="122" y="155"/>
                    <a:pt x="121" y="154"/>
                  </a:cubicBezTo>
                  <a:cubicBezTo>
                    <a:pt x="115" y="153"/>
                    <a:pt x="82" y="144"/>
                    <a:pt x="43" y="145"/>
                  </a:cubicBezTo>
                  <a:cubicBezTo>
                    <a:pt x="27" y="145"/>
                    <a:pt x="12" y="146"/>
                    <a:pt x="0" y="148"/>
                  </a:cubicBezTo>
                  <a:cubicBezTo>
                    <a:pt x="0" y="150"/>
                    <a:pt x="0" y="152"/>
                    <a:pt x="0" y="154"/>
                  </a:cubicBezTo>
                  <a:cubicBezTo>
                    <a:pt x="0" y="407"/>
                    <a:pt x="205" y="613"/>
                    <a:pt x="459" y="613"/>
                  </a:cubicBezTo>
                  <a:cubicBezTo>
                    <a:pt x="712" y="613"/>
                    <a:pt x="918" y="407"/>
                    <a:pt x="918" y="154"/>
                  </a:cubicBezTo>
                  <a:cubicBezTo>
                    <a:pt x="918" y="154"/>
                    <a:pt x="918" y="153"/>
                    <a:pt x="918" y="153"/>
                  </a:cubicBezTo>
                  <a:cubicBezTo>
                    <a:pt x="901" y="158"/>
                    <a:pt x="873" y="163"/>
                    <a:pt x="841" y="163"/>
                  </a:cubicBezTo>
                  <a:cubicBezTo>
                    <a:pt x="797" y="163"/>
                    <a:pt x="761" y="153"/>
                    <a:pt x="761" y="153"/>
                  </a:cubicBez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6407" name="Freeform 13"/>
            <p:cNvSpPr/>
            <p:nvPr/>
          </p:nvSpPr>
          <p:spPr bwMode="auto">
            <a:xfrm>
              <a:off x="0" y="0"/>
              <a:ext cx="1849" cy="1231"/>
            </a:xfrm>
            <a:custGeom>
              <a:gdLst>
                <a:gd fmla="*/ 1861 w 918" name="T0"/>
                <a:gd fmla="*/ 0 h 612" name="T1"/>
                <a:gd fmla="*/ 0 w 918" name="T2"/>
                <a:gd fmla="*/ 1832 h 612" name="T3"/>
                <a:gd fmla="*/ 175 w 918" name="T4"/>
                <a:gd fmla="*/ 1820 h 612" name="T5"/>
                <a:gd fmla="*/ 491 w 918" name="T6"/>
                <a:gd fmla="*/ 1857 h 612" name="T7"/>
                <a:gd fmla="*/ 500 w 918" name="T8"/>
                <a:gd fmla="*/ 1861 h 612" name="T9"/>
                <a:gd fmla="*/ 624 w 918" name="T10"/>
                <a:gd fmla="*/ 1991 h 612" name="T11"/>
                <a:gd fmla="*/ 596 w 918" name="T12"/>
                <a:gd fmla="*/ 2108 h 612" name="T13"/>
                <a:gd fmla="*/ 568 w 918" name="T14"/>
                <a:gd fmla="*/ 2225 h 612" name="T15"/>
                <a:gd fmla="*/ 824 w 918" name="T16"/>
                <a:gd fmla="*/ 2476 h 612" name="T17"/>
                <a:gd fmla="*/ 1076 w 918" name="T18"/>
                <a:gd fmla="*/ 2225 h 612" name="T19"/>
                <a:gd fmla="*/ 1047 w 918" name="T20"/>
                <a:gd fmla="*/ 2108 h 612" name="T21"/>
                <a:gd fmla="*/ 1019 w 918" name="T22"/>
                <a:gd fmla="*/ 1991 h 612" name="T23"/>
                <a:gd fmla="*/ 1144 w 918" name="T24"/>
                <a:gd fmla="*/ 1857 h 612" name="T25"/>
                <a:gd fmla="*/ 1148 w 918" name="T26"/>
                <a:gd fmla="*/ 1857 h 612" name="T27"/>
                <a:gd fmla="*/ 1468 w 918" name="T28"/>
                <a:gd fmla="*/ 1816 h 612" name="T29"/>
                <a:gd fmla="*/ 1789 w 918" name="T30"/>
                <a:gd fmla="*/ 1857 h 612" name="T31"/>
                <a:gd fmla="*/ 1793 w 918" name="T32"/>
                <a:gd fmla="*/ 1857 h 612" name="T33"/>
                <a:gd fmla="*/ 2117 w 918" name="T34"/>
                <a:gd fmla="*/ 1897 h 612" name="T35"/>
                <a:gd fmla="*/ 2439 w 918" name="T36"/>
                <a:gd fmla="*/ 1853 h 612" name="T37"/>
                <a:gd fmla="*/ 2443 w 918" name="T38"/>
                <a:gd fmla="*/ 1853 h 612" name="T39"/>
                <a:gd fmla="*/ 2568 w 918" name="T40"/>
                <a:gd fmla="*/ 1724 h 612" name="T41"/>
                <a:gd fmla="*/ 2540 w 918" name="T42"/>
                <a:gd fmla="*/ 1607 h 612" name="T43"/>
                <a:gd fmla="*/ 2508 w 918" name="T44"/>
                <a:gd fmla="*/ 1488 h 612" name="T45"/>
                <a:gd fmla="*/ 2763 w 918" name="T46"/>
                <a:gd fmla="*/ 1233 h 612" name="T47"/>
                <a:gd fmla="*/ 3015 w 918" name="T48"/>
                <a:gd fmla="*/ 1484 h 612" name="T49"/>
                <a:gd fmla="*/ 2985 w 918" name="T50"/>
                <a:gd fmla="*/ 1603 h 612" name="T51"/>
                <a:gd fmla="*/ 2957 w 918" name="T52"/>
                <a:gd fmla="*/ 1724 h 612" name="T53"/>
                <a:gd fmla="*/ 2957 w 918" name="T54"/>
                <a:gd fmla="*/ 1728 h 612" name="T55"/>
                <a:gd fmla="*/ 2961 w 918" name="T56"/>
                <a:gd fmla="*/ 1732 h 612" name="T57"/>
                <a:gd fmla="*/ 2961 w 918" name="T58"/>
                <a:gd fmla="*/ 1732 h 612" name="T59"/>
                <a:gd fmla="*/ 2961 w 918" name="T60"/>
                <a:gd fmla="*/ 1740 h 612" name="T61"/>
                <a:gd fmla="*/ 2965 w 918" name="T62"/>
                <a:gd fmla="*/ 1740 h 612" name="T63"/>
                <a:gd fmla="*/ 2965 w 918" name="T64"/>
                <a:gd fmla="*/ 1748 h 612" name="T65"/>
                <a:gd fmla="*/ 2965 w 918" name="T66"/>
                <a:gd fmla="*/ 1748 h 612" name="T67"/>
                <a:gd fmla="*/ 2969 w 918" name="T68"/>
                <a:gd fmla="*/ 1756 h 612" name="T69"/>
                <a:gd fmla="*/ 2969 w 918" name="T70"/>
                <a:gd fmla="*/ 1756 h 612" name="T71"/>
                <a:gd fmla="*/ 3076 w 918" name="T72"/>
                <a:gd fmla="*/ 1849 h 612" name="T73"/>
                <a:gd fmla="*/ 3076 w 918" name="T74"/>
                <a:gd fmla="*/ 1849 h 612" name="T75"/>
                <a:gd fmla="*/ 3088 w 918" name="T76"/>
                <a:gd fmla="*/ 1853 h 612" name="T77"/>
                <a:gd fmla="*/ 3088 w 918" name="T78"/>
                <a:gd fmla="*/ 1853 h 612" name="T79"/>
                <a:gd fmla="*/ 3412 w 918" name="T80"/>
                <a:gd fmla="*/ 1893 h 612" name="T81"/>
                <a:gd fmla="*/ 3724 w 918" name="T82"/>
                <a:gd fmla="*/ 1853 h 612" name="T83"/>
                <a:gd fmla="*/ 1861 w 918" name="T84"/>
                <a:gd fmla="*/ 0 h 612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918" name="T129"/>
                <a:gd fmla="*/ 0 h 612" name="T130"/>
                <a:gd fmla="*/ 918 w 918" name="T131"/>
                <a:gd fmla="*/ 612 h 612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612" w="918">
                  <a:moveTo>
                    <a:pt x="459" y="0"/>
                  </a:moveTo>
                  <a:cubicBezTo>
                    <a:pt x="207" y="0"/>
                    <a:pt x="3" y="202"/>
                    <a:pt x="0" y="453"/>
                  </a:cubicBezTo>
                  <a:cubicBezTo>
                    <a:pt x="12" y="451"/>
                    <a:pt x="27" y="450"/>
                    <a:pt x="43" y="450"/>
                  </a:cubicBezTo>
                  <a:cubicBezTo>
                    <a:pt x="82" y="449"/>
                    <a:pt x="115" y="458"/>
                    <a:pt x="121" y="459"/>
                  </a:cubicBezTo>
                  <a:cubicBezTo>
                    <a:pt x="122" y="460"/>
                    <a:pt x="123" y="460"/>
                    <a:pt x="123" y="460"/>
                  </a:cubicBezTo>
                  <a:cubicBezTo>
                    <a:pt x="144" y="466"/>
                    <a:pt x="153" y="485"/>
                    <a:pt x="154" y="492"/>
                  </a:cubicBezTo>
                  <a:cubicBezTo>
                    <a:pt x="157" y="503"/>
                    <a:pt x="150" y="516"/>
                    <a:pt x="147" y="521"/>
                  </a:cubicBezTo>
                  <a:cubicBezTo>
                    <a:pt x="143" y="530"/>
                    <a:pt x="140" y="540"/>
                    <a:pt x="140" y="550"/>
                  </a:cubicBezTo>
                  <a:cubicBezTo>
                    <a:pt x="140" y="584"/>
                    <a:pt x="168" y="612"/>
                    <a:pt x="203" y="612"/>
                  </a:cubicBezTo>
                  <a:cubicBezTo>
                    <a:pt x="237" y="612"/>
                    <a:pt x="265" y="584"/>
                    <a:pt x="265" y="550"/>
                  </a:cubicBezTo>
                  <a:cubicBezTo>
                    <a:pt x="265" y="539"/>
                    <a:pt x="262" y="529"/>
                    <a:pt x="258" y="521"/>
                  </a:cubicBezTo>
                  <a:cubicBezTo>
                    <a:pt x="255" y="516"/>
                    <a:pt x="249" y="503"/>
                    <a:pt x="251" y="492"/>
                  </a:cubicBezTo>
                  <a:cubicBezTo>
                    <a:pt x="252" y="485"/>
                    <a:pt x="261" y="466"/>
                    <a:pt x="282" y="459"/>
                  </a:cubicBezTo>
                  <a:cubicBezTo>
                    <a:pt x="282" y="459"/>
                    <a:pt x="283" y="459"/>
                    <a:pt x="283" y="459"/>
                  </a:cubicBezTo>
                  <a:cubicBezTo>
                    <a:pt x="289" y="457"/>
                    <a:pt x="322" y="449"/>
                    <a:pt x="362" y="449"/>
                  </a:cubicBezTo>
                  <a:cubicBezTo>
                    <a:pt x="403" y="448"/>
                    <a:pt x="436" y="457"/>
                    <a:pt x="441" y="459"/>
                  </a:cubicBezTo>
                  <a:cubicBezTo>
                    <a:pt x="442" y="459"/>
                    <a:pt x="442" y="459"/>
                    <a:pt x="442" y="459"/>
                  </a:cubicBezTo>
                  <a:cubicBezTo>
                    <a:pt x="442" y="459"/>
                    <a:pt x="478" y="469"/>
                    <a:pt x="522" y="469"/>
                  </a:cubicBezTo>
                  <a:cubicBezTo>
                    <a:pt x="566" y="469"/>
                    <a:pt x="601" y="458"/>
                    <a:pt x="601" y="458"/>
                  </a:cubicBezTo>
                  <a:cubicBezTo>
                    <a:pt x="602" y="458"/>
                    <a:pt x="602" y="458"/>
                    <a:pt x="602" y="458"/>
                  </a:cubicBezTo>
                  <a:cubicBezTo>
                    <a:pt x="623" y="451"/>
                    <a:pt x="632" y="432"/>
                    <a:pt x="633" y="426"/>
                  </a:cubicBezTo>
                  <a:cubicBezTo>
                    <a:pt x="635" y="414"/>
                    <a:pt x="628" y="401"/>
                    <a:pt x="626" y="397"/>
                  </a:cubicBezTo>
                  <a:cubicBezTo>
                    <a:pt x="621" y="388"/>
                    <a:pt x="618" y="378"/>
                    <a:pt x="618" y="368"/>
                  </a:cubicBezTo>
                  <a:cubicBezTo>
                    <a:pt x="618" y="333"/>
                    <a:pt x="646" y="305"/>
                    <a:pt x="681" y="305"/>
                  </a:cubicBezTo>
                  <a:cubicBezTo>
                    <a:pt x="715" y="305"/>
                    <a:pt x="743" y="333"/>
                    <a:pt x="743" y="367"/>
                  </a:cubicBezTo>
                  <a:cubicBezTo>
                    <a:pt x="743" y="378"/>
                    <a:pt x="741" y="388"/>
                    <a:pt x="736" y="396"/>
                  </a:cubicBezTo>
                  <a:cubicBezTo>
                    <a:pt x="734" y="401"/>
                    <a:pt x="727" y="414"/>
                    <a:pt x="729" y="426"/>
                  </a:cubicBezTo>
                  <a:cubicBezTo>
                    <a:pt x="729" y="426"/>
                    <a:pt x="729" y="426"/>
                    <a:pt x="729" y="427"/>
                  </a:cubicBezTo>
                  <a:cubicBezTo>
                    <a:pt x="730" y="427"/>
                    <a:pt x="730" y="427"/>
                    <a:pt x="730" y="428"/>
                  </a:cubicBezTo>
                  <a:cubicBezTo>
                    <a:pt x="730" y="428"/>
                    <a:pt x="730" y="428"/>
                    <a:pt x="730" y="428"/>
                  </a:cubicBezTo>
                  <a:cubicBezTo>
                    <a:pt x="730" y="429"/>
                    <a:pt x="730" y="429"/>
                    <a:pt x="730" y="430"/>
                  </a:cubicBezTo>
                  <a:cubicBezTo>
                    <a:pt x="730" y="430"/>
                    <a:pt x="731" y="430"/>
                    <a:pt x="731" y="430"/>
                  </a:cubicBezTo>
                  <a:cubicBezTo>
                    <a:pt x="731" y="431"/>
                    <a:pt x="731" y="431"/>
                    <a:pt x="731" y="432"/>
                  </a:cubicBezTo>
                  <a:cubicBezTo>
                    <a:pt x="731" y="432"/>
                    <a:pt x="731" y="432"/>
                    <a:pt x="731" y="432"/>
                  </a:cubicBezTo>
                  <a:cubicBezTo>
                    <a:pt x="732" y="433"/>
                    <a:pt x="732" y="433"/>
                    <a:pt x="732" y="434"/>
                  </a:cubicBezTo>
                  <a:cubicBezTo>
                    <a:pt x="732" y="434"/>
                    <a:pt x="732" y="434"/>
                    <a:pt x="732" y="434"/>
                  </a:cubicBezTo>
                  <a:cubicBezTo>
                    <a:pt x="737" y="442"/>
                    <a:pt x="745" y="452"/>
                    <a:pt x="758" y="457"/>
                  </a:cubicBezTo>
                  <a:cubicBezTo>
                    <a:pt x="758" y="457"/>
                    <a:pt x="758" y="457"/>
                    <a:pt x="758" y="457"/>
                  </a:cubicBezTo>
                  <a:cubicBezTo>
                    <a:pt x="758" y="457"/>
                    <a:pt x="761" y="458"/>
                    <a:pt x="761" y="458"/>
                  </a:cubicBezTo>
                  <a:cubicBezTo>
                    <a:pt x="761" y="458"/>
                    <a:pt x="761" y="458"/>
                    <a:pt x="761" y="458"/>
                  </a:cubicBezTo>
                  <a:cubicBezTo>
                    <a:pt x="761" y="458"/>
                    <a:pt x="797" y="468"/>
                    <a:pt x="841" y="468"/>
                  </a:cubicBezTo>
                  <a:cubicBezTo>
                    <a:pt x="873" y="468"/>
                    <a:pt x="901" y="463"/>
                    <a:pt x="918" y="458"/>
                  </a:cubicBezTo>
                  <a:cubicBezTo>
                    <a:pt x="917" y="205"/>
                    <a:pt x="712" y="0"/>
                    <a:pt x="459" y="0"/>
                  </a:cubicBez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16394" name="Group 17"/>
          <p:cNvGrpSpPr/>
          <p:nvPr/>
        </p:nvGrpSpPr>
        <p:grpSpPr>
          <a:xfrm>
            <a:off x="4198938" y="2493963"/>
            <a:ext cx="4052887" cy="2998787"/>
            <a:chExt cx="2553" cy="1889"/>
          </a:xfrm>
        </p:grpSpPr>
        <p:sp>
          <p:nvSpPr>
            <p:cNvPr id="16400" name="Text Box 19"/>
            <p:cNvSpPr txBox="1">
              <a:spLocks noChangeArrowheads="1"/>
            </p:cNvSpPr>
            <p:nvPr/>
          </p:nvSpPr>
          <p:spPr bwMode="auto">
            <a:xfrm>
              <a:off x="580" y="443"/>
              <a:ext cx="139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en-US" b="1" lang="en-US" noProof="1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Document Management</a:t>
              </a:r>
            </a:p>
          </p:txBody>
        </p:sp>
        <p:sp>
          <p:nvSpPr>
            <p:cNvPr id="16401" name="Text Box 19"/>
            <p:cNvSpPr txBox="1">
              <a:spLocks noChangeArrowheads="1"/>
            </p:cNvSpPr>
            <p:nvPr/>
          </p:nvSpPr>
          <p:spPr bwMode="auto">
            <a:xfrm>
              <a:off x="708" y="1039"/>
              <a:ext cx="124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en-US" b="1" lang="en-US" noProof="1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Web Content</a:t>
              </a:r>
              <a:br>
                <a:rPr altLang="en-US" b="1" lang="en-US" noProof="1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</a:br>
              <a:r>
                <a:rPr altLang="en-US" b="1" lang="en-US" noProof="1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Management</a:t>
              </a:r>
            </a:p>
          </p:txBody>
        </p:sp>
        <p:sp>
          <p:nvSpPr>
            <p:cNvPr id="16402" name="WordArt 20"/>
            <p:cNvSpPr>
              <a:spLocks noChangeArrowheads="1" noChangeShapeType="1" noTextEdit="1"/>
            </p:cNvSpPr>
            <p:nvPr/>
          </p:nvSpPr>
          <p:spPr bwMode="auto">
            <a:xfrm rot="-2700000">
              <a:off x="350" y="-344"/>
              <a:ext cx="756" cy="1456"/>
            </a:xfrm>
            <a:prstGeom prst="rect">
              <a:avLst/>
            </a:prstGeom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fromWordArt="1" spcFirstLastPara="1" wrap="none">
              <a:prstTxWarp prst="textArchUp">
                <a:avLst>
                  <a:gd fmla="val 13498836" name="adj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kern="10" lang="en-US" sz="1200">
                  <a:solidFill>
                    <a:srgbClr val="000000"/>
                  </a:solidFill>
                  <a:cs typeface="+mn-lt"/>
                </a:rPr>
                <a:t>This is a placeholder text</a:t>
              </a:r>
            </a:p>
          </p:txBody>
        </p:sp>
        <p:sp>
          <p:nvSpPr>
            <p:cNvPr id="16403" name="WordArt 21"/>
            <p:cNvSpPr>
              <a:spLocks noChangeArrowheads="1" noChangeShapeType="1" noTextEdit="1"/>
            </p:cNvSpPr>
            <p:nvPr/>
          </p:nvSpPr>
          <p:spPr bwMode="auto">
            <a:xfrm rot="-8221355">
              <a:off x="15" y="1068"/>
              <a:ext cx="1478" cy="803"/>
            </a:xfrm>
            <a:prstGeom prst="rect">
              <a:avLst/>
            </a:prstGeom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fromWordArt="1" spcFirstLastPara="1" wrap="none">
              <a:prstTxWarp prst="textArchUp">
                <a:avLst>
                  <a:gd fmla="val 11744612" name="adj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kern="10" lang="en-US" sz="1200">
                  <a:solidFill>
                    <a:srgbClr val="000000"/>
                  </a:solidFill>
                  <a:cs typeface="+mn-lt"/>
                </a:rPr>
                <a:t>This is a placeholder text</a:t>
              </a:r>
            </a:p>
          </p:txBody>
        </p:sp>
        <p:sp>
          <p:nvSpPr>
            <p:cNvPr id="16404" name="WordArt 22"/>
            <p:cNvSpPr>
              <a:spLocks noChangeArrowheads="1" noChangeShapeType="1" noTextEdit="1"/>
            </p:cNvSpPr>
            <p:nvPr/>
          </p:nvSpPr>
          <p:spPr bwMode="auto">
            <a:xfrm rot="8191985">
              <a:off x="985" y="985"/>
              <a:ext cx="1529" cy="904"/>
            </a:xfrm>
            <a:prstGeom prst="rect">
              <a:avLst/>
            </a:prstGeom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fromWordArt="1" spcFirstLastPara="1" wrap="none">
              <a:prstTxWarp prst="textArchUp">
                <a:avLst>
                  <a:gd fmla="val 11823300" name="adj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kern="10" lang="en-US" sz="1200">
                  <a:solidFill>
                    <a:srgbClr val="000000"/>
                  </a:solidFill>
                  <a:cs typeface="+mn-lt"/>
                </a:rPr>
                <a:t>This is a placeholder text</a:t>
              </a:r>
            </a:p>
          </p:txBody>
        </p:sp>
        <p:sp>
          <p:nvSpPr>
            <p:cNvPr id="16405" name="WordArt 23"/>
            <p:cNvSpPr>
              <a:spLocks noChangeArrowheads="1" noChangeShapeType="1" noTextEdit="1"/>
            </p:cNvSpPr>
            <p:nvPr/>
          </p:nvSpPr>
          <p:spPr bwMode="auto">
            <a:xfrm rot="2667535">
              <a:off x="1004" y="0"/>
              <a:ext cx="1549" cy="874"/>
            </a:xfrm>
            <a:prstGeom prst="rect">
              <a:avLst/>
            </a:prstGeom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fromWordArt="1" spcFirstLastPara="1" wrap="none">
              <a:prstTxWarp prst="textArchUp">
                <a:avLst>
                  <a:gd fmla="val 11779108" name="adj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kern="10" lang="en-US" sz="1200">
                  <a:solidFill>
                    <a:srgbClr val="000000"/>
                  </a:solidFill>
                  <a:cs typeface="+mn-lt"/>
                </a:rPr>
                <a:t>This is a placeholder text</a:t>
              </a:r>
            </a:p>
          </p:txBody>
        </p:sp>
      </p:grpSp>
      <p:sp>
        <p:nvSpPr>
          <p:cNvPr id="16395" name="矩形 41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16396" name="文本框 7"/>
          <p:cNvSpPr txBox="1">
            <a:spLocks noChangeArrowheads="1"/>
          </p:cNvSpPr>
          <p:nvPr/>
        </p:nvSpPr>
        <p:spPr bwMode="auto">
          <a:xfrm>
            <a:off x="1938338" y="1946275"/>
            <a:ext cx="2032317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16397" name="文本框 7"/>
          <p:cNvSpPr txBox="1">
            <a:spLocks noChangeArrowheads="1"/>
          </p:cNvSpPr>
          <p:nvPr/>
        </p:nvSpPr>
        <p:spPr bwMode="auto">
          <a:xfrm>
            <a:off x="8429624" y="1946275"/>
            <a:ext cx="2032317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16398" name="文本框 7"/>
          <p:cNvSpPr txBox="1">
            <a:spLocks noChangeArrowheads="1"/>
          </p:cNvSpPr>
          <p:nvPr/>
        </p:nvSpPr>
        <p:spPr bwMode="auto">
          <a:xfrm>
            <a:off x="1938338" y="4872038"/>
            <a:ext cx="2032317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16399" name="文本框 7"/>
          <p:cNvSpPr txBox="1">
            <a:spLocks noChangeArrowheads="1"/>
          </p:cNvSpPr>
          <p:nvPr/>
        </p:nvSpPr>
        <p:spPr bwMode="auto">
          <a:xfrm>
            <a:off x="8429624" y="4872038"/>
            <a:ext cx="2032317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</p:spTree>
    <p:extLst>
      <p:ext uri="{BB962C8B-B14F-4D97-AF65-F5344CB8AC3E}">
        <p14:creationId val="261473322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410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17432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33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17435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6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34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5522913" y="1516063"/>
            <a:ext cx="1266825" cy="1266825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en-US" sz="28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pic>
        <p:nvPicPr>
          <p:cNvPr id="17412" name="TextBox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37188" y="1395413"/>
            <a:ext cx="13779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686175" y="3263900"/>
            <a:ext cx="1266825" cy="1266825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en-US" sz="16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7277100" y="3263900"/>
            <a:ext cx="1266825" cy="1266825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en-US" sz="16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5530850" y="3263900"/>
            <a:ext cx="1266825" cy="1266825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en-US" sz="16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2462213" y="5032375"/>
            <a:ext cx="1266825" cy="1265238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en-US" sz="16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7417" name="Rectangle 14"/>
          <p:cNvSpPr>
            <a:spLocks noChangeArrowheads="1"/>
          </p:cNvSpPr>
          <p:nvPr/>
        </p:nvSpPr>
        <p:spPr bwMode="auto">
          <a:xfrm>
            <a:off x="8767763" y="5032375"/>
            <a:ext cx="1265237" cy="1265238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en-US" sz="16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5530850" y="5032375"/>
            <a:ext cx="1266825" cy="1265238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en-US" sz="16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7419" name="Nedadbuet pil 24"/>
          <p:cNvSpPr/>
          <p:nvPr/>
        </p:nvSpPr>
        <p:spPr bwMode="auto">
          <a:xfrm>
            <a:off x="6889750" y="2081213"/>
            <a:ext cx="966788" cy="833437"/>
          </a:xfrm>
          <a:custGeom>
            <a:gdLst>
              <a:gd fmla="*/ 600358 w 1203728" name="T0"/>
              <a:gd fmla="*/ 668988 h 1038311" name="T1"/>
              <a:gd fmla="*/ 273472 w 1203728" name="T2"/>
              <a:gd fmla="*/ 341517 h 1038311" name="T3"/>
              <a:gd fmla="*/ 427568 w 1203728" name="T4"/>
              <a:gd fmla="*/ 341517 h 1038311" name="T5"/>
              <a:gd fmla="*/ 0 w 1203728" name="T6"/>
              <a:gd fmla="*/ 47105 h 1038311" name="T7"/>
              <a:gd fmla="*/ 194824 w 1203728" name="T8"/>
              <a:gd fmla="*/ 47106 h 1038311" name="T9"/>
              <a:gd fmla="*/ 622391 w 1203728" name="T10"/>
              <a:gd fmla="*/ 341518 h 1038311" name="T11"/>
              <a:gd fmla="*/ 776487 w 1203728" name="T12"/>
              <a:gd fmla="*/ 341517 h 1038311" name="T13"/>
              <a:gd fmla="*/ 600358 w 1203728" name="T14"/>
              <a:gd fmla="*/ 668988 h 1038311" name="T15"/>
              <a:gd fmla="*/ 97412 w 1203728" name="T16"/>
              <a:gd fmla="*/ 58883 h 1038311" name="T17"/>
              <a:gd fmla="*/ 92277 w 1203728" name="T18"/>
              <a:gd fmla="*/ 60402 h 1038311" name="T19"/>
              <a:gd fmla="*/ 94071 w 1203728" name="T20"/>
              <a:gd fmla="*/ 60402 h 1038311" name="T21"/>
              <a:gd fmla="*/ 97412 w 1203728" name="T22"/>
              <a:gd fmla="*/ 58883 h 1038311" name="T23"/>
              <a:gd fmla="*/ 97411 w 1203728" name="T24"/>
              <a:gd fmla="*/ 58882 h 1038311" name="T25"/>
              <a:gd fmla="*/ 194824 w 1203728" name="T26"/>
              <a:gd fmla="*/ 47106 h 1038311" name="T27"/>
              <a:gd fmla="*/ 622391 w 1203728" name="T28"/>
              <a:gd fmla="*/ 341518 h 1038311" name="T29"/>
              <a:gd fmla="*/ 776487 w 1203728" name="T30"/>
              <a:gd fmla="*/ 341517 h 1038311" name="T31"/>
              <a:gd fmla="*/ 600358 w 1203728" name="T32"/>
              <a:gd fmla="*/ 668988 h 1038311" name="T33"/>
              <a:gd fmla="*/ 273472 w 1203728" name="T34"/>
              <a:gd fmla="*/ 341517 h 1038311" name="T35"/>
              <a:gd fmla="*/ 427568 w 1203728" name="T36"/>
              <a:gd fmla="*/ 341517 h 1038311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1203728" name="T57"/>
              <a:gd fmla="*/ 0 h 1038311" name="T58"/>
              <a:gd fmla="*/ 1203728 w 1203728" name="T59"/>
              <a:gd fmla="*/ 1038311 h 1038311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extrusionOk="0" h="1038311" stroke="0" w="1203728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extrusionOk="0" h="1038311" stroke="0" w="1203728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extrusionOk="0" fill="none" h="1038311" w="1203728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7420" name="Nedadbuet pil 24"/>
          <p:cNvSpPr/>
          <p:nvPr/>
        </p:nvSpPr>
        <p:spPr bwMode="auto">
          <a:xfrm flipH="1">
            <a:off x="4411663" y="2081213"/>
            <a:ext cx="966787" cy="833437"/>
          </a:xfrm>
          <a:custGeom>
            <a:gdLst>
              <a:gd fmla="*/ 600357 w 1203728" name="T0"/>
              <a:gd fmla="*/ 668988 h 1038311" name="T1"/>
              <a:gd fmla="*/ 273471 w 1203728" name="T2"/>
              <a:gd fmla="*/ 341517 h 1038311" name="T3"/>
              <a:gd fmla="*/ 427567 w 1203728" name="T4"/>
              <a:gd fmla="*/ 341517 h 1038311" name="T5"/>
              <a:gd fmla="*/ 0 w 1203728" name="T6"/>
              <a:gd fmla="*/ 47105 h 1038311" name="T7"/>
              <a:gd fmla="*/ 194823 w 1203728" name="T8"/>
              <a:gd fmla="*/ 47106 h 1038311" name="T9"/>
              <a:gd fmla="*/ 622390 w 1203728" name="T10"/>
              <a:gd fmla="*/ 341518 h 1038311" name="T11"/>
              <a:gd fmla="*/ 776485 w 1203728" name="T12"/>
              <a:gd fmla="*/ 341517 h 1038311" name="T13"/>
              <a:gd fmla="*/ 600357 w 1203728" name="T14"/>
              <a:gd fmla="*/ 668988 h 1038311" name="T15"/>
              <a:gd fmla="*/ 97412 w 1203728" name="T16"/>
              <a:gd fmla="*/ 58883 h 1038311" name="T17"/>
              <a:gd fmla="*/ 92277 w 1203728" name="T18"/>
              <a:gd fmla="*/ 60402 h 1038311" name="T19"/>
              <a:gd fmla="*/ 94071 w 1203728" name="T20"/>
              <a:gd fmla="*/ 60402 h 1038311" name="T21"/>
              <a:gd fmla="*/ 97412 w 1203728" name="T22"/>
              <a:gd fmla="*/ 58883 h 1038311" name="T23"/>
              <a:gd fmla="*/ 97411 w 1203728" name="T24"/>
              <a:gd fmla="*/ 58882 h 1038311" name="T25"/>
              <a:gd fmla="*/ 194823 w 1203728" name="T26"/>
              <a:gd fmla="*/ 47106 h 1038311" name="T27"/>
              <a:gd fmla="*/ 622390 w 1203728" name="T28"/>
              <a:gd fmla="*/ 341518 h 1038311" name="T29"/>
              <a:gd fmla="*/ 776485 w 1203728" name="T30"/>
              <a:gd fmla="*/ 341517 h 1038311" name="T31"/>
              <a:gd fmla="*/ 600357 w 1203728" name="T32"/>
              <a:gd fmla="*/ 668988 h 1038311" name="T33"/>
              <a:gd fmla="*/ 273471 w 1203728" name="T34"/>
              <a:gd fmla="*/ 341517 h 1038311" name="T35"/>
              <a:gd fmla="*/ 427567 w 1203728" name="T36"/>
              <a:gd fmla="*/ 341517 h 1038311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1203728" name="T57"/>
              <a:gd fmla="*/ 0 h 1038311" name="T58"/>
              <a:gd fmla="*/ 1203728 w 1203728" name="T59"/>
              <a:gd fmla="*/ 1038311 h 1038311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extrusionOk="0" h="1038311" stroke="0" w="1203728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extrusionOk="0" h="1038311" stroke="0" w="1203728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extrusionOk="0" fill="none" h="1038311" w="1203728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7421" name="Nedadbuet pil 24"/>
          <p:cNvSpPr/>
          <p:nvPr/>
        </p:nvSpPr>
        <p:spPr bwMode="auto">
          <a:xfrm>
            <a:off x="8583613" y="3917950"/>
            <a:ext cx="966787" cy="833438"/>
          </a:xfrm>
          <a:custGeom>
            <a:gdLst>
              <a:gd fmla="*/ 600357 w 1203728" name="T0"/>
              <a:gd fmla="*/ 668989 h 1038311" name="T1"/>
              <a:gd fmla="*/ 273471 w 1203728" name="T2"/>
              <a:gd fmla="*/ 341518 h 1038311" name="T3"/>
              <a:gd fmla="*/ 427567 w 1203728" name="T4"/>
              <a:gd fmla="*/ 341518 h 1038311" name="T5"/>
              <a:gd fmla="*/ 0 w 1203728" name="T6"/>
              <a:gd fmla="*/ 47105 h 1038311" name="T7"/>
              <a:gd fmla="*/ 194823 w 1203728" name="T8"/>
              <a:gd fmla="*/ 47106 h 1038311" name="T9"/>
              <a:gd fmla="*/ 622390 w 1203728" name="T10"/>
              <a:gd fmla="*/ 341518 h 1038311" name="T11"/>
              <a:gd fmla="*/ 776485 w 1203728" name="T12"/>
              <a:gd fmla="*/ 341518 h 1038311" name="T13"/>
              <a:gd fmla="*/ 600357 w 1203728" name="T14"/>
              <a:gd fmla="*/ 668989 h 1038311" name="T15"/>
              <a:gd fmla="*/ 97412 w 1203728" name="T16"/>
              <a:gd fmla="*/ 58883 h 1038311" name="T17"/>
              <a:gd fmla="*/ 92277 w 1203728" name="T18"/>
              <a:gd fmla="*/ 60402 h 1038311" name="T19"/>
              <a:gd fmla="*/ 94071 w 1203728" name="T20"/>
              <a:gd fmla="*/ 60402 h 1038311" name="T21"/>
              <a:gd fmla="*/ 97412 w 1203728" name="T22"/>
              <a:gd fmla="*/ 58883 h 1038311" name="T23"/>
              <a:gd fmla="*/ 97411 w 1203728" name="T24"/>
              <a:gd fmla="*/ 58882 h 1038311" name="T25"/>
              <a:gd fmla="*/ 194823 w 1203728" name="T26"/>
              <a:gd fmla="*/ 47106 h 1038311" name="T27"/>
              <a:gd fmla="*/ 622390 w 1203728" name="T28"/>
              <a:gd fmla="*/ 341518 h 1038311" name="T29"/>
              <a:gd fmla="*/ 776485 w 1203728" name="T30"/>
              <a:gd fmla="*/ 341518 h 1038311" name="T31"/>
              <a:gd fmla="*/ 600357 w 1203728" name="T32"/>
              <a:gd fmla="*/ 668989 h 1038311" name="T33"/>
              <a:gd fmla="*/ 273471 w 1203728" name="T34"/>
              <a:gd fmla="*/ 341518 h 1038311" name="T35"/>
              <a:gd fmla="*/ 427567 w 1203728" name="T36"/>
              <a:gd fmla="*/ 341518 h 1038311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1203728" name="T57"/>
              <a:gd fmla="*/ 0 h 1038311" name="T58"/>
              <a:gd fmla="*/ 1203728 w 1203728" name="T59"/>
              <a:gd fmla="*/ 1038311 h 1038311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extrusionOk="0" h="1038311" stroke="0" w="1203728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extrusionOk="0" h="1038311" stroke="0" w="1203728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extrusionOk="0" fill="none" h="1038311" w="1203728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7422" name="Nedadbuet pil 24"/>
          <p:cNvSpPr/>
          <p:nvPr/>
        </p:nvSpPr>
        <p:spPr bwMode="auto">
          <a:xfrm flipH="1">
            <a:off x="2643188" y="3917950"/>
            <a:ext cx="966787" cy="833438"/>
          </a:xfrm>
          <a:custGeom>
            <a:gdLst>
              <a:gd fmla="*/ 600357 w 1203728" name="T0"/>
              <a:gd fmla="*/ 668989 h 1038311" name="T1"/>
              <a:gd fmla="*/ 273471 w 1203728" name="T2"/>
              <a:gd fmla="*/ 341518 h 1038311" name="T3"/>
              <a:gd fmla="*/ 427567 w 1203728" name="T4"/>
              <a:gd fmla="*/ 341518 h 1038311" name="T5"/>
              <a:gd fmla="*/ 0 w 1203728" name="T6"/>
              <a:gd fmla="*/ 47105 h 1038311" name="T7"/>
              <a:gd fmla="*/ 194823 w 1203728" name="T8"/>
              <a:gd fmla="*/ 47106 h 1038311" name="T9"/>
              <a:gd fmla="*/ 622390 w 1203728" name="T10"/>
              <a:gd fmla="*/ 341518 h 1038311" name="T11"/>
              <a:gd fmla="*/ 776485 w 1203728" name="T12"/>
              <a:gd fmla="*/ 341518 h 1038311" name="T13"/>
              <a:gd fmla="*/ 600357 w 1203728" name="T14"/>
              <a:gd fmla="*/ 668989 h 1038311" name="T15"/>
              <a:gd fmla="*/ 97412 w 1203728" name="T16"/>
              <a:gd fmla="*/ 58883 h 1038311" name="T17"/>
              <a:gd fmla="*/ 92277 w 1203728" name="T18"/>
              <a:gd fmla="*/ 60402 h 1038311" name="T19"/>
              <a:gd fmla="*/ 94071 w 1203728" name="T20"/>
              <a:gd fmla="*/ 60402 h 1038311" name="T21"/>
              <a:gd fmla="*/ 97412 w 1203728" name="T22"/>
              <a:gd fmla="*/ 58883 h 1038311" name="T23"/>
              <a:gd fmla="*/ 97411 w 1203728" name="T24"/>
              <a:gd fmla="*/ 58882 h 1038311" name="T25"/>
              <a:gd fmla="*/ 194823 w 1203728" name="T26"/>
              <a:gd fmla="*/ 47106 h 1038311" name="T27"/>
              <a:gd fmla="*/ 622390 w 1203728" name="T28"/>
              <a:gd fmla="*/ 341518 h 1038311" name="T29"/>
              <a:gd fmla="*/ 776485 w 1203728" name="T30"/>
              <a:gd fmla="*/ 341518 h 1038311" name="T31"/>
              <a:gd fmla="*/ 600357 w 1203728" name="T32"/>
              <a:gd fmla="*/ 668989 h 1038311" name="T33"/>
              <a:gd fmla="*/ 273471 w 1203728" name="T34"/>
              <a:gd fmla="*/ 341518 h 1038311" name="T35"/>
              <a:gd fmla="*/ 427567 w 1203728" name="T36"/>
              <a:gd fmla="*/ 341518 h 1038311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1203728" name="T57"/>
              <a:gd fmla="*/ 0 h 1038311" name="T58"/>
              <a:gd fmla="*/ 1203728 w 1203728" name="T59"/>
              <a:gd fmla="*/ 1038311 h 1038311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extrusionOk="0" h="1038311" stroke="0" w="1203728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extrusionOk="0" h="1038311" stroke="0" w="1203728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extrusionOk="0" fill="none" h="1038311" w="1203728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3694113" y="3313113"/>
            <a:ext cx="1285875" cy="20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Strength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17424" name="TextBox 27"/>
          <p:cNvSpPr txBox="1">
            <a:spLocks noChangeArrowheads="1"/>
          </p:cNvSpPr>
          <p:nvPr/>
        </p:nvSpPr>
        <p:spPr bwMode="auto">
          <a:xfrm>
            <a:off x="5522913" y="3313113"/>
            <a:ext cx="1285875" cy="20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Strength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17425" name="TextBox 28"/>
          <p:cNvSpPr txBox="1">
            <a:spLocks noChangeArrowheads="1"/>
          </p:cNvSpPr>
          <p:nvPr/>
        </p:nvSpPr>
        <p:spPr bwMode="auto">
          <a:xfrm>
            <a:off x="7267574" y="3313113"/>
            <a:ext cx="1285875" cy="20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Strength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17426" name="TextBox 29"/>
          <p:cNvSpPr txBox="1">
            <a:spLocks noChangeArrowheads="1"/>
          </p:cNvSpPr>
          <p:nvPr/>
        </p:nvSpPr>
        <p:spPr bwMode="auto">
          <a:xfrm>
            <a:off x="2447925" y="5065713"/>
            <a:ext cx="1284288" cy="20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Strength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17427" name="TextBox 30"/>
          <p:cNvSpPr txBox="1">
            <a:spLocks noChangeArrowheads="1"/>
          </p:cNvSpPr>
          <p:nvPr/>
        </p:nvSpPr>
        <p:spPr bwMode="auto">
          <a:xfrm>
            <a:off x="5514975" y="5065713"/>
            <a:ext cx="1285875" cy="20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Strength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17428" name="TextBox 31"/>
          <p:cNvSpPr txBox="1">
            <a:spLocks noChangeArrowheads="1"/>
          </p:cNvSpPr>
          <p:nvPr/>
        </p:nvSpPr>
        <p:spPr bwMode="auto">
          <a:xfrm>
            <a:off x="8759824" y="5065713"/>
            <a:ext cx="1284288" cy="20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Strength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17429" name="Down Arrow 32"/>
          <p:cNvSpPr>
            <a:spLocks noChangeArrowheads="1"/>
          </p:cNvSpPr>
          <p:nvPr/>
        </p:nvSpPr>
        <p:spPr bwMode="auto">
          <a:xfrm>
            <a:off x="6005513" y="2820988"/>
            <a:ext cx="306387" cy="30638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noProof="1" sz="16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7430" name="Down Arrow 33"/>
          <p:cNvSpPr>
            <a:spLocks noChangeArrowheads="1"/>
          </p:cNvSpPr>
          <p:nvPr/>
        </p:nvSpPr>
        <p:spPr bwMode="auto">
          <a:xfrm>
            <a:off x="6005513" y="4587875"/>
            <a:ext cx="306387" cy="30638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noProof="1" sz="16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7431" name="矩形 29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250215916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图片 1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1075" y="2782888"/>
            <a:ext cx="4560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3"/>
          <p:cNvGrpSpPr>
            <a:grpSpLocks noChangeAspect="1"/>
          </p:cNvGrpSpPr>
          <p:nvPr/>
        </p:nvGrpSpPr>
        <p:grpSpPr>
          <a:xfrm>
            <a:off x="666750" y="2141538"/>
            <a:ext cx="5181600" cy="2690812"/>
            <a:chExt cx="5130840" cy="4716077"/>
          </a:xfrm>
        </p:grpSpPr>
        <p:pic>
          <p:nvPicPr>
            <p:cNvPr id="18446" name="图片 1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6203524">
              <a:off x="2152825" y="1738062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图片 1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-4568765">
              <a:off x="-1568915" y="1568915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6" name="矩形 3"/>
          <p:cNvSpPr>
            <a:spLocks noChangeArrowheads="1"/>
          </p:cNvSpPr>
          <p:nvPr/>
        </p:nvSpPr>
        <p:spPr bwMode="auto">
          <a:xfrm>
            <a:off x="1295400" y="2751138"/>
            <a:ext cx="3822700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目录  CONTENTS</a:t>
            </a:r>
          </a:p>
        </p:txBody>
      </p:sp>
      <p:grpSp>
        <p:nvGrpSpPr>
          <p:cNvPr id="18437" name="Group 7"/>
          <p:cNvGrpSpPr/>
          <p:nvPr/>
        </p:nvGrpSpPr>
        <p:grpSpPr>
          <a:xfrm>
            <a:off x="6313488" y="1103313"/>
            <a:ext cx="1139825" cy="4651375"/>
            <a:chExt cx="1140143" cy="4651874"/>
          </a:xfrm>
        </p:grpSpPr>
        <p:sp>
          <p:nvSpPr>
            <p:cNvPr id="18442" name="平行四边形 43"/>
            <p:cNvSpPr>
              <a:spLocks noChangeArrowheads="1"/>
            </p:cNvSpPr>
            <p:nvPr/>
          </p:nvSpPr>
          <p:spPr bwMode="auto">
            <a:xfrm>
              <a:off x="0" y="0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7F7F7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01</a:t>
              </a:r>
            </a:p>
          </p:txBody>
        </p:sp>
        <p:sp>
          <p:nvSpPr>
            <p:cNvPr id="18443" name="平行四边形 44"/>
            <p:cNvSpPr>
              <a:spLocks noChangeArrowheads="1"/>
            </p:cNvSpPr>
            <p:nvPr/>
          </p:nvSpPr>
          <p:spPr bwMode="auto">
            <a:xfrm>
              <a:off x="0" y="1265373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7F7F7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02</a:t>
              </a:r>
            </a:p>
          </p:txBody>
        </p:sp>
        <p:sp>
          <p:nvSpPr>
            <p:cNvPr id="18444" name="平行四边形 45"/>
            <p:cNvSpPr>
              <a:spLocks noChangeArrowheads="1"/>
            </p:cNvSpPr>
            <p:nvPr/>
          </p:nvSpPr>
          <p:spPr bwMode="auto">
            <a:xfrm>
              <a:off x="0" y="2529158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03</a:t>
              </a:r>
            </a:p>
          </p:txBody>
        </p:sp>
        <p:sp>
          <p:nvSpPr>
            <p:cNvPr id="18445" name="平行四边形 46"/>
            <p:cNvSpPr>
              <a:spLocks noChangeArrowheads="1"/>
            </p:cNvSpPr>
            <p:nvPr/>
          </p:nvSpPr>
          <p:spPr bwMode="auto">
            <a:xfrm>
              <a:off x="0" y="3794532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7F7F7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04</a:t>
              </a:r>
            </a:p>
          </p:txBody>
        </p:sp>
      </p:grpSp>
      <p:sp>
        <p:nvSpPr>
          <p:cNvPr id="18438" name="文本框 48"/>
          <p:cNvSpPr txBox="1">
            <a:spLocks noChangeArrowheads="1"/>
          </p:cNvSpPr>
          <p:nvPr/>
        </p:nvSpPr>
        <p:spPr bwMode="auto">
          <a:xfrm>
            <a:off x="7453314" y="1270000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7E7E7E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18439" name="文本框 49"/>
          <p:cNvSpPr txBox="1">
            <a:spLocks noChangeArrowheads="1"/>
          </p:cNvSpPr>
          <p:nvPr/>
        </p:nvSpPr>
        <p:spPr bwMode="auto">
          <a:xfrm>
            <a:off x="7453314" y="2535238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7E7E7E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18440" name="文本框 50"/>
          <p:cNvSpPr txBox="1">
            <a:spLocks noChangeArrowheads="1"/>
          </p:cNvSpPr>
          <p:nvPr/>
        </p:nvSpPr>
        <p:spPr bwMode="auto">
          <a:xfrm>
            <a:off x="7453314" y="3800475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18441" name="文本框 51"/>
          <p:cNvSpPr txBox="1">
            <a:spLocks noChangeArrowheads="1"/>
          </p:cNvSpPr>
          <p:nvPr/>
        </p:nvSpPr>
        <p:spPr bwMode="auto">
          <a:xfrm>
            <a:off x="7453314" y="5064125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7E7E7E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294216803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8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19484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85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19487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8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86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pic>
        <p:nvPicPr>
          <p:cNvPr id="19459" name="Picture 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98813" y="6046788"/>
            <a:ext cx="55022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Oval 14"/>
          <p:cNvSpPr>
            <a:spLocks noChangeArrowheads="1"/>
          </p:cNvSpPr>
          <p:nvPr/>
        </p:nvSpPr>
        <p:spPr bwMode="auto">
          <a:xfrm>
            <a:off x="3881438" y="1814513"/>
            <a:ext cx="4475162" cy="4476750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en-US" sz="28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9461" name="Oval 15"/>
          <p:cNvSpPr>
            <a:spLocks noChangeArrowheads="1"/>
          </p:cNvSpPr>
          <p:nvPr/>
        </p:nvSpPr>
        <p:spPr bwMode="auto">
          <a:xfrm>
            <a:off x="4224338" y="2490788"/>
            <a:ext cx="3787775" cy="3786187"/>
          </a:xfrm>
          <a:prstGeom prst="ellipse">
            <a:avLst/>
          </a:prstGeom>
          <a:solidFill>
            <a:schemeClr val="bg1">
              <a:alpha val="5294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en-US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9462" name="Oval 16"/>
          <p:cNvSpPr>
            <a:spLocks noChangeArrowheads="1"/>
          </p:cNvSpPr>
          <p:nvPr/>
        </p:nvSpPr>
        <p:spPr bwMode="auto">
          <a:xfrm>
            <a:off x="4568825" y="3176588"/>
            <a:ext cx="3097213" cy="3097212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en-US" sz="28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9463" name="Oval 17"/>
          <p:cNvSpPr>
            <a:spLocks noChangeArrowheads="1"/>
          </p:cNvSpPr>
          <p:nvPr/>
        </p:nvSpPr>
        <p:spPr bwMode="auto">
          <a:xfrm>
            <a:off x="4911725" y="3865563"/>
            <a:ext cx="2409825" cy="2408237"/>
          </a:xfrm>
          <a:prstGeom prst="ellipse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en-US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19464" name="Oval 18"/>
          <p:cNvSpPr>
            <a:spLocks noChangeArrowheads="1"/>
          </p:cNvSpPr>
          <p:nvPr/>
        </p:nvSpPr>
        <p:spPr bwMode="auto">
          <a:xfrm>
            <a:off x="5254625" y="4543425"/>
            <a:ext cx="1722438" cy="1722438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en-US" sz="28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grpSp>
        <p:nvGrpSpPr>
          <p:cNvPr id="19465" name="Group 14"/>
          <p:cNvGrpSpPr/>
          <p:nvPr/>
        </p:nvGrpSpPr>
        <p:grpSpPr>
          <a:xfrm>
            <a:off x="5451475" y="2016125"/>
            <a:ext cx="1350963" cy="3619500"/>
            <a:chExt cx="807" cy="2165"/>
          </a:xfrm>
        </p:grpSpPr>
        <p:sp>
          <p:nvSpPr>
            <p:cNvPr id="19479" name="Text Box 19"/>
            <p:cNvSpPr txBox="1">
              <a:spLocks noChangeArrowheads="1"/>
            </p:cNvSpPr>
            <p:nvPr/>
          </p:nvSpPr>
          <p:spPr bwMode="auto">
            <a:xfrm>
              <a:off x="91" y="0"/>
              <a:ext cx="61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801688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801688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801688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801688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801688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801688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801688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801688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Business</a:t>
              </a:r>
              <a:b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</a:br>
              <a: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Transformation </a:t>
              </a:r>
            </a:p>
          </p:txBody>
        </p:sp>
        <p:sp>
          <p:nvSpPr>
            <p:cNvPr id="19480" name="Text Box 19"/>
            <p:cNvSpPr txBox="1">
              <a:spLocks noChangeArrowheads="1"/>
            </p:cNvSpPr>
            <p:nvPr/>
          </p:nvSpPr>
          <p:spPr bwMode="auto">
            <a:xfrm>
              <a:off x="103" y="407"/>
              <a:ext cx="5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801688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801688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801688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801688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801688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801688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801688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801688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Change</a:t>
              </a:r>
              <a:b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</a:br>
              <a: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Management </a:t>
              </a:r>
            </a:p>
          </p:txBody>
        </p:sp>
        <p:sp>
          <p:nvSpPr>
            <p:cNvPr id="19481" name="Text Box 19"/>
            <p:cNvSpPr txBox="1">
              <a:spLocks noChangeArrowheads="1"/>
            </p:cNvSpPr>
            <p:nvPr/>
          </p:nvSpPr>
          <p:spPr bwMode="auto">
            <a:xfrm>
              <a:off x="61" y="817"/>
              <a:ext cx="67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801688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801688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801688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801688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801688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801688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801688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801688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Organization</a:t>
              </a:r>
              <a:b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</a:br>
              <a: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Development </a:t>
              </a:r>
            </a:p>
          </p:txBody>
        </p:sp>
        <p:sp>
          <p:nvSpPr>
            <p:cNvPr id="19482" name="Text Box 19"/>
            <p:cNvSpPr txBox="1">
              <a:spLocks noChangeArrowheads="1"/>
            </p:cNvSpPr>
            <p:nvPr/>
          </p:nvSpPr>
          <p:spPr bwMode="auto">
            <a:xfrm>
              <a:off x="0" y="1270"/>
              <a:ext cx="7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801688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801688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801688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801688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801688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801688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801688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801688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Business Process</a:t>
              </a:r>
              <a:b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</a:br>
              <a: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Development</a:t>
              </a:r>
            </a:p>
          </p:txBody>
        </p:sp>
        <p:sp>
          <p:nvSpPr>
            <p:cNvPr id="19483" name="Text Box 19"/>
            <p:cNvSpPr txBox="1">
              <a:spLocks noChangeArrowheads="1"/>
            </p:cNvSpPr>
            <p:nvPr/>
          </p:nvSpPr>
          <p:spPr bwMode="auto">
            <a:xfrm>
              <a:off x="14" y="1889"/>
              <a:ext cx="79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801688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801688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801688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801688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801688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801688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801688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801688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Customer</a:t>
              </a:r>
              <a:b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</a:br>
              <a: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Relationship</a:t>
              </a:r>
              <a:b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</a:br>
              <a:r>
                <a:rPr altLang="zh-CN" b="1" lang="en-US" sz="1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Management </a:t>
              </a:r>
            </a:p>
          </p:txBody>
        </p:sp>
      </p:grpSp>
      <p:grpSp>
        <p:nvGrpSpPr>
          <p:cNvPr id="19466" name="Group 20"/>
          <p:cNvGrpSpPr/>
          <p:nvPr/>
        </p:nvGrpSpPr>
        <p:grpSpPr>
          <a:xfrm>
            <a:off x="5430838" y="4702175"/>
            <a:ext cx="1409700" cy="1350963"/>
            <a:chExt cx="843" cy="808"/>
          </a:xfrm>
        </p:grpSpPr>
        <p:sp>
          <p:nvSpPr>
            <p:cNvPr id="19476" name="AutoShape 25"/>
            <p:cNvSpPr/>
            <p:nvPr/>
          </p:nvSpPr>
          <p:spPr bwMode="auto">
            <a:xfrm rot="2829383">
              <a:off x="141" y="86"/>
              <a:ext cx="702" cy="702"/>
            </a:xfrm>
            <a:custGeom>
              <a:gdLst>
                <a:gd fmla="*/ 21 w 21600" name="T0"/>
                <a:gd fmla="*/ 14 h 21600" name="T1"/>
                <a:gd fmla="*/ 21 w 21600" name="T2"/>
                <a:gd fmla="*/ 11 h 21600" name="T3"/>
                <a:gd fmla="*/ 18 w 21600" name="T4"/>
                <a:gd fmla="*/ 5 h 21600" name="T5"/>
                <a:gd fmla="*/ 20 w 21600" name="T6"/>
                <a:gd fmla="*/ 4 h 21600" name="T7"/>
                <a:gd fmla="*/ 23 w 21600" name="T8"/>
                <a:gd fmla="*/ 11 h 21600" name="T9"/>
                <a:gd fmla="*/ 22 w 21600" name="T10"/>
                <a:gd fmla="*/ 14 h 21600" name="T11"/>
                <a:gd fmla="*/ 25 w 21600" name="T12"/>
                <a:gd fmla="*/ 15 h 21600" name="T13"/>
                <a:gd fmla="*/ 21 w 21600" name="T14"/>
                <a:gd fmla="*/ 18 h 21600" name="T15"/>
                <a:gd fmla="*/ 18 w 21600" name="T16"/>
                <a:gd fmla="*/ 13 h 21600" name="T17"/>
                <a:gd fmla="*/ 21 w 21600" name="T18"/>
                <a:gd fmla="*/ 14 h 2160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3169 w 21600" name="T30"/>
                <a:gd fmla="*/ 3169 h 21600" name="T31"/>
                <a:gd fmla="*/ 18431 w 21600" name="T32"/>
                <a:gd fmla="*/ 18431 h 2160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1600" w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9477" name="AutoShape 26"/>
            <p:cNvSpPr/>
            <p:nvPr/>
          </p:nvSpPr>
          <p:spPr bwMode="auto">
            <a:xfrm flipH="1" flipV="1" rot="-414137">
              <a:off x="0" y="106"/>
              <a:ext cx="702" cy="702"/>
            </a:xfrm>
            <a:custGeom>
              <a:gdLst>
                <a:gd fmla="*/ 21 w 21600" name="T0"/>
                <a:gd fmla="*/ 14 h 21600" name="T1"/>
                <a:gd fmla="*/ 21 w 21600" name="T2"/>
                <a:gd fmla="*/ 11 h 21600" name="T3"/>
                <a:gd fmla="*/ 18 w 21600" name="T4"/>
                <a:gd fmla="*/ 5 h 21600" name="T5"/>
                <a:gd fmla="*/ 20 w 21600" name="T6"/>
                <a:gd fmla="*/ 4 h 21600" name="T7"/>
                <a:gd fmla="*/ 23 w 21600" name="T8"/>
                <a:gd fmla="*/ 11 h 21600" name="T9"/>
                <a:gd fmla="*/ 22 w 21600" name="T10"/>
                <a:gd fmla="*/ 14 h 21600" name="T11"/>
                <a:gd fmla="*/ 25 w 21600" name="T12"/>
                <a:gd fmla="*/ 15 h 21600" name="T13"/>
                <a:gd fmla="*/ 21 w 21600" name="T14"/>
                <a:gd fmla="*/ 18 h 21600" name="T15"/>
                <a:gd fmla="*/ 18 w 21600" name="T16"/>
                <a:gd fmla="*/ 13 h 21600" name="T17"/>
                <a:gd fmla="*/ 21 w 21600" name="T18"/>
                <a:gd fmla="*/ 14 h 2160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3169 w 21600" name="T30"/>
                <a:gd fmla="*/ 3169 h 21600" name="T31"/>
                <a:gd fmla="*/ 18431 w 21600" name="T32"/>
                <a:gd fmla="*/ 18431 h 2160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1600" w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9478" name="AutoShape 27"/>
            <p:cNvSpPr/>
            <p:nvPr/>
          </p:nvSpPr>
          <p:spPr bwMode="auto">
            <a:xfrm flipH="1" flipV="1" rot="5932106">
              <a:off x="50" y="-1"/>
              <a:ext cx="702" cy="703"/>
            </a:xfrm>
            <a:custGeom>
              <a:gdLst>
                <a:gd fmla="*/ 21 w 21600" name="T0"/>
                <a:gd fmla="*/ 14 h 21600" name="T1"/>
                <a:gd fmla="*/ 21 w 21600" name="T2"/>
                <a:gd fmla="*/ 11 h 21600" name="T3"/>
                <a:gd fmla="*/ 18 w 21600" name="T4"/>
                <a:gd fmla="*/ 5 h 21600" name="T5"/>
                <a:gd fmla="*/ 20 w 21600" name="T6"/>
                <a:gd fmla="*/ 4 h 21600" name="T7"/>
                <a:gd fmla="*/ 23 w 21600" name="T8"/>
                <a:gd fmla="*/ 11 h 21600" name="T9"/>
                <a:gd fmla="*/ 22 w 21600" name="T10"/>
                <a:gd fmla="*/ 14 h 21600" name="T11"/>
                <a:gd fmla="*/ 25 w 21600" name="T12"/>
                <a:gd fmla="*/ 15 h 21600" name="T13"/>
                <a:gd fmla="*/ 21 w 21600" name="T14"/>
                <a:gd fmla="*/ 18 h 21600" name="T15"/>
                <a:gd fmla="*/ 18 w 21600" name="T16"/>
                <a:gd fmla="*/ 13 h 21600" name="T17"/>
                <a:gd fmla="*/ 21 w 21600" name="T18"/>
                <a:gd fmla="*/ 14 h 2160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3169 w 21600" name="T30"/>
                <a:gd fmla="*/ 3165 h 21600" name="T31"/>
                <a:gd fmla="*/ 18431 w 21600" name="T32"/>
                <a:gd fmla="*/ 18435 h 2160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1600" w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8455024" y="3048000"/>
            <a:ext cx="212883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801688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801688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801688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801688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801688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801688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801688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801688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801688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4000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All phrases can be replaced with your own text.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1608138" y="3768725"/>
            <a:ext cx="23272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801688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801688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801688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801688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801688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801688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801688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801688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801688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4000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All phrases can be replaced with your </a:t>
            </a:r>
            <a:b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</a:b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own text.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064499" y="4664075"/>
            <a:ext cx="251936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801688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801688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801688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801688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801688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801688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801688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801688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801688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4000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All phrases can be replaced with </a:t>
            </a:r>
            <a:b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</a:b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your own text.</a:t>
            </a:r>
          </a:p>
        </p:txBody>
      </p:sp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1627188" y="2274888"/>
            <a:ext cx="244951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801688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801688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801688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801688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801688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801688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801688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801688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801688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4000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All phrases can be replaced with your </a:t>
            </a:r>
            <a:b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</a:br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own text.</a:t>
            </a:r>
          </a:p>
        </p:txBody>
      </p:sp>
      <p:sp>
        <p:nvSpPr>
          <p:cNvPr id="19471" name="Line 17"/>
          <p:cNvSpPr>
            <a:spLocks noChangeShapeType="1"/>
          </p:cNvSpPr>
          <p:nvPr/>
        </p:nvSpPr>
        <p:spPr bwMode="auto">
          <a:xfrm rot="10800000">
            <a:off x="1666875" y="2146300"/>
            <a:ext cx="370522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-122" pitchFamily="50" typeface="造字工房悦黑体验版常规体"/>
              <a:ea charset="-122" panose="02010600030101010101" pitchFamily="2" typeface="宋体"/>
            </a:endParaRPr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 rot="10800000">
            <a:off x="6865938" y="2932113"/>
            <a:ext cx="370205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rot="10800000">
            <a:off x="1666875" y="3638550"/>
            <a:ext cx="370522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9474" name="Line 17"/>
          <p:cNvSpPr>
            <a:spLocks noChangeShapeType="1"/>
          </p:cNvSpPr>
          <p:nvPr/>
        </p:nvSpPr>
        <p:spPr bwMode="auto">
          <a:xfrm rot="10800000">
            <a:off x="6865938" y="4541838"/>
            <a:ext cx="370205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9475" name="矩形 36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46395325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2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20505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06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20508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9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07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20483" name="空心弧 2"/>
          <p:cNvSpPr/>
          <p:nvPr/>
        </p:nvSpPr>
        <p:spPr bwMode="auto">
          <a:xfrm>
            <a:off x="4457700" y="2459038"/>
            <a:ext cx="3276600" cy="3278187"/>
          </a:xfrm>
          <a:custGeom>
            <a:gdLst>
              <a:gd fmla="*/ 0 w 3276600" name="T0"/>
              <a:gd fmla="*/ 1639094 h 3278187" name="T1"/>
              <a:gd fmla="*/ 1638300 w 3276600" name="T2"/>
              <a:gd fmla="*/ 0 h 3278187" name="T3"/>
              <a:gd fmla="*/ 1638300 w 3276600" name="T4"/>
              <a:gd fmla="*/ 152100 h 3278187" name="T5"/>
              <a:gd fmla="*/ 152100 w 3276600" name="T6"/>
              <a:gd fmla="*/ 1639094 h 3278187" name="T7"/>
              <a:gd fmla="*/ 0 w 3276600" name="T8"/>
              <a:gd fmla="*/ 1639094 h 327818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276600" name="T15"/>
              <a:gd fmla="*/ 0 h 3278187" name="T16"/>
              <a:gd fmla="*/ 3276600 w 3276600" name="T17"/>
              <a:gd fmla="*/ 3278187 h 327818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278187" w="3276600">
                <a:moveTo>
                  <a:pt x="0" y="1639094"/>
                </a:moveTo>
                <a:cubicBezTo>
                  <a:pt x="0" y="733847"/>
                  <a:pt x="733492" y="0"/>
                  <a:pt x="1638300" y="0"/>
                </a:cubicBezTo>
                <a:lnTo>
                  <a:pt x="1638300" y="152100"/>
                </a:lnTo>
                <a:cubicBezTo>
                  <a:pt x="817494" y="152100"/>
                  <a:pt x="152100" y="817850"/>
                  <a:pt x="152100" y="1639094"/>
                </a:cubicBezTo>
                <a:lnTo>
                  <a:pt x="0" y="1639094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0484" name="空心弧 22"/>
          <p:cNvSpPr/>
          <p:nvPr/>
        </p:nvSpPr>
        <p:spPr bwMode="auto">
          <a:xfrm>
            <a:off x="4457700" y="2459038"/>
            <a:ext cx="3276600" cy="3278187"/>
          </a:xfrm>
          <a:custGeom>
            <a:gdLst>
              <a:gd fmla="*/ 1638300 w 3276600" name="T0"/>
              <a:gd fmla="*/ 3278187 h 3278187" name="T1"/>
              <a:gd fmla="*/ 0 w 3276600" name="T2"/>
              <a:gd fmla="*/ 1639093 h 3278187" name="T3"/>
              <a:gd fmla="*/ 152100 w 3276600" name="T4"/>
              <a:gd fmla="*/ 1639094 h 3278187" name="T5"/>
              <a:gd fmla="*/ 1638300 w 3276600" name="T6"/>
              <a:gd fmla="*/ 3126088 h 3278187" name="T7"/>
              <a:gd fmla="*/ 1638300 w 3276600" name="T8"/>
              <a:gd fmla="*/ 3278187 h 327818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276600" name="T15"/>
              <a:gd fmla="*/ 0 h 3278187" name="T16"/>
              <a:gd fmla="*/ 3276600 w 3276600" name="T17"/>
              <a:gd fmla="*/ 3278187 h 327818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278187" w="3276600">
                <a:moveTo>
                  <a:pt x="1638300" y="3278187"/>
                </a:moveTo>
                <a:cubicBezTo>
                  <a:pt x="733492" y="3278187"/>
                  <a:pt x="0" y="2544340"/>
                  <a:pt x="0" y="1639093"/>
                </a:cubicBezTo>
                <a:lnTo>
                  <a:pt x="152100" y="1639094"/>
                </a:lnTo>
                <a:cubicBezTo>
                  <a:pt x="152100" y="2460338"/>
                  <a:pt x="817494" y="3126088"/>
                  <a:pt x="1638300" y="3126088"/>
                </a:cubicBezTo>
                <a:lnTo>
                  <a:pt x="1638300" y="3278187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0485" name="空心弧 23"/>
          <p:cNvSpPr/>
          <p:nvPr/>
        </p:nvSpPr>
        <p:spPr bwMode="auto">
          <a:xfrm>
            <a:off x="4457700" y="2459038"/>
            <a:ext cx="3276600" cy="3278187"/>
          </a:xfrm>
          <a:custGeom>
            <a:gdLst>
              <a:gd fmla="*/ 3276600 w 3276600" name="T0"/>
              <a:gd fmla="*/ 1639094 h 3278187" name="T1"/>
              <a:gd fmla="*/ 1638300 w 3276600" name="T2"/>
              <a:gd fmla="*/ 3278188 h 3278187" name="T3"/>
              <a:gd fmla="*/ 1638300 w 3276600" name="T4"/>
              <a:gd fmla="*/ 3126087 h 3278187" name="T5"/>
              <a:gd fmla="*/ 3124500 w 3276600" name="T6"/>
              <a:gd fmla="*/ 1639093 h 3278187" name="T7"/>
              <a:gd fmla="*/ 3276600 w 3276600" name="T8"/>
              <a:gd fmla="*/ 1639094 h 327818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276600" name="T15"/>
              <a:gd fmla="*/ 0 h 3278187" name="T16"/>
              <a:gd fmla="*/ 3276600 w 3276600" name="T17"/>
              <a:gd fmla="*/ 3278187 h 327818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278187" w="3276600">
                <a:moveTo>
                  <a:pt x="3276600" y="1639094"/>
                </a:moveTo>
                <a:cubicBezTo>
                  <a:pt x="3276600" y="2544341"/>
                  <a:pt x="2543108" y="3278188"/>
                  <a:pt x="1638300" y="3278188"/>
                </a:cubicBezTo>
                <a:lnTo>
                  <a:pt x="1638300" y="3126087"/>
                </a:lnTo>
                <a:cubicBezTo>
                  <a:pt x="2459106" y="3126087"/>
                  <a:pt x="3124500" y="2460337"/>
                  <a:pt x="3124500" y="1639093"/>
                </a:cubicBezTo>
                <a:lnTo>
                  <a:pt x="3276600" y="1639094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0486" name="空心弧 24"/>
          <p:cNvSpPr/>
          <p:nvPr/>
        </p:nvSpPr>
        <p:spPr bwMode="auto">
          <a:xfrm>
            <a:off x="4457700" y="2459038"/>
            <a:ext cx="3276600" cy="3278187"/>
          </a:xfrm>
          <a:custGeom>
            <a:gdLst>
              <a:gd fmla="*/ 1638300 w 3276600" name="T0"/>
              <a:gd fmla="*/ 0 h 3278187" name="T1"/>
              <a:gd fmla="*/ 3276600 w 3276600" name="T2"/>
              <a:gd fmla="*/ 1639094 h 3278187" name="T3"/>
              <a:gd fmla="*/ 3124500 w 3276600" name="T4"/>
              <a:gd fmla="*/ 1639094 h 3278187" name="T5"/>
              <a:gd fmla="*/ 1638300 w 3276600" name="T6"/>
              <a:gd fmla="*/ 152100 h 3278187" name="T7"/>
              <a:gd fmla="*/ 1638300 w 3276600" name="T8"/>
              <a:gd fmla="*/ 0 h 327818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276600" name="T15"/>
              <a:gd fmla="*/ 0 h 3278187" name="T16"/>
              <a:gd fmla="*/ 3276600 w 3276600" name="T17"/>
              <a:gd fmla="*/ 3278187 h 327818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278187" w="3276600">
                <a:moveTo>
                  <a:pt x="1638300" y="0"/>
                </a:moveTo>
                <a:cubicBezTo>
                  <a:pt x="2543108" y="0"/>
                  <a:pt x="3276600" y="733847"/>
                  <a:pt x="3276600" y="1639094"/>
                </a:cubicBezTo>
                <a:lnTo>
                  <a:pt x="3124500" y="1639094"/>
                </a:lnTo>
                <a:cubicBezTo>
                  <a:pt x="3124500" y="817850"/>
                  <a:pt x="2459106" y="152100"/>
                  <a:pt x="1638300" y="152100"/>
                </a:cubicBezTo>
                <a:lnTo>
                  <a:pt x="163830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0487" name="任意多边形 25"/>
          <p:cNvSpPr>
            <a:spLocks noChangeArrowheads="1"/>
          </p:cNvSpPr>
          <p:nvPr/>
        </p:nvSpPr>
        <p:spPr bwMode="auto">
          <a:xfrm>
            <a:off x="5341938" y="3343275"/>
            <a:ext cx="1508125" cy="1509713"/>
          </a:xfrm>
          <a:custGeom>
            <a:gdLst>
              <a:gd fmla="*/ 0 w 1509463" name="T0"/>
              <a:gd fmla="*/ 755232 h 1509463" name="T1"/>
              <a:gd fmla="*/ 752060 w 1509463" name="T2"/>
              <a:gd fmla="*/ 0 h 1509463" name="T3"/>
              <a:gd fmla="*/ 1504119 w 1509463" name="T4"/>
              <a:gd fmla="*/ 755232 h 1509463" name="T5"/>
              <a:gd fmla="*/ 752060 w 1509463" name="T6"/>
              <a:gd fmla="*/ 1510464 h 1509463" name="T7"/>
              <a:gd fmla="*/ 0 w 1509463" name="T8"/>
              <a:gd fmla="*/ 755232 h 1509463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509463" name="T15"/>
              <a:gd fmla="*/ 0 h 1509463" name="T16"/>
              <a:gd fmla="*/ 1509463 w 1509463" name="T17"/>
              <a:gd fmla="*/ 1509463 h 1509463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509463" w="1509463">
                <a:moveTo>
                  <a:pt x="0" y="754732"/>
                </a:moveTo>
                <a:cubicBezTo>
                  <a:pt x="0" y="337905"/>
                  <a:pt x="337905" y="0"/>
                  <a:pt x="754732" y="0"/>
                </a:cubicBezTo>
                <a:cubicBezTo>
                  <a:pt x="1171559" y="0"/>
                  <a:pt x="1509464" y="337905"/>
                  <a:pt x="1509464" y="754732"/>
                </a:cubicBezTo>
                <a:cubicBezTo>
                  <a:pt x="1509464" y="1171559"/>
                  <a:pt x="1171559" y="1509464"/>
                  <a:pt x="754732" y="1509464"/>
                </a:cubicBezTo>
                <a:cubicBezTo>
                  <a:pt x="337905" y="1509464"/>
                  <a:pt x="0" y="1171559"/>
                  <a:pt x="0" y="75473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SAMPLE TEXT</a:t>
            </a:r>
          </a:p>
        </p:txBody>
      </p:sp>
      <p:sp>
        <p:nvSpPr>
          <p:cNvPr id="20488" name="任意多边形 26"/>
          <p:cNvSpPr>
            <a:spLocks noChangeArrowheads="1"/>
          </p:cNvSpPr>
          <p:nvPr/>
        </p:nvSpPr>
        <p:spPr bwMode="auto">
          <a:xfrm>
            <a:off x="5567363" y="1968500"/>
            <a:ext cx="1057275" cy="1055688"/>
          </a:xfrm>
          <a:custGeom>
            <a:gdLst>
              <a:gd fmla="*/ 0 w 1056624" name="T0"/>
              <a:gd fmla="*/ 526442 h 1056624" name="T1"/>
              <a:gd fmla="*/ 529616 w 1056624" name="T2"/>
              <a:gd fmla="*/ 0 h 1056624" name="T3"/>
              <a:gd fmla="*/ 1059230 w 1056624" name="T4"/>
              <a:gd fmla="*/ 526442 h 1056624" name="T5"/>
              <a:gd fmla="*/ 529616 w 1056624" name="T6"/>
              <a:gd fmla="*/ 1052885 h 1056624" name="T7"/>
              <a:gd fmla="*/ 0 w 1056624" name="T8"/>
              <a:gd fmla="*/ 526442 h 105662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56624" name="T15"/>
              <a:gd fmla="*/ 0 h 1056624" name="T16"/>
              <a:gd fmla="*/ 1056624 w 1056624" name="T17"/>
              <a:gd fmla="*/ 1056624 h 105662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6624" w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01</a:t>
            </a:r>
          </a:p>
        </p:txBody>
      </p:sp>
      <p:sp>
        <p:nvSpPr>
          <p:cNvPr id="20489" name="任意多边形 27"/>
          <p:cNvSpPr>
            <a:spLocks noChangeArrowheads="1"/>
          </p:cNvSpPr>
          <p:nvPr/>
        </p:nvSpPr>
        <p:spPr bwMode="auto">
          <a:xfrm>
            <a:off x="7169150" y="3568700"/>
            <a:ext cx="1055688" cy="1057275"/>
          </a:xfrm>
          <a:custGeom>
            <a:gdLst>
              <a:gd fmla="*/ 0 w 1056624" name="T0"/>
              <a:gd fmla="*/ 529616 h 1056624" name="T1"/>
              <a:gd fmla="*/ 526442 w 1056624" name="T2"/>
              <a:gd fmla="*/ 0 h 1056624" name="T3"/>
              <a:gd fmla="*/ 1052885 w 1056624" name="T4"/>
              <a:gd fmla="*/ 529616 h 1056624" name="T5"/>
              <a:gd fmla="*/ 526442 w 1056624" name="T6"/>
              <a:gd fmla="*/ 1059230 h 1056624" name="T7"/>
              <a:gd fmla="*/ 0 w 1056624" name="T8"/>
              <a:gd fmla="*/ 529616 h 105662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56624" name="T15"/>
              <a:gd fmla="*/ 0 h 1056624" name="T16"/>
              <a:gd fmla="*/ 1056624 w 1056624" name="T17"/>
              <a:gd fmla="*/ 1056624 h 105662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6624" w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02</a:t>
            </a:r>
          </a:p>
        </p:txBody>
      </p:sp>
      <p:sp>
        <p:nvSpPr>
          <p:cNvPr id="20490" name="任意多边形 28"/>
          <p:cNvSpPr>
            <a:spLocks noChangeArrowheads="1"/>
          </p:cNvSpPr>
          <p:nvPr/>
        </p:nvSpPr>
        <p:spPr bwMode="auto">
          <a:xfrm>
            <a:off x="5567363" y="5170488"/>
            <a:ext cx="1057275" cy="1055687"/>
          </a:xfrm>
          <a:custGeom>
            <a:gdLst>
              <a:gd fmla="*/ 0 w 1056624" name="T0"/>
              <a:gd fmla="*/ 526441 h 1056624" name="T1"/>
              <a:gd fmla="*/ 529616 w 1056624" name="T2"/>
              <a:gd fmla="*/ 0 h 1056624" name="T3"/>
              <a:gd fmla="*/ 1059230 w 1056624" name="T4"/>
              <a:gd fmla="*/ 526441 h 1056624" name="T5"/>
              <a:gd fmla="*/ 529616 w 1056624" name="T6"/>
              <a:gd fmla="*/ 1052881 h 1056624" name="T7"/>
              <a:gd fmla="*/ 0 w 1056624" name="T8"/>
              <a:gd fmla="*/ 526441 h 105662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56624" name="T15"/>
              <a:gd fmla="*/ 0 h 1056624" name="T16"/>
              <a:gd fmla="*/ 1056624 w 1056624" name="T17"/>
              <a:gd fmla="*/ 1056624 h 105662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6624" w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03</a:t>
            </a:r>
          </a:p>
        </p:txBody>
      </p:sp>
      <p:sp>
        <p:nvSpPr>
          <p:cNvPr id="20491" name="任意多边形 29"/>
          <p:cNvSpPr>
            <a:spLocks noChangeArrowheads="1"/>
          </p:cNvSpPr>
          <p:nvPr/>
        </p:nvSpPr>
        <p:spPr bwMode="auto">
          <a:xfrm>
            <a:off x="3967163" y="3568700"/>
            <a:ext cx="1055687" cy="1057275"/>
          </a:xfrm>
          <a:custGeom>
            <a:gdLst>
              <a:gd fmla="*/ 0 w 1056624" name="T0"/>
              <a:gd fmla="*/ 529616 h 1056624" name="T1"/>
              <a:gd fmla="*/ 526441 w 1056624" name="T2"/>
              <a:gd fmla="*/ 0 h 1056624" name="T3"/>
              <a:gd fmla="*/ 1052881 w 1056624" name="T4"/>
              <a:gd fmla="*/ 529616 h 1056624" name="T5"/>
              <a:gd fmla="*/ 526441 w 1056624" name="T6"/>
              <a:gd fmla="*/ 1059230 h 1056624" name="T7"/>
              <a:gd fmla="*/ 0 w 1056624" name="T8"/>
              <a:gd fmla="*/ 529616 h 105662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56624" name="T15"/>
              <a:gd fmla="*/ 0 h 1056624" name="T16"/>
              <a:gd fmla="*/ 1056624 w 1056624" name="T17"/>
              <a:gd fmla="*/ 1056624 h 105662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6624" w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04</a:t>
            </a:r>
          </a:p>
        </p:txBody>
      </p:sp>
      <p:grpSp>
        <p:nvGrpSpPr>
          <p:cNvPr id="20492" name="Group 17"/>
          <p:cNvGrpSpPr/>
          <p:nvPr/>
        </p:nvGrpSpPr>
        <p:grpSpPr>
          <a:xfrm>
            <a:off x="1449388" y="5068888"/>
            <a:ext cx="2862262" cy="1246187"/>
            <a:chExt cx="2862056" cy="1246865"/>
          </a:xfrm>
        </p:grpSpPr>
        <p:sp>
          <p:nvSpPr>
            <p:cNvPr id="20503" name="矩形 11"/>
            <p:cNvSpPr>
              <a:spLocks noChangeArrowheads="1"/>
            </p:cNvSpPr>
            <p:nvPr/>
          </p:nvSpPr>
          <p:spPr bwMode="auto">
            <a:xfrm>
              <a:off x="15722" y="0"/>
              <a:ext cx="1600402" cy="33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20504" name="矩形 12"/>
            <p:cNvSpPr>
              <a:spLocks noChangeArrowheads="1"/>
            </p:cNvSpPr>
            <p:nvPr/>
          </p:nvSpPr>
          <p:spPr bwMode="auto">
            <a:xfrm>
              <a:off x="0" y="292325"/>
              <a:ext cx="2862056" cy="94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20493" name="Group 20"/>
          <p:cNvGrpSpPr/>
          <p:nvPr/>
        </p:nvGrpSpPr>
        <p:grpSpPr>
          <a:xfrm>
            <a:off x="8229600" y="5068888"/>
            <a:ext cx="3084513" cy="1054100"/>
            <a:chExt cx="3084872" cy="1053349"/>
          </a:xfrm>
        </p:grpSpPr>
        <p:sp>
          <p:nvSpPr>
            <p:cNvPr id="20501" name="矩形 14"/>
            <p:cNvSpPr>
              <a:spLocks noChangeArrowheads="1"/>
            </p:cNvSpPr>
            <p:nvPr/>
          </p:nvSpPr>
          <p:spPr bwMode="auto">
            <a:xfrm>
              <a:off x="15721" y="0"/>
              <a:ext cx="1600704" cy="335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20502" name="矩形 15"/>
            <p:cNvSpPr>
              <a:spLocks noChangeArrowheads="1"/>
            </p:cNvSpPr>
            <p:nvPr/>
          </p:nvSpPr>
          <p:spPr bwMode="auto">
            <a:xfrm>
              <a:off x="-1" y="315125"/>
              <a:ext cx="3084872" cy="944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20494" name="Group 23"/>
          <p:cNvGrpSpPr/>
          <p:nvPr/>
        </p:nvGrpSpPr>
        <p:grpSpPr>
          <a:xfrm>
            <a:off x="8143875" y="2333625"/>
            <a:ext cx="3024188" cy="1292225"/>
            <a:chExt cx="3025237" cy="1291509"/>
          </a:xfrm>
        </p:grpSpPr>
        <p:sp>
          <p:nvSpPr>
            <p:cNvPr id="20499" name="矩形 17"/>
            <p:cNvSpPr>
              <a:spLocks noChangeArrowheads="1"/>
            </p:cNvSpPr>
            <p:nvPr/>
          </p:nvSpPr>
          <p:spPr bwMode="auto">
            <a:xfrm>
              <a:off x="15724" y="0"/>
              <a:ext cx="1601073" cy="335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20500" name="矩形 18"/>
            <p:cNvSpPr>
              <a:spLocks noChangeArrowheads="1"/>
            </p:cNvSpPr>
            <p:nvPr/>
          </p:nvSpPr>
          <p:spPr bwMode="auto">
            <a:xfrm>
              <a:off x="-1" y="337971"/>
              <a:ext cx="3025237" cy="94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20495" name="Group 26"/>
          <p:cNvGrpSpPr/>
          <p:nvPr/>
        </p:nvGrpSpPr>
        <p:grpSpPr>
          <a:xfrm>
            <a:off x="1449388" y="2333625"/>
            <a:ext cx="3019425" cy="1292225"/>
            <a:chExt cx="3019453" cy="1291509"/>
          </a:xfrm>
        </p:grpSpPr>
        <p:sp>
          <p:nvSpPr>
            <p:cNvPr id="20497" name="矩形 20"/>
            <p:cNvSpPr>
              <a:spLocks noChangeArrowheads="1"/>
            </p:cNvSpPr>
            <p:nvPr/>
          </p:nvSpPr>
          <p:spPr bwMode="auto">
            <a:xfrm>
              <a:off x="15723" y="0"/>
              <a:ext cx="1600532" cy="335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20498" name="矩形 21"/>
            <p:cNvSpPr>
              <a:spLocks noChangeArrowheads="1"/>
            </p:cNvSpPr>
            <p:nvPr/>
          </p:nvSpPr>
          <p:spPr bwMode="auto">
            <a:xfrm>
              <a:off x="0" y="337971"/>
              <a:ext cx="3019453" cy="94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sp>
        <p:nvSpPr>
          <p:cNvPr id="20496" name="矩形 30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155792993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06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21528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29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21531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30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21507" name="圆角矩形 5"/>
          <p:cNvSpPr/>
          <p:nvPr/>
        </p:nvSpPr>
        <p:spPr bwMode="auto">
          <a:xfrm>
            <a:off x="2211388" y="2919413"/>
            <a:ext cx="1741487" cy="2930525"/>
          </a:xfrm>
          <a:custGeom>
            <a:gdLst>
              <a:gd fmla="*/ 0 w 1584176" name="T0"/>
              <a:gd fmla="*/ 0 h 2880405" name="T1"/>
              <a:gd fmla="*/ 1309124 w 1584176" name="T2"/>
              <a:gd fmla="*/ 0 h 2880405" name="T3"/>
              <a:gd fmla="*/ 1914419 w 1584176" name="T4"/>
              <a:gd fmla="*/ 518462 h 2880405" name="T5"/>
              <a:gd fmla="*/ 1914419 w 1584176" name="T6"/>
              <a:gd fmla="*/ 2463055 h 2880405" name="T7"/>
              <a:gd fmla="*/ 1309124 w 1584176" name="T8"/>
              <a:gd fmla="*/ 2981517 h 2880405" name="T9"/>
              <a:gd fmla="*/ 0 w 1584176" name="T10"/>
              <a:gd fmla="*/ 2981517 h 2880405" name="T11"/>
              <a:gd fmla="*/ 0 w 1584176" name="T12"/>
              <a:gd fmla="*/ 0 h 288040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584176" name="T21"/>
              <a:gd fmla="*/ 0 h 2880405" name="T22"/>
              <a:gd fmla="*/ 1584176 w 1584176" name="T23"/>
              <a:gd fmla="*/ 2880405 h 2880405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880405" w="1584176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1508" name="任意多边形 25"/>
          <p:cNvSpPr>
            <a:spLocks noChangeArrowheads="1"/>
          </p:cNvSpPr>
          <p:nvPr/>
        </p:nvSpPr>
        <p:spPr bwMode="auto">
          <a:xfrm>
            <a:off x="2211388" y="3122613"/>
            <a:ext cx="1509712" cy="728662"/>
          </a:xfrm>
          <a:custGeom>
            <a:gdLst>
              <a:gd fmla="*/ 0 w 1276695" name="T0"/>
              <a:gd fmla="*/ 0 h 667137" name="T1"/>
              <a:gd fmla="*/ 1707099 w 1276695" name="T2"/>
              <a:gd fmla="*/ 0 h 667137" name="T3"/>
              <a:gd fmla="*/ 2496404 w 1276695" name="T4"/>
              <a:gd fmla="*/ 574464 h 667137" name="T5"/>
              <a:gd fmla="*/ 2496404 w 1276695" name="T6"/>
              <a:gd fmla="*/ 949422 h 667137" name="T7"/>
              <a:gd fmla="*/ 0 w 1276695" name="T8"/>
              <a:gd fmla="*/ 949422 h 66713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276695" name="T15"/>
              <a:gd fmla="*/ 0 h 667137" name="T16"/>
              <a:gd fmla="*/ 1276695 w 1276695" name="T17"/>
              <a:gd fmla="*/ 667137 h 66713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67137" w="1276695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21509" name="任意多边形 26"/>
          <p:cNvSpPr/>
          <p:nvPr/>
        </p:nvSpPr>
        <p:spPr bwMode="auto">
          <a:xfrm>
            <a:off x="2211388" y="3848100"/>
            <a:ext cx="1509712" cy="1809750"/>
          </a:xfrm>
          <a:custGeom>
            <a:gdLst>
              <a:gd fmla="*/ 0 w 1276695" name="T0"/>
              <a:gd fmla="*/ 0 h 1658793" name="T1"/>
              <a:gd fmla="*/ 1785258 w 1276695" name="T2"/>
              <a:gd fmla="*/ 0 h 1658793" name="T3"/>
              <a:gd fmla="*/ 1785258 w 1276695" name="T4"/>
              <a:gd fmla="*/ 1493971 h 1658793" name="T5"/>
              <a:gd fmla="*/ 1220801 w 1276695" name="T6"/>
              <a:gd fmla="*/ 1974445 h 1658793" name="T7"/>
              <a:gd fmla="*/ 0 w 1276695" name="T8"/>
              <a:gd fmla="*/ 1974445 h 1658793" name="T9"/>
              <a:gd fmla="*/ 0 w 1276695" name="T10"/>
              <a:gd fmla="*/ 0 h 165879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276695" name="T18"/>
              <a:gd fmla="*/ 0 h 1658793" name="T19"/>
              <a:gd fmla="*/ 1276695 w 1276695" name="T20"/>
              <a:gd fmla="*/ 1658793 h 165879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8793" w="1276695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pic>
        <p:nvPicPr>
          <p:cNvPr id="21510" name="图片 6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52740"/>
          <a:stretch>
            <a:fillRect/>
          </a:stretch>
        </p:blipFill>
        <p:spPr bwMode="auto">
          <a:xfrm>
            <a:off x="2211388" y="2420938"/>
            <a:ext cx="141287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圆角矩形 5"/>
          <p:cNvSpPr/>
          <p:nvPr/>
        </p:nvSpPr>
        <p:spPr bwMode="auto">
          <a:xfrm>
            <a:off x="4221163" y="2555875"/>
            <a:ext cx="1741487" cy="2928938"/>
          </a:xfrm>
          <a:custGeom>
            <a:gdLst>
              <a:gd fmla="*/ 0 w 1584176" name="T0"/>
              <a:gd fmla="*/ 0 h 2880405" name="T1"/>
              <a:gd fmla="*/ 1309124 w 1584176" name="T2"/>
              <a:gd fmla="*/ 0 h 2880405" name="T3"/>
              <a:gd fmla="*/ 1914419 w 1584176" name="T4"/>
              <a:gd fmla="*/ 517902 h 2880405" name="T5"/>
              <a:gd fmla="*/ 1914419 w 1584176" name="T6"/>
              <a:gd fmla="*/ 2460387 h 2880405" name="T7"/>
              <a:gd fmla="*/ 1309124 w 1584176" name="T8"/>
              <a:gd fmla="*/ 2978289 h 2880405" name="T9"/>
              <a:gd fmla="*/ 0 w 1584176" name="T10"/>
              <a:gd fmla="*/ 2978289 h 2880405" name="T11"/>
              <a:gd fmla="*/ 0 w 1584176" name="T12"/>
              <a:gd fmla="*/ 0 h 288040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584176" name="T21"/>
              <a:gd fmla="*/ 0 h 2880405" name="T22"/>
              <a:gd fmla="*/ 1584176 w 1584176" name="T23"/>
              <a:gd fmla="*/ 2880405 h 2880405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880405" w="1584176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1512" name="任意多边形 29"/>
          <p:cNvSpPr>
            <a:spLocks noChangeArrowheads="1"/>
          </p:cNvSpPr>
          <p:nvPr/>
        </p:nvSpPr>
        <p:spPr bwMode="auto">
          <a:xfrm>
            <a:off x="4221163" y="2759075"/>
            <a:ext cx="1509712" cy="728663"/>
          </a:xfrm>
          <a:custGeom>
            <a:gdLst>
              <a:gd fmla="*/ 0 w 1276695" name="T0"/>
              <a:gd fmla="*/ 0 h 667137" name="T1"/>
              <a:gd fmla="*/ 1707099 w 1276695" name="T2"/>
              <a:gd fmla="*/ 0 h 667137" name="T3"/>
              <a:gd fmla="*/ 2496404 w 1276695" name="T4"/>
              <a:gd fmla="*/ 574465 h 667137" name="T5"/>
              <a:gd fmla="*/ 2496404 w 1276695" name="T6"/>
              <a:gd fmla="*/ 949428 h 667137" name="T7"/>
              <a:gd fmla="*/ 0 w 1276695" name="T8"/>
              <a:gd fmla="*/ 949428 h 66713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276695" name="T15"/>
              <a:gd fmla="*/ 0 h 667137" name="T16"/>
              <a:gd fmla="*/ 1276695 w 1276695" name="T17"/>
              <a:gd fmla="*/ 667137 h 66713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67137" w="1276695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21513" name="任意多边形 30"/>
          <p:cNvSpPr/>
          <p:nvPr/>
        </p:nvSpPr>
        <p:spPr bwMode="auto">
          <a:xfrm>
            <a:off x="4221163" y="3481388"/>
            <a:ext cx="1509712" cy="1812925"/>
          </a:xfrm>
          <a:custGeom>
            <a:gdLst>
              <a:gd fmla="*/ 0 w 1276695" name="T0"/>
              <a:gd fmla="*/ 0 h 1658793" name="T1"/>
              <a:gd fmla="*/ 1785258 w 1276695" name="T2"/>
              <a:gd fmla="*/ 0 h 1658793" name="T3"/>
              <a:gd fmla="*/ 1785258 w 1276695" name="T4"/>
              <a:gd fmla="*/ 1499218 h 1658793" name="T5"/>
              <a:gd fmla="*/ 1220801 w 1276695" name="T6"/>
              <a:gd fmla="*/ 1981379 h 1658793" name="T7"/>
              <a:gd fmla="*/ 0 w 1276695" name="T8"/>
              <a:gd fmla="*/ 1981379 h 1658793" name="T9"/>
              <a:gd fmla="*/ 0 w 1276695" name="T10"/>
              <a:gd fmla="*/ 0 h 165879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276695" name="T18"/>
              <a:gd fmla="*/ 0 h 1658793" name="T19"/>
              <a:gd fmla="*/ 1276695 w 1276695" name="T20"/>
              <a:gd fmla="*/ 1658793 h 165879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8793" w="1276695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pic>
        <p:nvPicPr>
          <p:cNvPr id="21514" name="图片 7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52740"/>
          <a:stretch>
            <a:fillRect/>
          </a:stretch>
        </p:blipFill>
        <p:spPr bwMode="auto">
          <a:xfrm>
            <a:off x="4221163" y="2065338"/>
            <a:ext cx="14128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圆角矩形 5"/>
          <p:cNvSpPr/>
          <p:nvPr/>
        </p:nvSpPr>
        <p:spPr bwMode="auto">
          <a:xfrm>
            <a:off x="6230938" y="2190750"/>
            <a:ext cx="1741487" cy="2930525"/>
          </a:xfrm>
          <a:custGeom>
            <a:gdLst>
              <a:gd fmla="*/ 0 w 1584176" name="T0"/>
              <a:gd fmla="*/ 0 h 2880405" name="T1"/>
              <a:gd fmla="*/ 1309124 w 1584176" name="T2"/>
              <a:gd fmla="*/ 0 h 2880405" name="T3"/>
              <a:gd fmla="*/ 1914419 w 1584176" name="T4"/>
              <a:gd fmla="*/ 518462 h 2880405" name="T5"/>
              <a:gd fmla="*/ 1914419 w 1584176" name="T6"/>
              <a:gd fmla="*/ 2463055 h 2880405" name="T7"/>
              <a:gd fmla="*/ 1309124 w 1584176" name="T8"/>
              <a:gd fmla="*/ 2981517 h 2880405" name="T9"/>
              <a:gd fmla="*/ 0 w 1584176" name="T10"/>
              <a:gd fmla="*/ 2981517 h 2880405" name="T11"/>
              <a:gd fmla="*/ 0 w 1584176" name="T12"/>
              <a:gd fmla="*/ 0 h 288040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584176" name="T21"/>
              <a:gd fmla="*/ 0 h 2880405" name="T22"/>
              <a:gd fmla="*/ 1584176 w 1584176" name="T23"/>
              <a:gd fmla="*/ 2880405 h 2880405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880405" w="1584176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1516" name="任意多边形 33"/>
          <p:cNvSpPr>
            <a:spLocks noChangeArrowheads="1"/>
          </p:cNvSpPr>
          <p:nvPr/>
        </p:nvSpPr>
        <p:spPr bwMode="auto">
          <a:xfrm>
            <a:off x="6230938" y="2393950"/>
            <a:ext cx="1509712" cy="728663"/>
          </a:xfrm>
          <a:custGeom>
            <a:gdLst>
              <a:gd fmla="*/ 0 w 1276695" name="T0"/>
              <a:gd fmla="*/ 0 h 667137" name="T1"/>
              <a:gd fmla="*/ 1707099 w 1276695" name="T2"/>
              <a:gd fmla="*/ 0 h 667137" name="T3"/>
              <a:gd fmla="*/ 2496404 w 1276695" name="T4"/>
              <a:gd fmla="*/ 574465 h 667137" name="T5"/>
              <a:gd fmla="*/ 2496404 w 1276695" name="T6"/>
              <a:gd fmla="*/ 949428 h 667137" name="T7"/>
              <a:gd fmla="*/ 0 w 1276695" name="T8"/>
              <a:gd fmla="*/ 949428 h 66713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276695" name="T15"/>
              <a:gd fmla="*/ 0 h 667137" name="T16"/>
              <a:gd fmla="*/ 1276695 w 1276695" name="T17"/>
              <a:gd fmla="*/ 667137 h 66713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67137" w="1276695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21517" name="任意多边形 34"/>
          <p:cNvSpPr/>
          <p:nvPr/>
        </p:nvSpPr>
        <p:spPr bwMode="auto">
          <a:xfrm>
            <a:off x="6230938" y="3117850"/>
            <a:ext cx="1509712" cy="1812925"/>
          </a:xfrm>
          <a:custGeom>
            <a:gdLst>
              <a:gd fmla="*/ 0 w 1276695" name="T0"/>
              <a:gd fmla="*/ 0 h 1658793" name="T1"/>
              <a:gd fmla="*/ 1785258 w 1276695" name="T2"/>
              <a:gd fmla="*/ 0 h 1658793" name="T3"/>
              <a:gd fmla="*/ 1785258 w 1276695" name="T4"/>
              <a:gd fmla="*/ 1499218 h 1658793" name="T5"/>
              <a:gd fmla="*/ 1220801 w 1276695" name="T6"/>
              <a:gd fmla="*/ 1981379 h 1658793" name="T7"/>
              <a:gd fmla="*/ 0 w 1276695" name="T8"/>
              <a:gd fmla="*/ 1981379 h 1658793" name="T9"/>
              <a:gd fmla="*/ 0 w 1276695" name="T10"/>
              <a:gd fmla="*/ 0 h 165879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276695" name="T18"/>
              <a:gd fmla="*/ 0 h 1658793" name="T19"/>
              <a:gd fmla="*/ 1276695 w 1276695" name="T20"/>
              <a:gd fmla="*/ 1658793 h 165879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8793" w="1276695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pic>
        <p:nvPicPr>
          <p:cNvPr id="21518" name="图片 7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52740"/>
          <a:stretch>
            <a:fillRect/>
          </a:stretch>
        </p:blipFill>
        <p:spPr bwMode="auto">
          <a:xfrm>
            <a:off x="6230938" y="1690688"/>
            <a:ext cx="14128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圆角矩形 5"/>
          <p:cNvSpPr/>
          <p:nvPr/>
        </p:nvSpPr>
        <p:spPr bwMode="auto">
          <a:xfrm>
            <a:off x="8240713" y="1827213"/>
            <a:ext cx="1741487" cy="2928937"/>
          </a:xfrm>
          <a:custGeom>
            <a:gdLst>
              <a:gd fmla="*/ 0 w 1584176" name="T0"/>
              <a:gd fmla="*/ 0 h 2880405" name="T1"/>
              <a:gd fmla="*/ 1309124 w 1584176" name="T2"/>
              <a:gd fmla="*/ 0 h 2880405" name="T3"/>
              <a:gd fmla="*/ 1914419 w 1584176" name="T4"/>
              <a:gd fmla="*/ 517901 h 2880405" name="T5"/>
              <a:gd fmla="*/ 1914419 w 1584176" name="T6"/>
              <a:gd fmla="*/ 2460386 h 2880405" name="T7"/>
              <a:gd fmla="*/ 1309124 w 1584176" name="T8"/>
              <a:gd fmla="*/ 2978287 h 2880405" name="T9"/>
              <a:gd fmla="*/ 0 w 1584176" name="T10"/>
              <a:gd fmla="*/ 2978287 h 2880405" name="T11"/>
              <a:gd fmla="*/ 0 w 1584176" name="T12"/>
              <a:gd fmla="*/ 0 h 288040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584176" name="T21"/>
              <a:gd fmla="*/ 0 h 2880405" name="T22"/>
              <a:gd fmla="*/ 1584176 w 1584176" name="T23"/>
              <a:gd fmla="*/ 2880405 h 2880405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880405" w="1584176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1520" name="任意多边形 37"/>
          <p:cNvSpPr>
            <a:spLocks noChangeArrowheads="1"/>
          </p:cNvSpPr>
          <p:nvPr/>
        </p:nvSpPr>
        <p:spPr bwMode="auto">
          <a:xfrm>
            <a:off x="8240713" y="2030413"/>
            <a:ext cx="1509712" cy="728662"/>
          </a:xfrm>
          <a:custGeom>
            <a:gdLst>
              <a:gd fmla="*/ 0 w 1276695" name="T0"/>
              <a:gd fmla="*/ 0 h 667137" name="T1"/>
              <a:gd fmla="*/ 1707099 w 1276695" name="T2"/>
              <a:gd fmla="*/ 0 h 667137" name="T3"/>
              <a:gd fmla="*/ 2496404 w 1276695" name="T4"/>
              <a:gd fmla="*/ 574464 h 667137" name="T5"/>
              <a:gd fmla="*/ 2496404 w 1276695" name="T6"/>
              <a:gd fmla="*/ 949422 h 667137" name="T7"/>
              <a:gd fmla="*/ 0 w 1276695" name="T8"/>
              <a:gd fmla="*/ 949422 h 66713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276695" name="T15"/>
              <a:gd fmla="*/ 0 h 667137" name="T16"/>
              <a:gd fmla="*/ 1276695 w 1276695" name="T17"/>
              <a:gd fmla="*/ 667137 h 66713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67137" w="1276695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21521" name="任意多边形 38"/>
          <p:cNvSpPr/>
          <p:nvPr/>
        </p:nvSpPr>
        <p:spPr bwMode="auto">
          <a:xfrm>
            <a:off x="8240713" y="2752725"/>
            <a:ext cx="1509712" cy="1812925"/>
          </a:xfrm>
          <a:custGeom>
            <a:gdLst>
              <a:gd fmla="*/ 0 w 1276695" name="T0"/>
              <a:gd fmla="*/ 0 h 1658793" name="T1"/>
              <a:gd fmla="*/ 1785258 w 1276695" name="T2"/>
              <a:gd fmla="*/ 0 h 1658793" name="T3"/>
              <a:gd fmla="*/ 1785258 w 1276695" name="T4"/>
              <a:gd fmla="*/ 1499218 h 1658793" name="T5"/>
              <a:gd fmla="*/ 1220801 w 1276695" name="T6"/>
              <a:gd fmla="*/ 1981379 h 1658793" name="T7"/>
              <a:gd fmla="*/ 0 w 1276695" name="T8"/>
              <a:gd fmla="*/ 1981379 h 1658793" name="T9"/>
              <a:gd fmla="*/ 0 w 1276695" name="T10"/>
              <a:gd fmla="*/ 0 h 165879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276695" name="T18"/>
              <a:gd fmla="*/ 0 h 1658793" name="T19"/>
              <a:gd fmla="*/ 1276695 w 1276695" name="T20"/>
              <a:gd fmla="*/ 1658793 h 165879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8793" w="1276695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pic>
        <p:nvPicPr>
          <p:cNvPr id="21522" name="图片 8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52740"/>
          <a:stretch>
            <a:fillRect/>
          </a:stretch>
        </p:blipFill>
        <p:spPr bwMode="auto">
          <a:xfrm>
            <a:off x="8240713" y="1325563"/>
            <a:ext cx="141287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文本框 7"/>
          <p:cNvSpPr txBox="1">
            <a:spLocks noChangeArrowheads="1"/>
          </p:cNvSpPr>
          <p:nvPr/>
        </p:nvSpPr>
        <p:spPr bwMode="auto">
          <a:xfrm>
            <a:off x="2373313" y="3995738"/>
            <a:ext cx="1284287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21524" name="文本框 7"/>
          <p:cNvSpPr txBox="1">
            <a:spLocks noChangeArrowheads="1"/>
          </p:cNvSpPr>
          <p:nvPr/>
        </p:nvSpPr>
        <p:spPr bwMode="auto">
          <a:xfrm>
            <a:off x="4308475" y="3614738"/>
            <a:ext cx="1284288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21525" name="文本框 7"/>
          <p:cNvSpPr txBox="1">
            <a:spLocks noChangeArrowheads="1"/>
          </p:cNvSpPr>
          <p:nvPr/>
        </p:nvSpPr>
        <p:spPr bwMode="auto">
          <a:xfrm>
            <a:off x="6365875" y="3233738"/>
            <a:ext cx="1284288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21526" name="文本框 7"/>
          <p:cNvSpPr txBox="1">
            <a:spLocks noChangeArrowheads="1"/>
          </p:cNvSpPr>
          <p:nvPr/>
        </p:nvSpPr>
        <p:spPr bwMode="auto">
          <a:xfrm>
            <a:off x="8362949" y="2928938"/>
            <a:ext cx="1284288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21527" name="矩形 40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54342228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30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22542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3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22545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6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544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22531" name="任意多边形 9"/>
          <p:cNvSpPr/>
          <p:nvPr/>
        </p:nvSpPr>
        <p:spPr bwMode="auto">
          <a:xfrm>
            <a:off x="7980363" y="5878513"/>
            <a:ext cx="1285875" cy="482600"/>
          </a:xfrm>
          <a:custGeom>
            <a:gdLst>
              <a:gd fmla="*/ 0 w 1049718" name="T0"/>
              <a:gd fmla="*/ 0 h 539367" name="T1"/>
              <a:gd fmla="*/ 947258 w 1049718" name="T2"/>
              <a:gd fmla="*/ 0 h 539367" name="T3"/>
              <a:gd fmla="*/ 1279174 w 1049718" name="T4"/>
              <a:gd fmla="*/ 197594 h 539367" name="T5"/>
              <a:gd fmla="*/ 1285875 w 1049718" name="T6"/>
              <a:gd fmla="*/ 246146 h 539367" name="T7"/>
              <a:gd fmla="*/ 1285875 w 1049718" name="T8"/>
              <a:gd fmla="*/ 482600 h 539367" name="T9"/>
              <a:gd fmla="*/ 0 w 1049718" name="T10"/>
              <a:gd fmla="*/ 482600 h 539367" name="T11"/>
              <a:gd fmla="*/ 0 w 1049718" name="T12"/>
              <a:gd fmla="*/ 0 h 539367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539367" w="1049718">
                <a:moveTo>
                  <a:pt x="0" y="0"/>
                </a:moveTo>
                <a:lnTo>
                  <a:pt x="773290" y="0"/>
                </a:lnTo>
                <a:cubicBezTo>
                  <a:pt x="906945" y="0"/>
                  <a:pt x="1018458" y="94806"/>
                  <a:pt x="1044248" y="220837"/>
                </a:cubicBezTo>
                <a:lnTo>
                  <a:pt x="1049718" y="275099"/>
                </a:lnTo>
                <a:lnTo>
                  <a:pt x="1049718" y="539367"/>
                </a:lnTo>
                <a:lnTo>
                  <a:pt x="0" y="53936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6000">
                <a:srgbClr val="7F7F7F"/>
              </a:gs>
              <a:gs pos="56000">
                <a:srgbClr val="F2F2F2"/>
              </a:gs>
              <a:gs pos="78000">
                <a:srgbClr val="D9D9D9"/>
              </a:gs>
              <a:gs pos="100000">
                <a:srgbClr val="BFBFBF"/>
              </a:gs>
            </a:gsLst>
            <a:lin ang="18000000"/>
          </a:gradFill>
          <a:ln>
            <a:noFill/>
          </a:ln>
          <a:effectLst>
            <a:outerShdw algn="ctr" dir="10800000" dist="38100" rotWithShape="0">
              <a:srgbClr val="7F7F7F">
                <a:alpha val="37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8000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2532" name="任意多边形 10"/>
          <p:cNvSpPr/>
          <p:nvPr/>
        </p:nvSpPr>
        <p:spPr bwMode="auto">
          <a:xfrm>
            <a:off x="4137025" y="4967288"/>
            <a:ext cx="5027613" cy="992187"/>
          </a:xfrm>
          <a:custGeom>
            <a:gdLst>
              <a:gd fmla="*/ 0 w 4102441" name="T0"/>
              <a:gd fmla="*/ 0 h 1111679" name="T1"/>
              <a:gd fmla="*/ 3650423 w 4102441" name="T2"/>
              <a:gd fmla="*/ 0 h 1111679" name="T3"/>
              <a:gd fmla="*/ 5027613 w 4102441" name="T4"/>
              <a:gd fmla="*/ 992187 h 1111679" name="T5"/>
              <a:gd fmla="*/ 5020313 w 4102441" name="T6"/>
              <a:gd fmla="*/ 992187 h 1111679" name="T7"/>
              <a:gd fmla="*/ 5020275 w 4102441" name="T8"/>
              <a:gd fmla="*/ 992154 h 1111679" name="T9"/>
              <a:gd fmla="*/ 4943435 w 4102441" name="T10"/>
              <a:gd fmla="*/ 955905 h 1111679" name="T11"/>
              <a:gd fmla="*/ 4933208 w 4102441" name="T12"/>
              <a:gd fmla="*/ 953438 h 1111679" name="T13"/>
              <a:gd fmla="*/ 4922252 w 4102441" name="T14"/>
              <a:gd fmla="*/ 948058 h 1111679" name="T15"/>
              <a:gd fmla="*/ 4893252 w 4102441" name="T16"/>
              <a:gd fmla="*/ 943794 h 1111679" name="T17"/>
              <a:gd fmla="*/ 4885004 w 4102441" name="T18"/>
              <a:gd fmla="*/ 941803 h 1111679" name="T19"/>
              <a:gd fmla="*/ 4873671 w 4102441" name="T20"/>
              <a:gd fmla="*/ 940915 h 1111679" name="T21"/>
              <a:gd fmla="*/ 4846270 w 4102441" name="T22"/>
              <a:gd fmla="*/ 936886 h 1111679" name="T23"/>
              <a:gd fmla="*/ 4822270 w 4102441" name="T24"/>
              <a:gd fmla="*/ 936886 h 1111679" name="T25"/>
              <a:gd fmla="*/ 337139 w 4102441" name="T26"/>
              <a:gd fmla="*/ 936886 h 1111679" name="T27"/>
              <a:gd fmla="*/ 270640 w 4102441" name="T28"/>
              <a:gd fmla="*/ 932004 h 1111679" name="T29"/>
              <a:gd fmla="*/ 0 w 4102441" name="T30"/>
              <a:gd fmla="*/ 690171 h 1111679" name="T31"/>
              <a:gd fmla="*/ 0 w 4102441" name="T32"/>
              <a:gd fmla="*/ 0 h 1111679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b="b" l="0" r="r" t="0"/>
            <a:pathLst>
              <a:path h="1111679" w="4102441">
                <a:moveTo>
                  <a:pt x="0" y="0"/>
                </a:moveTo>
                <a:lnTo>
                  <a:pt x="2978679" y="0"/>
                </a:lnTo>
                <a:lnTo>
                  <a:pt x="4102441" y="1111679"/>
                </a:lnTo>
                <a:lnTo>
                  <a:pt x="4096484" y="1111679"/>
                </a:lnTo>
                <a:lnTo>
                  <a:pt x="4096453" y="1111642"/>
                </a:lnTo>
                <a:cubicBezTo>
                  <a:pt x="4077636" y="1095062"/>
                  <a:pt x="4056544" y="1081320"/>
                  <a:pt x="4033753" y="1071028"/>
                </a:cubicBezTo>
                <a:lnTo>
                  <a:pt x="4025408" y="1068263"/>
                </a:lnTo>
                <a:lnTo>
                  <a:pt x="4016468" y="1062235"/>
                </a:lnTo>
                <a:lnTo>
                  <a:pt x="3992805" y="1057458"/>
                </a:lnTo>
                <a:lnTo>
                  <a:pt x="3986075" y="1055227"/>
                </a:lnTo>
                <a:lnTo>
                  <a:pt x="3976827" y="1054232"/>
                </a:lnTo>
                <a:lnTo>
                  <a:pt x="3954468" y="1049718"/>
                </a:lnTo>
                <a:lnTo>
                  <a:pt x="3934885" y="1049718"/>
                </a:lnTo>
                <a:lnTo>
                  <a:pt x="275099" y="1049718"/>
                </a:lnTo>
                <a:lnTo>
                  <a:pt x="220837" y="1044248"/>
                </a:lnTo>
                <a:cubicBezTo>
                  <a:pt x="94806" y="1018458"/>
                  <a:pt x="0" y="906945"/>
                  <a:pt x="0" y="77329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2533" name="任意多边形 11"/>
          <p:cNvSpPr>
            <a:spLocks noChangeArrowheads="1"/>
          </p:cNvSpPr>
          <p:nvPr/>
        </p:nvSpPr>
        <p:spPr bwMode="auto">
          <a:xfrm>
            <a:off x="2962275" y="4506913"/>
            <a:ext cx="1333500" cy="1371600"/>
          </a:xfrm>
          <a:custGeom>
            <a:gdLst>
              <a:gd fmla="*/ 261092 w 1087928" name="T0"/>
              <a:gd fmla="*/ 0 h 1537163" name="T1"/>
              <a:gd fmla="*/ 1719564 w 1087928" name="T2"/>
              <a:gd fmla="*/ 0 h 1537163" name="T3"/>
              <a:gd fmla="*/ 1764965 w 1087928" name="T4"/>
              <a:gd fmla="*/ 441508 h 1537163" name="T5"/>
              <a:gd fmla="*/ 1759985 w 1087928" name="T6"/>
              <a:gd fmla="*/ 441433 h 1537163" name="T7"/>
              <a:gd fmla="*/ 1803139 w 1087928" name="T8"/>
              <a:gd fmla="*/ 861068 h 1537163" name="T9"/>
              <a:gd fmla="*/ 1905412 w 1087928" name="T10"/>
              <a:gd fmla="*/ 1025718 h 1537163" name="T11"/>
              <a:gd fmla="*/ 2003452 w 1087928" name="T12"/>
              <a:gd fmla="*/ 1092050 h 1537163" name="T13"/>
              <a:gd fmla="*/ 229567 w 1087928" name="T14"/>
              <a:gd fmla="*/ 407714 h 1537163" name="T15"/>
              <a:gd fmla="*/ 102545 w 1087928" name="T16"/>
              <a:gd fmla="*/ 60209 h 1537163" name="T17"/>
              <a:gd fmla="*/ 107377 w 1087928" name="T18"/>
              <a:gd fmla="*/ 57890 h 1537163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1087928" name="T30"/>
              <a:gd fmla="*/ 0 h 1537163" name="T31"/>
              <a:gd fmla="*/ 1087928 w 1087928" name="T32"/>
              <a:gd fmla="*/ 1537163 h 1537163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1537163" w="1087928">
                <a:moveTo>
                  <a:pt x="141780" y="0"/>
                </a:moveTo>
                <a:lnTo>
                  <a:pt x="933769" y="0"/>
                </a:lnTo>
                <a:lnTo>
                  <a:pt x="958423" y="621465"/>
                </a:lnTo>
                <a:lnTo>
                  <a:pt x="955719" y="621358"/>
                </a:lnTo>
                <a:lnTo>
                  <a:pt x="979153" y="1212034"/>
                </a:lnTo>
                <a:cubicBezTo>
                  <a:pt x="982387" y="1293589"/>
                  <a:pt x="1001997" y="1371940"/>
                  <a:pt x="1034690" y="1443794"/>
                </a:cubicBezTo>
                <a:lnTo>
                  <a:pt x="1087928" y="1537163"/>
                </a:lnTo>
                <a:lnTo>
                  <a:pt x="124661" y="573896"/>
                </a:lnTo>
                <a:cubicBezTo>
                  <a:pt x="-12991" y="436244"/>
                  <a:pt x="-37649" y="231206"/>
                  <a:pt x="55685" y="84750"/>
                </a:cubicBezTo>
                <a:lnTo>
                  <a:pt x="58308" y="81485"/>
                </a:lnTo>
                <a:lnTo>
                  <a:pt x="141780" y="0"/>
                </a:ln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0001">
                <a:srgbClr val="7F7F7F"/>
              </a:gs>
              <a:gs pos="41000">
                <a:srgbClr val="F2F2F2"/>
              </a:gs>
              <a:gs pos="61900">
                <a:srgbClr val="D9D9D9"/>
              </a:gs>
              <a:gs pos="100000">
                <a:srgbClr val="BFBFBF"/>
              </a:gs>
            </a:gsLst>
            <a:lin ang="3000000"/>
          </a:gradFill>
          <a:ln>
            <a:noFill/>
          </a:ln>
          <a:effectLst>
            <a:outerShdw algn="ctr" dist="38100" rotWithShape="0">
              <a:srgbClr val="7F7F7F">
                <a:alpha val="37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03</a:t>
            </a:r>
          </a:p>
        </p:txBody>
      </p:sp>
      <p:sp>
        <p:nvSpPr>
          <p:cNvPr id="22534" name="任意多边形 12"/>
          <p:cNvSpPr/>
          <p:nvPr/>
        </p:nvSpPr>
        <p:spPr bwMode="auto">
          <a:xfrm>
            <a:off x="3051175" y="3575050"/>
            <a:ext cx="5027613" cy="992188"/>
          </a:xfrm>
          <a:custGeom>
            <a:gdLst>
              <a:gd fmla="*/ 1377190 w 4102441" name="T0"/>
              <a:gd fmla="*/ 0 h 1111679" name="T1"/>
              <a:gd fmla="*/ 5027613 w 4102441" name="T2"/>
              <a:gd fmla="*/ 0 h 1111679" name="T3"/>
              <a:gd fmla="*/ 5027613 w 4102441" name="T4"/>
              <a:gd fmla="*/ 690171 h 1111679" name="T5"/>
              <a:gd fmla="*/ 4756973 w 4102441" name="T6"/>
              <a:gd fmla="*/ 932005 h 1111679" name="T7"/>
              <a:gd fmla="*/ 4690474 w 4102441" name="T8"/>
              <a:gd fmla="*/ 936887 h 1111679" name="T9"/>
              <a:gd fmla="*/ 205343 w 4102441" name="T10"/>
              <a:gd fmla="*/ 936887 h 1111679" name="T11"/>
              <a:gd fmla="*/ 181343 w 4102441" name="T12"/>
              <a:gd fmla="*/ 936887 h 1111679" name="T13"/>
              <a:gd fmla="*/ 153942 w 4102441" name="T14"/>
              <a:gd fmla="*/ 940916 h 1111679" name="T15"/>
              <a:gd fmla="*/ 142609 w 4102441" name="T16"/>
              <a:gd fmla="*/ 941804 h 1111679" name="T17"/>
              <a:gd fmla="*/ 134361 w 4102441" name="T18"/>
              <a:gd fmla="*/ 943795 h 1111679" name="T19"/>
              <a:gd fmla="*/ 105361 w 4102441" name="T20"/>
              <a:gd fmla="*/ 948059 h 1111679" name="T21"/>
              <a:gd fmla="*/ 94405 w 4102441" name="T22"/>
              <a:gd fmla="*/ 953439 h 1111679" name="T23"/>
              <a:gd fmla="*/ 84178 w 4102441" name="T24"/>
              <a:gd fmla="*/ 955906 h 1111679" name="T25"/>
              <a:gd fmla="*/ 7338 w 4102441" name="T26"/>
              <a:gd fmla="*/ 992155 h 1111679" name="T27"/>
              <a:gd fmla="*/ 7300 w 4102441" name="T28"/>
              <a:gd fmla="*/ 992188 h 1111679" name="T29"/>
              <a:gd fmla="*/ 0 w 4102441" name="T30"/>
              <a:gd fmla="*/ 992188 h 1111679" name="T31"/>
              <a:gd fmla="*/ 1377190 w 4102441" name="T32"/>
              <a:gd fmla="*/ 0 h 1111679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b="b" l="0" r="r" t="0"/>
            <a:pathLst>
              <a:path h="1111679" w="4102441">
                <a:moveTo>
                  <a:pt x="1123762" y="0"/>
                </a:moveTo>
                <a:lnTo>
                  <a:pt x="4102441" y="0"/>
                </a:lnTo>
                <a:lnTo>
                  <a:pt x="4102441" y="773290"/>
                </a:lnTo>
                <a:cubicBezTo>
                  <a:pt x="4102441" y="906945"/>
                  <a:pt x="4007635" y="1018458"/>
                  <a:pt x="3881604" y="1044248"/>
                </a:cubicBezTo>
                <a:lnTo>
                  <a:pt x="3827342" y="1049718"/>
                </a:lnTo>
                <a:lnTo>
                  <a:pt x="167556" y="1049718"/>
                </a:lnTo>
                <a:lnTo>
                  <a:pt x="147973" y="1049718"/>
                </a:lnTo>
                <a:lnTo>
                  <a:pt x="125614" y="1054232"/>
                </a:lnTo>
                <a:lnTo>
                  <a:pt x="116366" y="1055227"/>
                </a:lnTo>
                <a:lnTo>
                  <a:pt x="109636" y="1057458"/>
                </a:lnTo>
                <a:lnTo>
                  <a:pt x="85973" y="1062235"/>
                </a:lnTo>
                <a:lnTo>
                  <a:pt x="77033" y="1068263"/>
                </a:lnTo>
                <a:lnTo>
                  <a:pt x="68688" y="1071028"/>
                </a:lnTo>
                <a:cubicBezTo>
                  <a:pt x="45897" y="1081320"/>
                  <a:pt x="24805" y="1095062"/>
                  <a:pt x="5988" y="1111642"/>
                </a:cubicBezTo>
                <a:lnTo>
                  <a:pt x="5957" y="1111679"/>
                </a:lnTo>
                <a:lnTo>
                  <a:pt x="0" y="1111679"/>
                </a:lnTo>
                <a:lnTo>
                  <a:pt x="1123762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2535" name="任意多边形 13"/>
          <p:cNvSpPr>
            <a:spLocks noChangeArrowheads="1"/>
          </p:cNvSpPr>
          <p:nvPr/>
        </p:nvSpPr>
        <p:spPr bwMode="auto">
          <a:xfrm>
            <a:off x="7912100" y="3116263"/>
            <a:ext cx="1335088" cy="1371600"/>
          </a:xfrm>
          <a:custGeom>
            <a:gdLst>
              <a:gd fmla="*/ 284905 w 1087927" name="T0"/>
              <a:gd fmla="*/ 0 h 1537163" name="T1"/>
              <a:gd fmla="*/ 1748597 w 1087927" name="T2"/>
              <a:gd fmla="*/ 0 h 1537163" name="T3"/>
              <a:gd fmla="*/ 1902864 w 1087927" name="T4"/>
              <a:gd fmla="*/ 57890 h 1537163" name="T5"/>
              <a:gd fmla="*/ 1907710 w 1087927" name="T6"/>
              <a:gd fmla="*/ 60210 h 1537163" name="T7"/>
              <a:gd fmla="*/ 1780232 w 1087927" name="T8"/>
              <a:gd fmla="*/ 407714 h 1537163" name="T9"/>
              <a:gd fmla="*/ 0 w 1087927" name="T10"/>
              <a:gd fmla="*/ 1092050 h 1537163" name="T11"/>
              <a:gd fmla="*/ 98391 w 1087927" name="T12"/>
              <a:gd fmla="*/ 1025718 h 1537163" name="T13"/>
              <a:gd fmla="*/ 201029 w 1087927" name="T14"/>
              <a:gd fmla="*/ 861068 h 1537163" name="T15"/>
              <a:gd fmla="*/ 244339 w 1087927" name="T16"/>
              <a:gd fmla="*/ 441433 h 1537163" name="T17"/>
              <a:gd fmla="*/ 239342 w 1087927" name="T18"/>
              <a:gd fmla="*/ 441508 h 1537163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1087927" name="T30"/>
              <a:gd fmla="*/ 0 h 1537163" name="T31"/>
              <a:gd fmla="*/ 1087927 w 1087927" name="T32"/>
              <a:gd fmla="*/ 1537163 h 1537163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1537163" w="1087927">
                <a:moveTo>
                  <a:pt x="154159" y="0"/>
                </a:moveTo>
                <a:lnTo>
                  <a:pt x="946148" y="0"/>
                </a:lnTo>
                <a:lnTo>
                  <a:pt x="1029620" y="81485"/>
                </a:lnTo>
                <a:lnTo>
                  <a:pt x="1032243" y="84751"/>
                </a:lnTo>
                <a:cubicBezTo>
                  <a:pt x="1125577" y="231207"/>
                  <a:pt x="1100919" y="436244"/>
                  <a:pt x="963266" y="573896"/>
                </a:cubicBezTo>
                <a:lnTo>
                  <a:pt x="0" y="1537163"/>
                </a:lnTo>
                <a:lnTo>
                  <a:pt x="53238" y="1443794"/>
                </a:lnTo>
                <a:cubicBezTo>
                  <a:pt x="85931" y="1371940"/>
                  <a:pt x="105541" y="1293589"/>
                  <a:pt x="108775" y="1212034"/>
                </a:cubicBezTo>
                <a:lnTo>
                  <a:pt x="132209" y="621358"/>
                </a:lnTo>
                <a:lnTo>
                  <a:pt x="129505" y="621465"/>
                </a:lnTo>
                <a:lnTo>
                  <a:pt x="154159" y="0"/>
                </a:ln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0001">
                <a:srgbClr val="7F7F7F"/>
              </a:gs>
              <a:gs pos="41000">
                <a:srgbClr val="F2F2F2"/>
              </a:gs>
              <a:gs pos="61900">
                <a:srgbClr val="D9D9D9"/>
              </a:gs>
              <a:gs pos="100000">
                <a:srgbClr val="BFBFBF"/>
              </a:gs>
            </a:gsLst>
            <a:lin ang="18000000"/>
          </a:gradFill>
          <a:ln>
            <a:noFill/>
          </a:ln>
          <a:effectLst>
            <a:outerShdw algn="ctr" dir="10800000" dist="38100" rotWithShape="0">
              <a:srgbClr val="7F7F7F">
                <a:alpha val="37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02</a:t>
            </a:r>
          </a:p>
        </p:txBody>
      </p:sp>
      <p:sp>
        <p:nvSpPr>
          <p:cNvPr id="22536" name="任意多边形 14"/>
          <p:cNvSpPr/>
          <p:nvPr/>
        </p:nvSpPr>
        <p:spPr bwMode="auto">
          <a:xfrm>
            <a:off x="4137025" y="2182813"/>
            <a:ext cx="5027613" cy="992187"/>
          </a:xfrm>
          <a:custGeom>
            <a:gdLst>
              <a:gd fmla="*/ 0 w 4102441" name="T0"/>
              <a:gd fmla="*/ 0 h 1111679" name="T1"/>
              <a:gd fmla="*/ 3650423 w 4102441" name="T2"/>
              <a:gd fmla="*/ 0 h 1111679" name="T3"/>
              <a:gd fmla="*/ 5027613 w 4102441" name="T4"/>
              <a:gd fmla="*/ 992187 h 1111679" name="T5"/>
              <a:gd fmla="*/ 5020313 w 4102441" name="T6"/>
              <a:gd fmla="*/ 992187 h 1111679" name="T7"/>
              <a:gd fmla="*/ 5020275 w 4102441" name="T8"/>
              <a:gd fmla="*/ 992154 h 1111679" name="T9"/>
              <a:gd fmla="*/ 4943435 w 4102441" name="T10"/>
              <a:gd fmla="*/ 955905 h 1111679" name="T11"/>
              <a:gd fmla="*/ 4933208 w 4102441" name="T12"/>
              <a:gd fmla="*/ 953438 h 1111679" name="T13"/>
              <a:gd fmla="*/ 4922252 w 4102441" name="T14"/>
              <a:gd fmla="*/ 948058 h 1111679" name="T15"/>
              <a:gd fmla="*/ 4893252 w 4102441" name="T16"/>
              <a:gd fmla="*/ 943794 h 1111679" name="T17"/>
              <a:gd fmla="*/ 4885004 w 4102441" name="T18"/>
              <a:gd fmla="*/ 941803 h 1111679" name="T19"/>
              <a:gd fmla="*/ 4873671 w 4102441" name="T20"/>
              <a:gd fmla="*/ 940915 h 1111679" name="T21"/>
              <a:gd fmla="*/ 4846270 w 4102441" name="T22"/>
              <a:gd fmla="*/ 936886 h 1111679" name="T23"/>
              <a:gd fmla="*/ 4822270 w 4102441" name="T24"/>
              <a:gd fmla="*/ 936886 h 1111679" name="T25"/>
              <a:gd fmla="*/ 337139 w 4102441" name="T26"/>
              <a:gd fmla="*/ 936886 h 1111679" name="T27"/>
              <a:gd fmla="*/ 270640 w 4102441" name="T28"/>
              <a:gd fmla="*/ 932004 h 1111679" name="T29"/>
              <a:gd fmla="*/ 0 w 4102441" name="T30"/>
              <a:gd fmla="*/ 690171 h 1111679" name="T31"/>
              <a:gd fmla="*/ 0 w 4102441" name="T32"/>
              <a:gd fmla="*/ 0 h 1111679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b="b" l="0" r="r" t="0"/>
            <a:pathLst>
              <a:path h="1111679" w="4102441">
                <a:moveTo>
                  <a:pt x="0" y="0"/>
                </a:moveTo>
                <a:lnTo>
                  <a:pt x="2978679" y="0"/>
                </a:lnTo>
                <a:lnTo>
                  <a:pt x="4102441" y="1111679"/>
                </a:lnTo>
                <a:lnTo>
                  <a:pt x="4096484" y="1111679"/>
                </a:lnTo>
                <a:lnTo>
                  <a:pt x="4096453" y="1111642"/>
                </a:lnTo>
                <a:cubicBezTo>
                  <a:pt x="4077636" y="1095062"/>
                  <a:pt x="4056544" y="1081320"/>
                  <a:pt x="4033753" y="1071028"/>
                </a:cubicBezTo>
                <a:lnTo>
                  <a:pt x="4025408" y="1068263"/>
                </a:lnTo>
                <a:lnTo>
                  <a:pt x="4016468" y="1062235"/>
                </a:lnTo>
                <a:lnTo>
                  <a:pt x="3992805" y="1057458"/>
                </a:lnTo>
                <a:lnTo>
                  <a:pt x="3986075" y="1055227"/>
                </a:lnTo>
                <a:lnTo>
                  <a:pt x="3976827" y="1054232"/>
                </a:lnTo>
                <a:lnTo>
                  <a:pt x="3954468" y="1049718"/>
                </a:lnTo>
                <a:lnTo>
                  <a:pt x="3934885" y="1049718"/>
                </a:lnTo>
                <a:lnTo>
                  <a:pt x="275099" y="1049718"/>
                </a:lnTo>
                <a:lnTo>
                  <a:pt x="220837" y="1044248"/>
                </a:lnTo>
                <a:cubicBezTo>
                  <a:pt x="94806" y="1018458"/>
                  <a:pt x="0" y="906945"/>
                  <a:pt x="0" y="77329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2537" name="任意多边形 15"/>
          <p:cNvSpPr>
            <a:spLocks noChangeArrowheads="1"/>
          </p:cNvSpPr>
          <p:nvPr/>
        </p:nvSpPr>
        <p:spPr bwMode="auto">
          <a:xfrm>
            <a:off x="2925763" y="1692275"/>
            <a:ext cx="1362075" cy="1400175"/>
          </a:xfrm>
          <a:custGeom>
            <a:gdLst>
              <a:gd fmla="*/ 0 w 1111679" name="T0"/>
              <a:gd fmla="*/ 0 h 1571143" name="T1"/>
              <a:gd fmla="*/ 1930801 w 1111679" name="T2"/>
              <a:gd fmla="*/ 0 h 1571143" name="T3"/>
              <a:gd fmla="*/ 1930801 w 1111679" name="T4"/>
              <a:gd fmla="*/ 993434 h 1571143" name="T5"/>
              <a:gd fmla="*/ 1930801 w 1111679" name="T6"/>
              <a:gd fmla="*/ 1007295 h 1571143" name="T7"/>
              <a:gd fmla="*/ 1939105 w 1111679" name="T8"/>
              <a:gd fmla="*/ 1023120 h 1571143" name="T9"/>
              <a:gd fmla="*/ 1940934 w 1111679" name="T10"/>
              <a:gd fmla="*/ 1029666 h 1571143" name="T11"/>
              <a:gd fmla="*/ 1945037 w 1111679" name="T12"/>
              <a:gd fmla="*/ 1034428 h 1571143" name="T13"/>
              <a:gd fmla="*/ 1953824 w 1111679" name="T14"/>
              <a:gd fmla="*/ 1051177 h 1571143" name="T15"/>
              <a:gd fmla="*/ 1964912 w 1111679" name="T16"/>
              <a:gd fmla="*/ 1057506 h 1571143" name="T17"/>
              <a:gd fmla="*/ 1969998 w 1111679" name="T18"/>
              <a:gd fmla="*/ 1063411 h 1571143" name="T19"/>
              <a:gd fmla="*/ 2044701 w 1111679" name="T20"/>
              <a:gd fmla="*/ 1107790 h 1571143" name="T21"/>
              <a:gd fmla="*/ 2044770 w 1111679" name="T22"/>
              <a:gd fmla="*/ 1107811 h 1571143" name="T23"/>
              <a:gd fmla="*/ 2044770 w 1111679" name="T24"/>
              <a:gd fmla="*/ 1112027 h 1571143" name="T25"/>
              <a:gd fmla="*/ 0 w 1111679" name="T26"/>
              <a:gd fmla="*/ 316648 h 1571143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1111679" name="T42"/>
              <a:gd fmla="*/ 0 h 1571143" name="T43"/>
              <a:gd fmla="*/ 1111679 w 1111679" name="T44"/>
              <a:gd fmla="*/ 1571143 h 1571143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1571143" w="1111679">
                <a:moveTo>
                  <a:pt x="0" y="0"/>
                </a:moveTo>
                <a:lnTo>
                  <a:pt x="1049718" y="0"/>
                </a:lnTo>
                <a:lnTo>
                  <a:pt x="1049718" y="1403587"/>
                </a:lnTo>
                <a:lnTo>
                  <a:pt x="1049718" y="1423170"/>
                </a:lnTo>
                <a:lnTo>
                  <a:pt x="1054232" y="1445529"/>
                </a:lnTo>
                <a:lnTo>
                  <a:pt x="1055227" y="1454777"/>
                </a:lnTo>
                <a:lnTo>
                  <a:pt x="1057458" y="1461507"/>
                </a:lnTo>
                <a:lnTo>
                  <a:pt x="1062235" y="1485170"/>
                </a:lnTo>
                <a:lnTo>
                  <a:pt x="1068263" y="1494110"/>
                </a:lnTo>
                <a:lnTo>
                  <a:pt x="1071028" y="1502455"/>
                </a:lnTo>
                <a:cubicBezTo>
                  <a:pt x="1081320" y="1525246"/>
                  <a:pt x="1095062" y="1546338"/>
                  <a:pt x="1111642" y="1565155"/>
                </a:cubicBezTo>
                <a:lnTo>
                  <a:pt x="1111679" y="1565186"/>
                </a:lnTo>
                <a:lnTo>
                  <a:pt x="1111679" y="1571143"/>
                </a:lnTo>
                <a:lnTo>
                  <a:pt x="0" y="44738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47000">
                <a:srgbClr val="F2F2F2"/>
              </a:gs>
              <a:gs pos="67000">
                <a:srgbClr val="D9D9D9"/>
              </a:gs>
              <a:gs pos="100000">
                <a:srgbClr val="BFBFBF"/>
              </a:gs>
            </a:gsLst>
            <a:lin ang="18600000"/>
          </a:gradFill>
          <a:ln>
            <a:noFill/>
          </a:ln>
          <a:effectLst>
            <a:outerShdw algn="ctr" dist="38100" rotWithShape="0">
              <a:srgbClr val="7F7F7F">
                <a:alpha val="37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01</a:t>
            </a:r>
          </a:p>
        </p:txBody>
      </p:sp>
      <p:sp>
        <p:nvSpPr>
          <p:cNvPr id="22538" name="文本框 16"/>
          <p:cNvSpPr txBox="1">
            <a:spLocks noChangeArrowheads="1"/>
          </p:cNvSpPr>
          <p:nvPr/>
        </p:nvSpPr>
        <p:spPr bwMode="auto">
          <a:xfrm>
            <a:off x="4481512" y="2413000"/>
            <a:ext cx="33245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22539" name="文本框 17"/>
          <p:cNvSpPr txBox="1">
            <a:spLocks noChangeArrowheads="1"/>
          </p:cNvSpPr>
          <p:nvPr/>
        </p:nvSpPr>
        <p:spPr bwMode="auto">
          <a:xfrm>
            <a:off x="4283075" y="3822700"/>
            <a:ext cx="33245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22540" name="文本框 18"/>
          <p:cNvSpPr txBox="1">
            <a:spLocks noChangeArrowheads="1"/>
          </p:cNvSpPr>
          <p:nvPr/>
        </p:nvSpPr>
        <p:spPr bwMode="auto">
          <a:xfrm>
            <a:off x="4359275" y="5232400"/>
            <a:ext cx="33245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22541" name="矩形 19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342727769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图片 1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1075" y="2782888"/>
            <a:ext cx="4560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>
            <a:grpSpLocks noChangeAspect="1"/>
          </p:cNvGrpSpPr>
          <p:nvPr/>
        </p:nvGrpSpPr>
        <p:grpSpPr>
          <a:xfrm>
            <a:off x="666750" y="2141538"/>
            <a:ext cx="5181600" cy="2690812"/>
            <a:chExt cx="5130840" cy="4716077"/>
          </a:xfrm>
        </p:grpSpPr>
        <p:pic>
          <p:nvPicPr>
            <p:cNvPr id="5134" name="图片 1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6203524">
              <a:off x="2152825" y="1738062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图片 1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-4568765">
              <a:off x="-1568915" y="1568915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矩形 3"/>
          <p:cNvSpPr>
            <a:spLocks noChangeArrowheads="1"/>
          </p:cNvSpPr>
          <p:nvPr/>
        </p:nvSpPr>
        <p:spPr bwMode="auto">
          <a:xfrm>
            <a:off x="1295400" y="2751138"/>
            <a:ext cx="3822700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目录  CONTENTS</a:t>
            </a:r>
          </a:p>
        </p:txBody>
      </p:sp>
      <p:grpSp>
        <p:nvGrpSpPr>
          <p:cNvPr id="5125" name="Group 7"/>
          <p:cNvGrpSpPr/>
          <p:nvPr/>
        </p:nvGrpSpPr>
        <p:grpSpPr>
          <a:xfrm>
            <a:off x="6313488" y="1103313"/>
            <a:ext cx="1139825" cy="4651375"/>
            <a:chExt cx="1140143" cy="4651874"/>
          </a:xfrm>
        </p:grpSpPr>
        <p:sp>
          <p:nvSpPr>
            <p:cNvPr id="5130" name="平行四边形 43"/>
            <p:cNvSpPr>
              <a:spLocks noChangeArrowheads="1"/>
            </p:cNvSpPr>
            <p:nvPr/>
          </p:nvSpPr>
          <p:spPr bwMode="auto">
            <a:xfrm>
              <a:off x="0" y="0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01</a:t>
              </a:r>
            </a:p>
          </p:txBody>
        </p:sp>
        <p:sp>
          <p:nvSpPr>
            <p:cNvPr id="5131" name="平行四边形 44"/>
            <p:cNvSpPr>
              <a:spLocks noChangeArrowheads="1"/>
            </p:cNvSpPr>
            <p:nvPr/>
          </p:nvSpPr>
          <p:spPr bwMode="auto">
            <a:xfrm>
              <a:off x="0" y="1265373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02</a:t>
              </a:r>
            </a:p>
          </p:txBody>
        </p:sp>
        <p:sp>
          <p:nvSpPr>
            <p:cNvPr id="5132" name="平行四边形 45"/>
            <p:cNvSpPr>
              <a:spLocks noChangeArrowheads="1"/>
            </p:cNvSpPr>
            <p:nvPr/>
          </p:nvSpPr>
          <p:spPr bwMode="auto">
            <a:xfrm>
              <a:off x="0" y="2529158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03</a:t>
              </a:r>
            </a:p>
          </p:txBody>
        </p:sp>
        <p:sp>
          <p:nvSpPr>
            <p:cNvPr id="5133" name="平行四边形 46"/>
            <p:cNvSpPr>
              <a:spLocks noChangeArrowheads="1"/>
            </p:cNvSpPr>
            <p:nvPr/>
          </p:nvSpPr>
          <p:spPr bwMode="auto">
            <a:xfrm>
              <a:off x="0" y="3794532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04</a:t>
              </a:r>
            </a:p>
          </p:txBody>
        </p:sp>
      </p:grpSp>
      <p:sp>
        <p:nvSpPr>
          <p:cNvPr id="5126" name="文本框 48"/>
          <p:cNvSpPr txBox="1">
            <a:spLocks noChangeArrowheads="1"/>
          </p:cNvSpPr>
          <p:nvPr/>
        </p:nvSpPr>
        <p:spPr bwMode="auto">
          <a:xfrm>
            <a:off x="7453314" y="1270000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5127" name="文本框 49"/>
          <p:cNvSpPr txBox="1">
            <a:spLocks noChangeArrowheads="1"/>
          </p:cNvSpPr>
          <p:nvPr/>
        </p:nvSpPr>
        <p:spPr bwMode="auto">
          <a:xfrm>
            <a:off x="7453314" y="2535238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5128" name="文本框 50"/>
          <p:cNvSpPr txBox="1">
            <a:spLocks noChangeArrowheads="1"/>
          </p:cNvSpPr>
          <p:nvPr/>
        </p:nvSpPr>
        <p:spPr bwMode="auto">
          <a:xfrm>
            <a:off x="7453314" y="3800475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5129" name="文本框 51"/>
          <p:cNvSpPr txBox="1">
            <a:spLocks noChangeArrowheads="1"/>
          </p:cNvSpPr>
          <p:nvPr/>
        </p:nvSpPr>
        <p:spPr bwMode="auto">
          <a:xfrm>
            <a:off x="7453314" y="5064125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174193998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554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23574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75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23577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76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grpSp>
        <p:nvGrpSpPr>
          <p:cNvPr id="23555" name="Group 8"/>
          <p:cNvGrpSpPr/>
          <p:nvPr/>
        </p:nvGrpSpPr>
        <p:grpSpPr>
          <a:xfrm>
            <a:off x="1982788" y="1679575"/>
            <a:ext cx="3898900" cy="4171950"/>
            <a:chExt cx="3900158" cy="4173220"/>
          </a:xfrm>
        </p:grpSpPr>
        <p:sp>
          <p:nvSpPr>
            <p:cNvPr id="23566" name="矩形 1"/>
            <p:cNvSpPr/>
            <p:nvPr/>
          </p:nvSpPr>
          <p:spPr bwMode="auto">
            <a:xfrm rot="-520210">
              <a:off x="0" y="1008370"/>
              <a:ext cx="3900158" cy="2774206"/>
            </a:xfrm>
            <a:custGeom>
              <a:gdLst>
                <a:gd fmla="*/ 0 w 2743293" name="T0"/>
                <a:gd fmla="*/ 31581 h 1949952" name="T1"/>
                <a:gd fmla="*/ 5456132 w 2743293" name="T2"/>
                <a:gd fmla="*/ 0 h 1949952" name="T3"/>
                <a:gd fmla="*/ 5544881 w 2743293" name="T4"/>
                <a:gd fmla="*/ 3704631 h 1949952" name="T5"/>
                <a:gd fmla="*/ 0 w 2743293" name="T6"/>
                <a:gd fmla="*/ 3946876 h 1949952" name="T7"/>
                <a:gd fmla="*/ 0 w 2743293" name="T8"/>
                <a:gd fmla="*/ 31581 h 19499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743293" name="T15"/>
                <a:gd fmla="*/ 0 h 1949952" name="T16"/>
                <a:gd fmla="*/ 2743293 w 2743293" name="T17"/>
                <a:gd fmla="*/ 1949952 h 194995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949952" w="2743293">
                  <a:moveTo>
                    <a:pt x="0" y="15603"/>
                  </a:moveTo>
                  <a:lnTo>
                    <a:pt x="2699385" y="0"/>
                  </a:lnTo>
                  <a:cubicBezTo>
                    <a:pt x="2682468" y="610325"/>
                    <a:pt x="2742075" y="1225382"/>
                    <a:pt x="2743293" y="1830271"/>
                  </a:cubicBezTo>
                  <a:cubicBezTo>
                    <a:pt x="1891936" y="2001467"/>
                    <a:pt x="914431" y="1910058"/>
                    <a:pt x="0" y="1949952"/>
                  </a:cubicBezTo>
                  <a:cubicBezTo>
                    <a:pt x="83411" y="1319695"/>
                    <a:pt x="43158" y="659309"/>
                    <a:pt x="0" y="15603"/>
                  </a:cubicBezTo>
                  <a:close/>
                </a:path>
              </a:pathLst>
            </a:custGeom>
            <a:solidFill>
              <a:srgbClr val="D9D9D9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3567" name="任意多边形 11"/>
            <p:cNvSpPr/>
            <p:nvPr/>
          </p:nvSpPr>
          <p:spPr bwMode="auto">
            <a:xfrm>
              <a:off x="282666" y="778112"/>
              <a:ext cx="3358645" cy="3395108"/>
            </a:xfrm>
            <a:custGeom>
              <a:gdLst>
                <a:gd fmla="*/ 369197 w 2363185" name="T0"/>
                <a:gd fmla="*/ 9941 h 2387008" name="T1"/>
                <a:gd fmla="*/ 339448 w 2363185" name="T2"/>
                <a:gd fmla="*/ 149269 h 2387008" name="T3"/>
                <a:gd fmla="*/ 339448 w 2363185" name="T4"/>
                <a:gd fmla="*/ 302809 h 2387008" name="T5"/>
                <a:gd fmla="*/ 393691 w 2363185" name="T6"/>
                <a:gd fmla="*/ 171755 h 2387008" name="T7"/>
                <a:gd fmla="*/ 421120 w 2363185" name="T8"/>
                <a:gd fmla="*/ 11754 h 2387008" name="T9"/>
                <a:gd fmla="*/ 644094 w 2363185" name="T10"/>
                <a:gd fmla="*/ 159250 h 2387008" name="T11"/>
                <a:gd fmla="*/ 567238 w 2363185" name="T12"/>
                <a:gd fmla="*/ 235960 h 2387008" name="T13"/>
                <a:gd fmla="*/ 720661 w 2363185" name="T14"/>
                <a:gd fmla="*/ 235960 h 2387008" name="T15"/>
                <a:gd fmla="*/ 692169 w 2363185" name="T16"/>
                <a:gd fmla="*/ 179179 h 2387008" name="T17"/>
                <a:gd fmla="*/ 977897 w 2363185" name="T18"/>
                <a:gd fmla="*/ 31206 h 2387008" name="T19"/>
                <a:gd fmla="*/ 948451 w 2363185" name="T20"/>
                <a:gd fmla="*/ 169111 h 2387008" name="T21"/>
                <a:gd fmla="*/ 948451 w 2363185" name="T22"/>
                <a:gd fmla="*/ 322651 h 2387008" name="T23"/>
                <a:gd fmla="*/ 1002694 w 2363185" name="T24"/>
                <a:gd fmla="*/ 191596 h 2387008" name="T25"/>
                <a:gd fmla="*/ 1029821 w 2363185" name="T26"/>
                <a:gd fmla="*/ 33019 h 2387008" name="T27"/>
                <a:gd fmla="*/ 1253097 w 2363185" name="T28"/>
                <a:gd fmla="*/ 179091 h 2387008" name="T29"/>
                <a:gd fmla="*/ 1176241 w 2363185" name="T30"/>
                <a:gd fmla="*/ 255801 h 2387008" name="T31"/>
                <a:gd fmla="*/ 1329663 w 2363185" name="T32"/>
                <a:gd fmla="*/ 255801 h 2387008" name="T33"/>
                <a:gd fmla="*/ 1301172 w 2363185" name="T34"/>
                <a:gd fmla="*/ 199021 h 2387008" name="T35"/>
                <a:gd fmla="*/ 1586599 w 2363185" name="T36"/>
                <a:gd fmla="*/ 52471 h 2387008" name="T37"/>
                <a:gd fmla="*/ 1557454 w 2363185" name="T38"/>
                <a:gd fmla="*/ 188952 h 2387008" name="T39"/>
                <a:gd fmla="*/ 1557454 w 2363185" name="T40"/>
                <a:gd fmla="*/ 342492 h 2387008" name="T41"/>
                <a:gd fmla="*/ 1611697 w 2363185" name="T42"/>
                <a:gd fmla="*/ 211438 h 2387008" name="T43"/>
                <a:gd fmla="*/ 1638521 w 2363185" name="T44"/>
                <a:gd fmla="*/ 54285 h 2387008" name="T45"/>
                <a:gd fmla="*/ 1862100 w 2363185" name="T46"/>
                <a:gd fmla="*/ 198932 h 2387008" name="T47"/>
                <a:gd fmla="*/ 1785244 w 2363185" name="T48"/>
                <a:gd fmla="*/ 275643 h 2387008" name="T49"/>
                <a:gd fmla="*/ 1938666 w 2363185" name="T50"/>
                <a:gd fmla="*/ 275643 h 2387008" name="T51"/>
                <a:gd fmla="*/ 1910175 w 2363185" name="T52"/>
                <a:gd fmla="*/ 218862 h 2387008" name="T53"/>
                <a:gd fmla="*/ 2195299 w 2363185" name="T54"/>
                <a:gd fmla="*/ 73735 h 2387008" name="T55"/>
                <a:gd fmla="*/ 2166456 w 2363185" name="T56"/>
                <a:gd fmla="*/ 208793 h 2387008" name="T57"/>
                <a:gd fmla="*/ 2166456 w 2363185" name="T58"/>
                <a:gd fmla="*/ 362334 h 2387008" name="T59"/>
                <a:gd fmla="*/ 2220699 w 2363185" name="T60"/>
                <a:gd fmla="*/ 231279 h 2387008" name="T61"/>
                <a:gd fmla="*/ 2247221 w 2363185" name="T62"/>
                <a:gd fmla="*/ 75550 h 2387008" name="T63"/>
                <a:gd fmla="*/ 2471103 w 2363185" name="T64"/>
                <a:gd fmla="*/ 218774 h 2387008" name="T65"/>
                <a:gd fmla="*/ 2394246 w 2363185" name="T66"/>
                <a:gd fmla="*/ 295484 h 2387008" name="T67"/>
                <a:gd fmla="*/ 2547669 w 2363185" name="T68"/>
                <a:gd fmla="*/ 295484 h 2387008" name="T69"/>
                <a:gd fmla="*/ 2519177 w 2363185" name="T70"/>
                <a:gd fmla="*/ 238704 h 2387008" name="T71"/>
                <a:gd fmla="*/ 2803999 w 2363185" name="T72"/>
                <a:gd fmla="*/ 95000 h 2387008" name="T73"/>
                <a:gd fmla="*/ 2775459 w 2363185" name="T74"/>
                <a:gd fmla="*/ 228635 h 2387008" name="T75"/>
                <a:gd fmla="*/ 2775459 w 2363185" name="T76"/>
                <a:gd fmla="*/ 382175 h 2387008" name="T77"/>
                <a:gd fmla="*/ 2829702 w 2363185" name="T78"/>
                <a:gd fmla="*/ 251121 h 2387008" name="T79"/>
                <a:gd fmla="*/ 2855922 w 2363185" name="T80"/>
                <a:gd fmla="*/ 96814 h 2387008" name="T81"/>
                <a:gd fmla="*/ 3080108 w 2363185" name="T82"/>
                <a:gd fmla="*/ 238611 h 2387008" name="T83"/>
                <a:gd fmla="*/ 3003252 w 2363185" name="T84"/>
                <a:gd fmla="*/ 315322 h 2387008" name="T85"/>
                <a:gd fmla="*/ 3156674 w 2363185" name="T86"/>
                <a:gd fmla="*/ 315322 h 2387008" name="T87"/>
                <a:gd fmla="*/ 3128183 w 2363185" name="T88"/>
                <a:gd fmla="*/ 258541 h 2387008" name="T89"/>
                <a:gd fmla="*/ 3358645 w 2363185" name="T90"/>
                <a:gd fmla="*/ 114376 h 2387008" name="T91"/>
                <a:gd fmla="*/ 84657 w 2363185" name="T92"/>
                <a:gd fmla="*/ 3105354 h 2387008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2387008" w="2363185">
                  <a:moveTo>
                    <a:pt x="59566" y="0"/>
                  </a:moveTo>
                  <a:lnTo>
                    <a:pt x="259772" y="6989"/>
                  </a:lnTo>
                  <a:lnTo>
                    <a:pt x="238942" y="104989"/>
                  </a:lnTo>
                  <a:lnTo>
                    <a:pt x="238840" y="104947"/>
                  </a:lnTo>
                  <a:cubicBezTo>
                    <a:pt x="209030" y="104948"/>
                    <a:pt x="184864" y="129112"/>
                    <a:pt x="184865" y="158922"/>
                  </a:cubicBezTo>
                  <a:cubicBezTo>
                    <a:pt x="184865" y="188732"/>
                    <a:pt x="209030" y="212897"/>
                    <a:pt x="238840" y="212897"/>
                  </a:cubicBezTo>
                  <a:cubicBezTo>
                    <a:pt x="268649" y="212897"/>
                    <a:pt x="292815" y="188732"/>
                    <a:pt x="292815" y="158922"/>
                  </a:cubicBezTo>
                  <a:cubicBezTo>
                    <a:pt x="292815" y="144017"/>
                    <a:pt x="286773" y="130523"/>
                    <a:pt x="277006" y="120756"/>
                  </a:cubicBezTo>
                  <a:lnTo>
                    <a:pt x="272768" y="119001"/>
                  </a:lnTo>
                  <a:lnTo>
                    <a:pt x="296305" y="8264"/>
                  </a:lnTo>
                  <a:lnTo>
                    <a:pt x="473917" y="14464"/>
                  </a:lnTo>
                  <a:lnTo>
                    <a:pt x="453193" y="111964"/>
                  </a:lnTo>
                  <a:lnTo>
                    <a:pt x="453091" y="111922"/>
                  </a:lnTo>
                  <a:cubicBezTo>
                    <a:pt x="423281" y="111923"/>
                    <a:pt x="399115" y="136087"/>
                    <a:pt x="399116" y="165897"/>
                  </a:cubicBezTo>
                  <a:cubicBezTo>
                    <a:pt x="399116" y="195707"/>
                    <a:pt x="423281" y="219872"/>
                    <a:pt x="453091" y="219872"/>
                  </a:cubicBezTo>
                  <a:cubicBezTo>
                    <a:pt x="482901" y="219872"/>
                    <a:pt x="507066" y="195707"/>
                    <a:pt x="507066" y="165897"/>
                  </a:cubicBezTo>
                  <a:cubicBezTo>
                    <a:pt x="507066" y="150992"/>
                    <a:pt x="501024" y="137498"/>
                    <a:pt x="491257" y="127731"/>
                  </a:cubicBezTo>
                  <a:lnTo>
                    <a:pt x="487019" y="125976"/>
                  </a:lnTo>
                  <a:lnTo>
                    <a:pt x="510450" y="15740"/>
                  </a:lnTo>
                  <a:lnTo>
                    <a:pt x="688061" y="21940"/>
                  </a:lnTo>
                  <a:lnTo>
                    <a:pt x="667444" y="118939"/>
                  </a:lnTo>
                  <a:lnTo>
                    <a:pt x="667342" y="118897"/>
                  </a:lnTo>
                  <a:cubicBezTo>
                    <a:pt x="637532" y="118898"/>
                    <a:pt x="613366" y="143062"/>
                    <a:pt x="613367" y="172872"/>
                  </a:cubicBezTo>
                  <a:cubicBezTo>
                    <a:pt x="613367" y="202682"/>
                    <a:pt x="637532" y="226847"/>
                    <a:pt x="667342" y="226847"/>
                  </a:cubicBezTo>
                  <a:cubicBezTo>
                    <a:pt x="697152" y="226847"/>
                    <a:pt x="721317" y="202682"/>
                    <a:pt x="721317" y="172872"/>
                  </a:cubicBezTo>
                  <a:cubicBezTo>
                    <a:pt x="721317" y="157967"/>
                    <a:pt x="715275" y="144473"/>
                    <a:pt x="705508" y="134706"/>
                  </a:cubicBezTo>
                  <a:lnTo>
                    <a:pt x="701270" y="132951"/>
                  </a:lnTo>
                  <a:lnTo>
                    <a:pt x="724595" y="23215"/>
                  </a:lnTo>
                  <a:lnTo>
                    <a:pt x="902206" y="29415"/>
                  </a:lnTo>
                  <a:lnTo>
                    <a:pt x="881695" y="125914"/>
                  </a:lnTo>
                  <a:lnTo>
                    <a:pt x="881593" y="125872"/>
                  </a:lnTo>
                  <a:cubicBezTo>
                    <a:pt x="851783" y="125873"/>
                    <a:pt x="827617" y="150037"/>
                    <a:pt x="827618" y="179847"/>
                  </a:cubicBezTo>
                  <a:cubicBezTo>
                    <a:pt x="827618" y="209657"/>
                    <a:pt x="851783" y="233822"/>
                    <a:pt x="881593" y="233822"/>
                  </a:cubicBezTo>
                  <a:cubicBezTo>
                    <a:pt x="911403" y="233822"/>
                    <a:pt x="935568" y="209657"/>
                    <a:pt x="935568" y="179847"/>
                  </a:cubicBezTo>
                  <a:cubicBezTo>
                    <a:pt x="935568" y="164942"/>
                    <a:pt x="929526" y="151448"/>
                    <a:pt x="919759" y="141681"/>
                  </a:cubicBezTo>
                  <a:lnTo>
                    <a:pt x="915521" y="139926"/>
                  </a:lnTo>
                  <a:lnTo>
                    <a:pt x="938739" y="30691"/>
                  </a:lnTo>
                  <a:lnTo>
                    <a:pt x="1116351" y="36891"/>
                  </a:lnTo>
                  <a:lnTo>
                    <a:pt x="1095946" y="132889"/>
                  </a:lnTo>
                  <a:lnTo>
                    <a:pt x="1095844" y="132847"/>
                  </a:lnTo>
                  <a:cubicBezTo>
                    <a:pt x="1066034" y="132848"/>
                    <a:pt x="1041868" y="157012"/>
                    <a:pt x="1041869" y="186822"/>
                  </a:cubicBezTo>
                  <a:cubicBezTo>
                    <a:pt x="1041869" y="216632"/>
                    <a:pt x="1066034" y="240797"/>
                    <a:pt x="1095844" y="240797"/>
                  </a:cubicBezTo>
                  <a:cubicBezTo>
                    <a:pt x="1125654" y="240797"/>
                    <a:pt x="1149819" y="216632"/>
                    <a:pt x="1149819" y="186822"/>
                  </a:cubicBezTo>
                  <a:cubicBezTo>
                    <a:pt x="1149819" y="171917"/>
                    <a:pt x="1143777" y="158423"/>
                    <a:pt x="1134010" y="148656"/>
                  </a:cubicBezTo>
                  <a:lnTo>
                    <a:pt x="1129772" y="146901"/>
                  </a:lnTo>
                  <a:lnTo>
                    <a:pt x="1152884" y="38166"/>
                  </a:lnTo>
                  <a:lnTo>
                    <a:pt x="1330495" y="44366"/>
                  </a:lnTo>
                  <a:lnTo>
                    <a:pt x="1310197" y="139864"/>
                  </a:lnTo>
                  <a:lnTo>
                    <a:pt x="1310095" y="139822"/>
                  </a:lnTo>
                  <a:cubicBezTo>
                    <a:pt x="1280285" y="139823"/>
                    <a:pt x="1256119" y="163987"/>
                    <a:pt x="1256120" y="193797"/>
                  </a:cubicBezTo>
                  <a:cubicBezTo>
                    <a:pt x="1256120" y="223607"/>
                    <a:pt x="1280285" y="247772"/>
                    <a:pt x="1310095" y="247772"/>
                  </a:cubicBezTo>
                  <a:cubicBezTo>
                    <a:pt x="1339905" y="247772"/>
                    <a:pt x="1364070" y="223607"/>
                    <a:pt x="1364070" y="193797"/>
                  </a:cubicBezTo>
                  <a:cubicBezTo>
                    <a:pt x="1364070" y="178892"/>
                    <a:pt x="1358028" y="165398"/>
                    <a:pt x="1348261" y="155631"/>
                  </a:cubicBezTo>
                  <a:lnTo>
                    <a:pt x="1344023" y="153876"/>
                  </a:lnTo>
                  <a:lnTo>
                    <a:pt x="1367029" y="45641"/>
                  </a:lnTo>
                  <a:lnTo>
                    <a:pt x="1544640" y="51841"/>
                  </a:lnTo>
                  <a:lnTo>
                    <a:pt x="1524448" y="146839"/>
                  </a:lnTo>
                  <a:lnTo>
                    <a:pt x="1524346" y="146797"/>
                  </a:lnTo>
                  <a:cubicBezTo>
                    <a:pt x="1494536" y="146798"/>
                    <a:pt x="1470370" y="170962"/>
                    <a:pt x="1470371" y="200772"/>
                  </a:cubicBezTo>
                  <a:cubicBezTo>
                    <a:pt x="1470371" y="230582"/>
                    <a:pt x="1494536" y="254747"/>
                    <a:pt x="1524346" y="254747"/>
                  </a:cubicBezTo>
                  <a:cubicBezTo>
                    <a:pt x="1554156" y="254747"/>
                    <a:pt x="1578321" y="230582"/>
                    <a:pt x="1578321" y="200772"/>
                  </a:cubicBezTo>
                  <a:cubicBezTo>
                    <a:pt x="1578321" y="185867"/>
                    <a:pt x="1572279" y="172373"/>
                    <a:pt x="1562512" y="162606"/>
                  </a:cubicBezTo>
                  <a:lnTo>
                    <a:pt x="1558274" y="160851"/>
                  </a:lnTo>
                  <a:lnTo>
                    <a:pt x="1581173" y="53117"/>
                  </a:lnTo>
                  <a:lnTo>
                    <a:pt x="1758785" y="59317"/>
                  </a:lnTo>
                  <a:lnTo>
                    <a:pt x="1738699" y="153814"/>
                  </a:lnTo>
                  <a:lnTo>
                    <a:pt x="1738597" y="153772"/>
                  </a:lnTo>
                  <a:cubicBezTo>
                    <a:pt x="1708787" y="153773"/>
                    <a:pt x="1684621" y="177937"/>
                    <a:pt x="1684622" y="207747"/>
                  </a:cubicBezTo>
                  <a:cubicBezTo>
                    <a:pt x="1684622" y="237557"/>
                    <a:pt x="1708787" y="261722"/>
                    <a:pt x="1738597" y="261722"/>
                  </a:cubicBezTo>
                  <a:cubicBezTo>
                    <a:pt x="1768407" y="261722"/>
                    <a:pt x="1792572" y="237557"/>
                    <a:pt x="1792572" y="207747"/>
                  </a:cubicBezTo>
                  <a:cubicBezTo>
                    <a:pt x="1792572" y="192842"/>
                    <a:pt x="1786530" y="179348"/>
                    <a:pt x="1776763" y="169581"/>
                  </a:cubicBezTo>
                  <a:lnTo>
                    <a:pt x="1772525" y="167826"/>
                  </a:lnTo>
                  <a:lnTo>
                    <a:pt x="1795318" y="60592"/>
                  </a:lnTo>
                  <a:lnTo>
                    <a:pt x="1972929" y="66792"/>
                  </a:lnTo>
                  <a:lnTo>
                    <a:pt x="1952950" y="160789"/>
                  </a:lnTo>
                  <a:lnTo>
                    <a:pt x="1952848" y="160747"/>
                  </a:lnTo>
                  <a:cubicBezTo>
                    <a:pt x="1923038" y="160748"/>
                    <a:pt x="1898872" y="184912"/>
                    <a:pt x="1898873" y="214722"/>
                  </a:cubicBezTo>
                  <a:cubicBezTo>
                    <a:pt x="1898873" y="244532"/>
                    <a:pt x="1923038" y="268697"/>
                    <a:pt x="1952848" y="268697"/>
                  </a:cubicBezTo>
                  <a:cubicBezTo>
                    <a:pt x="1982658" y="268697"/>
                    <a:pt x="2006823" y="244532"/>
                    <a:pt x="2006823" y="214722"/>
                  </a:cubicBezTo>
                  <a:cubicBezTo>
                    <a:pt x="2006823" y="199817"/>
                    <a:pt x="2000781" y="186323"/>
                    <a:pt x="1991014" y="176556"/>
                  </a:cubicBezTo>
                  <a:lnTo>
                    <a:pt x="1986776" y="174801"/>
                  </a:lnTo>
                  <a:lnTo>
                    <a:pt x="2009463" y="68067"/>
                  </a:lnTo>
                  <a:lnTo>
                    <a:pt x="2187075" y="74268"/>
                  </a:lnTo>
                  <a:lnTo>
                    <a:pt x="2167203" y="167761"/>
                  </a:lnTo>
                  <a:lnTo>
                    <a:pt x="2167101" y="167719"/>
                  </a:lnTo>
                  <a:cubicBezTo>
                    <a:pt x="2137291" y="167720"/>
                    <a:pt x="2113125" y="191884"/>
                    <a:pt x="2113126" y="221694"/>
                  </a:cubicBezTo>
                  <a:cubicBezTo>
                    <a:pt x="2113126" y="251504"/>
                    <a:pt x="2137291" y="275669"/>
                    <a:pt x="2167101" y="275669"/>
                  </a:cubicBezTo>
                  <a:cubicBezTo>
                    <a:pt x="2196911" y="275669"/>
                    <a:pt x="2221076" y="251504"/>
                    <a:pt x="2221076" y="221694"/>
                  </a:cubicBezTo>
                  <a:cubicBezTo>
                    <a:pt x="2221076" y="206789"/>
                    <a:pt x="2215034" y="193295"/>
                    <a:pt x="2205267" y="183528"/>
                  </a:cubicBezTo>
                  <a:lnTo>
                    <a:pt x="2201029" y="181773"/>
                  </a:lnTo>
                  <a:lnTo>
                    <a:pt x="2223609" y="75543"/>
                  </a:lnTo>
                  <a:lnTo>
                    <a:pt x="2363185" y="80415"/>
                  </a:lnTo>
                  <a:lnTo>
                    <a:pt x="2277409" y="2387008"/>
                  </a:lnTo>
                  <a:cubicBezTo>
                    <a:pt x="1516685" y="2367351"/>
                    <a:pt x="1061536" y="2433470"/>
                    <a:pt x="59566" y="2183290"/>
                  </a:cubicBezTo>
                  <a:cubicBezTo>
                    <a:pt x="-74459" y="1482331"/>
                    <a:pt x="59566" y="727764"/>
                    <a:pt x="59566" y="0"/>
                  </a:cubicBezTo>
                  <a:close/>
                </a:path>
              </a:pathLst>
            </a:custGeom>
            <a:solidFill>
              <a:schemeClr val="bg1">
                <a:alpha val="67842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grpSp>
          <p:nvGrpSpPr>
            <p:cNvPr id="23568" name="Group 11"/>
            <p:cNvGrpSpPr/>
            <p:nvPr/>
          </p:nvGrpSpPr>
          <p:grpSpPr>
            <a:xfrm>
              <a:off x="1342936" y="0"/>
              <a:ext cx="1110462" cy="1462559"/>
              <a:chExt cx="781051" cy="1028997"/>
            </a:xfrm>
          </p:grpSpPr>
          <p:grpSp>
            <p:nvGrpSpPr>
              <p:cNvPr id="23570" name="Group 12"/>
              <p:cNvGrpSpPr/>
              <p:nvPr/>
            </p:nvGrpSpPr>
            <p:grpSpPr>
              <a:xfrm>
                <a:off x="-2090" y="872967"/>
                <a:ext cx="784895" cy="154447"/>
                <a:chExt cx="1115568" cy="219456"/>
              </a:xfrm>
            </p:grpSpPr>
            <p:pic>
              <p:nvPicPr>
                <p:cNvPr id="23572" name="圆角矩形 18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115568" cy="219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7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805" y="30335"/>
                  <a:ext cx="1044436" cy="158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  <a:sym typeface="+mn-lt"/>
                  </a:endParaRPr>
                </a:p>
              </p:txBody>
            </p:sp>
          </p:grpSp>
          <p:pic>
            <p:nvPicPr>
              <p:cNvPr descr="C:\Users\admin\AppData\Local\Temp\SoEasy\538F33E8F5E953A6F1822665454F2D83.png" id="23571" name="图片 30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3853" y="0"/>
                <a:ext cx="722154" cy="959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69" name="文本框 7"/>
            <p:cNvSpPr txBox="1">
              <a:spLocks noChangeArrowheads="1"/>
            </p:cNvSpPr>
            <p:nvPr/>
          </p:nvSpPr>
          <p:spPr bwMode="auto">
            <a:xfrm>
              <a:off x="756681" y="1722755"/>
              <a:ext cx="2482380" cy="1737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85750" marL="2857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2" panose="05000000000000000000" pitchFamily="2" typeface="Wingdings"/>
                <a:buChar char="n"/>
              </a:pPr>
              <a:r>
                <a:rPr altLang="zh-CN" lang="en-US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INPUT YOUR TEXT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2" panose="05000000000000000000" pitchFamily="2" typeface="Wingdings"/>
                <a:buChar char="n"/>
              </a:pPr>
              <a:r>
                <a:rPr altLang="zh-CN" lang="en-US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INPUT YOUR TEXT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2" panose="05000000000000000000" pitchFamily="2" typeface="Wingdings"/>
                <a:buChar char="n"/>
              </a:pPr>
              <a:r>
                <a:rPr altLang="zh-CN" lang="en-US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INPUT YOUR TEXT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2" panose="05000000000000000000" pitchFamily="2" typeface="Wingdings"/>
                <a:buChar char="n"/>
              </a:pPr>
              <a:r>
                <a:rPr altLang="zh-CN" lang="en-US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INPUT YOUR TEXT</a:t>
              </a:r>
            </a:p>
          </p:txBody>
        </p:sp>
      </p:grpSp>
      <p:grpSp>
        <p:nvGrpSpPr>
          <p:cNvPr id="23556" name="Group 17"/>
          <p:cNvGrpSpPr/>
          <p:nvPr/>
        </p:nvGrpSpPr>
        <p:grpSpPr>
          <a:xfrm>
            <a:off x="6538913" y="1679575"/>
            <a:ext cx="3900487" cy="4171950"/>
            <a:chExt cx="3900158" cy="4173220"/>
          </a:xfrm>
        </p:grpSpPr>
        <p:sp>
          <p:nvSpPr>
            <p:cNvPr id="23558" name="矩形 1"/>
            <p:cNvSpPr/>
            <p:nvPr/>
          </p:nvSpPr>
          <p:spPr bwMode="auto">
            <a:xfrm rot="-520210">
              <a:off x="0" y="1008370"/>
              <a:ext cx="3900158" cy="2774206"/>
            </a:xfrm>
            <a:custGeom>
              <a:gdLst>
                <a:gd fmla="*/ 0 w 2743293" name="T0"/>
                <a:gd fmla="*/ 31581 h 1949952" name="T1"/>
                <a:gd fmla="*/ 5456132 w 2743293" name="T2"/>
                <a:gd fmla="*/ 0 h 1949952" name="T3"/>
                <a:gd fmla="*/ 5544881 w 2743293" name="T4"/>
                <a:gd fmla="*/ 3704631 h 1949952" name="T5"/>
                <a:gd fmla="*/ 0 w 2743293" name="T6"/>
                <a:gd fmla="*/ 3946876 h 1949952" name="T7"/>
                <a:gd fmla="*/ 0 w 2743293" name="T8"/>
                <a:gd fmla="*/ 31581 h 19499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743293" name="T15"/>
                <a:gd fmla="*/ 0 h 1949952" name="T16"/>
                <a:gd fmla="*/ 2743293 w 2743293" name="T17"/>
                <a:gd fmla="*/ 1949952 h 194995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949952" w="2743293">
                  <a:moveTo>
                    <a:pt x="0" y="15603"/>
                  </a:moveTo>
                  <a:lnTo>
                    <a:pt x="2699385" y="0"/>
                  </a:lnTo>
                  <a:cubicBezTo>
                    <a:pt x="2682468" y="610325"/>
                    <a:pt x="2742075" y="1225382"/>
                    <a:pt x="2743293" y="1830271"/>
                  </a:cubicBezTo>
                  <a:cubicBezTo>
                    <a:pt x="1891936" y="2001467"/>
                    <a:pt x="914431" y="1910058"/>
                    <a:pt x="0" y="1949952"/>
                  </a:cubicBezTo>
                  <a:cubicBezTo>
                    <a:pt x="83411" y="1319695"/>
                    <a:pt x="43158" y="659309"/>
                    <a:pt x="0" y="15603"/>
                  </a:cubicBezTo>
                  <a:close/>
                </a:path>
              </a:pathLst>
            </a:custGeom>
            <a:solidFill>
              <a:srgbClr val="D9D9D9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3559" name="任意多边形 26"/>
            <p:cNvSpPr/>
            <p:nvPr/>
          </p:nvSpPr>
          <p:spPr bwMode="auto">
            <a:xfrm>
              <a:off x="282551" y="778112"/>
              <a:ext cx="3358867" cy="3395108"/>
            </a:xfrm>
            <a:custGeom>
              <a:gdLst>
                <a:gd fmla="*/ 369222 w 2363185" name="T0"/>
                <a:gd fmla="*/ 9941 h 2387008" name="T1"/>
                <a:gd fmla="*/ 339471 w 2363185" name="T2"/>
                <a:gd fmla="*/ 149269 h 2387008" name="T3"/>
                <a:gd fmla="*/ 339471 w 2363185" name="T4"/>
                <a:gd fmla="*/ 302809 h 2387008" name="T5"/>
                <a:gd fmla="*/ 393717 w 2363185" name="T6"/>
                <a:gd fmla="*/ 171755 h 2387008" name="T7"/>
                <a:gd fmla="*/ 421147 w 2363185" name="T8"/>
                <a:gd fmla="*/ 11754 h 2387008" name="T9"/>
                <a:gd fmla="*/ 644137 w 2363185" name="T10"/>
                <a:gd fmla="*/ 159250 h 2387008" name="T11"/>
                <a:gd fmla="*/ 567276 w 2363185" name="T12"/>
                <a:gd fmla="*/ 235960 h 2387008" name="T13"/>
                <a:gd fmla="*/ 720708 w 2363185" name="T14"/>
                <a:gd fmla="*/ 235960 h 2387008" name="T15"/>
                <a:gd fmla="*/ 692215 w 2363185" name="T16"/>
                <a:gd fmla="*/ 179179 h 2387008" name="T17"/>
                <a:gd fmla="*/ 977962 w 2363185" name="T18"/>
                <a:gd fmla="*/ 31206 h 2387008" name="T19"/>
                <a:gd fmla="*/ 948514 w 2363185" name="T20"/>
                <a:gd fmla="*/ 169111 h 2387008" name="T21"/>
                <a:gd fmla="*/ 948514 w 2363185" name="T22"/>
                <a:gd fmla="*/ 322651 h 2387008" name="T23"/>
                <a:gd fmla="*/ 1002760 w 2363185" name="T24"/>
                <a:gd fmla="*/ 191596 h 2387008" name="T25"/>
                <a:gd fmla="*/ 1029889 w 2363185" name="T26"/>
                <a:gd fmla="*/ 33019 h 2387008" name="T27"/>
                <a:gd fmla="*/ 1253180 w 2363185" name="T28"/>
                <a:gd fmla="*/ 179091 h 2387008" name="T29"/>
                <a:gd fmla="*/ 1176319 w 2363185" name="T30"/>
                <a:gd fmla="*/ 255801 h 2387008" name="T31"/>
                <a:gd fmla="*/ 1329751 w 2363185" name="T32"/>
                <a:gd fmla="*/ 255801 h 2387008" name="T33"/>
                <a:gd fmla="*/ 1301258 w 2363185" name="T34"/>
                <a:gd fmla="*/ 199021 h 2387008" name="T35"/>
                <a:gd fmla="*/ 1586704 w 2363185" name="T36"/>
                <a:gd fmla="*/ 52471 h 2387008" name="T37"/>
                <a:gd fmla="*/ 1557557 w 2363185" name="T38"/>
                <a:gd fmla="*/ 188952 h 2387008" name="T39"/>
                <a:gd fmla="*/ 1557557 w 2363185" name="T40"/>
                <a:gd fmla="*/ 342492 h 2387008" name="T41"/>
                <a:gd fmla="*/ 1611803 w 2363185" name="T42"/>
                <a:gd fmla="*/ 211438 h 2387008" name="T43"/>
                <a:gd fmla="*/ 1638629 w 2363185" name="T44"/>
                <a:gd fmla="*/ 54285 h 2387008" name="T45"/>
                <a:gd fmla="*/ 1862223 w 2363185" name="T46"/>
                <a:gd fmla="*/ 198932 h 2387008" name="T47"/>
                <a:gd fmla="*/ 1785362 w 2363185" name="T48"/>
                <a:gd fmla="*/ 275643 h 2387008" name="T49"/>
                <a:gd fmla="*/ 1938794 w 2363185" name="T50"/>
                <a:gd fmla="*/ 275643 h 2387008" name="T51"/>
                <a:gd fmla="*/ 1910301 w 2363185" name="T52"/>
                <a:gd fmla="*/ 218862 h 2387008" name="T53"/>
                <a:gd fmla="*/ 2195444 w 2363185" name="T54"/>
                <a:gd fmla="*/ 73735 h 2387008" name="T55"/>
                <a:gd fmla="*/ 2166600 w 2363185" name="T56"/>
                <a:gd fmla="*/ 208793 h 2387008" name="T57"/>
                <a:gd fmla="*/ 2166600 w 2363185" name="T58"/>
                <a:gd fmla="*/ 362334 h 2387008" name="T59"/>
                <a:gd fmla="*/ 2220846 w 2363185" name="T60"/>
                <a:gd fmla="*/ 231279 h 2387008" name="T61"/>
                <a:gd fmla="*/ 2247369 w 2363185" name="T62"/>
                <a:gd fmla="*/ 75550 h 2387008" name="T63"/>
                <a:gd fmla="*/ 2471266 w 2363185" name="T64"/>
                <a:gd fmla="*/ 218774 h 2387008" name="T65"/>
                <a:gd fmla="*/ 2394405 w 2363185" name="T66"/>
                <a:gd fmla="*/ 295484 h 2387008" name="T67"/>
                <a:gd fmla="*/ 2547837 w 2363185" name="T68"/>
                <a:gd fmla="*/ 295484 h 2387008" name="T69"/>
                <a:gd fmla="*/ 2519344 w 2363185" name="T70"/>
                <a:gd fmla="*/ 238704 h 2387008" name="T71"/>
                <a:gd fmla="*/ 2804184 w 2363185" name="T72"/>
                <a:gd fmla="*/ 95000 h 2387008" name="T73"/>
                <a:gd fmla="*/ 2775642 w 2363185" name="T74"/>
                <a:gd fmla="*/ 228635 h 2387008" name="T75"/>
                <a:gd fmla="*/ 2775642 w 2363185" name="T76"/>
                <a:gd fmla="*/ 382175 h 2387008" name="T77"/>
                <a:gd fmla="*/ 2829889 w 2363185" name="T78"/>
                <a:gd fmla="*/ 251121 h 2387008" name="T79"/>
                <a:gd fmla="*/ 2856111 w 2363185" name="T80"/>
                <a:gd fmla="*/ 96814 h 2387008" name="T81"/>
                <a:gd fmla="*/ 3080312 w 2363185" name="T82"/>
                <a:gd fmla="*/ 238611 h 2387008" name="T83"/>
                <a:gd fmla="*/ 3003451 w 2363185" name="T84"/>
                <a:gd fmla="*/ 315322 h 2387008" name="T85"/>
                <a:gd fmla="*/ 3156883 w 2363185" name="T86"/>
                <a:gd fmla="*/ 315322 h 2387008" name="T87"/>
                <a:gd fmla="*/ 3128390 w 2363185" name="T88"/>
                <a:gd fmla="*/ 258541 h 2387008" name="T89"/>
                <a:gd fmla="*/ 3358867 w 2363185" name="T90"/>
                <a:gd fmla="*/ 114376 h 2387008" name="T91"/>
                <a:gd fmla="*/ 84663 w 2363185" name="T92"/>
                <a:gd fmla="*/ 3105354 h 2387008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2387008" w="2363185">
                  <a:moveTo>
                    <a:pt x="59566" y="0"/>
                  </a:moveTo>
                  <a:lnTo>
                    <a:pt x="259772" y="6989"/>
                  </a:lnTo>
                  <a:lnTo>
                    <a:pt x="238942" y="104989"/>
                  </a:lnTo>
                  <a:lnTo>
                    <a:pt x="238840" y="104947"/>
                  </a:lnTo>
                  <a:cubicBezTo>
                    <a:pt x="209030" y="104948"/>
                    <a:pt x="184864" y="129112"/>
                    <a:pt x="184865" y="158922"/>
                  </a:cubicBezTo>
                  <a:cubicBezTo>
                    <a:pt x="184865" y="188732"/>
                    <a:pt x="209030" y="212897"/>
                    <a:pt x="238840" y="212897"/>
                  </a:cubicBezTo>
                  <a:cubicBezTo>
                    <a:pt x="268649" y="212897"/>
                    <a:pt x="292815" y="188732"/>
                    <a:pt x="292815" y="158922"/>
                  </a:cubicBezTo>
                  <a:cubicBezTo>
                    <a:pt x="292815" y="144017"/>
                    <a:pt x="286773" y="130523"/>
                    <a:pt x="277006" y="120756"/>
                  </a:cubicBezTo>
                  <a:lnTo>
                    <a:pt x="272768" y="119001"/>
                  </a:lnTo>
                  <a:lnTo>
                    <a:pt x="296305" y="8264"/>
                  </a:lnTo>
                  <a:lnTo>
                    <a:pt x="473917" y="14464"/>
                  </a:lnTo>
                  <a:lnTo>
                    <a:pt x="453193" y="111964"/>
                  </a:lnTo>
                  <a:lnTo>
                    <a:pt x="453091" y="111922"/>
                  </a:lnTo>
                  <a:cubicBezTo>
                    <a:pt x="423281" y="111923"/>
                    <a:pt x="399115" y="136087"/>
                    <a:pt x="399116" y="165897"/>
                  </a:cubicBezTo>
                  <a:cubicBezTo>
                    <a:pt x="399116" y="195707"/>
                    <a:pt x="423281" y="219872"/>
                    <a:pt x="453091" y="219872"/>
                  </a:cubicBezTo>
                  <a:cubicBezTo>
                    <a:pt x="482901" y="219872"/>
                    <a:pt x="507066" y="195707"/>
                    <a:pt x="507066" y="165897"/>
                  </a:cubicBezTo>
                  <a:cubicBezTo>
                    <a:pt x="507066" y="150992"/>
                    <a:pt x="501024" y="137498"/>
                    <a:pt x="491257" y="127731"/>
                  </a:cubicBezTo>
                  <a:lnTo>
                    <a:pt x="487019" y="125976"/>
                  </a:lnTo>
                  <a:lnTo>
                    <a:pt x="510450" y="15740"/>
                  </a:lnTo>
                  <a:lnTo>
                    <a:pt x="688061" y="21940"/>
                  </a:lnTo>
                  <a:lnTo>
                    <a:pt x="667444" y="118939"/>
                  </a:lnTo>
                  <a:lnTo>
                    <a:pt x="667342" y="118897"/>
                  </a:lnTo>
                  <a:cubicBezTo>
                    <a:pt x="637532" y="118898"/>
                    <a:pt x="613366" y="143062"/>
                    <a:pt x="613367" y="172872"/>
                  </a:cubicBezTo>
                  <a:cubicBezTo>
                    <a:pt x="613367" y="202682"/>
                    <a:pt x="637532" y="226847"/>
                    <a:pt x="667342" y="226847"/>
                  </a:cubicBezTo>
                  <a:cubicBezTo>
                    <a:pt x="697152" y="226847"/>
                    <a:pt x="721317" y="202682"/>
                    <a:pt x="721317" y="172872"/>
                  </a:cubicBezTo>
                  <a:cubicBezTo>
                    <a:pt x="721317" y="157967"/>
                    <a:pt x="715275" y="144473"/>
                    <a:pt x="705508" y="134706"/>
                  </a:cubicBezTo>
                  <a:lnTo>
                    <a:pt x="701270" y="132951"/>
                  </a:lnTo>
                  <a:lnTo>
                    <a:pt x="724595" y="23215"/>
                  </a:lnTo>
                  <a:lnTo>
                    <a:pt x="902206" y="29415"/>
                  </a:lnTo>
                  <a:lnTo>
                    <a:pt x="881695" y="125914"/>
                  </a:lnTo>
                  <a:lnTo>
                    <a:pt x="881593" y="125872"/>
                  </a:lnTo>
                  <a:cubicBezTo>
                    <a:pt x="851783" y="125873"/>
                    <a:pt x="827617" y="150037"/>
                    <a:pt x="827618" y="179847"/>
                  </a:cubicBezTo>
                  <a:cubicBezTo>
                    <a:pt x="827618" y="209657"/>
                    <a:pt x="851783" y="233822"/>
                    <a:pt x="881593" y="233822"/>
                  </a:cubicBezTo>
                  <a:cubicBezTo>
                    <a:pt x="911403" y="233822"/>
                    <a:pt x="935568" y="209657"/>
                    <a:pt x="935568" y="179847"/>
                  </a:cubicBezTo>
                  <a:cubicBezTo>
                    <a:pt x="935568" y="164942"/>
                    <a:pt x="929526" y="151448"/>
                    <a:pt x="919759" y="141681"/>
                  </a:cubicBezTo>
                  <a:lnTo>
                    <a:pt x="915521" y="139926"/>
                  </a:lnTo>
                  <a:lnTo>
                    <a:pt x="938739" y="30691"/>
                  </a:lnTo>
                  <a:lnTo>
                    <a:pt x="1116351" y="36891"/>
                  </a:lnTo>
                  <a:lnTo>
                    <a:pt x="1095946" y="132889"/>
                  </a:lnTo>
                  <a:lnTo>
                    <a:pt x="1095844" y="132847"/>
                  </a:lnTo>
                  <a:cubicBezTo>
                    <a:pt x="1066034" y="132848"/>
                    <a:pt x="1041868" y="157012"/>
                    <a:pt x="1041869" y="186822"/>
                  </a:cubicBezTo>
                  <a:cubicBezTo>
                    <a:pt x="1041869" y="216632"/>
                    <a:pt x="1066034" y="240797"/>
                    <a:pt x="1095844" y="240797"/>
                  </a:cubicBezTo>
                  <a:cubicBezTo>
                    <a:pt x="1125654" y="240797"/>
                    <a:pt x="1149819" y="216632"/>
                    <a:pt x="1149819" y="186822"/>
                  </a:cubicBezTo>
                  <a:cubicBezTo>
                    <a:pt x="1149819" y="171917"/>
                    <a:pt x="1143777" y="158423"/>
                    <a:pt x="1134010" y="148656"/>
                  </a:cubicBezTo>
                  <a:lnTo>
                    <a:pt x="1129772" y="146901"/>
                  </a:lnTo>
                  <a:lnTo>
                    <a:pt x="1152884" y="38166"/>
                  </a:lnTo>
                  <a:lnTo>
                    <a:pt x="1330495" y="44366"/>
                  </a:lnTo>
                  <a:lnTo>
                    <a:pt x="1310197" y="139864"/>
                  </a:lnTo>
                  <a:lnTo>
                    <a:pt x="1310095" y="139822"/>
                  </a:lnTo>
                  <a:cubicBezTo>
                    <a:pt x="1280285" y="139823"/>
                    <a:pt x="1256119" y="163987"/>
                    <a:pt x="1256120" y="193797"/>
                  </a:cubicBezTo>
                  <a:cubicBezTo>
                    <a:pt x="1256120" y="223607"/>
                    <a:pt x="1280285" y="247772"/>
                    <a:pt x="1310095" y="247772"/>
                  </a:cubicBezTo>
                  <a:cubicBezTo>
                    <a:pt x="1339905" y="247772"/>
                    <a:pt x="1364070" y="223607"/>
                    <a:pt x="1364070" y="193797"/>
                  </a:cubicBezTo>
                  <a:cubicBezTo>
                    <a:pt x="1364070" y="178892"/>
                    <a:pt x="1358028" y="165398"/>
                    <a:pt x="1348261" y="155631"/>
                  </a:cubicBezTo>
                  <a:lnTo>
                    <a:pt x="1344023" y="153876"/>
                  </a:lnTo>
                  <a:lnTo>
                    <a:pt x="1367029" y="45641"/>
                  </a:lnTo>
                  <a:lnTo>
                    <a:pt x="1544640" y="51841"/>
                  </a:lnTo>
                  <a:lnTo>
                    <a:pt x="1524448" y="146839"/>
                  </a:lnTo>
                  <a:lnTo>
                    <a:pt x="1524346" y="146797"/>
                  </a:lnTo>
                  <a:cubicBezTo>
                    <a:pt x="1494536" y="146798"/>
                    <a:pt x="1470370" y="170962"/>
                    <a:pt x="1470371" y="200772"/>
                  </a:cubicBezTo>
                  <a:cubicBezTo>
                    <a:pt x="1470371" y="230582"/>
                    <a:pt x="1494536" y="254747"/>
                    <a:pt x="1524346" y="254747"/>
                  </a:cubicBezTo>
                  <a:cubicBezTo>
                    <a:pt x="1554156" y="254747"/>
                    <a:pt x="1578321" y="230582"/>
                    <a:pt x="1578321" y="200772"/>
                  </a:cubicBezTo>
                  <a:cubicBezTo>
                    <a:pt x="1578321" y="185867"/>
                    <a:pt x="1572279" y="172373"/>
                    <a:pt x="1562512" y="162606"/>
                  </a:cubicBezTo>
                  <a:lnTo>
                    <a:pt x="1558274" y="160851"/>
                  </a:lnTo>
                  <a:lnTo>
                    <a:pt x="1581173" y="53117"/>
                  </a:lnTo>
                  <a:lnTo>
                    <a:pt x="1758785" y="59317"/>
                  </a:lnTo>
                  <a:lnTo>
                    <a:pt x="1738699" y="153814"/>
                  </a:lnTo>
                  <a:lnTo>
                    <a:pt x="1738597" y="153772"/>
                  </a:lnTo>
                  <a:cubicBezTo>
                    <a:pt x="1708787" y="153773"/>
                    <a:pt x="1684621" y="177937"/>
                    <a:pt x="1684622" y="207747"/>
                  </a:cubicBezTo>
                  <a:cubicBezTo>
                    <a:pt x="1684622" y="237557"/>
                    <a:pt x="1708787" y="261722"/>
                    <a:pt x="1738597" y="261722"/>
                  </a:cubicBezTo>
                  <a:cubicBezTo>
                    <a:pt x="1768407" y="261722"/>
                    <a:pt x="1792572" y="237557"/>
                    <a:pt x="1792572" y="207747"/>
                  </a:cubicBezTo>
                  <a:cubicBezTo>
                    <a:pt x="1792572" y="192842"/>
                    <a:pt x="1786530" y="179348"/>
                    <a:pt x="1776763" y="169581"/>
                  </a:cubicBezTo>
                  <a:lnTo>
                    <a:pt x="1772525" y="167826"/>
                  </a:lnTo>
                  <a:lnTo>
                    <a:pt x="1795318" y="60592"/>
                  </a:lnTo>
                  <a:lnTo>
                    <a:pt x="1972929" y="66792"/>
                  </a:lnTo>
                  <a:lnTo>
                    <a:pt x="1952950" y="160789"/>
                  </a:lnTo>
                  <a:lnTo>
                    <a:pt x="1952848" y="160747"/>
                  </a:lnTo>
                  <a:cubicBezTo>
                    <a:pt x="1923038" y="160748"/>
                    <a:pt x="1898872" y="184912"/>
                    <a:pt x="1898873" y="214722"/>
                  </a:cubicBezTo>
                  <a:cubicBezTo>
                    <a:pt x="1898873" y="244532"/>
                    <a:pt x="1923038" y="268697"/>
                    <a:pt x="1952848" y="268697"/>
                  </a:cubicBezTo>
                  <a:cubicBezTo>
                    <a:pt x="1982658" y="268697"/>
                    <a:pt x="2006823" y="244532"/>
                    <a:pt x="2006823" y="214722"/>
                  </a:cubicBezTo>
                  <a:cubicBezTo>
                    <a:pt x="2006823" y="199817"/>
                    <a:pt x="2000781" y="186323"/>
                    <a:pt x="1991014" y="176556"/>
                  </a:cubicBezTo>
                  <a:lnTo>
                    <a:pt x="1986776" y="174801"/>
                  </a:lnTo>
                  <a:lnTo>
                    <a:pt x="2009463" y="68067"/>
                  </a:lnTo>
                  <a:lnTo>
                    <a:pt x="2187075" y="74268"/>
                  </a:lnTo>
                  <a:lnTo>
                    <a:pt x="2167203" y="167761"/>
                  </a:lnTo>
                  <a:lnTo>
                    <a:pt x="2167101" y="167719"/>
                  </a:lnTo>
                  <a:cubicBezTo>
                    <a:pt x="2137291" y="167720"/>
                    <a:pt x="2113125" y="191884"/>
                    <a:pt x="2113126" y="221694"/>
                  </a:cubicBezTo>
                  <a:cubicBezTo>
                    <a:pt x="2113126" y="251504"/>
                    <a:pt x="2137291" y="275669"/>
                    <a:pt x="2167101" y="275669"/>
                  </a:cubicBezTo>
                  <a:cubicBezTo>
                    <a:pt x="2196911" y="275669"/>
                    <a:pt x="2221076" y="251504"/>
                    <a:pt x="2221076" y="221694"/>
                  </a:cubicBezTo>
                  <a:cubicBezTo>
                    <a:pt x="2221076" y="206789"/>
                    <a:pt x="2215034" y="193295"/>
                    <a:pt x="2205267" y="183528"/>
                  </a:cubicBezTo>
                  <a:lnTo>
                    <a:pt x="2201029" y="181773"/>
                  </a:lnTo>
                  <a:lnTo>
                    <a:pt x="2223609" y="75543"/>
                  </a:lnTo>
                  <a:lnTo>
                    <a:pt x="2363185" y="80415"/>
                  </a:lnTo>
                  <a:lnTo>
                    <a:pt x="2277409" y="2387008"/>
                  </a:lnTo>
                  <a:cubicBezTo>
                    <a:pt x="1516685" y="2367351"/>
                    <a:pt x="1061536" y="2433470"/>
                    <a:pt x="59566" y="2183290"/>
                  </a:cubicBezTo>
                  <a:cubicBezTo>
                    <a:pt x="-74459" y="1482331"/>
                    <a:pt x="59566" y="727764"/>
                    <a:pt x="59566" y="0"/>
                  </a:cubicBezTo>
                  <a:close/>
                </a:path>
              </a:pathLst>
            </a:custGeom>
            <a:solidFill>
              <a:schemeClr val="bg1">
                <a:alpha val="67842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grpSp>
          <p:nvGrpSpPr>
            <p:cNvPr id="23560" name="Group 20"/>
            <p:cNvGrpSpPr/>
            <p:nvPr/>
          </p:nvGrpSpPr>
          <p:grpSpPr>
            <a:xfrm>
              <a:off x="1342936" y="0"/>
              <a:ext cx="1110462" cy="1462559"/>
              <a:chExt cx="781051" cy="1028997"/>
            </a:xfrm>
          </p:grpSpPr>
          <p:grpSp>
            <p:nvGrpSpPr>
              <p:cNvPr id="23562" name="Group 21"/>
              <p:cNvGrpSpPr/>
              <p:nvPr/>
            </p:nvGrpSpPr>
            <p:grpSpPr>
              <a:xfrm>
                <a:off x="117" y="872967"/>
                <a:ext cx="780289" cy="154447"/>
                <a:chExt cx="1109472" cy="219456"/>
              </a:xfrm>
            </p:grpSpPr>
            <p:pic>
              <p:nvPicPr>
                <p:cNvPr id="23564" name="圆角矩形 29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109472" cy="219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6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2668" y="30335"/>
                  <a:ext cx="1044888" cy="158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  <a:sym typeface="+mn-lt"/>
                  </a:endParaRPr>
                </a:p>
              </p:txBody>
            </p:sp>
          </p:grpSp>
          <p:pic>
            <p:nvPicPr>
              <p:cNvPr descr="C:\Users\admin\AppData\Local\Temp\SoEasy\538F33E8F5E953A6F1822665454F2D83.png" id="23563" name="图片 30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3853" y="0"/>
                <a:ext cx="722154" cy="959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61" name="文本框 7"/>
            <p:cNvSpPr txBox="1">
              <a:spLocks noChangeArrowheads="1"/>
            </p:cNvSpPr>
            <p:nvPr/>
          </p:nvSpPr>
          <p:spPr bwMode="auto">
            <a:xfrm>
              <a:off x="756682" y="1722755"/>
              <a:ext cx="2481370" cy="1737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85750" marL="2857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2" panose="05000000000000000000" pitchFamily="2" typeface="Wingdings"/>
                <a:buChar char="n"/>
              </a:pPr>
              <a:r>
                <a:rPr altLang="zh-CN" lang="en-US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INPUT YOUR TEXT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2" panose="05000000000000000000" pitchFamily="2" typeface="Wingdings"/>
                <a:buChar char="n"/>
              </a:pPr>
              <a:r>
                <a:rPr altLang="zh-CN" lang="en-US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INPUT YOUR TEXT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2" panose="05000000000000000000" pitchFamily="2" typeface="Wingdings"/>
                <a:buChar char="n"/>
              </a:pPr>
              <a:r>
                <a:rPr altLang="zh-CN" lang="en-US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INPUT YOUR TEXT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2" panose="05000000000000000000" pitchFamily="2" typeface="Wingdings"/>
                <a:buChar char="n"/>
              </a:pPr>
              <a:r>
                <a:rPr altLang="zh-CN" lang="en-US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INPUT YOUR TEXT</a:t>
              </a:r>
            </a:p>
          </p:txBody>
        </p:sp>
      </p:grpSp>
      <p:sp>
        <p:nvSpPr>
          <p:cNvPr id="23557" name="矩形 21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2839536546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图片 1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1075" y="2782888"/>
            <a:ext cx="4560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3"/>
          <p:cNvGrpSpPr>
            <a:grpSpLocks noChangeAspect="1"/>
          </p:cNvGrpSpPr>
          <p:nvPr/>
        </p:nvGrpSpPr>
        <p:grpSpPr>
          <a:xfrm>
            <a:off x="666750" y="2141538"/>
            <a:ext cx="5181600" cy="2690812"/>
            <a:chExt cx="5130840" cy="4716077"/>
          </a:xfrm>
        </p:grpSpPr>
        <p:pic>
          <p:nvPicPr>
            <p:cNvPr id="24590" name="图片 1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6203524">
              <a:off x="2152825" y="1738062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1" name="图片 1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-4568765">
              <a:off x="-1568915" y="1568915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1295400" y="2751138"/>
            <a:ext cx="3822700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目录  CONTENTS</a:t>
            </a:r>
          </a:p>
        </p:txBody>
      </p:sp>
      <p:grpSp>
        <p:nvGrpSpPr>
          <p:cNvPr id="24581" name="Group 7"/>
          <p:cNvGrpSpPr/>
          <p:nvPr/>
        </p:nvGrpSpPr>
        <p:grpSpPr>
          <a:xfrm>
            <a:off x="6313488" y="1103313"/>
            <a:ext cx="1139825" cy="4651375"/>
            <a:chExt cx="1140143" cy="4651874"/>
          </a:xfrm>
        </p:grpSpPr>
        <p:sp>
          <p:nvSpPr>
            <p:cNvPr id="24586" name="平行四边形 43"/>
            <p:cNvSpPr>
              <a:spLocks noChangeArrowheads="1"/>
            </p:cNvSpPr>
            <p:nvPr/>
          </p:nvSpPr>
          <p:spPr bwMode="auto">
            <a:xfrm>
              <a:off x="0" y="0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7F7F7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01</a:t>
              </a:r>
            </a:p>
          </p:txBody>
        </p:sp>
        <p:sp>
          <p:nvSpPr>
            <p:cNvPr id="24587" name="平行四边形 44"/>
            <p:cNvSpPr>
              <a:spLocks noChangeArrowheads="1"/>
            </p:cNvSpPr>
            <p:nvPr/>
          </p:nvSpPr>
          <p:spPr bwMode="auto">
            <a:xfrm>
              <a:off x="0" y="1265373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7F7F7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02</a:t>
              </a:r>
            </a:p>
          </p:txBody>
        </p:sp>
        <p:sp>
          <p:nvSpPr>
            <p:cNvPr id="24588" name="平行四边形 45"/>
            <p:cNvSpPr>
              <a:spLocks noChangeArrowheads="1"/>
            </p:cNvSpPr>
            <p:nvPr/>
          </p:nvSpPr>
          <p:spPr bwMode="auto">
            <a:xfrm>
              <a:off x="0" y="2529158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7F7F7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03</a:t>
              </a:r>
            </a:p>
          </p:txBody>
        </p:sp>
        <p:sp>
          <p:nvSpPr>
            <p:cNvPr id="24589" name="平行四边形 46"/>
            <p:cNvSpPr>
              <a:spLocks noChangeArrowheads="1"/>
            </p:cNvSpPr>
            <p:nvPr/>
          </p:nvSpPr>
          <p:spPr bwMode="auto">
            <a:xfrm>
              <a:off x="0" y="3794532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04</a:t>
              </a:r>
            </a:p>
          </p:txBody>
        </p:sp>
      </p:grpSp>
      <p:sp>
        <p:nvSpPr>
          <p:cNvPr id="24582" name="文本框 48"/>
          <p:cNvSpPr txBox="1">
            <a:spLocks noChangeArrowheads="1"/>
          </p:cNvSpPr>
          <p:nvPr/>
        </p:nvSpPr>
        <p:spPr bwMode="auto">
          <a:xfrm>
            <a:off x="7453314" y="1270000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7E7E7E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24583" name="文本框 49"/>
          <p:cNvSpPr txBox="1">
            <a:spLocks noChangeArrowheads="1"/>
          </p:cNvSpPr>
          <p:nvPr/>
        </p:nvSpPr>
        <p:spPr bwMode="auto">
          <a:xfrm>
            <a:off x="7453314" y="2535238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7E7E7E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24584" name="文本框 50"/>
          <p:cNvSpPr txBox="1">
            <a:spLocks noChangeArrowheads="1"/>
          </p:cNvSpPr>
          <p:nvPr/>
        </p:nvSpPr>
        <p:spPr bwMode="auto">
          <a:xfrm>
            <a:off x="7453314" y="3800475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7E7E7E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24585" name="文本框 51"/>
          <p:cNvSpPr txBox="1">
            <a:spLocks noChangeArrowheads="1"/>
          </p:cNvSpPr>
          <p:nvPr/>
        </p:nvSpPr>
        <p:spPr bwMode="auto">
          <a:xfrm>
            <a:off x="7453314" y="5064125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338545716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602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25627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28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25630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31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29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pic>
        <p:nvPicPr>
          <p:cNvPr id="25603" name="Picture 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85925" y="5257800"/>
            <a:ext cx="88201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9"/>
          <p:cNvGrpSpPr/>
          <p:nvPr/>
        </p:nvGrpSpPr>
        <p:grpSpPr>
          <a:xfrm>
            <a:off x="2884488" y="1928813"/>
            <a:ext cx="6807200" cy="3881437"/>
            <a:chExt cx="4288" cy="2445"/>
          </a:xfrm>
        </p:grpSpPr>
        <p:sp>
          <p:nvSpPr>
            <p:cNvPr id="25621" name="Freeform 7"/>
            <p:cNvSpPr/>
            <p:nvPr/>
          </p:nvSpPr>
          <p:spPr bwMode="auto">
            <a:xfrm>
              <a:off x="0" y="978"/>
              <a:ext cx="3785" cy="90"/>
            </a:xfrm>
            <a:custGeom>
              <a:gdLst>
                <a:gd fmla="*/ 0 w 3785" name="T0"/>
                <a:gd fmla="*/ 0 h 90" name="T1"/>
                <a:gd fmla="*/ 90 w 3785" name="T2"/>
                <a:gd fmla="*/ 90 h 90" name="T3"/>
                <a:gd fmla="*/ 3785 w 3785" name="T4"/>
                <a:gd fmla="*/ 90 h 90" name="T5"/>
                <a:gd fmla="*/ 3695 w 3785" name="T6"/>
                <a:gd fmla="*/ 0 h 90" name="T7"/>
                <a:gd fmla="*/ 0 w 3785" name="T8"/>
                <a:gd fmla="*/ 0 h 9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785" name="T15"/>
                <a:gd fmla="*/ 0 h 90" name="T16"/>
                <a:gd fmla="*/ 3785 w 3785" name="T17"/>
                <a:gd fmla="*/ 90 h 9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0" w="3785">
                  <a:moveTo>
                    <a:pt x="0" y="0"/>
                  </a:moveTo>
                  <a:lnTo>
                    <a:pt x="90" y="90"/>
                  </a:lnTo>
                  <a:lnTo>
                    <a:pt x="3785" y="90"/>
                  </a:lnTo>
                  <a:lnTo>
                    <a:pt x="3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5622" name="Freeform 8"/>
            <p:cNvSpPr/>
            <p:nvPr/>
          </p:nvSpPr>
          <p:spPr bwMode="auto">
            <a:xfrm>
              <a:off x="0" y="978"/>
              <a:ext cx="90" cy="477"/>
            </a:xfrm>
            <a:custGeom>
              <a:gdLst>
                <a:gd fmla="*/ 90 w 90" name="T0"/>
                <a:gd fmla="*/ 90 h 477" name="T1"/>
                <a:gd fmla="*/ 90 w 90" name="T2"/>
                <a:gd fmla="*/ 477 h 477" name="T3"/>
                <a:gd fmla="*/ 5 w 90" name="T4"/>
                <a:gd fmla="*/ 392 h 477" name="T5"/>
                <a:gd fmla="*/ 0 w 90" name="T6"/>
                <a:gd fmla="*/ 0 h 477" name="T7"/>
                <a:gd fmla="*/ 90 w 90" name="T8"/>
                <a:gd fmla="*/ 90 h 47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0" name="T15"/>
                <a:gd fmla="*/ 0 h 477" name="T16"/>
                <a:gd fmla="*/ 90 w 90" name="T17"/>
                <a:gd fmla="*/ 477 h 47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77" w="90">
                  <a:moveTo>
                    <a:pt x="90" y="90"/>
                  </a:moveTo>
                  <a:lnTo>
                    <a:pt x="90" y="477"/>
                  </a:lnTo>
                  <a:lnTo>
                    <a:pt x="5" y="392"/>
                  </a:lnTo>
                  <a:lnTo>
                    <a:pt x="0" y="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5623" name="Freeform 9"/>
            <p:cNvSpPr/>
            <p:nvPr/>
          </p:nvSpPr>
          <p:spPr bwMode="auto">
            <a:xfrm>
              <a:off x="88" y="97"/>
              <a:ext cx="4200" cy="2348"/>
            </a:xfrm>
            <a:custGeom>
              <a:gdLst>
                <a:gd fmla="*/ 0 w 4200" name="T0"/>
                <a:gd fmla="*/ 1360 h 2348" name="T1"/>
                <a:gd fmla="*/ 3709 w 4200" name="T2"/>
                <a:gd fmla="*/ 1360 h 2348" name="T3"/>
                <a:gd fmla="*/ 3208 w 4200" name="T4"/>
                <a:gd fmla="*/ 2348 h 2348" name="T5"/>
                <a:gd fmla="*/ 3576 w 4200" name="T6"/>
                <a:gd fmla="*/ 2348 h 2348" name="T7"/>
                <a:gd fmla="*/ 4200 w 4200" name="T8"/>
                <a:gd fmla="*/ 1181 h 2348" name="T9"/>
                <a:gd fmla="*/ 3576 w 4200" name="T10"/>
                <a:gd fmla="*/ 0 h 2348" name="T11"/>
                <a:gd fmla="*/ 3161 w 4200" name="T12"/>
                <a:gd fmla="*/ 0 h 2348" name="T13"/>
                <a:gd fmla="*/ 3695 w 4200" name="T14"/>
                <a:gd fmla="*/ 973 h 2348" name="T15"/>
                <a:gd fmla="*/ 0 w 4200" name="T16"/>
                <a:gd fmla="*/ 973 h 2348" name="T17"/>
                <a:gd fmla="*/ 0 w 4200" name="T18"/>
                <a:gd fmla="*/ 1360 h 234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200" name="T30"/>
                <a:gd fmla="*/ 0 h 2348" name="T31"/>
                <a:gd fmla="*/ 4200 w 4200" name="T32"/>
                <a:gd fmla="*/ 2348 h 2348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348" w="4200">
                  <a:moveTo>
                    <a:pt x="0" y="1360"/>
                  </a:moveTo>
                  <a:lnTo>
                    <a:pt x="3709" y="1360"/>
                  </a:lnTo>
                  <a:lnTo>
                    <a:pt x="3208" y="2348"/>
                  </a:lnTo>
                  <a:lnTo>
                    <a:pt x="3576" y="2348"/>
                  </a:lnTo>
                  <a:lnTo>
                    <a:pt x="4200" y="1181"/>
                  </a:lnTo>
                  <a:lnTo>
                    <a:pt x="3576" y="0"/>
                  </a:lnTo>
                  <a:lnTo>
                    <a:pt x="3161" y="0"/>
                  </a:lnTo>
                  <a:lnTo>
                    <a:pt x="3695" y="973"/>
                  </a:lnTo>
                  <a:lnTo>
                    <a:pt x="0" y="973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5624" name="Freeform 10"/>
            <p:cNvSpPr/>
            <p:nvPr/>
          </p:nvSpPr>
          <p:spPr bwMode="auto">
            <a:xfrm>
              <a:off x="3156" y="0"/>
              <a:ext cx="510" cy="95"/>
            </a:xfrm>
            <a:custGeom>
              <a:gdLst>
                <a:gd fmla="*/ 95 w 510" name="T0"/>
                <a:gd fmla="*/ 95 h 95" name="T1"/>
                <a:gd fmla="*/ 0 w 510" name="T2"/>
                <a:gd fmla="*/ 0 h 95" name="T3"/>
                <a:gd fmla="*/ 435 w 510" name="T4"/>
                <a:gd fmla="*/ 0 h 95" name="T5"/>
                <a:gd fmla="*/ 510 w 510" name="T6"/>
                <a:gd fmla="*/ 95 h 95" name="T7"/>
                <a:gd fmla="*/ 95 w 510" name="T8"/>
                <a:gd fmla="*/ 95 h 9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10" name="T15"/>
                <a:gd fmla="*/ 0 h 95" name="T16"/>
                <a:gd fmla="*/ 510 w 510" name="T17"/>
                <a:gd fmla="*/ 95 h 9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5" w="510">
                  <a:moveTo>
                    <a:pt x="95" y="95"/>
                  </a:moveTo>
                  <a:lnTo>
                    <a:pt x="0" y="0"/>
                  </a:lnTo>
                  <a:lnTo>
                    <a:pt x="435" y="0"/>
                  </a:lnTo>
                  <a:lnTo>
                    <a:pt x="510" y="95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5625" name="Freeform 11"/>
            <p:cNvSpPr/>
            <p:nvPr/>
          </p:nvSpPr>
          <p:spPr bwMode="auto">
            <a:xfrm>
              <a:off x="3206" y="1455"/>
              <a:ext cx="593" cy="988"/>
            </a:xfrm>
            <a:custGeom>
              <a:gdLst>
                <a:gd fmla="*/ 92 w 593" name="T0"/>
                <a:gd fmla="*/ 988 h 988" name="T1"/>
                <a:gd fmla="*/ 0 w 593" name="T2"/>
                <a:gd fmla="*/ 896 h 988" name="T3"/>
                <a:gd fmla="*/ 465 w 593" name="T4"/>
                <a:gd fmla="*/ 0 h 988" name="T5"/>
                <a:gd fmla="*/ 593 w 593" name="T6"/>
                <a:gd fmla="*/ 0 h 988" name="T7"/>
                <a:gd fmla="*/ 92 w 593" name="T8"/>
                <a:gd fmla="*/ 988 h 98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93" name="T15"/>
                <a:gd fmla="*/ 0 h 988" name="T16"/>
                <a:gd fmla="*/ 593 w 593" name="T17"/>
                <a:gd fmla="*/ 988 h 98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86" w="593">
                  <a:moveTo>
                    <a:pt x="92" y="988"/>
                  </a:moveTo>
                  <a:lnTo>
                    <a:pt x="0" y="896"/>
                  </a:lnTo>
                  <a:lnTo>
                    <a:pt x="465" y="0"/>
                  </a:lnTo>
                  <a:lnTo>
                    <a:pt x="593" y="0"/>
                  </a:lnTo>
                  <a:lnTo>
                    <a:pt x="92" y="988"/>
                  </a:ln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5626" name="Freeform 12"/>
            <p:cNvSpPr/>
            <p:nvPr/>
          </p:nvSpPr>
          <p:spPr bwMode="auto">
            <a:xfrm>
              <a:off x="3156" y="0"/>
              <a:ext cx="629" cy="1068"/>
            </a:xfrm>
            <a:custGeom>
              <a:gdLst>
                <a:gd fmla="*/ 539 w 629" name="T0"/>
                <a:gd fmla="*/ 978 h 1068" name="T1"/>
                <a:gd fmla="*/ 0 w 629" name="T2"/>
                <a:gd fmla="*/ 0 h 1068" name="T3"/>
                <a:gd fmla="*/ 95 w 629" name="T4"/>
                <a:gd fmla="*/ 95 h 1068" name="T5"/>
                <a:gd fmla="*/ 629 w 629" name="T6"/>
                <a:gd fmla="*/ 1068 h 1068" name="T7"/>
                <a:gd fmla="*/ 539 w 629" name="T8"/>
                <a:gd fmla="*/ 978 h 106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29" name="T15"/>
                <a:gd fmla="*/ 0 h 1068" name="T16"/>
                <a:gd fmla="*/ 629 w 629" name="T17"/>
                <a:gd fmla="*/ 1068 h 106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068" w="629">
                  <a:moveTo>
                    <a:pt x="539" y="978"/>
                  </a:moveTo>
                  <a:lnTo>
                    <a:pt x="0" y="0"/>
                  </a:lnTo>
                  <a:lnTo>
                    <a:pt x="95" y="95"/>
                  </a:lnTo>
                  <a:lnTo>
                    <a:pt x="629" y="1068"/>
                  </a:lnTo>
                  <a:lnTo>
                    <a:pt x="539" y="978"/>
                  </a:ln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25605" name="Group 16"/>
          <p:cNvGrpSpPr/>
          <p:nvPr/>
        </p:nvGrpSpPr>
        <p:grpSpPr>
          <a:xfrm>
            <a:off x="2876550" y="4238625"/>
            <a:ext cx="5722938" cy="1582738"/>
            <a:chExt cx="3605" cy="997"/>
          </a:xfrm>
        </p:grpSpPr>
        <p:sp>
          <p:nvSpPr>
            <p:cNvPr id="25617" name="Freeform 18"/>
            <p:cNvSpPr/>
            <p:nvPr/>
          </p:nvSpPr>
          <p:spPr bwMode="auto">
            <a:xfrm>
              <a:off x="0" y="10"/>
              <a:ext cx="98" cy="482"/>
            </a:xfrm>
            <a:custGeom>
              <a:gdLst>
                <a:gd fmla="*/ 12 w 92" name="T0"/>
                <a:gd fmla="*/ 0 h 482" name="T1"/>
                <a:gd fmla="*/ 104 w 92" name="T2"/>
                <a:gd fmla="*/ 83 h 482" name="T3"/>
                <a:gd fmla="*/ 102 w 92" name="T4"/>
                <a:gd fmla="*/ 482 h 482" name="T5"/>
                <a:gd fmla="*/ 0 w 92" name="T6"/>
                <a:gd fmla="*/ 392 h 482" name="T7"/>
                <a:gd fmla="*/ 12 w 92" name="T8"/>
                <a:gd fmla="*/ 0 h 48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2" name="T15"/>
                <a:gd fmla="*/ 0 h 482" name="T16"/>
                <a:gd fmla="*/ 92 w 92" name="T17"/>
                <a:gd fmla="*/ 482 h 48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82" w="92">
                  <a:moveTo>
                    <a:pt x="10" y="0"/>
                  </a:moveTo>
                  <a:lnTo>
                    <a:pt x="92" y="83"/>
                  </a:lnTo>
                  <a:lnTo>
                    <a:pt x="90" y="482"/>
                  </a:lnTo>
                  <a:lnTo>
                    <a:pt x="0" y="39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5618" name="Freeform 19"/>
            <p:cNvSpPr/>
            <p:nvPr/>
          </p:nvSpPr>
          <p:spPr bwMode="auto">
            <a:xfrm>
              <a:off x="90" y="93"/>
              <a:ext cx="3515" cy="904"/>
            </a:xfrm>
            <a:custGeom>
              <a:gdLst>
                <a:gd fmla="*/ 2 w 3515" name="T0"/>
                <a:gd fmla="*/ 0 h 904" name="T1"/>
                <a:gd fmla="*/ 3515 w 3515" name="T2"/>
                <a:gd fmla="*/ 0 h 904" name="T3"/>
                <a:gd fmla="*/ 3043 w 3515" name="T4"/>
                <a:gd fmla="*/ 904 h 904" name="T5"/>
                <a:gd fmla="*/ 2655 w 3515" name="T6"/>
                <a:gd fmla="*/ 904 h 904" name="T7"/>
                <a:gd fmla="*/ 2901 w 3515" name="T8"/>
                <a:gd fmla="*/ 408 h 904" name="T9"/>
                <a:gd fmla="*/ 0 w 3515" name="T10"/>
                <a:gd fmla="*/ 399 h 904" name="T11"/>
                <a:gd fmla="*/ 2 w 3515" name="T12"/>
                <a:gd fmla="*/ 0 h 90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515" name="T21"/>
                <a:gd fmla="*/ 0 h 904" name="T22"/>
                <a:gd fmla="*/ 3515 w 3515" name="T23"/>
                <a:gd fmla="*/ 904 h 90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904" w="3515">
                  <a:moveTo>
                    <a:pt x="2" y="0"/>
                  </a:moveTo>
                  <a:lnTo>
                    <a:pt x="3515" y="0"/>
                  </a:lnTo>
                  <a:lnTo>
                    <a:pt x="3043" y="904"/>
                  </a:lnTo>
                  <a:lnTo>
                    <a:pt x="2655" y="904"/>
                  </a:lnTo>
                  <a:lnTo>
                    <a:pt x="2901" y="408"/>
                  </a:lnTo>
                  <a:lnTo>
                    <a:pt x="0" y="39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5619" name="Freeform 20"/>
            <p:cNvSpPr/>
            <p:nvPr/>
          </p:nvSpPr>
          <p:spPr bwMode="auto">
            <a:xfrm>
              <a:off x="10" y="0"/>
              <a:ext cx="3595" cy="93"/>
            </a:xfrm>
            <a:custGeom>
              <a:gdLst>
                <a:gd fmla="*/ 0 w 3595" name="T0"/>
                <a:gd fmla="*/ 10 h 93" name="T1"/>
                <a:gd fmla="*/ 85 w 3595" name="T2"/>
                <a:gd fmla="*/ 0 h 93" name="T3"/>
                <a:gd fmla="*/ 3503 w 3595" name="T4"/>
                <a:gd fmla="*/ 0 h 93" name="T5"/>
                <a:gd fmla="*/ 3595 w 3595" name="T6"/>
                <a:gd fmla="*/ 93 h 93" name="T7"/>
                <a:gd fmla="*/ 82 w 3595" name="T8"/>
                <a:gd fmla="*/ 93 h 93" name="T9"/>
                <a:gd fmla="*/ 0 w 3595" name="T10"/>
                <a:gd fmla="*/ 10 h 9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595" name="T18"/>
                <a:gd fmla="*/ 0 h 93" name="T19"/>
                <a:gd fmla="*/ 3595 w 3595" name="T20"/>
                <a:gd fmla="*/ 93 h 93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93" w="3595">
                  <a:moveTo>
                    <a:pt x="0" y="10"/>
                  </a:moveTo>
                  <a:lnTo>
                    <a:pt x="85" y="0"/>
                  </a:lnTo>
                  <a:lnTo>
                    <a:pt x="3503" y="0"/>
                  </a:lnTo>
                  <a:lnTo>
                    <a:pt x="3595" y="93"/>
                  </a:lnTo>
                  <a:lnTo>
                    <a:pt x="82" y="9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5620" name="Freeform 21"/>
            <p:cNvSpPr/>
            <p:nvPr/>
          </p:nvSpPr>
          <p:spPr bwMode="auto">
            <a:xfrm>
              <a:off x="2641" y="501"/>
              <a:ext cx="350" cy="496"/>
            </a:xfrm>
            <a:custGeom>
              <a:gdLst>
                <a:gd fmla="*/ 104 w 350" name="T0"/>
                <a:gd fmla="*/ 496 h 496" name="T1"/>
                <a:gd fmla="*/ 0 w 350" name="T2"/>
                <a:gd fmla="*/ 392 h 496" name="T3"/>
                <a:gd fmla="*/ 213 w 350" name="T4"/>
                <a:gd fmla="*/ 0 h 496" name="T5"/>
                <a:gd fmla="*/ 350 w 350" name="T6"/>
                <a:gd fmla="*/ 0 h 496" name="T7"/>
                <a:gd fmla="*/ 104 w 350" name="T8"/>
                <a:gd fmla="*/ 496 h 49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50" name="T15"/>
                <a:gd fmla="*/ 0 h 496" name="T16"/>
                <a:gd fmla="*/ 350 w 350" name="T17"/>
                <a:gd fmla="*/ 496 h 49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96" w="350">
                  <a:moveTo>
                    <a:pt x="104" y="496"/>
                  </a:moveTo>
                  <a:lnTo>
                    <a:pt x="0" y="392"/>
                  </a:lnTo>
                  <a:lnTo>
                    <a:pt x="213" y="0"/>
                  </a:lnTo>
                  <a:lnTo>
                    <a:pt x="350" y="0"/>
                  </a:lnTo>
                  <a:lnTo>
                    <a:pt x="104" y="496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25606" name="Group 21"/>
          <p:cNvGrpSpPr/>
          <p:nvPr/>
        </p:nvGrpSpPr>
        <p:grpSpPr>
          <a:xfrm>
            <a:off x="2873375" y="1928813"/>
            <a:ext cx="5734050" cy="1552575"/>
            <a:chExt cx="3612" cy="978"/>
          </a:xfrm>
        </p:grpSpPr>
        <p:sp>
          <p:nvSpPr>
            <p:cNvPr id="25612" name="Freeform 13"/>
            <p:cNvSpPr/>
            <p:nvPr/>
          </p:nvSpPr>
          <p:spPr bwMode="auto">
            <a:xfrm>
              <a:off x="0" y="489"/>
              <a:ext cx="103" cy="489"/>
            </a:xfrm>
            <a:custGeom>
              <a:gdLst>
                <a:gd fmla="*/ 109 w 97" name="T0"/>
                <a:gd fmla="*/ 489 h 489" name="T1"/>
                <a:gd fmla="*/ 109 w 97" name="T2"/>
                <a:gd fmla="*/ 97 h 489" name="T3"/>
                <a:gd fmla="*/ 0 w 97" name="T4"/>
                <a:gd fmla="*/ 0 h 489" name="T5"/>
                <a:gd fmla="*/ 0 w 97" name="T6"/>
                <a:gd fmla="*/ 400 h 489" name="T7"/>
                <a:gd fmla="*/ 109 w 97" name="T8"/>
                <a:gd fmla="*/ 489 h 48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7" name="T15"/>
                <a:gd fmla="*/ 0 h 489" name="T16"/>
                <a:gd fmla="*/ 97 w 97" name="T17"/>
                <a:gd fmla="*/ 489 h 48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89" w="97">
                  <a:moveTo>
                    <a:pt x="97" y="489"/>
                  </a:moveTo>
                  <a:lnTo>
                    <a:pt x="97" y="97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97" y="489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5613" name="Freeform 14"/>
            <p:cNvSpPr/>
            <p:nvPr/>
          </p:nvSpPr>
          <p:spPr bwMode="auto">
            <a:xfrm>
              <a:off x="0" y="487"/>
              <a:ext cx="3019" cy="99"/>
            </a:xfrm>
            <a:custGeom>
              <a:gdLst>
                <a:gd fmla="*/ 97 w 3007" name="T0"/>
                <a:gd fmla="*/ 99 h 99" name="T1"/>
                <a:gd fmla="*/ 3031 w 3007" name="T2"/>
                <a:gd fmla="*/ 99 h 99" name="T3"/>
                <a:gd fmla="*/ 2932 w 3007" name="T4"/>
                <a:gd fmla="*/ 0 h 99" name="T5"/>
                <a:gd fmla="*/ 0 w 3007" name="T6"/>
                <a:gd fmla="*/ 2 h 99" name="T7"/>
                <a:gd fmla="*/ 97 w 3007" name="T8"/>
                <a:gd fmla="*/ 99 h 9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007" name="T15"/>
                <a:gd fmla="*/ 0 h 99" name="T16"/>
                <a:gd fmla="*/ 3007 w 3007" name="T17"/>
                <a:gd fmla="*/ 99 h 9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9" w="3007">
                  <a:moveTo>
                    <a:pt x="97" y="99"/>
                  </a:moveTo>
                  <a:lnTo>
                    <a:pt x="3007" y="99"/>
                  </a:lnTo>
                  <a:lnTo>
                    <a:pt x="2908" y="0"/>
                  </a:lnTo>
                  <a:lnTo>
                    <a:pt x="0" y="2"/>
                  </a:lnTo>
                  <a:lnTo>
                    <a:pt x="97" y="99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5614" name="Freeform 15"/>
            <p:cNvSpPr/>
            <p:nvPr/>
          </p:nvSpPr>
          <p:spPr bwMode="auto">
            <a:xfrm>
              <a:off x="97" y="95"/>
              <a:ext cx="3515" cy="883"/>
            </a:xfrm>
            <a:custGeom>
              <a:gdLst>
                <a:gd fmla="*/ 0 w 3515" name="T0"/>
                <a:gd fmla="*/ 883 h 883" name="T1"/>
                <a:gd fmla="*/ 3515 w 3515" name="T2"/>
                <a:gd fmla="*/ 883 h 883" name="T3"/>
                <a:gd fmla="*/ 3028 w 3515" name="T4"/>
                <a:gd fmla="*/ 0 h 883" name="T5"/>
                <a:gd fmla="*/ 2617 w 3515" name="T6"/>
                <a:gd fmla="*/ 0 h 883" name="T7"/>
                <a:gd fmla="*/ 2910 w 3515" name="T8"/>
                <a:gd fmla="*/ 491 h 883" name="T9"/>
                <a:gd fmla="*/ 0 w 3515" name="T10"/>
                <a:gd fmla="*/ 491 h 883" name="T11"/>
                <a:gd fmla="*/ 0 w 3515" name="T12"/>
                <a:gd fmla="*/ 883 h 88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515" name="T21"/>
                <a:gd fmla="*/ 0 h 883" name="T22"/>
                <a:gd fmla="*/ 3515 w 3515" name="T23"/>
                <a:gd fmla="*/ 883 h 883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83" w="3515">
                  <a:moveTo>
                    <a:pt x="0" y="883"/>
                  </a:moveTo>
                  <a:lnTo>
                    <a:pt x="3515" y="883"/>
                  </a:lnTo>
                  <a:lnTo>
                    <a:pt x="3028" y="0"/>
                  </a:lnTo>
                  <a:lnTo>
                    <a:pt x="2617" y="0"/>
                  </a:lnTo>
                  <a:lnTo>
                    <a:pt x="2910" y="491"/>
                  </a:lnTo>
                  <a:lnTo>
                    <a:pt x="0" y="491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5615" name="Freeform 16"/>
            <p:cNvSpPr/>
            <p:nvPr/>
          </p:nvSpPr>
          <p:spPr bwMode="auto">
            <a:xfrm>
              <a:off x="2625" y="0"/>
              <a:ext cx="394" cy="586"/>
            </a:xfrm>
            <a:custGeom>
              <a:gdLst>
                <a:gd fmla="*/ 301 w 382" name="T0"/>
                <a:gd fmla="*/ 487 h 586" name="T1"/>
                <a:gd fmla="*/ 0 w 382" name="T2"/>
                <a:gd fmla="*/ 0 h 586" name="T3"/>
                <a:gd fmla="*/ 95 w 382" name="T4"/>
                <a:gd fmla="*/ 95 h 586" name="T5"/>
                <a:gd fmla="*/ 406 w 382" name="T6"/>
                <a:gd fmla="*/ 586 h 586" name="T7"/>
                <a:gd fmla="*/ 301 w 382" name="T8"/>
                <a:gd fmla="*/ 487 h 58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82" name="T15"/>
                <a:gd fmla="*/ 0 h 586" name="T16"/>
                <a:gd fmla="*/ 382 w 382" name="T17"/>
                <a:gd fmla="*/ 586 h 58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86" w="382">
                  <a:moveTo>
                    <a:pt x="283" y="487"/>
                  </a:moveTo>
                  <a:lnTo>
                    <a:pt x="0" y="0"/>
                  </a:lnTo>
                  <a:lnTo>
                    <a:pt x="89" y="95"/>
                  </a:lnTo>
                  <a:lnTo>
                    <a:pt x="382" y="586"/>
                  </a:lnTo>
                  <a:lnTo>
                    <a:pt x="283" y="487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5616" name="Freeform 17"/>
            <p:cNvSpPr/>
            <p:nvPr/>
          </p:nvSpPr>
          <p:spPr bwMode="auto">
            <a:xfrm>
              <a:off x="2625" y="0"/>
              <a:ext cx="500" cy="95"/>
            </a:xfrm>
            <a:custGeom>
              <a:gdLst>
                <a:gd fmla="*/ 0 w 500" name="T0"/>
                <a:gd fmla="*/ 0 h 95" name="T1"/>
                <a:gd fmla="*/ 411 w 500" name="T2"/>
                <a:gd fmla="*/ 0 h 95" name="T3"/>
                <a:gd fmla="*/ 500 w 500" name="T4"/>
                <a:gd fmla="*/ 95 h 95" name="T5"/>
                <a:gd fmla="*/ 89 w 500" name="T6"/>
                <a:gd fmla="*/ 95 h 95" name="T7"/>
                <a:gd fmla="*/ 0 w 500" name="T8"/>
                <a:gd fmla="*/ 0 h 9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00" name="T15"/>
                <a:gd fmla="*/ 0 h 95" name="T16"/>
                <a:gd fmla="*/ 500 w 500" name="T17"/>
                <a:gd fmla="*/ 95 h 9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5" w="500">
                  <a:moveTo>
                    <a:pt x="0" y="0"/>
                  </a:moveTo>
                  <a:lnTo>
                    <a:pt x="411" y="0"/>
                  </a:lnTo>
                  <a:lnTo>
                    <a:pt x="500" y="95"/>
                  </a:lnTo>
                  <a:lnTo>
                    <a:pt x="89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25607" name="Group 27"/>
          <p:cNvGrpSpPr/>
          <p:nvPr/>
        </p:nvGrpSpPr>
        <p:grpSpPr>
          <a:xfrm>
            <a:off x="3163888" y="3043238"/>
            <a:ext cx="2930525" cy="1795462"/>
            <a:chExt cx="1846" cy="1131"/>
          </a:xfrm>
        </p:grpSpPr>
        <p:sp>
          <p:nvSpPr>
            <p:cNvPr id="25609" name="Text Box 19"/>
            <p:cNvSpPr txBox="1">
              <a:spLocks noChangeArrowheads="1"/>
            </p:cNvSpPr>
            <p:nvPr/>
          </p:nvSpPr>
          <p:spPr bwMode="auto">
            <a:xfrm>
              <a:off x="0" y="484"/>
              <a:ext cx="18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801688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801688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801688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801688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801688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801688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801688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801688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en-US" b="1" lang="en-US" noProof="1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This is a placeholder text. </a:t>
              </a:r>
            </a:p>
          </p:txBody>
        </p:sp>
        <p:sp>
          <p:nvSpPr>
            <p:cNvPr id="25610" name="Text Box 19"/>
            <p:cNvSpPr txBox="1">
              <a:spLocks noChangeArrowheads="1"/>
            </p:cNvSpPr>
            <p:nvPr/>
          </p:nvSpPr>
          <p:spPr bwMode="auto">
            <a:xfrm>
              <a:off x="46" y="977"/>
              <a:ext cx="18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801688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801688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801688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801688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801688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801688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801688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801688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en-US" b="1" lang="en-US" noProof="1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This is a placeholder text. </a:t>
              </a:r>
            </a:p>
          </p:txBody>
        </p:sp>
        <p:sp>
          <p:nvSpPr>
            <p:cNvPr id="25611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8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801688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801688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801688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801688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801688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801688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801688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801688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en-US" b="1" lang="en-US" noProof="1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This is a placeholder text. </a:t>
              </a:r>
            </a:p>
          </p:txBody>
        </p:sp>
      </p:grpSp>
      <p:sp>
        <p:nvSpPr>
          <p:cNvPr id="25608" name="矩形 32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3106205723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626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26634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35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26637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8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636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26627" name="任意多边形 9"/>
          <p:cNvSpPr/>
          <p:nvPr/>
        </p:nvSpPr>
        <p:spPr bwMode="auto">
          <a:xfrm>
            <a:off x="6604000" y="1311275"/>
            <a:ext cx="3800475" cy="2416175"/>
          </a:xfrm>
          <a:custGeom>
            <a:gdLst>
              <a:gd fmla="*/ 1473413 w 3800254" name="T0"/>
              <a:gd fmla="*/ 551 h 2416645" name="T1"/>
              <a:gd fmla="*/ 2405506 w 3800254" name="T2"/>
              <a:gd fmla="*/ 694873 h 2416645" name="T3"/>
              <a:gd fmla="*/ 2968279 w 3800254" name="T4"/>
              <a:gd fmla="*/ 633351 h 2416645" name="T5"/>
              <a:gd fmla="*/ 3214492 w 3800254" name="T6"/>
              <a:gd fmla="*/ 1046427 h 2416645" name="T7"/>
              <a:gd fmla="*/ 3794852 w 3800254" name="T8"/>
              <a:gd fmla="*/ 1652860 h 2416645" name="T9"/>
              <a:gd fmla="*/ 2988308 w 3800254" name="T10"/>
              <a:gd fmla="*/ 2400649 h 2416645" name="T11"/>
              <a:gd fmla="*/ 94396 w 3800254" name="T12"/>
              <a:gd fmla="*/ 2391641 h 2416645" name="T13"/>
              <a:gd fmla="*/ 717831 w 3800254" name="T14"/>
              <a:gd fmla="*/ 1463848 h 2416645" name="T15"/>
              <a:gd fmla="*/ 0 w 3800254" name="T16"/>
              <a:gd fmla="*/ 502937 h 2416645" name="T17"/>
              <a:gd fmla="*/ 470972 w 3800254" name="T18"/>
              <a:gd fmla="*/ 387262 h 2416645" name="T19"/>
              <a:gd fmla="*/ 1473413 w 3800254" name="T20"/>
              <a:gd fmla="*/ 551 h 2416645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3800254" name="T33"/>
              <a:gd fmla="*/ 0 h 2416645" name="T34"/>
              <a:gd fmla="*/ 3800254 w 3800254" name="T35"/>
              <a:gd fmla="*/ 2416645 h 2416645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2416645" w="3800254">
                <a:moveTo>
                  <a:pt x="1473241" y="551"/>
                </a:moveTo>
                <a:cubicBezTo>
                  <a:pt x="1676198" y="6411"/>
                  <a:pt x="2202270" y="130970"/>
                  <a:pt x="2405226" y="695143"/>
                </a:cubicBezTo>
                <a:cubicBezTo>
                  <a:pt x="2575210" y="577912"/>
                  <a:pt x="2762046" y="527601"/>
                  <a:pt x="2967933" y="633597"/>
                </a:cubicBezTo>
                <a:cubicBezTo>
                  <a:pt x="3173820" y="739593"/>
                  <a:pt x="3205081" y="851939"/>
                  <a:pt x="3214118" y="1046835"/>
                </a:cubicBezTo>
                <a:cubicBezTo>
                  <a:pt x="3499624" y="1191908"/>
                  <a:pt x="3752728" y="1367388"/>
                  <a:pt x="3794410" y="1653504"/>
                </a:cubicBezTo>
                <a:cubicBezTo>
                  <a:pt x="3836092" y="1939620"/>
                  <a:pt x="3663746" y="2369589"/>
                  <a:pt x="2987960" y="2401583"/>
                </a:cubicBezTo>
                <a:cubicBezTo>
                  <a:pt x="2396491" y="2429585"/>
                  <a:pt x="1141044" y="2413810"/>
                  <a:pt x="94386" y="2392571"/>
                </a:cubicBezTo>
                <a:cubicBezTo>
                  <a:pt x="460192" y="2243311"/>
                  <a:pt x="717747" y="1883942"/>
                  <a:pt x="717747" y="1464418"/>
                </a:cubicBezTo>
                <a:cubicBezTo>
                  <a:pt x="717747" y="1009626"/>
                  <a:pt x="415068" y="625529"/>
                  <a:pt x="0" y="503133"/>
                </a:cubicBezTo>
                <a:cubicBezTo>
                  <a:pt x="155701" y="398659"/>
                  <a:pt x="313310" y="353245"/>
                  <a:pt x="470918" y="387412"/>
                </a:cubicBezTo>
                <a:cubicBezTo>
                  <a:pt x="752272" y="29858"/>
                  <a:pt x="1270284" y="-5309"/>
                  <a:pt x="1473241" y="551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6628" name="椭圆 10"/>
          <p:cNvSpPr>
            <a:spLocks noChangeArrowheads="1"/>
          </p:cNvSpPr>
          <p:nvPr/>
        </p:nvSpPr>
        <p:spPr bwMode="auto">
          <a:xfrm>
            <a:off x="5437188" y="1892300"/>
            <a:ext cx="1765300" cy="1765300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26629" name="任意多边形 11"/>
          <p:cNvSpPr/>
          <p:nvPr/>
        </p:nvSpPr>
        <p:spPr bwMode="auto">
          <a:xfrm>
            <a:off x="3536950" y="3657600"/>
            <a:ext cx="3798888" cy="2416175"/>
          </a:xfrm>
          <a:custGeom>
            <a:gdLst>
              <a:gd fmla="*/ 1472182 w 3800254" name="T0"/>
              <a:gd fmla="*/ 551 h 2416645" name="T1"/>
              <a:gd fmla="*/ 2403497 w 3800254" name="T2"/>
              <a:gd fmla="*/ 694873 h 2416645" name="T3"/>
              <a:gd fmla="*/ 2965800 w 3800254" name="T4"/>
              <a:gd fmla="*/ 633351 h 2416645" name="T5"/>
              <a:gd fmla="*/ 3211808 w 3800254" name="T6"/>
              <a:gd fmla="*/ 1046427 h 2416645" name="T7"/>
              <a:gd fmla="*/ 3791683 w 3800254" name="T8"/>
              <a:gd fmla="*/ 1652860 h 2416645" name="T9"/>
              <a:gd fmla="*/ 2985812 w 3800254" name="T10"/>
              <a:gd fmla="*/ 2400649 h 2416645" name="T11"/>
              <a:gd fmla="*/ 94318 w 3800254" name="T12"/>
              <a:gd fmla="*/ 2391641 h 2416645" name="T13"/>
              <a:gd fmla="*/ 717231 w 3800254" name="T14"/>
              <a:gd fmla="*/ 1463848 h 2416645" name="T15"/>
              <a:gd fmla="*/ 0 w 3800254" name="T16"/>
              <a:gd fmla="*/ 502937 h 2416645" name="T17"/>
              <a:gd fmla="*/ 470580 w 3800254" name="T18"/>
              <a:gd fmla="*/ 387262 h 2416645" name="T19"/>
              <a:gd fmla="*/ 1472182 w 3800254" name="T20"/>
              <a:gd fmla="*/ 551 h 2416645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3800254" name="T33"/>
              <a:gd fmla="*/ 0 h 2416645" name="T34"/>
              <a:gd fmla="*/ 3800254 w 3800254" name="T35"/>
              <a:gd fmla="*/ 2416645 h 2416645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2416645" w="3800254">
                <a:moveTo>
                  <a:pt x="1473241" y="551"/>
                </a:moveTo>
                <a:cubicBezTo>
                  <a:pt x="1676198" y="6411"/>
                  <a:pt x="2202270" y="130970"/>
                  <a:pt x="2405226" y="695143"/>
                </a:cubicBezTo>
                <a:cubicBezTo>
                  <a:pt x="2575210" y="577912"/>
                  <a:pt x="2762046" y="527601"/>
                  <a:pt x="2967933" y="633597"/>
                </a:cubicBezTo>
                <a:cubicBezTo>
                  <a:pt x="3173820" y="739593"/>
                  <a:pt x="3205081" y="851939"/>
                  <a:pt x="3214118" y="1046835"/>
                </a:cubicBezTo>
                <a:cubicBezTo>
                  <a:pt x="3499624" y="1191908"/>
                  <a:pt x="3752728" y="1367388"/>
                  <a:pt x="3794410" y="1653504"/>
                </a:cubicBezTo>
                <a:cubicBezTo>
                  <a:pt x="3836092" y="1939620"/>
                  <a:pt x="3663746" y="2369589"/>
                  <a:pt x="2987960" y="2401583"/>
                </a:cubicBezTo>
                <a:cubicBezTo>
                  <a:pt x="2396491" y="2429585"/>
                  <a:pt x="1141044" y="2413810"/>
                  <a:pt x="94386" y="2392571"/>
                </a:cubicBezTo>
                <a:cubicBezTo>
                  <a:pt x="460192" y="2243311"/>
                  <a:pt x="717747" y="1883942"/>
                  <a:pt x="717747" y="1464418"/>
                </a:cubicBezTo>
                <a:cubicBezTo>
                  <a:pt x="717747" y="1009626"/>
                  <a:pt x="415068" y="625529"/>
                  <a:pt x="0" y="503133"/>
                </a:cubicBezTo>
                <a:cubicBezTo>
                  <a:pt x="155701" y="398659"/>
                  <a:pt x="313310" y="353245"/>
                  <a:pt x="470918" y="387412"/>
                </a:cubicBezTo>
                <a:cubicBezTo>
                  <a:pt x="752272" y="29858"/>
                  <a:pt x="1270284" y="-5309"/>
                  <a:pt x="1473241" y="551"/>
                </a:cubicBez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6630" name="椭圆 12"/>
          <p:cNvSpPr>
            <a:spLocks noChangeArrowheads="1"/>
          </p:cNvSpPr>
          <p:nvPr/>
        </p:nvSpPr>
        <p:spPr bwMode="auto">
          <a:xfrm>
            <a:off x="2368550" y="4238625"/>
            <a:ext cx="1765300" cy="1765300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26631" name="文本框 7"/>
          <p:cNvSpPr txBox="1">
            <a:spLocks noChangeArrowheads="1"/>
          </p:cNvSpPr>
          <p:nvPr/>
        </p:nvSpPr>
        <p:spPr bwMode="auto">
          <a:xfrm>
            <a:off x="7402514" y="2136775"/>
            <a:ext cx="248158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26632" name="文本框 7"/>
          <p:cNvSpPr txBox="1">
            <a:spLocks noChangeArrowheads="1"/>
          </p:cNvSpPr>
          <p:nvPr/>
        </p:nvSpPr>
        <p:spPr bwMode="auto">
          <a:xfrm>
            <a:off x="4308475" y="4514850"/>
            <a:ext cx="248158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26633" name="矩形 15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394691113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650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27717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718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27720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21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719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27651" name="Arc 981"/>
          <p:cNvSpPr/>
          <p:nvPr/>
        </p:nvSpPr>
        <p:spPr bwMode="auto">
          <a:xfrm rot="-4968768">
            <a:off x="4944268" y="3536157"/>
            <a:ext cx="1789113" cy="2470150"/>
          </a:xfrm>
          <a:custGeom>
            <a:gdLst>
              <a:gd fmla="*/ 430464 w 21600" name="T0"/>
              <a:gd fmla="*/ 2470069 h 30603" name="T1"/>
              <a:gd fmla="*/ 0 w 21600" name="T2"/>
              <a:gd fmla="*/ 1335768 h 30603" name="T3"/>
              <a:gd fmla="*/ 639277 w 21600" name="T4"/>
              <a:gd fmla="*/ 0 h 30603" name="T5"/>
              <a:gd fmla="*/ 430464 w 21600" name="T6"/>
              <a:gd fmla="*/ 2470069 h 30603" name="T7"/>
              <a:gd fmla="*/ 0 w 21600" name="T8"/>
              <a:gd fmla="*/ 1335768 h 30603" name="T9"/>
              <a:gd fmla="*/ 639277 w 21600" name="T10"/>
              <a:gd fmla="*/ 0 h 30603" name="T11"/>
              <a:gd fmla="*/ 1789113 w 21600" name="T12"/>
              <a:gd fmla="*/ 1335768 h 30603" name="T13"/>
              <a:gd fmla="*/ 430464 w 21600" name="T14"/>
              <a:gd fmla="*/ 2470069 h 30603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extrusionOk="0" fill="none" h="30603" w="21600">
                <a:moveTo>
                  <a:pt x="5197" y="30602"/>
                </a:moveTo>
                <a:cubicBezTo>
                  <a:pt x="1843" y="26688"/>
                  <a:pt x="0" y="21703"/>
                  <a:pt x="0" y="16549"/>
                </a:cubicBezTo>
                <a:cubicBezTo>
                  <a:pt x="0" y="10163"/>
                  <a:pt x="2825" y="4104"/>
                  <a:pt x="7718" y="0"/>
                </a:cubicBezTo>
              </a:path>
              <a:path extrusionOk="0" h="30603" stroke="0" w="21600">
                <a:moveTo>
                  <a:pt x="5197" y="30602"/>
                </a:moveTo>
                <a:cubicBezTo>
                  <a:pt x="1843" y="26688"/>
                  <a:pt x="0" y="21703"/>
                  <a:pt x="0" y="16549"/>
                </a:cubicBezTo>
                <a:cubicBezTo>
                  <a:pt x="0" y="10163"/>
                  <a:pt x="2825" y="4104"/>
                  <a:pt x="7718" y="0"/>
                </a:cubicBezTo>
                <a:lnTo>
                  <a:pt x="21600" y="16549"/>
                </a:lnTo>
                <a:lnTo>
                  <a:pt x="5197" y="30602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>
            <a:outerShdw algn="ctr" dir="2700000" dist="35921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52" name="Arc 1191"/>
          <p:cNvSpPr/>
          <p:nvPr/>
        </p:nvSpPr>
        <p:spPr bwMode="auto">
          <a:xfrm rot="-9730021">
            <a:off x="5151438" y="3813175"/>
            <a:ext cx="1085850" cy="1211263"/>
          </a:xfrm>
          <a:custGeom>
            <a:gdLst>
              <a:gd fmla="*/ 0 w 20236" name="T0"/>
              <a:gd fmla="*/ 3364732 h 21600" name="T1"/>
              <a:gd fmla="*/ 19334634 w 20236" name="T2"/>
              <a:gd fmla="*/ 0 h 21600" name="T3"/>
              <a:gd fmla="*/ 58265973 w 20236" name="T4"/>
              <a:gd fmla="*/ 14952705 h 21600" name="T5"/>
              <a:gd fmla="*/ 0 w 20236" name="T6"/>
              <a:gd fmla="*/ 3364732 h 21600" name="T7"/>
              <a:gd fmla="*/ 19334634 w 20236" name="T8"/>
              <a:gd fmla="*/ 0 h 21600" name="T9"/>
              <a:gd fmla="*/ 58265973 w 20236" name="T10"/>
              <a:gd fmla="*/ 14952705 h 21600" name="T11"/>
              <a:gd fmla="*/ 19334634 w 20236" name="T12"/>
              <a:gd fmla="*/ 67923984 h 21600" name="T13"/>
              <a:gd fmla="*/ 0 w 20236" name="T14"/>
              <a:gd fmla="*/ 3364732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20236" name="T24"/>
              <a:gd fmla="*/ 0 h 21600" name="T25"/>
              <a:gd fmla="*/ 20236 w 20236" name="T26"/>
              <a:gd fmla="*/ 21600 h 21600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extrusionOk="0" fill="none" h="21600" w="20236">
                <a:moveTo>
                  <a:pt x="0" y="1070"/>
                </a:moveTo>
                <a:cubicBezTo>
                  <a:pt x="2167" y="361"/>
                  <a:pt x="4434" y="0"/>
                  <a:pt x="6715" y="0"/>
                </a:cubicBezTo>
                <a:cubicBezTo>
                  <a:pt x="11632" y="0"/>
                  <a:pt x="16401" y="1677"/>
                  <a:pt x="20236" y="4755"/>
                </a:cubicBezTo>
              </a:path>
              <a:path extrusionOk="0" h="21600" stroke="0" w="20236">
                <a:moveTo>
                  <a:pt x="0" y="1070"/>
                </a:moveTo>
                <a:cubicBezTo>
                  <a:pt x="2167" y="361"/>
                  <a:pt x="4434" y="0"/>
                  <a:pt x="6715" y="0"/>
                </a:cubicBezTo>
                <a:cubicBezTo>
                  <a:pt x="11632" y="0"/>
                  <a:pt x="16401" y="1677"/>
                  <a:pt x="20236" y="4755"/>
                </a:cubicBezTo>
                <a:lnTo>
                  <a:pt x="6715" y="21600"/>
                </a:lnTo>
                <a:lnTo>
                  <a:pt x="0" y="107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53" name="Arc 974"/>
          <p:cNvSpPr/>
          <p:nvPr/>
        </p:nvSpPr>
        <p:spPr bwMode="auto">
          <a:xfrm rot="8727187">
            <a:off x="5756275" y="3959225"/>
            <a:ext cx="685800" cy="1239838"/>
          </a:xfrm>
          <a:custGeom>
            <a:gdLst>
              <a:gd fmla="*/ 1354567 w 12119" name="T0"/>
              <a:gd fmla="*/ 0 h 21596" name="T1"/>
              <a:gd fmla="*/ 38805392 w 12119" name="T2"/>
              <a:gd fmla="*/ 12247850 h 21596" name="T3"/>
              <a:gd fmla="*/ 1354567 w 12119" name="T4"/>
              <a:gd fmla="*/ 0 h 21596" name="T5"/>
              <a:gd fmla="*/ 38805392 w 12119" name="T6"/>
              <a:gd fmla="*/ 12247850 h 21596" name="T7"/>
              <a:gd fmla="*/ 0 w 12119" name="T8"/>
              <a:gd fmla="*/ 71179768 h 21596" name="T9"/>
              <a:gd fmla="*/ 1354567 w 12119" name="T10"/>
              <a:gd fmla="*/ 0 h 2159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2119" name="T18"/>
              <a:gd fmla="*/ 0 h 21596" name="T19"/>
              <a:gd fmla="*/ 12119 w 12119" name="T20"/>
              <a:gd fmla="*/ 21596 h 21596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extrusionOk="0" fill="none" h="21596" w="12119">
                <a:moveTo>
                  <a:pt x="423" y="0"/>
                </a:moveTo>
                <a:cubicBezTo>
                  <a:pt x="4599" y="82"/>
                  <a:pt x="8661" y="1372"/>
                  <a:pt x="12118" y="3716"/>
                </a:cubicBezTo>
              </a:path>
              <a:path extrusionOk="0" h="21596" stroke="0" w="12119">
                <a:moveTo>
                  <a:pt x="423" y="0"/>
                </a:moveTo>
                <a:cubicBezTo>
                  <a:pt x="4599" y="82"/>
                  <a:pt x="8661" y="1372"/>
                  <a:pt x="12118" y="3716"/>
                </a:cubicBezTo>
                <a:lnTo>
                  <a:pt x="0" y="21596"/>
                </a:lnTo>
                <a:lnTo>
                  <a:pt x="423" y="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54" name="Arc 980"/>
          <p:cNvSpPr/>
          <p:nvPr/>
        </p:nvSpPr>
        <p:spPr bwMode="auto">
          <a:xfrm rot="-4968768">
            <a:off x="4335462" y="3306763"/>
            <a:ext cx="1584325" cy="1701800"/>
          </a:xfrm>
          <a:custGeom>
            <a:gdLst>
              <a:gd fmla="*/ -81 w 19616" name="T0"/>
              <a:gd fmla="*/ 416705 h 21600" name="T1"/>
              <a:gd fmla="*/ 1143741 w 19616" name="T2"/>
              <a:gd fmla="*/ 0 h 21600" name="T3"/>
              <a:gd fmla="*/ 1584244 w 19616" name="T4"/>
              <a:gd fmla="*/ 55151 h 21600" name="T5"/>
              <a:gd fmla="*/ -81 w 19616" name="T6"/>
              <a:gd fmla="*/ 416705 h 21600" name="T7"/>
              <a:gd fmla="*/ 1143741 w 19616" name="T8"/>
              <a:gd fmla="*/ 0 h 21600" name="T9"/>
              <a:gd fmla="*/ 1584244 w 19616" name="T10"/>
              <a:gd fmla="*/ 55151 h 21600" name="T11"/>
              <a:gd fmla="*/ 1143741 w 19616" name="T12"/>
              <a:gd fmla="*/ 1701800 h 21600" name="T13"/>
              <a:gd fmla="*/ -81 w 19616" name="T14"/>
              <a:gd fmla="*/ 416705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extrusionOk="0" fill="none" h="21600" w="19616">
                <a:moveTo>
                  <a:pt x="-1" y="5289"/>
                </a:moveTo>
                <a:cubicBezTo>
                  <a:pt x="3928" y="1878"/>
                  <a:pt x="8957" y="0"/>
                  <a:pt x="14161" y="0"/>
                </a:cubicBezTo>
                <a:cubicBezTo>
                  <a:pt x="16001" y="0"/>
                  <a:pt x="17834" y="235"/>
                  <a:pt x="19615" y="700"/>
                </a:cubicBezTo>
              </a:path>
              <a:path extrusionOk="0" h="21600" stroke="0" w="19616">
                <a:moveTo>
                  <a:pt x="-1" y="5289"/>
                </a:moveTo>
                <a:cubicBezTo>
                  <a:pt x="3928" y="1878"/>
                  <a:pt x="8957" y="0"/>
                  <a:pt x="14161" y="0"/>
                </a:cubicBezTo>
                <a:cubicBezTo>
                  <a:pt x="16001" y="0"/>
                  <a:pt x="17834" y="235"/>
                  <a:pt x="19615" y="700"/>
                </a:cubicBezTo>
                <a:lnTo>
                  <a:pt x="14161" y="21600"/>
                </a:lnTo>
                <a:lnTo>
                  <a:pt x="-1" y="5289"/>
                </a:lnTo>
                <a:close/>
              </a:path>
            </a:pathLst>
          </a:custGeom>
          <a:solidFill>
            <a:schemeClr val="bg1">
              <a:alpha val="14902"/>
            </a:schemeClr>
          </a:solidFill>
          <a:ln>
            <a:noFill/>
          </a:ln>
          <a:effectLst>
            <a:outerShdw algn="ctr" dir="2700000" dist="35921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55" name="Arc 979"/>
          <p:cNvSpPr/>
          <p:nvPr/>
        </p:nvSpPr>
        <p:spPr bwMode="auto">
          <a:xfrm rot="-4968768">
            <a:off x="5313363" y="1392237"/>
            <a:ext cx="1697038" cy="3370263"/>
          </a:xfrm>
          <a:custGeom>
            <a:gdLst>
              <a:gd fmla="*/ 416560 w 21600" name="T0"/>
              <a:gd fmla="*/ -79 h 42399" name="T1"/>
              <a:gd fmla="*/ 1697038 w 21600" name="T2"/>
              <a:gd fmla="*/ 1664425 h 42399" name="T3"/>
              <a:gd fmla="*/ 192881 w 21600" name="T4"/>
              <a:gd fmla="*/ 3370184 h 42399" name="T5"/>
              <a:gd fmla="*/ 416560 w 21600" name="T6"/>
              <a:gd fmla="*/ -79 h 42399" name="T7"/>
              <a:gd fmla="*/ 1697038 w 21600" name="T8"/>
              <a:gd fmla="*/ 1664425 h 42399" name="T9"/>
              <a:gd fmla="*/ 192881 w 21600" name="T10"/>
              <a:gd fmla="*/ 3370184 h 42399" name="T11"/>
              <a:gd fmla="*/ 0 w 21600" name="T12"/>
              <a:gd fmla="*/ 1664425 h 42399" name="T13"/>
              <a:gd fmla="*/ 416560 w 21600" name="T14"/>
              <a:gd fmla="*/ -79 h 42399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extrusionOk="0" fill="none" h="42399" w="21600">
                <a:moveTo>
                  <a:pt x="5302" y="-1"/>
                </a:moveTo>
                <a:cubicBezTo>
                  <a:pt x="14886" y="2426"/>
                  <a:pt x="21600" y="11051"/>
                  <a:pt x="21600" y="20939"/>
                </a:cubicBezTo>
                <a:cubicBezTo>
                  <a:pt x="21600" y="31918"/>
                  <a:pt x="13363" y="41150"/>
                  <a:pt x="2455" y="42398"/>
                </a:cubicBezTo>
              </a:path>
              <a:path extrusionOk="0" h="42399" stroke="0" w="21600">
                <a:moveTo>
                  <a:pt x="5302" y="-1"/>
                </a:moveTo>
                <a:cubicBezTo>
                  <a:pt x="14886" y="2426"/>
                  <a:pt x="21600" y="11051"/>
                  <a:pt x="21600" y="20939"/>
                </a:cubicBezTo>
                <a:cubicBezTo>
                  <a:pt x="21600" y="31918"/>
                  <a:pt x="13363" y="41150"/>
                  <a:pt x="2455" y="42398"/>
                </a:cubicBezTo>
                <a:lnTo>
                  <a:pt x="0" y="20939"/>
                </a:lnTo>
                <a:lnTo>
                  <a:pt x="5302" y="-1"/>
                </a:lnTo>
                <a:close/>
              </a:path>
            </a:pathLst>
          </a:custGeom>
          <a:solidFill>
            <a:schemeClr val="bg1">
              <a:alpha val="5098"/>
            </a:schemeClr>
          </a:solidFill>
          <a:ln>
            <a:noFill/>
          </a:ln>
          <a:effectLst>
            <a:outerShdw algn="ctr" dir="2700000" dist="35921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56" name="Arc 976"/>
          <p:cNvSpPr/>
          <p:nvPr/>
        </p:nvSpPr>
        <p:spPr bwMode="auto">
          <a:xfrm rot="-4899265">
            <a:off x="4538663" y="3087688"/>
            <a:ext cx="1928812" cy="1179512"/>
          </a:xfrm>
          <a:custGeom>
            <a:gdLst>
              <a:gd fmla="*/ -2912 w 35770" name="T0"/>
              <a:gd fmla="*/ 16376760 h 21600" name="T1"/>
              <a:gd fmla="*/ 41843951 w 35770" name="T2"/>
              <a:gd fmla="*/ 0 h 21600" name="T3"/>
              <a:gd fmla="*/ 104003678 w 35770" name="T4"/>
              <a:gd fmla="*/ 55210390 h 21600" name="T5"/>
              <a:gd fmla="*/ -2912 w 35770" name="T6"/>
              <a:gd fmla="*/ 16376760 h 21600" name="T7"/>
              <a:gd fmla="*/ 41843951 w 35770" name="T8"/>
              <a:gd fmla="*/ 0 h 21600" name="T9"/>
              <a:gd fmla="*/ 104003678 w 35770" name="T10"/>
              <a:gd fmla="*/ 55210390 h 21600" name="T11"/>
              <a:gd fmla="*/ 41843951 w 35770" name="T12"/>
              <a:gd fmla="*/ 64409655 h 21600" name="T13"/>
              <a:gd fmla="*/ -2912 w 35770" name="T14"/>
              <a:gd fmla="*/ 1637676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35770" name="T24"/>
              <a:gd fmla="*/ 0 h 21600" name="T25"/>
              <a:gd fmla="*/ 35770 w 35770" name="T26"/>
              <a:gd fmla="*/ 21600 h 21600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extrusionOk="0" fill="none" h="21600" w="35770">
                <a:moveTo>
                  <a:pt x="-1" y="5492"/>
                </a:moveTo>
                <a:cubicBezTo>
                  <a:pt x="3958" y="1955"/>
                  <a:pt x="9081" y="0"/>
                  <a:pt x="14391" y="0"/>
                </a:cubicBezTo>
                <a:cubicBezTo>
                  <a:pt x="25128" y="0"/>
                  <a:pt x="34236" y="7887"/>
                  <a:pt x="35769" y="18515"/>
                </a:cubicBezTo>
              </a:path>
              <a:path extrusionOk="0" h="21600" stroke="0" w="35770">
                <a:moveTo>
                  <a:pt x="-1" y="5492"/>
                </a:moveTo>
                <a:cubicBezTo>
                  <a:pt x="3958" y="1955"/>
                  <a:pt x="9081" y="0"/>
                  <a:pt x="14391" y="0"/>
                </a:cubicBezTo>
                <a:cubicBezTo>
                  <a:pt x="25128" y="0"/>
                  <a:pt x="34236" y="7887"/>
                  <a:pt x="35769" y="18515"/>
                </a:cubicBezTo>
                <a:lnTo>
                  <a:pt x="14391" y="21600"/>
                </a:lnTo>
                <a:lnTo>
                  <a:pt x="-1" y="5492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57" name="Arc 972"/>
          <p:cNvSpPr/>
          <p:nvPr/>
        </p:nvSpPr>
        <p:spPr bwMode="auto">
          <a:xfrm>
            <a:off x="6040438" y="2784475"/>
            <a:ext cx="1168400" cy="1158875"/>
          </a:xfrm>
          <a:custGeom>
            <a:gdLst>
              <a:gd fmla="*/ 0 w 21658" name="T0"/>
              <a:gd fmla="*/ 0 h 21600" name="T1"/>
              <a:gd fmla="*/ 168802 w 21658" name="T2"/>
              <a:gd fmla="*/ 0 h 21600" name="T3"/>
              <a:gd fmla="*/ 63029618 w 21658" name="T4"/>
              <a:gd fmla="*/ 61942352 h 21600" name="T5"/>
              <a:gd fmla="*/ 0 w 21658" name="T6"/>
              <a:gd fmla="*/ 0 h 21600" name="T7"/>
              <a:gd fmla="*/ 168802 w 21658" name="T8"/>
              <a:gd fmla="*/ 0 h 21600" name="T9"/>
              <a:gd fmla="*/ 63029618 w 21658" name="T10"/>
              <a:gd fmla="*/ 61942352 h 21600" name="T11"/>
              <a:gd fmla="*/ 168802 w 21658" name="T12"/>
              <a:gd fmla="*/ 62175522 h 21600" name="T13"/>
              <a:gd fmla="*/ 0 w 21658" name="T14"/>
              <a:gd fmla="*/ 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21658" name="T24"/>
              <a:gd fmla="*/ 0 h 21600" name="T25"/>
              <a:gd fmla="*/ 21658 w 21658" name="T26"/>
              <a:gd fmla="*/ 21600 h 21600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extrusionOk="0" fill="none" h="21600" w="21658">
                <a:moveTo>
                  <a:pt x="0" y="0"/>
                </a:moveTo>
                <a:cubicBezTo>
                  <a:pt x="19" y="0"/>
                  <a:pt x="38" y="0"/>
                  <a:pt x="58" y="0"/>
                </a:cubicBezTo>
                <a:cubicBezTo>
                  <a:pt x="11955" y="0"/>
                  <a:pt x="21613" y="9621"/>
                  <a:pt x="21657" y="21519"/>
                </a:cubicBezTo>
              </a:path>
              <a:path extrusionOk="0" h="21600" stroke="0" w="21658">
                <a:moveTo>
                  <a:pt x="0" y="0"/>
                </a:moveTo>
                <a:cubicBezTo>
                  <a:pt x="19" y="0"/>
                  <a:pt x="38" y="0"/>
                  <a:pt x="58" y="0"/>
                </a:cubicBezTo>
                <a:cubicBezTo>
                  <a:pt x="11955" y="0"/>
                  <a:pt x="21613" y="9621"/>
                  <a:pt x="21657" y="21519"/>
                </a:cubicBezTo>
                <a:lnTo>
                  <a:pt x="58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58" name="AutoShape 1013"/>
          <p:cNvSpPr>
            <a:spLocks noChangeArrowheads="1"/>
          </p:cNvSpPr>
          <p:nvPr/>
        </p:nvSpPr>
        <p:spPr bwMode="auto">
          <a:xfrm>
            <a:off x="1828800" y="2605088"/>
            <a:ext cx="1552575" cy="396875"/>
          </a:xfrm>
          <a:prstGeom prst="roundRect">
            <a:avLst>
              <a:gd fmla="val 50000" name="adj"/>
            </a:avLst>
          </a:prstGeom>
          <a:solidFill>
            <a:srgbClr val="C0C0C0">
              <a:alpha val="20000"/>
            </a:srgbClr>
          </a:solidFill>
          <a:ln cap="rnd" w="19050">
            <a:solidFill>
              <a:schemeClr val="bg1"/>
            </a:solidFill>
            <a:prstDash val="sysDot"/>
            <a:round/>
          </a:ln>
          <a:effectLst>
            <a:outerShdw algn="ctr" dir="2700000" dist="35921" rotWithShape="0">
              <a:schemeClr val="tx1">
                <a:alpha val="50000"/>
              </a:schemeClr>
            </a:outerShdw>
          </a:effec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27659" name="Rectangle 1018"/>
          <p:cNvSpPr>
            <a:spLocks noChangeArrowheads="1"/>
          </p:cNvSpPr>
          <p:nvPr/>
        </p:nvSpPr>
        <p:spPr bwMode="auto">
          <a:xfrm>
            <a:off x="2133600" y="2667000"/>
            <a:ext cx="75723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27660" name="Line 928"/>
          <p:cNvSpPr>
            <a:spLocks noChangeShapeType="1"/>
          </p:cNvSpPr>
          <p:nvPr/>
        </p:nvSpPr>
        <p:spPr bwMode="auto">
          <a:xfrm>
            <a:off x="3213100" y="2797175"/>
            <a:ext cx="1944688" cy="762000"/>
          </a:xfrm>
          <a:prstGeom prst="line">
            <a:avLst/>
          </a:prstGeom>
          <a:noFill/>
          <a:ln cap="rnd" w="19050">
            <a:solidFill>
              <a:schemeClr val="bg1"/>
            </a:solidFill>
            <a:prstDash val="sysDot"/>
            <a:round/>
          </a:ln>
          <a:effectLst>
            <a:outerShdw algn="ctr" dir="2700000" dist="35921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61" name="Arc 973"/>
          <p:cNvSpPr/>
          <p:nvPr/>
        </p:nvSpPr>
        <p:spPr bwMode="auto">
          <a:xfrm rot="5400000">
            <a:off x="6141243" y="3834607"/>
            <a:ext cx="982663" cy="1149350"/>
          </a:xfrm>
          <a:custGeom>
            <a:gdLst>
              <a:gd fmla="*/ 0 w 17875" name="T0"/>
              <a:gd fmla="*/ 0 h 21600" name="T1"/>
              <a:gd fmla="*/ 175313 w 17875" name="T2"/>
              <a:gd fmla="*/ 0 h 21600" name="T3"/>
              <a:gd fmla="*/ 54018043 w 17875" name="T4"/>
              <a:gd fmla="*/ 26580954 h 21600" name="T5"/>
              <a:gd fmla="*/ 0 w 17875" name="T6"/>
              <a:gd fmla="*/ 0 h 21600" name="T7"/>
              <a:gd fmla="*/ 175313 w 17875" name="T8"/>
              <a:gd fmla="*/ 0 h 21600" name="T9"/>
              <a:gd fmla="*/ 54018043 w 17875" name="T10"/>
              <a:gd fmla="*/ 26580954 h 21600" name="T11"/>
              <a:gd fmla="*/ 175313 w 17875" name="T12"/>
              <a:gd fmla="*/ 61157658 h 21600" name="T13"/>
              <a:gd fmla="*/ 0 w 17875" name="T14"/>
              <a:gd fmla="*/ 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17875" name="T24"/>
              <a:gd fmla="*/ 0 h 21600" name="T25"/>
              <a:gd fmla="*/ 17875 w 17875" name="T26"/>
              <a:gd fmla="*/ 21600 h 21600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extrusionOk="0" fill="none" h="21600" w="17875">
                <a:moveTo>
                  <a:pt x="0" y="0"/>
                </a:moveTo>
                <a:cubicBezTo>
                  <a:pt x="19" y="0"/>
                  <a:pt x="38" y="0"/>
                  <a:pt x="58" y="0"/>
                </a:cubicBezTo>
                <a:cubicBezTo>
                  <a:pt x="7181" y="0"/>
                  <a:pt x="13847" y="3512"/>
                  <a:pt x="17874" y="9388"/>
                </a:cubicBezTo>
              </a:path>
              <a:path extrusionOk="0" h="21600" stroke="0" w="17875">
                <a:moveTo>
                  <a:pt x="0" y="0"/>
                </a:moveTo>
                <a:cubicBezTo>
                  <a:pt x="19" y="0"/>
                  <a:pt x="38" y="0"/>
                  <a:pt x="58" y="0"/>
                </a:cubicBezTo>
                <a:cubicBezTo>
                  <a:pt x="7181" y="0"/>
                  <a:pt x="13847" y="3512"/>
                  <a:pt x="17874" y="9388"/>
                </a:cubicBezTo>
                <a:lnTo>
                  <a:pt x="58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62" name="Oval 962"/>
          <p:cNvSpPr>
            <a:spLocks noChangeArrowheads="1"/>
          </p:cNvSpPr>
          <p:nvPr/>
        </p:nvSpPr>
        <p:spPr bwMode="auto">
          <a:xfrm>
            <a:off x="4314825" y="2241550"/>
            <a:ext cx="3435350" cy="3435350"/>
          </a:xfrm>
          <a:prstGeom prst="ellipse">
            <a:avLst/>
          </a:prstGeom>
          <a:noFill/>
          <a:ln w="19050">
            <a:solidFill>
              <a:srgbClr val="808080"/>
            </a:solidFill>
            <a:prstDash val="sysDot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27663" name="Line 965"/>
          <p:cNvSpPr>
            <a:spLocks noChangeShapeType="1"/>
          </p:cNvSpPr>
          <p:nvPr/>
        </p:nvSpPr>
        <p:spPr bwMode="auto">
          <a:xfrm>
            <a:off x="6057900" y="3954463"/>
            <a:ext cx="1289050" cy="18526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64" name="Line 929"/>
          <p:cNvSpPr>
            <a:spLocks noChangeShapeType="1"/>
          </p:cNvSpPr>
          <p:nvPr/>
        </p:nvSpPr>
        <p:spPr bwMode="auto">
          <a:xfrm flipV="1">
            <a:off x="4137025" y="3990975"/>
            <a:ext cx="1849438" cy="12049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65" name="Line 937"/>
          <p:cNvSpPr>
            <a:spLocks noChangeShapeType="1"/>
          </p:cNvSpPr>
          <p:nvPr/>
        </p:nvSpPr>
        <p:spPr bwMode="auto">
          <a:xfrm>
            <a:off x="6035675" y="3938588"/>
            <a:ext cx="17463" cy="17160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66" name="Line 949"/>
          <p:cNvSpPr>
            <a:spLocks noChangeShapeType="1"/>
          </p:cNvSpPr>
          <p:nvPr/>
        </p:nvSpPr>
        <p:spPr bwMode="auto">
          <a:xfrm flipH="1">
            <a:off x="6057900" y="1685925"/>
            <a:ext cx="0" cy="21859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67" name="Oval 961"/>
          <p:cNvSpPr>
            <a:spLocks noChangeArrowheads="1"/>
          </p:cNvSpPr>
          <p:nvPr/>
        </p:nvSpPr>
        <p:spPr bwMode="auto">
          <a:xfrm>
            <a:off x="4819650" y="2722563"/>
            <a:ext cx="2447925" cy="2447925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grpSp>
        <p:nvGrpSpPr>
          <p:cNvPr id="27668" name="Group 25"/>
          <p:cNvGrpSpPr/>
          <p:nvPr/>
        </p:nvGrpSpPr>
        <p:grpSpPr>
          <a:xfrm>
            <a:off x="3095625" y="2713038"/>
            <a:ext cx="180975" cy="180975"/>
            <a:chExt cx="114" cy="114"/>
          </a:xfrm>
        </p:grpSpPr>
        <p:sp>
          <p:nvSpPr>
            <p:cNvPr id="27715" name="Oval 924"/>
            <p:cNvSpPr>
              <a:spLocks noChangeArrowheads="1"/>
            </p:cNvSpPr>
            <p:nvPr/>
          </p:nvSpPr>
          <p:spPr bwMode="auto">
            <a:xfrm>
              <a:off x="0" y="0"/>
              <a:ext cx="114" cy="1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cap="rnd" w="19050">
              <a:solidFill>
                <a:schemeClr val="bg1"/>
              </a:solidFill>
              <a:prstDash val="sysDot"/>
              <a:round/>
            </a:ln>
            <a:effectLst>
              <a:outerShdw algn="ctr" dir="2700000" dist="35921" rotWithShape="0">
                <a:schemeClr val="tx1">
                  <a:alpha val="50000"/>
                </a:schemeClr>
              </a:outerShdw>
            </a:effec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  <p:sp>
          <p:nvSpPr>
            <p:cNvPr id="27716" name="Oval 982"/>
            <p:cNvSpPr>
              <a:spLocks noChangeArrowheads="1"/>
            </p:cNvSpPr>
            <p:nvPr/>
          </p:nvSpPr>
          <p:spPr bwMode="auto">
            <a:xfrm>
              <a:off x="29" y="29"/>
              <a:ext cx="58" cy="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cap="rnd" w="19050">
              <a:solidFill>
                <a:schemeClr val="bg1"/>
              </a:solidFill>
              <a:prstDash val="sysDot"/>
              <a:round/>
            </a:ln>
            <a:effectLst>
              <a:outerShdw algn="ctr" dir="2700000" dist="35921" rotWithShape="0">
                <a:schemeClr val="tx1">
                  <a:alpha val="50000"/>
                </a:schemeClr>
              </a:outerShdw>
            </a:effec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27669" name="Oval 1089"/>
          <p:cNvSpPr>
            <a:spLocks noChangeArrowheads="1"/>
          </p:cNvSpPr>
          <p:nvPr/>
        </p:nvSpPr>
        <p:spPr bwMode="auto">
          <a:xfrm>
            <a:off x="5988050" y="3884613"/>
            <a:ext cx="120650" cy="120650"/>
          </a:xfrm>
          <a:prstGeom prst="ellipse">
            <a:avLst/>
          </a:prstGeom>
          <a:solidFill>
            <a:schemeClr val="bg1">
              <a:alpha val="20000"/>
            </a:schemeClr>
          </a:solidFill>
          <a:ln cap="rnd" w="19050">
            <a:solidFill>
              <a:schemeClr val="bg1"/>
            </a:solidFill>
            <a:prstDash val="sysDot"/>
            <a:round/>
          </a:ln>
          <a:effectLst>
            <a:outerShdw algn="ctr" dir="2700000" dist="35921" rotWithShape="0">
              <a:schemeClr val="tx1">
                <a:alpha val="50000"/>
              </a:schemeClr>
            </a:outerShdw>
          </a:effec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27670" name="Rectangle 1142"/>
          <p:cNvSpPr>
            <a:spLocks noChangeArrowheads="1"/>
          </p:cNvSpPr>
          <p:nvPr/>
        </p:nvSpPr>
        <p:spPr bwMode="auto">
          <a:xfrm>
            <a:off x="5121275" y="3522663"/>
            <a:ext cx="75723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35%</a:t>
            </a:r>
          </a:p>
        </p:txBody>
      </p:sp>
      <p:sp>
        <p:nvSpPr>
          <p:cNvPr id="27671" name="Rectangle 1144"/>
          <p:cNvSpPr>
            <a:spLocks noChangeArrowheads="1"/>
          </p:cNvSpPr>
          <p:nvPr/>
        </p:nvSpPr>
        <p:spPr bwMode="auto">
          <a:xfrm>
            <a:off x="6345238" y="4140200"/>
            <a:ext cx="7572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rgbClr val="DDDDDD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15%</a:t>
            </a:r>
          </a:p>
        </p:txBody>
      </p:sp>
      <p:sp>
        <p:nvSpPr>
          <p:cNvPr id="27672" name="Line 1047"/>
          <p:cNvSpPr>
            <a:spLocks noChangeShapeType="1"/>
          </p:cNvSpPr>
          <p:nvPr/>
        </p:nvSpPr>
        <p:spPr bwMode="auto">
          <a:xfrm>
            <a:off x="6958013" y="4422775"/>
            <a:ext cx="1331912" cy="647700"/>
          </a:xfrm>
          <a:prstGeom prst="line">
            <a:avLst/>
          </a:prstGeom>
          <a:noFill/>
          <a:ln cap="rnd" w="19050">
            <a:solidFill>
              <a:schemeClr val="bg1"/>
            </a:solidFill>
            <a:prstDash val="sysDot"/>
            <a:round/>
          </a:ln>
          <a:effectLst>
            <a:outerShdw algn="ctr" dir="2700000" dist="35921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73" name="Oval 1158"/>
          <p:cNvSpPr>
            <a:spLocks noChangeArrowheads="1"/>
          </p:cNvSpPr>
          <p:nvPr/>
        </p:nvSpPr>
        <p:spPr bwMode="auto">
          <a:xfrm>
            <a:off x="3767138" y="1676400"/>
            <a:ext cx="4540250" cy="4540250"/>
          </a:xfrm>
          <a:prstGeom prst="ellipse">
            <a:avLst/>
          </a:prstGeom>
          <a:noFill/>
          <a:ln w="19050">
            <a:solidFill>
              <a:srgbClr val="808080"/>
            </a:solidFill>
            <a:prstDash val="sysDot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27674" name="AutoShape 1171"/>
          <p:cNvSpPr>
            <a:spLocks noChangeArrowheads="1"/>
          </p:cNvSpPr>
          <p:nvPr/>
        </p:nvSpPr>
        <p:spPr bwMode="auto">
          <a:xfrm>
            <a:off x="4581525" y="2298700"/>
            <a:ext cx="1008063" cy="396875"/>
          </a:xfrm>
          <a:prstGeom prst="roundRect">
            <a:avLst>
              <a:gd fmla="val 50000" name="adj"/>
            </a:avLst>
          </a:prstGeom>
          <a:solidFill>
            <a:schemeClr val="bg1">
              <a:alpha val="20000"/>
            </a:schemeClr>
          </a:solidFill>
          <a:ln cap="rnd" w="19050">
            <a:solidFill>
              <a:schemeClr val="bg1"/>
            </a:solidFill>
            <a:prstDash val="sysDot"/>
            <a:round/>
          </a:ln>
          <a:effectLst>
            <a:outerShdw algn="ctr" dir="2700000" dist="35921" rotWithShape="0">
              <a:schemeClr val="tx1">
                <a:alpha val="50000"/>
              </a:schemeClr>
            </a:outerShdw>
          </a:effec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27675" name="Rectangle 1173"/>
          <p:cNvSpPr>
            <a:spLocks noChangeArrowheads="1"/>
          </p:cNvSpPr>
          <p:nvPr/>
        </p:nvSpPr>
        <p:spPr bwMode="auto">
          <a:xfrm>
            <a:off x="4713288" y="2371725"/>
            <a:ext cx="7572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27676" name="AutoShape 1174"/>
          <p:cNvSpPr>
            <a:spLocks noChangeArrowheads="1"/>
          </p:cNvSpPr>
          <p:nvPr/>
        </p:nvSpPr>
        <p:spPr bwMode="auto">
          <a:xfrm>
            <a:off x="7258050" y="3052763"/>
            <a:ext cx="1008063" cy="396875"/>
          </a:xfrm>
          <a:prstGeom prst="roundRect">
            <a:avLst>
              <a:gd fmla="val 50000" name="adj"/>
            </a:avLst>
          </a:prstGeom>
          <a:solidFill>
            <a:schemeClr val="bg1">
              <a:alpha val="20000"/>
            </a:schemeClr>
          </a:solidFill>
          <a:ln cap="rnd" w="19050">
            <a:solidFill>
              <a:schemeClr val="bg1"/>
            </a:solidFill>
            <a:prstDash val="sysDot"/>
            <a:round/>
          </a:ln>
          <a:effectLst>
            <a:outerShdw algn="ctr" dir="2700000" dist="35921" rotWithShape="0">
              <a:schemeClr val="tx1">
                <a:alpha val="50000"/>
              </a:schemeClr>
            </a:outerShdw>
          </a:effec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27677" name="Rectangle 1175"/>
          <p:cNvSpPr>
            <a:spLocks noChangeArrowheads="1"/>
          </p:cNvSpPr>
          <p:nvPr/>
        </p:nvSpPr>
        <p:spPr bwMode="auto">
          <a:xfrm>
            <a:off x="7389814" y="3125788"/>
            <a:ext cx="7572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27678" name="AutoShape 1176"/>
          <p:cNvSpPr>
            <a:spLocks noChangeArrowheads="1"/>
          </p:cNvSpPr>
          <p:nvPr/>
        </p:nvSpPr>
        <p:spPr bwMode="auto">
          <a:xfrm>
            <a:off x="3586163" y="3844925"/>
            <a:ext cx="1008062" cy="396875"/>
          </a:xfrm>
          <a:prstGeom prst="roundRect">
            <a:avLst>
              <a:gd fmla="val 50000" name="adj"/>
            </a:avLst>
          </a:prstGeom>
          <a:solidFill>
            <a:schemeClr val="bg1">
              <a:alpha val="20000"/>
            </a:schemeClr>
          </a:solidFill>
          <a:ln cap="rnd" w="19050">
            <a:solidFill>
              <a:schemeClr val="bg1"/>
            </a:solidFill>
            <a:prstDash val="sysDot"/>
            <a:round/>
          </a:ln>
          <a:effectLst>
            <a:outerShdw algn="ctr" dir="2700000" dist="35921" rotWithShape="0">
              <a:schemeClr val="tx1">
                <a:alpha val="50000"/>
              </a:schemeClr>
            </a:outerShdw>
          </a:effec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27679" name="Rectangle 1177"/>
          <p:cNvSpPr>
            <a:spLocks noChangeArrowheads="1"/>
          </p:cNvSpPr>
          <p:nvPr/>
        </p:nvSpPr>
        <p:spPr bwMode="auto">
          <a:xfrm>
            <a:off x="3717925" y="3917950"/>
            <a:ext cx="75723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27680" name="AutoShape 1178"/>
          <p:cNvSpPr>
            <a:spLocks noChangeArrowheads="1"/>
          </p:cNvSpPr>
          <p:nvPr/>
        </p:nvSpPr>
        <p:spPr bwMode="auto">
          <a:xfrm>
            <a:off x="4918075" y="5537200"/>
            <a:ext cx="1008063" cy="396875"/>
          </a:xfrm>
          <a:prstGeom prst="roundRect">
            <a:avLst>
              <a:gd fmla="val 50000" name="adj"/>
            </a:avLst>
          </a:prstGeom>
          <a:solidFill>
            <a:schemeClr val="bg1">
              <a:alpha val="20000"/>
            </a:schemeClr>
          </a:solidFill>
          <a:ln cap="rnd" w="19050">
            <a:solidFill>
              <a:schemeClr val="bg1"/>
            </a:solidFill>
            <a:prstDash val="sysDot"/>
            <a:round/>
          </a:ln>
          <a:effectLst>
            <a:outerShdw algn="ctr" dir="2700000" dist="35921" rotWithShape="0">
              <a:schemeClr val="tx1">
                <a:alpha val="50000"/>
              </a:schemeClr>
            </a:outerShdw>
          </a:effec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27681" name="Rectangle 1179"/>
          <p:cNvSpPr>
            <a:spLocks noChangeArrowheads="1"/>
          </p:cNvSpPr>
          <p:nvPr/>
        </p:nvSpPr>
        <p:spPr bwMode="auto">
          <a:xfrm>
            <a:off x="5049838" y="5610225"/>
            <a:ext cx="7572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grpSp>
        <p:nvGrpSpPr>
          <p:cNvPr id="27682" name="Group 41"/>
          <p:cNvGrpSpPr/>
          <p:nvPr/>
        </p:nvGrpSpPr>
        <p:grpSpPr>
          <a:xfrm>
            <a:off x="8094663" y="2017713"/>
            <a:ext cx="1552575" cy="396875"/>
            <a:chExt cx="978" cy="250"/>
          </a:xfrm>
        </p:grpSpPr>
        <p:sp>
          <p:nvSpPr>
            <p:cNvPr id="27711" name="AutoShape 1044"/>
            <p:cNvSpPr>
              <a:spLocks noChangeArrowheads="1"/>
            </p:cNvSpPr>
            <p:nvPr/>
          </p:nvSpPr>
          <p:spPr bwMode="auto">
            <a:xfrm>
              <a:off x="0" y="0"/>
              <a:ext cx="978" cy="250"/>
            </a:xfrm>
            <a:prstGeom prst="roundRect">
              <a:avLst>
                <a:gd fmla="val 50000" name="adj"/>
              </a:avLst>
            </a:prstGeom>
            <a:solidFill>
              <a:schemeClr val="bg1">
                <a:alpha val="20000"/>
              </a:schemeClr>
            </a:solidFill>
            <a:ln cap="rnd" w="19050">
              <a:solidFill>
                <a:schemeClr val="bg1"/>
              </a:solidFill>
              <a:prstDash val="sysDot"/>
              <a:round/>
            </a:ln>
            <a:effectLst>
              <a:outerShdw algn="ctr" dir="2700000" dist="35921" rotWithShape="0">
                <a:schemeClr val="tx1">
                  <a:alpha val="50000"/>
                </a:schemeClr>
              </a:outerShdw>
            </a:effec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  <p:grpSp>
          <p:nvGrpSpPr>
            <p:cNvPr id="27712" name="Group 43"/>
            <p:cNvGrpSpPr/>
            <p:nvPr/>
          </p:nvGrpSpPr>
          <p:grpSpPr>
            <a:xfrm>
              <a:off x="74" y="74"/>
              <a:ext cx="114" cy="114"/>
              <a:chExt cx="114" cy="114"/>
            </a:xfrm>
          </p:grpSpPr>
          <p:sp>
            <p:nvSpPr>
              <p:cNvPr id="27713" name="Oval 10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4" cy="114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cap="rnd" w="19050">
                <a:solidFill>
                  <a:schemeClr val="bg1"/>
                </a:solidFill>
                <a:prstDash val="sysDot"/>
                <a:round/>
              </a:ln>
              <a:effectLst>
                <a:outerShdw algn="ctr" dir="2700000" dist="35921" rotWithShape="0">
                  <a:schemeClr val="tx1">
                    <a:alpha val="50000"/>
                  </a:schemeClr>
                </a:outerShdw>
              </a:effectLst>
            </p:spPr>
            <p:txBody>
              <a:bodyPr anchor="ctr" wrap="none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  <a:sym typeface="+mn-lt"/>
                </a:endParaRPr>
              </a:p>
            </p:txBody>
          </p:sp>
          <p:sp>
            <p:nvSpPr>
              <p:cNvPr id="27714" name="Oval 1043"/>
              <p:cNvSpPr>
                <a:spLocks noChangeArrowheads="1"/>
              </p:cNvSpPr>
              <p:nvPr/>
            </p:nvSpPr>
            <p:spPr bwMode="auto">
              <a:xfrm>
                <a:off x="29" y="29"/>
                <a:ext cx="58" cy="5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cap="rnd" w="19050">
                <a:solidFill>
                  <a:schemeClr val="bg1"/>
                </a:solidFill>
                <a:prstDash val="sysDot"/>
                <a:round/>
              </a:ln>
              <a:effectLst>
                <a:outerShdw algn="ctr" dir="2700000" dist="35921" rotWithShape="0">
                  <a:schemeClr val="tx1">
                    <a:alpha val="50000"/>
                  </a:schemeClr>
                </a:outerShdw>
              </a:effectLst>
            </p:spPr>
            <p:txBody>
              <a:bodyPr anchor="ctr" wrap="none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  <a:sym typeface="+mn-lt"/>
                </a:endParaRPr>
              </a:p>
            </p:txBody>
          </p:sp>
        </p:grpSp>
      </p:grpSp>
      <p:sp>
        <p:nvSpPr>
          <p:cNvPr id="27683" name="AutoShape 1051"/>
          <p:cNvSpPr>
            <a:spLocks noChangeArrowheads="1"/>
          </p:cNvSpPr>
          <p:nvPr/>
        </p:nvSpPr>
        <p:spPr bwMode="auto">
          <a:xfrm>
            <a:off x="8110538" y="4881563"/>
            <a:ext cx="1552575" cy="396875"/>
          </a:xfrm>
          <a:prstGeom prst="roundRect">
            <a:avLst>
              <a:gd fmla="val 50000" name="adj"/>
            </a:avLst>
          </a:prstGeom>
          <a:solidFill>
            <a:srgbClr val="C0C0C0">
              <a:alpha val="29803"/>
            </a:srgbClr>
          </a:solidFill>
          <a:ln cap="rnd" w="19050">
            <a:solidFill>
              <a:srgbClr val="C0C0C0"/>
            </a:solidFill>
            <a:prstDash val="sysDot"/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27684" name="Rectangle 1052"/>
          <p:cNvSpPr>
            <a:spLocks noChangeArrowheads="1"/>
          </p:cNvSpPr>
          <p:nvPr/>
        </p:nvSpPr>
        <p:spPr bwMode="auto">
          <a:xfrm>
            <a:off x="8577264" y="4953000"/>
            <a:ext cx="7572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rgbClr val="DDDDDD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grpSp>
        <p:nvGrpSpPr>
          <p:cNvPr id="27685" name="Group 48"/>
          <p:cNvGrpSpPr/>
          <p:nvPr/>
        </p:nvGrpSpPr>
        <p:grpSpPr>
          <a:xfrm>
            <a:off x="8237538" y="4991100"/>
            <a:ext cx="180975" cy="180975"/>
            <a:chExt cx="114" cy="114"/>
          </a:xfrm>
        </p:grpSpPr>
        <p:sp>
          <p:nvSpPr>
            <p:cNvPr id="27709" name="Oval 1049"/>
            <p:cNvSpPr>
              <a:spLocks noChangeArrowheads="1"/>
            </p:cNvSpPr>
            <p:nvPr/>
          </p:nvSpPr>
          <p:spPr bwMode="auto">
            <a:xfrm>
              <a:off x="0" y="0"/>
              <a:ext cx="114" cy="1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cap="rnd" w="19050">
              <a:solidFill>
                <a:schemeClr val="bg1"/>
              </a:solidFill>
              <a:prstDash val="sysDot"/>
              <a:round/>
            </a:ln>
            <a:effectLst>
              <a:outerShdw algn="ctr" dir="2700000" dist="35921" rotWithShape="0">
                <a:schemeClr val="tx1">
                  <a:alpha val="50000"/>
                </a:schemeClr>
              </a:outerShdw>
            </a:effec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  <p:sp>
          <p:nvSpPr>
            <p:cNvPr id="27710" name="Oval 1050"/>
            <p:cNvSpPr>
              <a:spLocks noChangeArrowheads="1"/>
            </p:cNvSpPr>
            <p:nvPr/>
          </p:nvSpPr>
          <p:spPr bwMode="auto">
            <a:xfrm>
              <a:off x="29" y="29"/>
              <a:ext cx="58" cy="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cap="rnd" w="19050">
              <a:solidFill>
                <a:schemeClr val="bg1"/>
              </a:solidFill>
              <a:prstDash val="sysDot"/>
              <a:round/>
            </a:ln>
            <a:effectLst>
              <a:outerShdw algn="ctr" dir="2700000" dist="35921" rotWithShape="0">
                <a:schemeClr val="tx1">
                  <a:alpha val="50000"/>
                </a:schemeClr>
              </a:outerShdw>
            </a:effec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27686" name="Rectangle 1143"/>
          <p:cNvSpPr>
            <a:spLocks noChangeArrowheads="1"/>
          </p:cNvSpPr>
          <p:nvPr/>
        </p:nvSpPr>
        <p:spPr bwMode="auto">
          <a:xfrm>
            <a:off x="6202363" y="3341688"/>
            <a:ext cx="7572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25%</a:t>
            </a:r>
          </a:p>
        </p:txBody>
      </p:sp>
      <p:sp>
        <p:nvSpPr>
          <p:cNvPr id="27687" name="Line 1040"/>
          <p:cNvSpPr>
            <a:spLocks noChangeShapeType="1"/>
          </p:cNvSpPr>
          <p:nvPr/>
        </p:nvSpPr>
        <p:spPr bwMode="auto">
          <a:xfrm flipH="1">
            <a:off x="6742113" y="2225675"/>
            <a:ext cx="1511300" cy="1008063"/>
          </a:xfrm>
          <a:prstGeom prst="line">
            <a:avLst/>
          </a:prstGeom>
          <a:noFill/>
          <a:ln cap="rnd" w="19050">
            <a:solidFill>
              <a:schemeClr val="bg1"/>
            </a:solidFill>
            <a:prstDash val="sysDot"/>
            <a:round/>
          </a:ln>
          <a:effectLst>
            <a:outerShdw algn="ctr" dir="2700000" dist="35921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88" name="Rectangle 1145"/>
          <p:cNvSpPr>
            <a:spLocks noChangeArrowheads="1"/>
          </p:cNvSpPr>
          <p:nvPr/>
        </p:nvSpPr>
        <p:spPr bwMode="auto">
          <a:xfrm>
            <a:off x="6038850" y="4625975"/>
            <a:ext cx="75723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10%</a:t>
            </a:r>
          </a:p>
        </p:txBody>
      </p:sp>
      <p:sp>
        <p:nvSpPr>
          <p:cNvPr id="27689" name="Rectangle 1146"/>
          <p:cNvSpPr>
            <a:spLocks noChangeArrowheads="1"/>
          </p:cNvSpPr>
          <p:nvPr/>
        </p:nvSpPr>
        <p:spPr bwMode="auto">
          <a:xfrm>
            <a:off x="5314950" y="4440238"/>
            <a:ext cx="75723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15%</a:t>
            </a:r>
          </a:p>
        </p:txBody>
      </p:sp>
      <p:sp>
        <p:nvSpPr>
          <p:cNvPr id="27690" name="Line 1053"/>
          <p:cNvSpPr>
            <a:spLocks noChangeShapeType="1"/>
          </p:cNvSpPr>
          <p:nvPr/>
        </p:nvSpPr>
        <p:spPr bwMode="auto">
          <a:xfrm>
            <a:off x="6345238" y="4962525"/>
            <a:ext cx="792162" cy="1260475"/>
          </a:xfrm>
          <a:prstGeom prst="line">
            <a:avLst/>
          </a:prstGeom>
          <a:noFill/>
          <a:ln cap="rnd" w="19050">
            <a:solidFill>
              <a:schemeClr val="bg1"/>
            </a:solidFill>
            <a:prstDash val="sysDot"/>
            <a:round/>
          </a:ln>
          <a:effectLst>
            <a:outerShdw algn="ctr" dir="2700000" dist="35921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91" name="Line 1060"/>
          <p:cNvSpPr>
            <a:spLocks noChangeShapeType="1"/>
          </p:cNvSpPr>
          <p:nvPr/>
        </p:nvSpPr>
        <p:spPr bwMode="auto">
          <a:xfrm flipH="1">
            <a:off x="4324350" y="4818063"/>
            <a:ext cx="1265238" cy="1384300"/>
          </a:xfrm>
          <a:prstGeom prst="line">
            <a:avLst/>
          </a:prstGeom>
          <a:noFill/>
          <a:ln cap="rnd" w="19050">
            <a:solidFill>
              <a:schemeClr val="bg1"/>
            </a:solidFill>
            <a:prstDash val="sysDot"/>
            <a:round/>
          </a:ln>
          <a:effectLst>
            <a:outerShdw algn="ctr" dir="2700000" dist="35921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92" name="AutoShape 1058"/>
          <p:cNvSpPr>
            <a:spLocks noChangeArrowheads="1"/>
          </p:cNvSpPr>
          <p:nvPr/>
        </p:nvSpPr>
        <p:spPr bwMode="auto">
          <a:xfrm>
            <a:off x="6978650" y="6034088"/>
            <a:ext cx="1552575" cy="396875"/>
          </a:xfrm>
          <a:prstGeom prst="roundRect">
            <a:avLst>
              <a:gd fmla="val 50000" name="adj"/>
            </a:avLst>
          </a:prstGeom>
          <a:solidFill>
            <a:schemeClr val="bg1">
              <a:alpha val="20000"/>
            </a:schemeClr>
          </a:solidFill>
          <a:ln cap="rnd" w="19050">
            <a:solidFill>
              <a:schemeClr val="bg1"/>
            </a:solidFill>
            <a:prstDash val="sysDot"/>
            <a:round/>
          </a:ln>
          <a:effectLst>
            <a:outerShdw algn="ctr" dir="2700000" dist="35921" rotWithShape="0">
              <a:schemeClr val="tx1">
                <a:alpha val="50000"/>
              </a:schemeClr>
            </a:outerShdw>
          </a:effec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27693" name="Rectangle 1059"/>
          <p:cNvSpPr>
            <a:spLocks noChangeArrowheads="1"/>
          </p:cNvSpPr>
          <p:nvPr/>
        </p:nvSpPr>
        <p:spPr bwMode="auto">
          <a:xfrm>
            <a:off x="7481889" y="6096000"/>
            <a:ext cx="7572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27694" name="AutoShape 1015"/>
          <p:cNvSpPr>
            <a:spLocks noChangeArrowheads="1"/>
          </p:cNvSpPr>
          <p:nvPr/>
        </p:nvSpPr>
        <p:spPr bwMode="auto">
          <a:xfrm>
            <a:off x="2986088" y="6032500"/>
            <a:ext cx="1552575" cy="396875"/>
          </a:xfrm>
          <a:prstGeom prst="roundRect">
            <a:avLst>
              <a:gd fmla="val 50000" name="adj"/>
            </a:avLst>
          </a:prstGeom>
          <a:solidFill>
            <a:srgbClr val="C0C0C0">
              <a:alpha val="29803"/>
            </a:srgbClr>
          </a:solidFill>
          <a:ln cap="rnd" w="19050">
            <a:solidFill>
              <a:srgbClr val="C0C0C0"/>
            </a:solidFill>
            <a:prstDash val="sysDot"/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grpSp>
        <p:nvGrpSpPr>
          <p:cNvPr id="27695" name="Group 60"/>
          <p:cNvGrpSpPr/>
          <p:nvPr/>
        </p:nvGrpSpPr>
        <p:grpSpPr>
          <a:xfrm>
            <a:off x="7077075" y="6134100"/>
            <a:ext cx="180975" cy="180975"/>
            <a:chExt cx="114" cy="114"/>
          </a:xfrm>
        </p:grpSpPr>
        <p:sp>
          <p:nvSpPr>
            <p:cNvPr id="27707" name="Oval 1055"/>
            <p:cNvSpPr>
              <a:spLocks noChangeArrowheads="1"/>
            </p:cNvSpPr>
            <p:nvPr/>
          </p:nvSpPr>
          <p:spPr bwMode="auto">
            <a:xfrm>
              <a:off x="0" y="0"/>
              <a:ext cx="114" cy="1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cap="rnd" w="19050">
              <a:solidFill>
                <a:schemeClr val="bg1"/>
              </a:solidFill>
              <a:prstDash val="sysDot"/>
              <a:round/>
            </a:ln>
            <a:effectLst>
              <a:outerShdw algn="ctr" dir="2700000" dist="35921" rotWithShape="0">
                <a:schemeClr val="tx1">
                  <a:alpha val="50000"/>
                </a:schemeClr>
              </a:outerShdw>
            </a:effec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  <p:sp>
          <p:nvSpPr>
            <p:cNvPr id="27708" name="Oval 1056"/>
            <p:cNvSpPr>
              <a:spLocks noChangeArrowheads="1"/>
            </p:cNvSpPr>
            <p:nvPr/>
          </p:nvSpPr>
          <p:spPr bwMode="auto">
            <a:xfrm>
              <a:off x="29" y="29"/>
              <a:ext cx="58" cy="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cap="rnd" w="19050">
              <a:solidFill>
                <a:schemeClr val="bg1"/>
              </a:solidFill>
              <a:prstDash val="sysDot"/>
              <a:round/>
            </a:ln>
            <a:effectLst>
              <a:outerShdw algn="ctr" dir="2700000" dist="35921" rotWithShape="0">
                <a:schemeClr val="tx1">
                  <a:alpha val="50000"/>
                </a:schemeClr>
              </a:outerShdw>
            </a:effec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27696" name="Rectangle 1064"/>
          <p:cNvSpPr>
            <a:spLocks noChangeArrowheads="1"/>
          </p:cNvSpPr>
          <p:nvPr/>
        </p:nvSpPr>
        <p:spPr bwMode="auto">
          <a:xfrm>
            <a:off x="3286125" y="6096000"/>
            <a:ext cx="75723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grpSp>
        <p:nvGrpSpPr>
          <p:cNvPr id="27697" name="Group 64"/>
          <p:cNvGrpSpPr/>
          <p:nvPr/>
        </p:nvGrpSpPr>
        <p:grpSpPr>
          <a:xfrm>
            <a:off x="4230688" y="6134100"/>
            <a:ext cx="180975" cy="180975"/>
            <a:chExt cx="114" cy="114"/>
          </a:xfrm>
        </p:grpSpPr>
        <p:sp>
          <p:nvSpPr>
            <p:cNvPr id="27705" name="Oval 1066"/>
            <p:cNvSpPr>
              <a:spLocks noChangeArrowheads="1"/>
            </p:cNvSpPr>
            <p:nvPr/>
          </p:nvSpPr>
          <p:spPr bwMode="auto">
            <a:xfrm>
              <a:off x="0" y="0"/>
              <a:ext cx="114" cy="1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cap="rnd" w="19050">
              <a:solidFill>
                <a:schemeClr val="bg1"/>
              </a:solidFill>
              <a:prstDash val="sysDot"/>
              <a:round/>
            </a:ln>
            <a:effectLst>
              <a:outerShdw algn="ctr" dir="2700000" dist="35921" rotWithShape="0">
                <a:schemeClr val="tx1">
                  <a:alpha val="50000"/>
                </a:schemeClr>
              </a:outerShdw>
            </a:effec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  <p:sp>
          <p:nvSpPr>
            <p:cNvPr id="27706" name="Oval 1067"/>
            <p:cNvSpPr>
              <a:spLocks noChangeArrowheads="1"/>
            </p:cNvSpPr>
            <p:nvPr/>
          </p:nvSpPr>
          <p:spPr bwMode="auto">
            <a:xfrm>
              <a:off x="29" y="29"/>
              <a:ext cx="58" cy="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cap="rnd" w="19050">
              <a:solidFill>
                <a:schemeClr val="bg1"/>
              </a:solidFill>
              <a:prstDash val="sysDot"/>
              <a:round/>
            </a:ln>
            <a:effectLst>
              <a:outerShdw algn="ctr" dir="2700000" dist="35921" rotWithShape="0">
                <a:schemeClr val="tx1">
                  <a:alpha val="50000"/>
                </a:schemeClr>
              </a:outerShdw>
            </a:effec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27698" name="Line 1138"/>
          <p:cNvSpPr>
            <a:spLocks noChangeShapeType="1"/>
          </p:cNvSpPr>
          <p:nvPr/>
        </p:nvSpPr>
        <p:spPr bwMode="auto">
          <a:xfrm>
            <a:off x="6118225" y="3949700"/>
            <a:ext cx="22082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7699" name="Rectangle 1052"/>
          <p:cNvSpPr>
            <a:spLocks noChangeArrowheads="1"/>
          </p:cNvSpPr>
          <p:nvPr/>
        </p:nvSpPr>
        <p:spPr bwMode="auto">
          <a:xfrm>
            <a:off x="8520114" y="2095500"/>
            <a:ext cx="7572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27700" name="文本框 88"/>
          <p:cNvSpPr txBox="1">
            <a:spLocks noChangeArrowheads="1"/>
          </p:cNvSpPr>
          <p:nvPr/>
        </p:nvSpPr>
        <p:spPr bwMode="auto">
          <a:xfrm>
            <a:off x="8510589" y="2471738"/>
            <a:ext cx="18084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27701" name="文本框 88"/>
          <p:cNvSpPr txBox="1">
            <a:spLocks noChangeArrowheads="1"/>
          </p:cNvSpPr>
          <p:nvPr/>
        </p:nvSpPr>
        <p:spPr bwMode="auto">
          <a:xfrm>
            <a:off x="1666875" y="3157538"/>
            <a:ext cx="18084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27702" name="文本框 88"/>
          <p:cNvSpPr txBox="1">
            <a:spLocks noChangeArrowheads="1"/>
          </p:cNvSpPr>
          <p:nvPr/>
        </p:nvSpPr>
        <p:spPr bwMode="auto">
          <a:xfrm>
            <a:off x="2292350" y="4849813"/>
            <a:ext cx="18084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27703" name="文本框 88"/>
          <p:cNvSpPr txBox="1">
            <a:spLocks noChangeArrowheads="1"/>
          </p:cNvSpPr>
          <p:nvPr/>
        </p:nvSpPr>
        <p:spPr bwMode="auto">
          <a:xfrm>
            <a:off x="9882189" y="4956175"/>
            <a:ext cx="18084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INPUT YOUR TEXT</a:t>
            </a:r>
          </a:p>
        </p:txBody>
      </p:sp>
      <p:sp>
        <p:nvSpPr>
          <p:cNvPr id="27704" name="矩形 79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2779916729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674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28694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95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28697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98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96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28675" name="矩形 6"/>
          <p:cNvSpPr/>
          <p:nvPr/>
        </p:nvSpPr>
        <p:spPr bwMode="auto">
          <a:xfrm>
            <a:off x="1508125" y="2033588"/>
            <a:ext cx="4624388" cy="762000"/>
          </a:xfrm>
          <a:custGeom>
            <a:gdLst>
              <a:gd fmla="*/ 0 w 3924114" name="T0"/>
              <a:gd fmla="*/ 0 h 648072" name="T1"/>
              <a:gd fmla="*/ 5111784 w 3924114" name="T2"/>
              <a:gd fmla="*/ 0 h 648072" name="T3"/>
              <a:gd fmla="*/ 5449629 w 3924114" name="T4"/>
              <a:gd fmla="*/ 442715 h 648072" name="T5"/>
              <a:gd fmla="*/ 5163386 w 3924114" name="T6"/>
              <a:gd fmla="*/ 162494 h 648072" name="T7"/>
              <a:gd fmla="*/ 4876609 w 3924114" name="T8"/>
              <a:gd fmla="*/ 447978 h 648072" name="T9"/>
              <a:gd fmla="*/ 5163386 w 3924114" name="T10"/>
              <a:gd fmla="*/ 733462 h 648072" name="T11"/>
              <a:gd fmla="*/ 5449598 w 3924114" name="T12"/>
              <a:gd fmla="*/ 453543 h 648072" name="T13"/>
              <a:gd fmla="*/ 5111784 w 3924114" name="T14"/>
              <a:gd fmla="*/ 895856 h 648072" name="T15"/>
              <a:gd fmla="*/ 5111784 w 3924114" name="T16"/>
              <a:gd fmla="*/ 895956 h 648072" name="T17"/>
              <a:gd fmla="*/ 0 w 3924114" name="T18"/>
              <a:gd fmla="*/ 895956 h 648072" name="T19"/>
              <a:gd fmla="*/ 0 w 3924114" name="T20"/>
              <a:gd fmla="*/ 0 h 648072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3924114" name="T33"/>
              <a:gd fmla="*/ 0 h 648072" name="T34"/>
              <a:gd fmla="*/ 3924114 w 3924114" name="T35"/>
              <a:gd fmla="*/ 648072 h 648072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648072" w="3924114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8676" name="椭圆 10"/>
          <p:cNvSpPr>
            <a:spLocks noChangeArrowheads="1"/>
          </p:cNvSpPr>
          <p:nvPr/>
        </p:nvSpPr>
        <p:spPr bwMode="auto">
          <a:xfrm>
            <a:off x="7512050" y="2894013"/>
            <a:ext cx="487363" cy="485775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1</a:t>
            </a:r>
          </a:p>
        </p:txBody>
      </p:sp>
      <p:grpSp>
        <p:nvGrpSpPr>
          <p:cNvPr id="28677" name="Group 10"/>
          <p:cNvGrpSpPr/>
          <p:nvPr/>
        </p:nvGrpSpPr>
        <p:grpSpPr>
          <a:xfrm>
            <a:off x="6132513" y="2414588"/>
            <a:ext cx="1450975" cy="549275"/>
            <a:chExt cx="1232044" cy="465592"/>
          </a:xfrm>
        </p:grpSpPr>
        <p:cxnSp>
          <p:nvCxnSpPr>
            <p:cNvPr id="28692" name="直接连接符 12"/>
            <p:cNvCxnSpPr>
              <a:cxnSpLocks noChangeShapeType="1"/>
            </p:cNvCxnSpPr>
            <p:nvPr/>
          </p:nvCxnSpPr>
          <p:spPr bwMode="auto">
            <a:xfrm>
              <a:off x="0" y="0"/>
              <a:ext cx="74003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8693" name="直接连接符 13"/>
            <p:cNvCxnSpPr>
              <a:cxnSpLocks noChangeShapeType="1"/>
              <a:endCxn id="28676" idx="1"/>
            </p:cNvCxnSpPr>
            <p:nvPr/>
          </p:nvCxnSpPr>
          <p:spPr bwMode="auto">
            <a:xfrm>
              <a:off x="740035" y="0"/>
              <a:ext cx="492009" cy="46559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28678" name="矩形 6"/>
          <p:cNvSpPr/>
          <p:nvPr/>
        </p:nvSpPr>
        <p:spPr bwMode="auto">
          <a:xfrm>
            <a:off x="2447925" y="3292475"/>
            <a:ext cx="4624388" cy="765175"/>
          </a:xfrm>
          <a:custGeom>
            <a:gdLst>
              <a:gd fmla="*/ 0 w 3924114" name="T0"/>
              <a:gd fmla="*/ 0 h 648072" name="T1"/>
              <a:gd fmla="*/ 5111784 w 3924114" name="T2"/>
              <a:gd fmla="*/ 0 h 648072" name="T3"/>
              <a:gd fmla="*/ 5449629 w 3924114" name="T4"/>
              <a:gd fmla="*/ 446412 h 648072" name="T5"/>
              <a:gd fmla="*/ 5163386 w 3924114" name="T6"/>
              <a:gd fmla="*/ 163851 h 648072" name="T7"/>
              <a:gd fmla="*/ 4876609 w 3924114" name="T8"/>
              <a:gd fmla="*/ 451720 h 648072" name="T9"/>
              <a:gd fmla="*/ 5163386 w 3924114" name="T10"/>
              <a:gd fmla="*/ 739587 h 648072" name="T11"/>
              <a:gd fmla="*/ 5449598 w 3924114" name="T12"/>
              <a:gd fmla="*/ 457330 h 648072" name="T13"/>
              <a:gd fmla="*/ 5111784 w 3924114" name="T14"/>
              <a:gd fmla="*/ 903338 h 648072" name="T15"/>
              <a:gd fmla="*/ 5111784 w 3924114" name="T16"/>
              <a:gd fmla="*/ 903438 h 648072" name="T17"/>
              <a:gd fmla="*/ 0 w 3924114" name="T18"/>
              <a:gd fmla="*/ 903438 h 648072" name="T19"/>
              <a:gd fmla="*/ 0 w 3924114" name="T20"/>
              <a:gd fmla="*/ 0 h 648072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3924114" name="T33"/>
              <a:gd fmla="*/ 0 h 648072" name="T34"/>
              <a:gd fmla="*/ 3924114 w 3924114" name="T35"/>
              <a:gd fmla="*/ 648072 h 648072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648072" w="3924114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8679" name="椭圆 15"/>
          <p:cNvSpPr>
            <a:spLocks noChangeArrowheads="1"/>
          </p:cNvSpPr>
          <p:nvPr/>
        </p:nvSpPr>
        <p:spPr bwMode="auto">
          <a:xfrm>
            <a:off x="8453438" y="4152900"/>
            <a:ext cx="485775" cy="485775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2</a:t>
            </a:r>
          </a:p>
        </p:txBody>
      </p:sp>
      <p:grpSp>
        <p:nvGrpSpPr>
          <p:cNvPr id="28680" name="Group 15"/>
          <p:cNvGrpSpPr/>
          <p:nvPr/>
        </p:nvGrpSpPr>
        <p:grpSpPr>
          <a:xfrm>
            <a:off x="7072313" y="3673475"/>
            <a:ext cx="1452562" cy="550863"/>
            <a:chExt cx="1232044" cy="465592"/>
          </a:xfrm>
        </p:grpSpPr>
        <p:cxnSp>
          <p:nvCxnSpPr>
            <p:cNvPr id="28690" name="直接连接符 17"/>
            <p:cNvCxnSpPr>
              <a:cxnSpLocks noChangeShapeType="1"/>
            </p:cNvCxnSpPr>
            <p:nvPr/>
          </p:nvCxnSpPr>
          <p:spPr bwMode="auto">
            <a:xfrm>
              <a:off x="0" y="0"/>
              <a:ext cx="7392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8691" name="直接连接符 18"/>
            <p:cNvCxnSpPr>
              <a:cxnSpLocks noChangeShapeType="1"/>
              <a:endCxn id="28679" idx="1"/>
            </p:cNvCxnSpPr>
            <p:nvPr/>
          </p:nvCxnSpPr>
          <p:spPr bwMode="auto">
            <a:xfrm>
              <a:off x="739226" y="0"/>
              <a:ext cx="492818" cy="46559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28681" name="矩形 6"/>
          <p:cNvSpPr/>
          <p:nvPr/>
        </p:nvSpPr>
        <p:spPr bwMode="auto">
          <a:xfrm>
            <a:off x="3389313" y="4551363"/>
            <a:ext cx="4624387" cy="765175"/>
          </a:xfrm>
          <a:custGeom>
            <a:gdLst>
              <a:gd fmla="*/ 0 w 3924114" name="T0"/>
              <a:gd fmla="*/ 0 h 648072" name="T1"/>
              <a:gd fmla="*/ 5111781 w 3924114" name="T2"/>
              <a:gd fmla="*/ 0 h 648072" name="T3"/>
              <a:gd fmla="*/ 5449626 w 3924114" name="T4"/>
              <a:gd fmla="*/ 446412 h 648072" name="T5"/>
              <a:gd fmla="*/ 5163383 w 3924114" name="T6"/>
              <a:gd fmla="*/ 163851 h 648072" name="T7"/>
              <a:gd fmla="*/ 4876607 w 3924114" name="T8"/>
              <a:gd fmla="*/ 451720 h 648072" name="T9"/>
              <a:gd fmla="*/ 5163383 w 3924114" name="T10"/>
              <a:gd fmla="*/ 739587 h 648072" name="T11"/>
              <a:gd fmla="*/ 5449596 w 3924114" name="T12"/>
              <a:gd fmla="*/ 457330 h 648072" name="T13"/>
              <a:gd fmla="*/ 5111781 w 3924114" name="T14"/>
              <a:gd fmla="*/ 903338 h 648072" name="T15"/>
              <a:gd fmla="*/ 5111781 w 3924114" name="T16"/>
              <a:gd fmla="*/ 903438 h 648072" name="T17"/>
              <a:gd fmla="*/ 0 w 3924114" name="T18"/>
              <a:gd fmla="*/ 903438 h 648072" name="T19"/>
              <a:gd fmla="*/ 0 w 3924114" name="T20"/>
              <a:gd fmla="*/ 0 h 648072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3924114" name="T33"/>
              <a:gd fmla="*/ 0 h 648072" name="T34"/>
              <a:gd fmla="*/ 3924114 w 3924114" name="T35"/>
              <a:gd fmla="*/ 648072 h 648072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648072" w="3924114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8682" name="椭圆 20"/>
          <p:cNvSpPr>
            <a:spLocks noChangeArrowheads="1"/>
          </p:cNvSpPr>
          <p:nvPr/>
        </p:nvSpPr>
        <p:spPr bwMode="auto">
          <a:xfrm>
            <a:off x="9394825" y="5411788"/>
            <a:ext cx="485775" cy="485775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3</a:t>
            </a:r>
          </a:p>
        </p:txBody>
      </p:sp>
      <p:grpSp>
        <p:nvGrpSpPr>
          <p:cNvPr id="28683" name="Group 20"/>
          <p:cNvGrpSpPr/>
          <p:nvPr/>
        </p:nvGrpSpPr>
        <p:grpSpPr>
          <a:xfrm>
            <a:off x="8013700" y="4932363"/>
            <a:ext cx="1452563" cy="550862"/>
            <a:chExt cx="1232044" cy="465592"/>
          </a:xfrm>
        </p:grpSpPr>
        <p:cxnSp>
          <p:nvCxnSpPr>
            <p:cNvPr id="28688" name="直接连接符 22"/>
            <p:cNvCxnSpPr>
              <a:cxnSpLocks noChangeShapeType="1"/>
            </p:cNvCxnSpPr>
            <p:nvPr/>
          </p:nvCxnSpPr>
          <p:spPr bwMode="auto">
            <a:xfrm>
              <a:off x="0" y="0"/>
              <a:ext cx="73922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8689" name="直接连接符 23"/>
            <p:cNvCxnSpPr>
              <a:cxnSpLocks noChangeShapeType="1"/>
              <a:endCxn id="28682" idx="1"/>
            </p:cNvCxnSpPr>
            <p:nvPr/>
          </p:nvCxnSpPr>
          <p:spPr bwMode="auto">
            <a:xfrm>
              <a:off x="739227" y="0"/>
              <a:ext cx="492817" cy="46559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28684" name="Text Box 19"/>
          <p:cNvSpPr txBox="1">
            <a:spLocks noChangeArrowheads="1"/>
          </p:cNvSpPr>
          <p:nvPr/>
        </p:nvSpPr>
        <p:spPr bwMode="auto">
          <a:xfrm>
            <a:off x="2143125" y="2271713"/>
            <a:ext cx="28575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801688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801688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801688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801688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801688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801688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801688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801688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801688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40000"/>
              </a:spcAft>
              <a:buFont charset="0" panose="020b0604020202020204" pitchFamily="34" typeface="Arial"/>
              <a:buNone/>
            </a:pPr>
            <a:r>
              <a:rPr altLang="en-US" b="1" lang="en-US" noProof="1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This is a placeholder text. </a:t>
            </a:r>
          </a:p>
        </p:txBody>
      </p:sp>
      <p:sp>
        <p:nvSpPr>
          <p:cNvPr id="28685" name="Text Box 19"/>
          <p:cNvSpPr txBox="1">
            <a:spLocks noChangeArrowheads="1"/>
          </p:cNvSpPr>
          <p:nvPr/>
        </p:nvSpPr>
        <p:spPr bwMode="auto">
          <a:xfrm>
            <a:off x="2935288" y="3522663"/>
            <a:ext cx="28575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801688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801688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801688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801688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801688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801688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801688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801688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801688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40000"/>
              </a:spcAft>
              <a:buFont charset="0" panose="020b0604020202020204" pitchFamily="34" typeface="Arial"/>
              <a:buNone/>
            </a:pPr>
            <a:r>
              <a:rPr altLang="en-US" b="1" lang="en-US" noProof="1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This is a placeholder text. </a:t>
            </a:r>
          </a:p>
        </p:txBody>
      </p:sp>
      <p:sp>
        <p:nvSpPr>
          <p:cNvPr id="28686" name="Text Box 19"/>
          <p:cNvSpPr txBox="1">
            <a:spLocks noChangeArrowheads="1"/>
          </p:cNvSpPr>
          <p:nvPr/>
        </p:nvSpPr>
        <p:spPr bwMode="auto">
          <a:xfrm>
            <a:off x="3849688" y="4802188"/>
            <a:ext cx="28575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801688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801688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801688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801688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801688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801688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801688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801688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801688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40000"/>
              </a:spcAft>
              <a:buFont charset="0" panose="020b0604020202020204" pitchFamily="34" typeface="Arial"/>
              <a:buNone/>
            </a:pPr>
            <a:r>
              <a:rPr altLang="en-US" b="1" lang="en-US" noProof="1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This is a placeholder text. </a:t>
            </a:r>
          </a:p>
        </p:txBody>
      </p:sp>
      <p:sp>
        <p:nvSpPr>
          <p:cNvPr id="28687" name="矩形 27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3698309656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698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29718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19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29721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2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20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29699" name="椭圆 11"/>
          <p:cNvSpPr>
            <a:spLocks noChangeArrowheads="1"/>
          </p:cNvSpPr>
          <p:nvPr/>
        </p:nvSpPr>
        <p:spPr bwMode="auto">
          <a:xfrm>
            <a:off x="3932238" y="1562100"/>
            <a:ext cx="1677987" cy="1676400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b="1" lang="en-US" sz="28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29700" name="椭圆 12"/>
          <p:cNvSpPr>
            <a:spLocks noChangeArrowheads="1"/>
          </p:cNvSpPr>
          <p:nvPr/>
        </p:nvSpPr>
        <p:spPr bwMode="auto">
          <a:xfrm>
            <a:off x="4110038" y="1744663"/>
            <a:ext cx="1333500" cy="1331912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step</a:t>
            </a:r>
          </a:p>
        </p:txBody>
      </p:sp>
      <p:sp>
        <p:nvSpPr>
          <p:cNvPr id="29701" name="椭圆 13"/>
          <p:cNvSpPr>
            <a:spLocks noChangeArrowheads="1"/>
          </p:cNvSpPr>
          <p:nvPr/>
        </p:nvSpPr>
        <p:spPr bwMode="auto">
          <a:xfrm>
            <a:off x="5365750" y="1797050"/>
            <a:ext cx="195263" cy="196850"/>
          </a:xfrm>
          <a:prstGeom prst="ellipse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en-US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29702" name="椭圆 14"/>
          <p:cNvSpPr>
            <a:spLocks noChangeArrowheads="1"/>
          </p:cNvSpPr>
          <p:nvPr/>
        </p:nvSpPr>
        <p:spPr bwMode="auto">
          <a:xfrm>
            <a:off x="6062663" y="2916238"/>
            <a:ext cx="1676400" cy="1677987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b="1" lang="en-US" sz="28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29703" name="椭圆 15"/>
          <p:cNvSpPr>
            <a:spLocks noChangeArrowheads="1"/>
          </p:cNvSpPr>
          <p:nvPr/>
        </p:nvSpPr>
        <p:spPr bwMode="auto">
          <a:xfrm>
            <a:off x="6240463" y="3098800"/>
            <a:ext cx="1331912" cy="1333500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02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step</a:t>
            </a:r>
          </a:p>
        </p:txBody>
      </p:sp>
      <p:sp>
        <p:nvSpPr>
          <p:cNvPr id="29704" name="椭圆 16"/>
          <p:cNvSpPr>
            <a:spLocks noChangeArrowheads="1"/>
          </p:cNvSpPr>
          <p:nvPr/>
        </p:nvSpPr>
        <p:spPr bwMode="auto">
          <a:xfrm>
            <a:off x="5930900" y="3635375"/>
            <a:ext cx="195263" cy="195263"/>
          </a:xfrm>
          <a:prstGeom prst="ellipse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en-US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29705" name="椭圆 21"/>
          <p:cNvSpPr>
            <a:spLocks noChangeArrowheads="1"/>
          </p:cNvSpPr>
          <p:nvPr/>
        </p:nvSpPr>
        <p:spPr bwMode="auto">
          <a:xfrm>
            <a:off x="4662488" y="4841875"/>
            <a:ext cx="1677987" cy="1677988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b="1" lang="en-US" sz="28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29706" name="椭圆 22"/>
          <p:cNvSpPr>
            <a:spLocks noChangeArrowheads="1"/>
          </p:cNvSpPr>
          <p:nvPr/>
        </p:nvSpPr>
        <p:spPr bwMode="auto">
          <a:xfrm>
            <a:off x="4840288" y="5026025"/>
            <a:ext cx="1333500" cy="1330325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step</a:t>
            </a:r>
          </a:p>
        </p:txBody>
      </p:sp>
      <p:sp>
        <p:nvSpPr>
          <p:cNvPr id="29707" name="椭圆 23"/>
          <p:cNvSpPr>
            <a:spLocks noChangeArrowheads="1"/>
          </p:cNvSpPr>
          <p:nvPr/>
        </p:nvSpPr>
        <p:spPr bwMode="auto">
          <a:xfrm>
            <a:off x="6096000" y="5078413"/>
            <a:ext cx="195263" cy="195262"/>
          </a:xfrm>
          <a:prstGeom prst="ellipse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en-US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grpSp>
        <p:nvGrpSpPr>
          <p:cNvPr id="29708" name="Group 17"/>
          <p:cNvGrpSpPr/>
          <p:nvPr/>
        </p:nvGrpSpPr>
        <p:grpSpPr>
          <a:xfrm>
            <a:off x="2417763" y="3381375"/>
            <a:ext cx="3171825" cy="985838"/>
            <a:chExt cx="3170931" cy="985250"/>
          </a:xfrm>
        </p:grpSpPr>
        <p:sp>
          <p:nvSpPr>
            <p:cNvPr id="29716" name="矩形 28"/>
            <p:cNvSpPr>
              <a:spLocks noChangeArrowheads="1"/>
            </p:cNvSpPr>
            <p:nvPr/>
          </p:nvSpPr>
          <p:spPr bwMode="auto">
            <a:xfrm>
              <a:off x="15723" y="0"/>
              <a:ext cx="1600066" cy="33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29717" name="矩形 29"/>
            <p:cNvSpPr>
              <a:spLocks noChangeArrowheads="1"/>
            </p:cNvSpPr>
            <p:nvPr/>
          </p:nvSpPr>
          <p:spPr bwMode="auto">
            <a:xfrm>
              <a:off x="0" y="246586"/>
              <a:ext cx="3170931" cy="73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29709" name="Group 20"/>
          <p:cNvGrpSpPr/>
          <p:nvPr/>
        </p:nvGrpSpPr>
        <p:grpSpPr>
          <a:xfrm>
            <a:off x="5959475" y="1598613"/>
            <a:ext cx="3402013" cy="984250"/>
            <a:chExt cx="3402588" cy="985250"/>
          </a:xfrm>
        </p:grpSpPr>
        <p:sp>
          <p:nvSpPr>
            <p:cNvPr id="29714" name="矩形 31"/>
            <p:cNvSpPr>
              <a:spLocks noChangeArrowheads="1"/>
            </p:cNvSpPr>
            <p:nvPr/>
          </p:nvSpPr>
          <p:spPr bwMode="auto">
            <a:xfrm>
              <a:off x="15723" y="0"/>
              <a:ext cx="1600788" cy="33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29715" name="矩形 32"/>
            <p:cNvSpPr>
              <a:spLocks noChangeArrowheads="1"/>
            </p:cNvSpPr>
            <p:nvPr/>
          </p:nvSpPr>
          <p:spPr bwMode="auto">
            <a:xfrm>
              <a:off x="0" y="246586"/>
              <a:ext cx="3402588" cy="73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29710" name="Group 23"/>
          <p:cNvGrpSpPr/>
          <p:nvPr/>
        </p:nvGrpSpPr>
        <p:grpSpPr>
          <a:xfrm>
            <a:off x="6569075" y="5059363"/>
            <a:ext cx="3402013" cy="985837"/>
            <a:chExt cx="3402588" cy="985250"/>
          </a:xfrm>
        </p:grpSpPr>
        <p:sp>
          <p:nvSpPr>
            <p:cNvPr id="29712" name="矩形 34"/>
            <p:cNvSpPr>
              <a:spLocks noChangeArrowheads="1"/>
            </p:cNvSpPr>
            <p:nvPr/>
          </p:nvSpPr>
          <p:spPr bwMode="auto">
            <a:xfrm>
              <a:off x="15723" y="0"/>
              <a:ext cx="1600788" cy="33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29713" name="矩形 35"/>
            <p:cNvSpPr>
              <a:spLocks noChangeArrowheads="1"/>
            </p:cNvSpPr>
            <p:nvPr/>
          </p:nvSpPr>
          <p:spPr bwMode="auto">
            <a:xfrm>
              <a:off x="-1" y="246586"/>
              <a:ext cx="3402588" cy="73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sp>
        <p:nvSpPr>
          <p:cNvPr id="29711" name="矩形 25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1103418859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7577139" y="2486025"/>
            <a:ext cx="431006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3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THANKS FOR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3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WATCHING</a:t>
            </a:r>
          </a:p>
        </p:txBody>
      </p:sp>
    </p:spTree>
    <p:extLst>
      <p:ext uri="{BB962C8B-B14F-4D97-AF65-F5344CB8AC3E}">
        <p14:creationId val="355910194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图片 1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1075" y="2782888"/>
            <a:ext cx="4560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/>
          <p:cNvGrpSpPr>
            <a:grpSpLocks noChangeAspect="1"/>
          </p:cNvGrpSpPr>
          <p:nvPr/>
        </p:nvGrpSpPr>
        <p:grpSpPr>
          <a:xfrm>
            <a:off x="666750" y="2141538"/>
            <a:ext cx="5181600" cy="2690812"/>
            <a:chExt cx="5130840" cy="4716077"/>
          </a:xfrm>
        </p:grpSpPr>
        <p:pic>
          <p:nvPicPr>
            <p:cNvPr id="6158" name="图片 1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6203524">
              <a:off x="2152825" y="1738062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图片 1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-4568765">
              <a:off x="-1568915" y="1568915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1295400" y="2751138"/>
            <a:ext cx="3822700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目录  CONTENTS</a:t>
            </a:r>
          </a:p>
        </p:txBody>
      </p:sp>
      <p:grpSp>
        <p:nvGrpSpPr>
          <p:cNvPr id="6149" name="Group 7"/>
          <p:cNvGrpSpPr/>
          <p:nvPr/>
        </p:nvGrpSpPr>
        <p:grpSpPr>
          <a:xfrm>
            <a:off x="6313488" y="1103313"/>
            <a:ext cx="1139825" cy="4651375"/>
            <a:chExt cx="1140143" cy="4651874"/>
          </a:xfrm>
        </p:grpSpPr>
        <p:sp>
          <p:nvSpPr>
            <p:cNvPr id="6154" name="平行四边形 43"/>
            <p:cNvSpPr>
              <a:spLocks noChangeArrowheads="1"/>
            </p:cNvSpPr>
            <p:nvPr/>
          </p:nvSpPr>
          <p:spPr bwMode="auto">
            <a:xfrm>
              <a:off x="0" y="0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0E3447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01</a:t>
              </a:r>
            </a:p>
          </p:txBody>
        </p:sp>
        <p:sp>
          <p:nvSpPr>
            <p:cNvPr id="6155" name="平行四边形 44"/>
            <p:cNvSpPr>
              <a:spLocks noChangeArrowheads="1"/>
            </p:cNvSpPr>
            <p:nvPr/>
          </p:nvSpPr>
          <p:spPr bwMode="auto">
            <a:xfrm>
              <a:off x="0" y="1265373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7F7F7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02</a:t>
              </a:r>
            </a:p>
          </p:txBody>
        </p:sp>
        <p:sp>
          <p:nvSpPr>
            <p:cNvPr id="6156" name="平行四边形 45"/>
            <p:cNvSpPr>
              <a:spLocks noChangeArrowheads="1"/>
            </p:cNvSpPr>
            <p:nvPr/>
          </p:nvSpPr>
          <p:spPr bwMode="auto">
            <a:xfrm>
              <a:off x="0" y="2529158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7F7F7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03</a:t>
              </a:r>
            </a:p>
          </p:txBody>
        </p:sp>
        <p:sp>
          <p:nvSpPr>
            <p:cNvPr id="6157" name="平行四边形 46"/>
            <p:cNvSpPr>
              <a:spLocks noChangeArrowheads="1"/>
            </p:cNvSpPr>
            <p:nvPr/>
          </p:nvSpPr>
          <p:spPr bwMode="auto">
            <a:xfrm>
              <a:off x="0" y="3794532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7F7F7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04</a:t>
              </a:r>
            </a:p>
          </p:txBody>
        </p:sp>
      </p:grpSp>
      <p:sp>
        <p:nvSpPr>
          <p:cNvPr id="6150" name="文本框 48"/>
          <p:cNvSpPr txBox="1">
            <a:spLocks noChangeArrowheads="1"/>
          </p:cNvSpPr>
          <p:nvPr/>
        </p:nvSpPr>
        <p:spPr bwMode="auto">
          <a:xfrm>
            <a:off x="7453314" y="1270000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6151" name="文本框 49"/>
          <p:cNvSpPr txBox="1">
            <a:spLocks noChangeArrowheads="1"/>
          </p:cNvSpPr>
          <p:nvPr/>
        </p:nvSpPr>
        <p:spPr bwMode="auto">
          <a:xfrm>
            <a:off x="7453314" y="2535238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6152" name="文本框 50"/>
          <p:cNvSpPr txBox="1">
            <a:spLocks noChangeArrowheads="1"/>
          </p:cNvSpPr>
          <p:nvPr/>
        </p:nvSpPr>
        <p:spPr bwMode="auto">
          <a:xfrm>
            <a:off x="7453314" y="3800475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6153" name="文本框 51"/>
          <p:cNvSpPr txBox="1">
            <a:spLocks noChangeArrowheads="1"/>
          </p:cNvSpPr>
          <p:nvPr/>
        </p:nvSpPr>
        <p:spPr bwMode="auto">
          <a:xfrm>
            <a:off x="7453314" y="5064125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196136454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170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7195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6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7198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9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97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7171" name="椭圆 12"/>
          <p:cNvSpPr>
            <a:spLocks noChangeArrowheads="1"/>
          </p:cNvSpPr>
          <p:nvPr/>
        </p:nvSpPr>
        <p:spPr bwMode="auto">
          <a:xfrm>
            <a:off x="903288" y="2587625"/>
            <a:ext cx="1681162" cy="1682750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800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7172" name="椭圆 13"/>
          <p:cNvSpPr>
            <a:spLocks noChangeArrowheads="1"/>
          </p:cNvSpPr>
          <p:nvPr/>
        </p:nvSpPr>
        <p:spPr bwMode="auto">
          <a:xfrm>
            <a:off x="1077913" y="2762250"/>
            <a:ext cx="1331912" cy="1333500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7173" name="Freeform 28"/>
          <p:cNvSpPr>
            <a:spLocks noEditPoints="1"/>
          </p:cNvSpPr>
          <p:nvPr/>
        </p:nvSpPr>
        <p:spPr bwMode="auto">
          <a:xfrm>
            <a:off x="1538288" y="3052763"/>
            <a:ext cx="411162" cy="495300"/>
          </a:xfrm>
          <a:custGeom>
            <a:gdLst>
              <a:gd fmla="*/ 0 w 77" name="T0"/>
              <a:gd fmla="*/ 2147483646 h 93" name="T1"/>
              <a:gd fmla="*/ 855393172 w 77" name="T2"/>
              <a:gd fmla="*/ 567283600 h 93" name="T3"/>
              <a:gd fmla="*/ 1083497306 w 77" name="T4"/>
              <a:gd fmla="*/ 737469745 h 93" name="T5"/>
              <a:gd fmla="*/ 1112011658 w 77" name="T6"/>
              <a:gd fmla="*/ 765834990 h 93" name="T7"/>
              <a:gd fmla="*/ 1112011658 w 77" name="T8"/>
              <a:gd fmla="*/ 765834990 h 93" name="T9"/>
              <a:gd fmla="*/ 1140526010 w 77" name="T10"/>
              <a:gd fmla="*/ 765834990 h 93" name="T11"/>
              <a:gd fmla="*/ 1140526010 w 77" name="T12"/>
              <a:gd fmla="*/ 794200235 h 93" name="T13"/>
              <a:gd fmla="*/ 1140526010 w 77" name="T14"/>
              <a:gd fmla="*/ 794200235 h 93" name="T15"/>
              <a:gd fmla="*/ 1169035022 w 77" name="T16"/>
              <a:gd fmla="*/ 794200235 h 93" name="T17"/>
              <a:gd fmla="*/ 1169035022 w 77" name="T18"/>
              <a:gd fmla="*/ 822560155 h 93" name="T19"/>
              <a:gd fmla="*/ 1197549373 w 77" name="T20"/>
              <a:gd fmla="*/ 822560155 h 93" name="T21"/>
              <a:gd fmla="*/ 1197549373 w 77" name="T22"/>
              <a:gd fmla="*/ 822560155 h 93" name="T23"/>
              <a:gd fmla="*/ 1226063725 w 77" name="T24"/>
              <a:gd fmla="*/ 822560155 h 93" name="T25"/>
              <a:gd fmla="*/ 1226063725 w 77" name="T26"/>
              <a:gd fmla="*/ 850925400 h 93" name="T27"/>
              <a:gd fmla="*/ 1226063725 w 77" name="T28"/>
              <a:gd fmla="*/ 850925400 h 93" name="T29"/>
              <a:gd fmla="*/ 1368630144 w 77" name="T30"/>
              <a:gd fmla="*/ 936021135 h 93" name="T31"/>
              <a:gd fmla="*/ 1368630144 w 77" name="T32"/>
              <a:gd fmla="*/ 936021135 h 93" name="T33"/>
              <a:gd fmla="*/ 1397144495 w 77" name="T34"/>
              <a:gd fmla="*/ 964381055 h 93" name="T35"/>
              <a:gd fmla="*/ 1397144495 w 77" name="T36"/>
              <a:gd fmla="*/ 964381055 h 93" name="T37"/>
              <a:gd fmla="*/ 1425653507 w 77" name="T38"/>
              <a:gd fmla="*/ 964381055 h 93" name="T39"/>
              <a:gd fmla="*/ 1425653507 w 77" name="T40"/>
              <a:gd fmla="*/ 992746300 h 93" name="T41"/>
              <a:gd fmla="*/ 1425653507 w 77" name="T42"/>
              <a:gd fmla="*/ 992746300 h 93" name="T43"/>
              <a:gd fmla="*/ 1454167859 w 77" name="T44"/>
              <a:gd fmla="*/ 992746300 h 93" name="T45"/>
              <a:gd fmla="*/ 1454167859 w 77" name="T46"/>
              <a:gd fmla="*/ 1021111545 h 93" name="T47"/>
              <a:gd fmla="*/ 1482682211 w 77" name="T48"/>
              <a:gd fmla="*/ 1021111545 h 93" name="T49"/>
              <a:gd fmla="*/ 1482682211 w 77" name="T50"/>
              <a:gd fmla="*/ 1021111545 h 93" name="T51"/>
              <a:gd fmla="*/ 1511196562 w 77" name="T52"/>
              <a:gd fmla="*/ 1049476790 h 93" name="T53"/>
              <a:gd fmla="*/ 1511196562 w 77" name="T54"/>
              <a:gd fmla="*/ 1049476790 h 93" name="T55"/>
              <a:gd fmla="*/ 1368630144 w 77" name="T56"/>
              <a:gd fmla="*/ 2147483646 h 93" name="T57"/>
              <a:gd fmla="*/ 199589782 w 77" name="T58"/>
              <a:gd fmla="*/ 2147483646 h 93" name="T59"/>
              <a:gd fmla="*/ 997959591 w 77" name="T60"/>
              <a:gd fmla="*/ 1815311781 h 93" name="T61"/>
              <a:gd fmla="*/ 541751323 w 77" name="T62"/>
              <a:gd fmla="*/ 1503304735 h 93" name="T63"/>
              <a:gd fmla="*/ 85537715 w 77" name="T64"/>
              <a:gd fmla="*/ 2147483646 h 93" name="T65"/>
              <a:gd fmla="*/ 2081456897 w 77" name="T66"/>
              <a:gd fmla="*/ 2147483646 h 93" name="T67"/>
              <a:gd fmla="*/ 1539705574 w 77" name="T68"/>
              <a:gd fmla="*/ 2147483646 h 93" name="T69"/>
              <a:gd fmla="*/ 1967404830 w 77" name="T70"/>
              <a:gd fmla="*/ 1191297690 h 93" name="T71"/>
              <a:gd fmla="*/ 969445239 w 77" name="T72"/>
              <a:gd fmla="*/ 0 h 93" name="T73"/>
              <a:gd fmla="*/ 1967404830 w 77" name="T74"/>
              <a:gd fmla="*/ 1191297690 h 93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w 77" name="T114"/>
              <a:gd fmla="*/ 0 h 93" name="T115"/>
              <a:gd fmla="*/ 77 w 77" name="T116"/>
              <a:gd fmla="*/ 93 h 93" name="T117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T117" l="T114" r="T116" t="T115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2F2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7174" name="TextBox 83"/>
          <p:cNvSpPr txBox="1">
            <a:spLocks noChangeArrowheads="1"/>
          </p:cNvSpPr>
          <p:nvPr/>
        </p:nvSpPr>
        <p:spPr bwMode="auto">
          <a:xfrm>
            <a:off x="1392238" y="3586163"/>
            <a:ext cx="82264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9228" name="矩形 15"/>
          <p:cNvSpPr>
            <a:spLocks noChangeArrowheads="1"/>
          </p:cNvSpPr>
          <p:nvPr/>
        </p:nvSpPr>
        <p:spPr bwMode="auto">
          <a:xfrm>
            <a:off x="448311" y="4294188"/>
            <a:ext cx="259111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Here input your text.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 Here input your text. </a:t>
            </a:r>
          </a:p>
        </p:txBody>
      </p:sp>
      <p:grpSp>
        <p:nvGrpSpPr>
          <p:cNvPr id="7176" name="Group 13"/>
          <p:cNvGrpSpPr/>
          <p:nvPr/>
        </p:nvGrpSpPr>
        <p:grpSpPr>
          <a:xfrm>
            <a:off x="3803650" y="2587625"/>
            <a:ext cx="1682750" cy="1682750"/>
            <a:chExt cx="1681936" cy="1681936"/>
          </a:xfrm>
        </p:grpSpPr>
        <p:sp>
          <p:nvSpPr>
            <p:cNvPr id="7193" name="椭圆 21"/>
            <p:cNvSpPr>
              <a:spLocks noChangeArrowheads="1"/>
            </p:cNvSpPr>
            <p:nvPr/>
          </p:nvSpPr>
          <p:spPr bwMode="auto">
            <a:xfrm>
              <a:off x="0" y="0"/>
              <a:ext cx="1681936" cy="1681936"/>
            </a:xfrm>
            <a:prstGeom prst="ellipse">
              <a:avLst/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  <p:sp>
          <p:nvSpPr>
            <p:cNvPr id="7194" name="椭圆 22"/>
            <p:cNvSpPr>
              <a:spLocks noChangeArrowheads="1"/>
            </p:cNvSpPr>
            <p:nvPr/>
          </p:nvSpPr>
          <p:spPr bwMode="auto">
            <a:xfrm>
              <a:off x="174541" y="174541"/>
              <a:ext cx="1332855" cy="1332855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7177" name="Freeform 25"/>
          <p:cNvSpPr/>
          <p:nvPr/>
        </p:nvSpPr>
        <p:spPr bwMode="auto">
          <a:xfrm>
            <a:off x="4341813" y="3052763"/>
            <a:ext cx="511175" cy="495300"/>
          </a:xfrm>
          <a:custGeom>
            <a:gdLst>
              <a:gd fmla="*/ 820407788 w 91" name="T0"/>
              <a:gd fmla="*/ 791973443 h 88" name="T1"/>
              <a:gd fmla="*/ 1609263160 w 91" name="T2"/>
              <a:gd fmla="*/ 791973443 h 88" name="T3"/>
              <a:gd fmla="*/ 1672367994 w 91" name="T4"/>
              <a:gd fmla="*/ 665261069 h 88" name="T5"/>
              <a:gd fmla="*/ 1546152708 w 91" name="T6"/>
              <a:gd fmla="*/ 475184066 h 88" name="T7"/>
              <a:gd fmla="*/ 1577705125 w 91" name="T8"/>
              <a:gd fmla="*/ 95035688 h 88" name="T9"/>
              <a:gd fmla="*/ 1830141315 w 91" name="T10"/>
              <a:gd fmla="*/ 0 h 88" name="T11"/>
              <a:gd fmla="*/ 2114129923 w 91" name="T12"/>
              <a:gd fmla="*/ 95035688 h 88" name="T13"/>
              <a:gd fmla="*/ 2145682340 w 91" name="T14"/>
              <a:gd fmla="*/ 475184066 h 88" name="T15"/>
              <a:gd fmla="*/ 2019467054 w 91" name="T16"/>
              <a:gd fmla="*/ 665261069 h 88" name="T17"/>
              <a:gd fmla="*/ 2051019471 w 91" name="T18"/>
              <a:gd fmla="*/ 791973443 h 88" name="T19"/>
              <a:gd fmla="*/ 2147483646 w 91" name="T20"/>
              <a:gd fmla="*/ 791973443 h 88" name="T21"/>
              <a:gd fmla="*/ 2147483646 w 91" name="T22"/>
              <a:gd fmla="*/ 1552270200 h 88" name="T23"/>
              <a:gd fmla="*/ 2147483646 w 91" name="T24"/>
              <a:gd fmla="*/ 1615629201 h 88" name="T25"/>
              <a:gd fmla="*/ 2147483646 w 91" name="T26"/>
              <a:gd fmla="*/ 1488911199 h 88" name="T27"/>
              <a:gd fmla="*/ 2147483646 w 91" name="T28"/>
              <a:gd fmla="*/ 1520593514 h 88" name="T29"/>
              <a:gd fmla="*/ 2114129923 w 91" name="T30"/>
              <a:gd fmla="*/ 1774023890 h 88" name="T31"/>
              <a:gd fmla="*/ 2147483646 w 91" name="T32"/>
              <a:gd fmla="*/ 2027454266 h 88" name="T33"/>
              <a:gd fmla="*/ 2147483646 w 91" name="T34"/>
              <a:gd fmla="*/ 2059136581 h 88" name="T35"/>
              <a:gd fmla="*/ 2147483646 w 91" name="T36"/>
              <a:gd fmla="*/ 1932418578 h 88" name="T37"/>
              <a:gd fmla="*/ 2147483646 w 91" name="T38"/>
              <a:gd fmla="*/ 1964095265 h 88" name="T39"/>
              <a:gd fmla="*/ 2147483646 w 91" name="T40"/>
              <a:gd fmla="*/ 2147483646 h 88" name="T41"/>
              <a:gd fmla="*/ 2019467054 w 91" name="T42"/>
              <a:gd fmla="*/ 2147483646 h 88" name="T43"/>
              <a:gd fmla="*/ 1987909019 w 91" name="T44"/>
              <a:gd fmla="*/ 2147483646 h 88" name="T45"/>
              <a:gd fmla="*/ 2114129923 w 91" name="T46"/>
              <a:gd fmla="*/ 2147483646 h 88" name="T47"/>
              <a:gd fmla="*/ 2082571888 w 91" name="T48"/>
              <a:gd fmla="*/ 2147483646 h 88" name="T49"/>
              <a:gd fmla="*/ 1830141315 w 91" name="T50"/>
              <a:gd fmla="*/ 2090813267 h 88" name="T51"/>
              <a:gd fmla="*/ 1577705125 w 91" name="T52"/>
              <a:gd fmla="*/ 2147483646 h 88" name="T53"/>
              <a:gd fmla="*/ 1546152708 w 91" name="T54"/>
              <a:gd fmla="*/ 2147483646 h 88" name="T55"/>
              <a:gd fmla="*/ 1672367994 w 91" name="T56"/>
              <a:gd fmla="*/ 2147483646 h 88" name="T57"/>
              <a:gd fmla="*/ 1609263160 w 91" name="T58"/>
              <a:gd fmla="*/ 2147483646 h 88" name="T59"/>
              <a:gd fmla="*/ 820407788 w 91" name="T60"/>
              <a:gd fmla="*/ 2147483646 h 88" name="T61"/>
              <a:gd fmla="*/ 820407788 w 91" name="T62"/>
              <a:gd fmla="*/ 2027454266 h 88" name="T63"/>
              <a:gd fmla="*/ 694192502 w 91" name="T64"/>
              <a:gd fmla="*/ 1964095265 h 88" name="T65"/>
              <a:gd fmla="*/ 504866763 w 91" name="T66"/>
              <a:gd fmla="*/ 2122489953 h 88" name="T67"/>
              <a:gd fmla="*/ 126215287 w 91" name="T68"/>
              <a:gd fmla="*/ 2059136581 h 88" name="T69"/>
              <a:gd fmla="*/ 31552417 w 91" name="T70"/>
              <a:gd fmla="*/ 1805700576 h 88" name="T71"/>
              <a:gd fmla="*/ 126215287 w 91" name="T72"/>
              <a:gd fmla="*/ 1520593514 h 88" name="T73"/>
              <a:gd fmla="*/ 504866763 w 91" name="T74"/>
              <a:gd fmla="*/ 1488911199 h 88" name="T75"/>
              <a:gd fmla="*/ 694192502 w 91" name="T76"/>
              <a:gd fmla="*/ 1615629201 h 88" name="T77"/>
              <a:gd fmla="*/ 820407788 w 91" name="T78"/>
              <a:gd fmla="*/ 1552270200 h 88" name="T79"/>
              <a:gd fmla="*/ 820407788 w 91" name="T80"/>
              <a:gd fmla="*/ 791973443 h 88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91" name="T123"/>
              <a:gd fmla="*/ 0 h 88" name="T124"/>
              <a:gd fmla="*/ 91 w 91" name="T125"/>
              <a:gd fmla="*/ 88 h 88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88" w="91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2F2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7178" name="TextBox 85"/>
          <p:cNvSpPr txBox="1">
            <a:spLocks noChangeArrowheads="1"/>
          </p:cNvSpPr>
          <p:nvPr/>
        </p:nvSpPr>
        <p:spPr bwMode="auto">
          <a:xfrm>
            <a:off x="4292600" y="3586163"/>
            <a:ext cx="82264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9234" name="矩形 23"/>
          <p:cNvSpPr>
            <a:spLocks noChangeArrowheads="1"/>
          </p:cNvSpPr>
          <p:nvPr/>
        </p:nvSpPr>
        <p:spPr bwMode="auto">
          <a:xfrm>
            <a:off x="3349466" y="4294188"/>
            <a:ext cx="259111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Here input your text.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 Here input your text. </a:t>
            </a:r>
          </a:p>
        </p:txBody>
      </p:sp>
      <p:grpSp>
        <p:nvGrpSpPr>
          <p:cNvPr id="7180" name="Group 19"/>
          <p:cNvGrpSpPr/>
          <p:nvPr/>
        </p:nvGrpSpPr>
        <p:grpSpPr>
          <a:xfrm>
            <a:off x="6705600" y="2587625"/>
            <a:ext cx="1682750" cy="1682750"/>
            <a:chExt cx="1681936" cy="1681936"/>
          </a:xfrm>
        </p:grpSpPr>
        <p:sp>
          <p:nvSpPr>
            <p:cNvPr id="7191" name="椭圆 29"/>
            <p:cNvSpPr>
              <a:spLocks noChangeArrowheads="1"/>
            </p:cNvSpPr>
            <p:nvPr/>
          </p:nvSpPr>
          <p:spPr bwMode="auto">
            <a:xfrm>
              <a:off x="0" y="0"/>
              <a:ext cx="1681936" cy="1681936"/>
            </a:xfrm>
            <a:prstGeom prst="ellipse">
              <a:avLst/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  <p:sp>
          <p:nvSpPr>
            <p:cNvPr id="7192" name="椭圆 30"/>
            <p:cNvSpPr>
              <a:spLocks noChangeArrowheads="1"/>
            </p:cNvSpPr>
            <p:nvPr/>
          </p:nvSpPr>
          <p:spPr bwMode="auto">
            <a:xfrm>
              <a:off x="174541" y="174541"/>
              <a:ext cx="1332855" cy="1332855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7181" name="Freeform 26"/>
          <p:cNvSpPr>
            <a:spLocks noEditPoints="1"/>
          </p:cNvSpPr>
          <p:nvPr/>
        </p:nvSpPr>
        <p:spPr bwMode="auto">
          <a:xfrm>
            <a:off x="7264400" y="2970213"/>
            <a:ext cx="565150" cy="577850"/>
          </a:xfrm>
          <a:custGeom>
            <a:gdLst>
              <a:gd fmla="*/ 207939878 w 96" name="T0"/>
              <a:gd fmla="*/ 1425485193 h 98" name="T1"/>
              <a:gd fmla="*/ 2147483646 w 96" name="T2"/>
              <a:gd fmla="*/ 1425485193 h 98" name="T3"/>
              <a:gd fmla="*/ 2147483646 w 96" name="T4"/>
              <a:gd fmla="*/ 1425485193 h 98" name="T5"/>
              <a:gd fmla="*/ 2147483646 w 96" name="T6"/>
              <a:gd fmla="*/ 1599323700 h 98" name="T7"/>
              <a:gd fmla="*/ 2147483646 w 96" name="T8"/>
              <a:gd fmla="*/ 2086073879 h 98" name="T9"/>
              <a:gd fmla="*/ 2147483646 w 96" name="T10"/>
              <a:gd fmla="*/ 2147483646 h 98" name="T11"/>
              <a:gd fmla="*/ 2147483646 w 96" name="T12"/>
              <a:gd fmla="*/ 2147483646 h 98" name="T13"/>
              <a:gd fmla="*/ 2147483646 w 96" name="T14"/>
              <a:gd fmla="*/ 2147483646 h 98" name="T15"/>
              <a:gd fmla="*/ 2147483646 w 96" name="T16"/>
              <a:gd fmla="*/ 2147483646 h 98" name="T17"/>
              <a:gd fmla="*/ 2147483646 w 96" name="T18"/>
              <a:gd fmla="*/ 2147483646 h 98" name="T19"/>
              <a:gd fmla="*/ 2147483646 w 96" name="T20"/>
              <a:gd fmla="*/ 2147483646 h 98" name="T21"/>
              <a:gd fmla="*/ 2147483646 w 96" name="T22"/>
              <a:gd fmla="*/ 2147483646 h 98" name="T23"/>
              <a:gd fmla="*/ 589162988 w 96" name="T24"/>
              <a:gd fmla="*/ 2147483646 h 98" name="T25"/>
              <a:gd fmla="*/ 450536403 w 96" name="T26"/>
              <a:gd fmla="*/ 2147483646 h 98" name="T27"/>
              <a:gd fmla="*/ 0 w 96" name="T28"/>
              <a:gd fmla="*/ 2147483646 h 98" name="T29"/>
              <a:gd fmla="*/ 589162988 w 96" name="T30"/>
              <a:gd fmla="*/ 2147483646 h 98" name="T31"/>
              <a:gd fmla="*/ 727789573 w 96" name="T32"/>
              <a:gd fmla="*/ 2147483646 h 98" name="T33"/>
              <a:gd fmla="*/ 207939878 w 96" name="T34"/>
              <a:gd fmla="*/ 1425485193 h 98" name="T35"/>
              <a:gd fmla="*/ 1975422955 w 96" name="T36"/>
              <a:gd fmla="*/ 1216875446 h 98" name="T37"/>
              <a:gd fmla="*/ 1906109663 w 96" name="T38"/>
              <a:gd fmla="*/ 208609746 h 98" name="T39"/>
              <a:gd fmla="*/ 1975422955 w 96" name="T40"/>
              <a:gd fmla="*/ 1216875446 h 98" name="T41"/>
              <a:gd fmla="*/ 1524886553 w 96" name="T42"/>
              <a:gd fmla="*/ 1043036939 h 98" name="T43"/>
              <a:gd fmla="*/ 1490229906 w 96" name="T44"/>
              <a:gd fmla="*/ 0 h 98" name="T45"/>
              <a:gd fmla="*/ 1524886553 w 96" name="T46"/>
              <a:gd fmla="*/ 1043036939 h 98" name="T47"/>
              <a:gd fmla="*/ 1074350150 w 96" name="T48"/>
              <a:gd fmla="*/ 1182110104 h 98" name="T49"/>
              <a:gd fmla="*/ 1039693504 w 96" name="T50"/>
              <a:gd fmla="*/ 139073164 h 98" name="T51"/>
              <a:gd fmla="*/ 1074350150 w 96" name="T52"/>
              <a:gd fmla="*/ 1182110104 h 98" name="T53"/>
              <a:gd fmla="*/ 554506342 w 96" name="T54"/>
              <a:gd fmla="*/ 1842698789 h 98" name="T55"/>
              <a:gd fmla="*/ 901066918 w 96" name="T56"/>
              <a:gd fmla="*/ 2147483646 h 98" name="T57"/>
              <a:gd fmla="*/ 1178320089 w 96" name="T58"/>
              <a:gd fmla="*/ 2147483646 h 98" name="T59"/>
              <a:gd fmla="*/ 866410272 w 96" name="T60"/>
              <a:gd fmla="*/ 1773162207 h 98" name="T61"/>
              <a:gd fmla="*/ 554506342 w 96" name="T62"/>
              <a:gd fmla="*/ 1842698789 h 98" name="T63"/>
              <a:gd fmla="*/ 2147483646 w 96" name="T64"/>
              <a:gd fmla="*/ 1738390968 h 98" name="T65"/>
              <a:gd fmla="*/ 2147483646 w 96" name="T66"/>
              <a:gd fmla="*/ 2147483646 h 98" name="T67"/>
              <a:gd fmla="*/ 2147483646 w 96" name="T68"/>
              <a:gd fmla="*/ 2147483646 h 98" name="T69"/>
              <a:gd fmla="*/ 2147483646 w 96" name="T70"/>
              <a:gd fmla="*/ 2147483646 h 98" name="T71"/>
              <a:gd fmla="*/ 2147483646 w 96" name="T72"/>
              <a:gd fmla="*/ 2086073879 h 98" name="T73"/>
              <a:gd fmla="*/ 2147483646 w 96" name="T74"/>
              <a:gd fmla="*/ 1842698789 h 98" name="T75"/>
              <a:gd fmla="*/ 2147483646 w 96" name="T76"/>
              <a:gd fmla="*/ 1738390968 h 98" name="T77"/>
              <a:gd fmla="*/ 2147483646 w 96" name="T78"/>
              <a:gd fmla="*/ 1738390968 h 98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w 96" name="T120"/>
              <a:gd fmla="*/ 0 h 98" name="T121"/>
              <a:gd fmla="*/ 96 w 96" name="T122"/>
              <a:gd fmla="*/ 98 h 98" name="T123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T123" l="T120" r="T122" t="T121"/>
            <a:pathLst>
              <a:path h="98" w="96">
                <a:moveTo>
                  <a:pt x="6" y="41"/>
                </a:moveTo>
                <a:cubicBezTo>
                  <a:pt x="29" y="41"/>
                  <a:pt x="52" y="41"/>
                  <a:pt x="75" y="41"/>
                </a:cubicBezTo>
                <a:cubicBezTo>
                  <a:pt x="76" y="41"/>
                  <a:pt x="77" y="41"/>
                  <a:pt x="78" y="41"/>
                </a:cubicBezTo>
                <a:cubicBezTo>
                  <a:pt x="83" y="41"/>
                  <a:pt x="88" y="43"/>
                  <a:pt x="91" y="46"/>
                </a:cubicBezTo>
                <a:cubicBezTo>
                  <a:pt x="94" y="50"/>
                  <a:pt x="96" y="54"/>
                  <a:pt x="96" y="60"/>
                </a:cubicBezTo>
                <a:cubicBezTo>
                  <a:pt x="96" y="65"/>
                  <a:pt x="94" y="69"/>
                  <a:pt x="91" y="73"/>
                </a:cubicBezTo>
                <a:cubicBezTo>
                  <a:pt x="88" y="76"/>
                  <a:pt x="83" y="78"/>
                  <a:pt x="78" y="78"/>
                </a:cubicBezTo>
                <a:cubicBezTo>
                  <a:pt x="75" y="78"/>
                  <a:pt x="71" y="77"/>
                  <a:pt x="69" y="76"/>
                </a:cubicBezTo>
                <a:cubicBezTo>
                  <a:pt x="67" y="79"/>
                  <a:pt x="65" y="82"/>
                  <a:pt x="63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8"/>
                  <a:pt x="71" y="98"/>
                  <a:pt x="71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3" y="98"/>
                  <a:pt x="13" y="98"/>
                  <a:pt x="13" y="98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2" y="72"/>
                  <a:pt x="6" y="58"/>
                  <a:pt x="6" y="41"/>
                </a:cubicBezTo>
                <a:close/>
                <a:moveTo>
                  <a:pt x="57" y="35"/>
                </a:moveTo>
                <a:cubicBezTo>
                  <a:pt x="43" y="15"/>
                  <a:pt x="59" y="19"/>
                  <a:pt x="55" y="6"/>
                </a:cubicBezTo>
                <a:cubicBezTo>
                  <a:pt x="64" y="18"/>
                  <a:pt x="51" y="18"/>
                  <a:pt x="57" y="35"/>
                </a:cubicBezTo>
                <a:close/>
                <a:moveTo>
                  <a:pt x="44" y="30"/>
                </a:moveTo>
                <a:cubicBezTo>
                  <a:pt x="38" y="12"/>
                  <a:pt x="51" y="12"/>
                  <a:pt x="43" y="0"/>
                </a:cubicBezTo>
                <a:cubicBezTo>
                  <a:pt x="47" y="13"/>
                  <a:pt x="30" y="9"/>
                  <a:pt x="44" y="30"/>
                </a:cubicBezTo>
                <a:close/>
                <a:moveTo>
                  <a:pt x="31" y="34"/>
                </a:moveTo>
                <a:cubicBezTo>
                  <a:pt x="17" y="14"/>
                  <a:pt x="34" y="18"/>
                  <a:pt x="30" y="4"/>
                </a:cubicBezTo>
                <a:cubicBezTo>
                  <a:pt x="38" y="16"/>
                  <a:pt x="25" y="17"/>
                  <a:pt x="31" y="34"/>
                </a:cubicBezTo>
                <a:close/>
                <a:moveTo>
                  <a:pt x="16" y="53"/>
                </a:moveTo>
                <a:cubicBezTo>
                  <a:pt x="17" y="62"/>
                  <a:pt x="21" y="72"/>
                  <a:pt x="26" y="79"/>
                </a:cubicBezTo>
                <a:cubicBezTo>
                  <a:pt x="34" y="74"/>
                  <a:pt x="34" y="74"/>
                  <a:pt x="34" y="74"/>
                </a:cubicBezTo>
                <a:cubicBezTo>
                  <a:pt x="30" y="68"/>
                  <a:pt x="26" y="59"/>
                  <a:pt x="25" y="51"/>
                </a:cubicBezTo>
                <a:cubicBezTo>
                  <a:pt x="16" y="53"/>
                  <a:pt x="16" y="53"/>
                  <a:pt x="16" y="53"/>
                </a:cubicBezTo>
                <a:close/>
                <a:moveTo>
                  <a:pt x="78" y="50"/>
                </a:moveTo>
                <a:cubicBezTo>
                  <a:pt x="77" y="56"/>
                  <a:pt x="75" y="62"/>
                  <a:pt x="73" y="68"/>
                </a:cubicBezTo>
                <a:cubicBezTo>
                  <a:pt x="74" y="69"/>
                  <a:pt x="76" y="69"/>
                  <a:pt x="78" y="69"/>
                </a:cubicBezTo>
                <a:cubicBezTo>
                  <a:pt x="81" y="69"/>
                  <a:pt x="83" y="68"/>
                  <a:pt x="85" y="67"/>
                </a:cubicBezTo>
                <a:cubicBezTo>
                  <a:pt x="87" y="65"/>
                  <a:pt x="88" y="62"/>
                  <a:pt x="88" y="60"/>
                </a:cubicBezTo>
                <a:cubicBezTo>
                  <a:pt x="88" y="57"/>
                  <a:pt x="87" y="54"/>
                  <a:pt x="85" y="53"/>
                </a:cubicBezTo>
                <a:cubicBezTo>
                  <a:pt x="83" y="51"/>
                  <a:pt x="81" y="50"/>
                  <a:pt x="78" y="50"/>
                </a:cubicBezTo>
                <a:cubicBezTo>
                  <a:pt x="78" y="50"/>
                  <a:pt x="78" y="50"/>
                  <a:pt x="78" y="50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2F2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7182" name="TextBox 86"/>
          <p:cNvSpPr txBox="1">
            <a:spLocks noChangeArrowheads="1"/>
          </p:cNvSpPr>
          <p:nvPr/>
        </p:nvSpPr>
        <p:spPr bwMode="auto">
          <a:xfrm>
            <a:off x="7194549" y="3586163"/>
            <a:ext cx="82264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9240" name="矩形 31"/>
          <p:cNvSpPr>
            <a:spLocks noChangeArrowheads="1"/>
          </p:cNvSpPr>
          <p:nvPr/>
        </p:nvSpPr>
        <p:spPr bwMode="auto">
          <a:xfrm>
            <a:off x="6251417" y="4294188"/>
            <a:ext cx="259111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Here input your text.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 Here input your text. </a:t>
            </a:r>
          </a:p>
        </p:txBody>
      </p:sp>
      <p:sp>
        <p:nvSpPr>
          <p:cNvPr id="9241" name="矩形 32"/>
          <p:cNvSpPr>
            <a:spLocks noChangeArrowheads="1"/>
          </p:cNvSpPr>
          <p:nvPr/>
        </p:nvSpPr>
        <p:spPr bwMode="auto">
          <a:xfrm>
            <a:off x="9152574" y="4294188"/>
            <a:ext cx="259111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Here input your text.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 Here input your text. </a:t>
            </a:r>
          </a:p>
        </p:txBody>
      </p:sp>
      <p:grpSp>
        <p:nvGrpSpPr>
          <p:cNvPr id="7185" name="Group 26"/>
          <p:cNvGrpSpPr/>
          <p:nvPr/>
        </p:nvGrpSpPr>
        <p:grpSpPr>
          <a:xfrm>
            <a:off x="9607550" y="2587625"/>
            <a:ext cx="1681163" cy="1682750"/>
            <a:chExt cx="1681936" cy="1681936"/>
          </a:xfrm>
        </p:grpSpPr>
        <p:sp>
          <p:nvSpPr>
            <p:cNvPr id="7189" name="椭圆 38"/>
            <p:cNvSpPr>
              <a:spLocks noChangeArrowheads="1"/>
            </p:cNvSpPr>
            <p:nvPr/>
          </p:nvSpPr>
          <p:spPr bwMode="auto">
            <a:xfrm>
              <a:off x="0" y="0"/>
              <a:ext cx="1681936" cy="1681936"/>
            </a:xfrm>
            <a:prstGeom prst="ellipse">
              <a:avLst/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  <p:sp>
          <p:nvSpPr>
            <p:cNvPr id="7190" name="椭圆 39"/>
            <p:cNvSpPr>
              <a:spLocks noChangeArrowheads="1"/>
            </p:cNvSpPr>
            <p:nvPr/>
          </p:nvSpPr>
          <p:spPr bwMode="auto">
            <a:xfrm>
              <a:off x="174705" y="174541"/>
              <a:ext cx="1332525" cy="1332855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7186" name="TextBox 86"/>
          <p:cNvSpPr txBox="1">
            <a:spLocks noChangeArrowheads="1"/>
          </p:cNvSpPr>
          <p:nvPr/>
        </p:nvSpPr>
        <p:spPr bwMode="auto">
          <a:xfrm>
            <a:off x="10096499" y="3586163"/>
            <a:ext cx="82264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TEXT</a:t>
            </a:r>
          </a:p>
        </p:txBody>
      </p:sp>
      <p:sp>
        <p:nvSpPr>
          <p:cNvPr id="7187" name="Freeform 36"/>
          <p:cNvSpPr>
            <a:spLocks noEditPoints="1"/>
          </p:cNvSpPr>
          <p:nvPr/>
        </p:nvSpPr>
        <p:spPr bwMode="auto">
          <a:xfrm>
            <a:off x="10139363" y="3092450"/>
            <a:ext cx="617537" cy="468313"/>
          </a:xfrm>
          <a:custGeom>
            <a:gdLst>
              <a:gd fmla="*/ 414939520 w 286" name="T0"/>
              <a:gd fmla="*/ 246848430 h 217" name="T1"/>
              <a:gd fmla="*/ 918458894 w 286" name="T2"/>
              <a:gd fmla="*/ 237531807 h 217" name="T3"/>
              <a:gd fmla="*/ 871837009 w 286" name="T4"/>
              <a:gd fmla="*/ 279449057 h 217" name="T5"/>
              <a:gd fmla="*/ 466223161 w 286" name="T6"/>
              <a:gd fmla="*/ 288765680 h 217" name="T7"/>
              <a:gd fmla="*/ 559466930 w 286" name="T8"/>
              <a:gd fmla="*/ 372600182 h 217" name="T9"/>
              <a:gd fmla="*/ 773931484 w 286" name="T10"/>
              <a:gd fmla="*/ 363285717 h 217" name="T11"/>
              <a:gd fmla="*/ 671362043 w 286" name="T12"/>
              <a:gd fmla="*/ 256162895 h 217" name="T13"/>
              <a:gd fmla="*/ 671362043 w 286" name="T14"/>
              <a:gd fmla="*/ 381914647 h 217" name="T15"/>
              <a:gd fmla="*/ 671362043 w 286" name="T16"/>
              <a:gd fmla="*/ 535611952 h 217" name="T17"/>
              <a:gd fmla="*/ 671362043 w 286" name="T18"/>
              <a:gd fmla="*/ 381914647 h 217" name="T19"/>
              <a:gd fmla="*/ 51283641 w 286" name="T20"/>
              <a:gd fmla="*/ 959446008 h 217" name="T21"/>
              <a:gd fmla="*/ 51283641 w 286" name="T22"/>
              <a:gd fmla="*/ 1010677723 h 217" name="T23"/>
              <a:gd fmla="*/ 1324074901 w 286" name="T24"/>
              <a:gd fmla="*/ 950129385 h 217" name="T25"/>
              <a:gd fmla="*/ 1314749228 w 286" name="T26"/>
              <a:gd fmla="*/ 824377632 h 217" name="T27"/>
              <a:gd fmla="*/ 1188868845 w 286" name="T28"/>
              <a:gd fmla="*/ 97808357 h 217" name="T29"/>
              <a:gd fmla="*/ 242435094 w 286" name="T30"/>
              <a:gd fmla="*/ 0 h 217" name="T31"/>
              <a:gd fmla="*/ 144529569 w 286" name="T32"/>
              <a:gd fmla="*/ 624105844 h 217" name="T33"/>
              <a:gd fmla="*/ 9323513 w 286" name="T34"/>
              <a:gd fmla="*/ 880268739 h 217" name="T35"/>
              <a:gd fmla="*/ 1282114773 w 286" name="T36"/>
              <a:gd fmla="*/ 903554901 h 217" name="T37"/>
              <a:gd fmla="*/ 1314749228 w 286" name="T38"/>
              <a:gd fmla="*/ 824377632 h 217" name="T39"/>
              <a:gd fmla="*/ 228449824 w 286" name="T40"/>
              <a:gd fmla="*/ 79177269 h 217" name="T41"/>
              <a:gd fmla="*/ 1072314135 w 286" name="T42"/>
              <a:gd fmla="*/ 65205571 h 217" name="T43"/>
              <a:gd fmla="*/ 1118936019 w 286" name="T44"/>
              <a:gd fmla="*/ 111780055 h 217" name="T45"/>
              <a:gd fmla="*/ 1104948590 w 286" name="T46"/>
              <a:gd fmla="*/ 591503058 h 217" name="T47"/>
              <a:gd fmla="*/ 261084279 w 286" name="T48"/>
              <a:gd fmla="*/ 605474756 h 217" name="T49"/>
              <a:gd fmla="*/ 214462395 w 286" name="T50"/>
              <a:gd fmla="*/ 558900273 h 217" name="T51"/>
              <a:gd fmla="*/ 200474966 w 286" name="T52"/>
              <a:gd fmla="*/ 666023095 h 217" name="T53"/>
              <a:gd fmla="*/ 1156234390 w 286" name="T54"/>
              <a:gd fmla="*/ 703283113 h 217" name="T55"/>
              <a:gd fmla="*/ 200474966 w 286" name="T56"/>
              <a:gd fmla="*/ 666023095 h 217" name="T57"/>
              <a:gd fmla="*/ 1174883575 w 286" name="T58"/>
              <a:gd fmla="*/ 731228666 h 217" name="T59"/>
              <a:gd fmla="*/ 135203896 w 286" name="T60"/>
              <a:gd fmla="*/ 768488684 h 217" name="T61"/>
              <a:gd fmla="*/ 452235732 w 286" name="T62"/>
              <a:gd fmla="*/ 833692097 h 217" name="T63"/>
              <a:gd fmla="*/ 116556870 w 286" name="T64"/>
              <a:gd fmla="*/ 796432079 h 217" name="T65"/>
              <a:gd fmla="*/ 452235732 w 286" name="T66"/>
              <a:gd fmla="*/ 833692097 h 217" name="T67"/>
              <a:gd fmla="*/ 867175253 w 286" name="T68"/>
              <a:gd fmla="*/ 796432079 h 217" name="T69"/>
              <a:gd fmla="*/ 1240154645 w 286" name="T70"/>
              <a:gd fmla="*/ 833692097 h 217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w 286" name="T108"/>
              <a:gd fmla="*/ 0 h 217" name="T109"/>
              <a:gd fmla="*/ 286 w 286" name="T110"/>
              <a:gd fmla="*/ 217 h 217" name="T111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T111" l="T108" r="T110" t="T109"/>
            <a:pathLst>
              <a:path h="216" w="286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7188" name="矩形 1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114362876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28"/>
      <p:bldP grpId="0" spid="9234"/>
      <p:bldP grpId="0" spid="9240"/>
      <p:bldP grpId="0" spid="924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194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8216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17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8219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0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18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sp>
        <p:nvSpPr>
          <p:cNvPr id="8195" name="Oval 50"/>
          <p:cNvSpPr>
            <a:spLocks noChangeArrowheads="1"/>
          </p:cNvSpPr>
          <p:nvPr/>
        </p:nvSpPr>
        <p:spPr bwMode="auto">
          <a:xfrm>
            <a:off x="1365250" y="1901825"/>
            <a:ext cx="876300" cy="873125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8196" name="Freeform 52"/>
          <p:cNvSpPr>
            <a:spLocks noEditPoints="1"/>
          </p:cNvSpPr>
          <p:nvPr/>
        </p:nvSpPr>
        <p:spPr bwMode="auto">
          <a:xfrm>
            <a:off x="1530350" y="2143125"/>
            <a:ext cx="546100" cy="390525"/>
          </a:xfrm>
          <a:custGeom>
            <a:gdLst>
              <a:gd fmla="*/ 0 w 145" name="T0"/>
              <a:gd fmla="*/ 423009921 h 104" name="T1"/>
              <a:gd fmla="*/ 212764326 w 145" name="T2"/>
              <a:gd fmla="*/ 253807455 h 104" name="T3"/>
              <a:gd fmla="*/ 468083024 w 145" name="T4"/>
              <a:gd fmla="*/ 112801644 h 104" name="T5"/>
              <a:gd fmla="*/ 737585257 w 145" name="T6"/>
              <a:gd fmla="*/ 28200411 h 104" name="T7"/>
              <a:gd fmla="*/ 1035454561 w 145" name="T8"/>
              <a:gd fmla="*/ 0 h 104" name="T9"/>
              <a:gd fmla="*/ 1319140329 w 145" name="T10"/>
              <a:gd fmla="*/ 28200411 h 104" name="T11"/>
              <a:gd fmla="*/ 1602826097 w 145" name="T12"/>
              <a:gd fmla="*/ 112801644 h 104" name="T13"/>
              <a:gd fmla="*/ 1843961260 w 145" name="T14"/>
              <a:gd fmla="*/ 253807455 h 104" name="T15"/>
              <a:gd fmla="*/ 2056725586 w 145" name="T16"/>
              <a:gd fmla="*/ 423009921 h 104" name="T17"/>
              <a:gd fmla="*/ 1886515632 w 145" name="T18"/>
              <a:gd fmla="*/ 606316348 h 104" name="T19"/>
              <a:gd fmla="*/ 1702118376 w 145" name="T20"/>
              <a:gd fmla="*/ 465314293 h 104" name="T21"/>
              <a:gd fmla="*/ 1503537585 w 145" name="T22"/>
              <a:gd fmla="*/ 352508893 h 104" name="T23"/>
              <a:gd fmla="*/ 1276589723 w 145" name="T24"/>
              <a:gd fmla="*/ 282007866 h 104" name="T25"/>
              <a:gd fmla="*/ 1035454561 w 145" name="T26"/>
              <a:gd fmla="*/ 253807455 h 104" name="T27"/>
              <a:gd fmla="*/ 780135863 w 145" name="T28"/>
              <a:gd fmla="*/ 282007866 h 104" name="T29"/>
              <a:gd fmla="*/ 567371537 w 145" name="T30"/>
              <a:gd fmla="*/ 352508893 h 104" name="T31"/>
              <a:gd fmla="*/ 354607210 w 145" name="T32"/>
              <a:gd fmla="*/ 465314293 h 104" name="T33"/>
              <a:gd fmla="*/ 170209954 w 145" name="T34"/>
              <a:gd fmla="*/ 606316348 h 104" name="T35"/>
              <a:gd fmla="*/ 0 w 145" name="T36"/>
              <a:gd fmla="*/ 423009921 h 104" name="T37"/>
              <a:gd fmla="*/ 354607210 w 145" name="T38"/>
              <a:gd fmla="*/ 789622775 h 104" name="T39"/>
              <a:gd fmla="*/ 666663815 w 145" name="T40"/>
              <a:gd fmla="*/ 578115937 h 104" name="T41"/>
              <a:gd fmla="*/ 1035454561 w 145" name="T42"/>
              <a:gd fmla="*/ 507614909 h 104" name="T43"/>
              <a:gd fmla="*/ 1404245306 w 145" name="T44"/>
              <a:gd fmla="*/ 578115937 h 104" name="T45"/>
              <a:gd fmla="*/ 1702118376 w 145" name="T46"/>
              <a:gd fmla="*/ 789622775 h 104" name="T47"/>
              <a:gd fmla="*/ 1531904655 w 145" name="T48"/>
              <a:gd fmla="*/ 972925447 h 104" name="T49"/>
              <a:gd fmla="*/ 1304956794 w 145" name="T50"/>
              <a:gd fmla="*/ 817823186 h 104" name="T51"/>
              <a:gd fmla="*/ 1035454561 w 145" name="T52"/>
              <a:gd fmla="*/ 761422364 h 104" name="T53"/>
              <a:gd fmla="*/ 751768792 w 145" name="T54"/>
              <a:gd fmla="*/ 817823186 h 104" name="T55"/>
              <a:gd fmla="*/ 539004466 w 145" name="T56"/>
              <a:gd fmla="*/ 958825241 h 104" name="T57"/>
              <a:gd fmla="*/ 354607210 w 145" name="T58"/>
              <a:gd fmla="*/ 789622775 h 104" name="T59"/>
              <a:gd fmla="*/ 709214421 w 145" name="T60"/>
              <a:gd fmla="*/ 1142131668 h 104" name="T61"/>
              <a:gd fmla="*/ 851057305 w 145" name="T62"/>
              <a:gd fmla="*/ 1057530435 h 104" name="T63"/>
              <a:gd fmla="*/ 1035454561 w 145" name="T64"/>
              <a:gd fmla="*/ 1015226063 h 104" name="T65"/>
              <a:gd fmla="*/ 1205668281 w 145" name="T66"/>
              <a:gd fmla="*/ 1057530435 h 104" name="T67"/>
              <a:gd fmla="*/ 1347511166 w 145" name="T68"/>
              <a:gd fmla="*/ 1142131668 h 104" name="T69"/>
              <a:gd fmla="*/ 1035454561 w 145" name="T70"/>
              <a:gd fmla="*/ 1466440150 h 104" name="T71"/>
              <a:gd fmla="*/ 709214421 w 145" name="T72"/>
              <a:gd fmla="*/ 1142131668 h 104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w 145" name="T111"/>
              <a:gd fmla="*/ 0 h 104" name="T112"/>
              <a:gd fmla="*/ 145 w 145" name="T113"/>
              <a:gd fmla="*/ 104 h 104" name="T114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T114" l="T111" r="T113" t="T112"/>
            <a:pathLst>
              <a:path h="104" w="145">
                <a:moveTo>
                  <a:pt x="0" y="30"/>
                </a:moveTo>
                <a:cubicBezTo>
                  <a:pt x="5" y="25"/>
                  <a:pt x="10" y="21"/>
                  <a:pt x="15" y="18"/>
                </a:cubicBezTo>
                <a:cubicBezTo>
                  <a:pt x="21" y="14"/>
                  <a:pt x="27" y="11"/>
                  <a:pt x="33" y="8"/>
                </a:cubicBezTo>
                <a:cubicBezTo>
                  <a:pt x="39" y="6"/>
                  <a:pt x="45" y="4"/>
                  <a:pt x="52" y="2"/>
                </a:cubicBezTo>
                <a:cubicBezTo>
                  <a:pt x="59" y="1"/>
                  <a:pt x="66" y="0"/>
                  <a:pt x="73" y="0"/>
                </a:cubicBezTo>
                <a:cubicBezTo>
                  <a:pt x="80" y="0"/>
                  <a:pt x="87" y="1"/>
                  <a:pt x="93" y="2"/>
                </a:cubicBezTo>
                <a:cubicBezTo>
                  <a:pt x="100" y="4"/>
                  <a:pt x="106" y="6"/>
                  <a:pt x="113" y="8"/>
                </a:cubicBezTo>
                <a:cubicBezTo>
                  <a:pt x="119" y="11"/>
                  <a:pt x="125" y="14"/>
                  <a:pt x="130" y="18"/>
                </a:cubicBezTo>
                <a:cubicBezTo>
                  <a:pt x="136" y="21"/>
                  <a:pt x="141" y="26"/>
                  <a:pt x="145" y="30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29" y="39"/>
                  <a:pt x="125" y="36"/>
                  <a:pt x="120" y="33"/>
                </a:cubicBezTo>
                <a:cubicBezTo>
                  <a:pt x="116" y="30"/>
                  <a:pt x="111" y="27"/>
                  <a:pt x="106" y="25"/>
                </a:cubicBezTo>
                <a:cubicBezTo>
                  <a:pt x="101" y="23"/>
                  <a:pt x="95" y="21"/>
                  <a:pt x="90" y="20"/>
                </a:cubicBezTo>
                <a:cubicBezTo>
                  <a:pt x="84" y="19"/>
                  <a:pt x="78" y="18"/>
                  <a:pt x="73" y="18"/>
                </a:cubicBezTo>
                <a:cubicBezTo>
                  <a:pt x="67" y="18"/>
                  <a:pt x="61" y="19"/>
                  <a:pt x="55" y="20"/>
                </a:cubicBezTo>
                <a:cubicBezTo>
                  <a:pt x="50" y="21"/>
                  <a:pt x="45" y="23"/>
                  <a:pt x="40" y="25"/>
                </a:cubicBezTo>
                <a:cubicBezTo>
                  <a:pt x="34" y="27"/>
                  <a:pt x="30" y="30"/>
                  <a:pt x="25" y="33"/>
                </a:cubicBezTo>
                <a:cubicBezTo>
                  <a:pt x="21" y="36"/>
                  <a:pt x="16" y="39"/>
                  <a:pt x="12" y="43"/>
                </a:cubicBezTo>
                <a:lnTo>
                  <a:pt x="0" y="30"/>
                </a:lnTo>
                <a:close/>
                <a:moveTo>
                  <a:pt x="25" y="56"/>
                </a:moveTo>
                <a:cubicBezTo>
                  <a:pt x="31" y="50"/>
                  <a:pt x="38" y="45"/>
                  <a:pt x="47" y="41"/>
                </a:cubicBezTo>
                <a:cubicBezTo>
                  <a:pt x="55" y="38"/>
                  <a:pt x="63" y="36"/>
                  <a:pt x="73" y="36"/>
                </a:cubicBezTo>
                <a:cubicBezTo>
                  <a:pt x="82" y="36"/>
                  <a:pt x="91" y="38"/>
                  <a:pt x="99" y="41"/>
                </a:cubicBezTo>
                <a:cubicBezTo>
                  <a:pt x="107" y="45"/>
                  <a:pt x="114" y="50"/>
                  <a:pt x="120" y="56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03" y="64"/>
                  <a:pt x="98" y="61"/>
                  <a:pt x="92" y="58"/>
                </a:cubicBezTo>
                <a:cubicBezTo>
                  <a:pt x="86" y="55"/>
                  <a:pt x="79" y="54"/>
                  <a:pt x="73" y="54"/>
                </a:cubicBezTo>
                <a:cubicBezTo>
                  <a:pt x="66" y="54"/>
                  <a:pt x="59" y="55"/>
                  <a:pt x="53" y="58"/>
                </a:cubicBezTo>
                <a:cubicBezTo>
                  <a:pt x="47" y="60"/>
                  <a:pt x="42" y="64"/>
                  <a:pt x="38" y="68"/>
                </a:cubicBezTo>
                <a:lnTo>
                  <a:pt x="25" y="56"/>
                </a:lnTo>
                <a:close/>
                <a:moveTo>
                  <a:pt x="50" y="81"/>
                </a:moveTo>
                <a:cubicBezTo>
                  <a:pt x="53" y="79"/>
                  <a:pt x="57" y="76"/>
                  <a:pt x="60" y="75"/>
                </a:cubicBezTo>
                <a:cubicBezTo>
                  <a:pt x="64" y="73"/>
                  <a:pt x="68" y="72"/>
                  <a:pt x="73" y="72"/>
                </a:cubicBezTo>
                <a:cubicBezTo>
                  <a:pt x="77" y="72"/>
                  <a:pt x="81" y="73"/>
                  <a:pt x="85" y="75"/>
                </a:cubicBezTo>
                <a:cubicBezTo>
                  <a:pt x="89" y="76"/>
                  <a:pt x="92" y="79"/>
                  <a:pt x="95" y="81"/>
                </a:cubicBezTo>
                <a:cubicBezTo>
                  <a:pt x="73" y="104"/>
                  <a:pt x="73" y="104"/>
                  <a:pt x="73" y="104"/>
                </a:cubicBezTo>
                <a:lnTo>
                  <a:pt x="50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8197" name="Freeform 53"/>
          <p:cNvSpPr/>
          <p:nvPr/>
        </p:nvSpPr>
        <p:spPr bwMode="auto">
          <a:xfrm>
            <a:off x="2400300" y="2066925"/>
            <a:ext cx="2767013" cy="538163"/>
          </a:xfrm>
          <a:custGeom>
            <a:gdLst>
              <a:gd fmla="*/ 2147483646 w 736" name="T0"/>
              <a:gd fmla="*/ 0 h 143" name="T1"/>
              <a:gd fmla="*/ 1017651740 w 736" name="T2"/>
              <a:gd fmla="*/ 0 h 143" name="T3"/>
              <a:gd fmla="*/ 706701135 w 736" name="T4"/>
              <a:gd fmla="*/ 311585087 h 143" name="T5"/>
              <a:gd fmla="*/ 706701135 w 736" name="T6"/>
              <a:gd fmla="*/ 439054450 h 143" name="T7"/>
              <a:gd fmla="*/ 0 w 736" name="T8"/>
              <a:gd fmla="*/ 1019736091 h 143" name="T9"/>
              <a:gd fmla="*/ 706701135 w 736" name="T10"/>
              <a:gd fmla="*/ 1586256141 h 143" name="T11"/>
              <a:gd fmla="*/ 706701135 w 736" name="T12"/>
              <a:gd fmla="*/ 1713725505 h 143" name="T13"/>
              <a:gd fmla="*/ 1017651740 w 736" name="T14"/>
              <a:gd fmla="*/ 2025310591 h 143" name="T15"/>
              <a:gd fmla="*/ 2147483646 w 736" name="T16"/>
              <a:gd fmla="*/ 2025310591 h 143" name="T17"/>
              <a:gd fmla="*/ 2147483646 w 736" name="T18"/>
              <a:gd fmla="*/ 1713725505 h 143" name="T19"/>
              <a:gd fmla="*/ 2147483646 w 736" name="T20"/>
              <a:gd fmla="*/ 311585087 h 143" name="T21"/>
              <a:gd fmla="*/ 2147483646 w 736" name="T22"/>
              <a:gd fmla="*/ 0 h 143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736" name="T36"/>
              <a:gd fmla="*/ 0 h 143" name="T37"/>
              <a:gd fmla="*/ 736 w 736" name="T38"/>
              <a:gd fmla="*/ 143 h 143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43" w="736">
                <a:moveTo>
                  <a:pt x="713" y="0"/>
                </a:moveTo>
                <a:cubicBezTo>
                  <a:pt x="72" y="0"/>
                  <a:pt x="72" y="0"/>
                  <a:pt x="72" y="0"/>
                </a:cubicBezTo>
                <a:cubicBezTo>
                  <a:pt x="60" y="0"/>
                  <a:pt x="50" y="10"/>
                  <a:pt x="50" y="22"/>
                </a:cubicBezTo>
                <a:cubicBezTo>
                  <a:pt x="50" y="31"/>
                  <a:pt x="50" y="31"/>
                  <a:pt x="50" y="31"/>
                </a:cubicBezTo>
                <a:cubicBezTo>
                  <a:pt x="0" y="72"/>
                  <a:pt x="0" y="72"/>
                  <a:pt x="0" y="7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33"/>
                  <a:pt x="60" y="143"/>
                  <a:pt x="72" y="143"/>
                </a:cubicBezTo>
                <a:cubicBezTo>
                  <a:pt x="713" y="143"/>
                  <a:pt x="713" y="143"/>
                  <a:pt x="713" y="143"/>
                </a:cubicBezTo>
                <a:cubicBezTo>
                  <a:pt x="726" y="143"/>
                  <a:pt x="736" y="133"/>
                  <a:pt x="736" y="121"/>
                </a:cubicBezTo>
                <a:cubicBezTo>
                  <a:pt x="736" y="22"/>
                  <a:pt x="736" y="22"/>
                  <a:pt x="736" y="22"/>
                </a:cubicBezTo>
                <a:cubicBezTo>
                  <a:pt x="736" y="10"/>
                  <a:pt x="726" y="0"/>
                  <a:pt x="713" y="0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8198" name="Oval 54"/>
          <p:cNvSpPr>
            <a:spLocks noChangeArrowheads="1"/>
          </p:cNvSpPr>
          <p:nvPr/>
        </p:nvSpPr>
        <p:spPr bwMode="auto">
          <a:xfrm>
            <a:off x="1365250" y="4248150"/>
            <a:ext cx="876300" cy="876300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8199" name="Freeform 55"/>
          <p:cNvSpPr/>
          <p:nvPr/>
        </p:nvSpPr>
        <p:spPr bwMode="auto">
          <a:xfrm>
            <a:off x="2400300" y="4414838"/>
            <a:ext cx="2767013" cy="536575"/>
          </a:xfrm>
          <a:custGeom>
            <a:gdLst>
              <a:gd fmla="*/ 2147483646 w 736" name="T0"/>
              <a:gd fmla="*/ 0 h 143" name="T1"/>
              <a:gd fmla="*/ 1017651740 w 736" name="T2"/>
              <a:gd fmla="*/ 0 h 143" name="T3"/>
              <a:gd fmla="*/ 706701135 w 736" name="T4"/>
              <a:gd fmla="*/ 309750114 h 143" name="T5"/>
              <a:gd fmla="*/ 706701135 w 736" name="T6"/>
              <a:gd fmla="*/ 436464364 h 143" name="T7"/>
              <a:gd fmla="*/ 0 w 736" name="T8"/>
              <a:gd fmla="*/ 1013729009 h 143" name="T9"/>
              <a:gd fmla="*/ 706701135 w 736" name="T10"/>
              <a:gd fmla="*/ 1576911375 h 143" name="T11"/>
              <a:gd fmla="*/ 706701135 w 736" name="T12"/>
              <a:gd fmla="*/ 1703625625 h 143" name="T13"/>
              <a:gd fmla="*/ 1017651740 w 736" name="T14"/>
              <a:gd fmla="*/ 2013375739 h 143" name="T15"/>
              <a:gd fmla="*/ 2147483646 w 736" name="T16"/>
              <a:gd fmla="*/ 2013375739 h 143" name="T17"/>
              <a:gd fmla="*/ 2147483646 w 736" name="T18"/>
              <a:gd fmla="*/ 1703625625 h 143" name="T19"/>
              <a:gd fmla="*/ 2147483646 w 736" name="T20"/>
              <a:gd fmla="*/ 309750114 h 143" name="T21"/>
              <a:gd fmla="*/ 2147483646 w 736" name="T22"/>
              <a:gd fmla="*/ 0 h 143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736" name="T36"/>
              <a:gd fmla="*/ 0 h 143" name="T37"/>
              <a:gd fmla="*/ 736 w 736" name="T38"/>
              <a:gd fmla="*/ 143 h 143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43" w="736">
                <a:moveTo>
                  <a:pt x="713" y="0"/>
                </a:moveTo>
                <a:cubicBezTo>
                  <a:pt x="72" y="0"/>
                  <a:pt x="72" y="0"/>
                  <a:pt x="72" y="0"/>
                </a:cubicBezTo>
                <a:cubicBezTo>
                  <a:pt x="60" y="0"/>
                  <a:pt x="50" y="10"/>
                  <a:pt x="50" y="22"/>
                </a:cubicBezTo>
                <a:cubicBezTo>
                  <a:pt x="50" y="31"/>
                  <a:pt x="50" y="31"/>
                  <a:pt x="50" y="31"/>
                </a:cubicBezTo>
                <a:cubicBezTo>
                  <a:pt x="0" y="72"/>
                  <a:pt x="0" y="72"/>
                  <a:pt x="0" y="7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33"/>
                  <a:pt x="60" y="143"/>
                  <a:pt x="72" y="143"/>
                </a:cubicBezTo>
                <a:cubicBezTo>
                  <a:pt x="713" y="143"/>
                  <a:pt x="713" y="143"/>
                  <a:pt x="713" y="143"/>
                </a:cubicBezTo>
                <a:cubicBezTo>
                  <a:pt x="726" y="143"/>
                  <a:pt x="736" y="133"/>
                  <a:pt x="736" y="121"/>
                </a:cubicBezTo>
                <a:cubicBezTo>
                  <a:pt x="736" y="22"/>
                  <a:pt x="736" y="22"/>
                  <a:pt x="736" y="22"/>
                </a:cubicBezTo>
                <a:cubicBezTo>
                  <a:pt x="736" y="10"/>
                  <a:pt x="726" y="0"/>
                  <a:pt x="713" y="0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8200" name="Freeform 60"/>
          <p:cNvSpPr/>
          <p:nvPr/>
        </p:nvSpPr>
        <p:spPr bwMode="auto">
          <a:xfrm>
            <a:off x="1606550" y="4478338"/>
            <a:ext cx="423863" cy="436562"/>
          </a:xfrm>
          <a:custGeom>
            <a:gdLst>
              <a:gd fmla="*/ 309540022 w 113" name="T0"/>
              <a:gd fmla="*/ 793165412 h 116" name="T1"/>
              <a:gd fmla="*/ 281400020 w 113" name="T2"/>
              <a:gd fmla="*/ 764837807 h 116" name="T3"/>
              <a:gd fmla="*/ 196980014 w 113" name="T4"/>
              <a:gd fmla="*/ 750675886 h 116" name="T5"/>
              <a:gd fmla="*/ 239190017 w 113" name="T6"/>
              <a:gd fmla="*/ 878148226 h 116" name="T7"/>
              <a:gd fmla="*/ 295470021 w 113" name="T8"/>
              <a:gd fmla="*/ 934803436 h 116" name="T9"/>
              <a:gd fmla="*/ 267330019 w 113" name="T10"/>
              <a:gd fmla="*/ 1118930987 h 116" name="T11"/>
              <a:gd fmla="*/ 225120016 w 113" name="T12"/>
              <a:gd fmla="*/ 1076437698 h 116" name="T13"/>
              <a:gd fmla="*/ 154770011 w 113" name="T14"/>
              <a:gd fmla="*/ 1076437698 h 116" name="T15"/>
              <a:gd fmla="*/ 168840012 w 113" name="T16"/>
              <a:gd fmla="*/ 1175586197 h 116" name="T17"/>
              <a:gd fmla="*/ 239190017 w 113" name="T18"/>
              <a:gd fmla="*/ 1260565248 h 116" name="T19"/>
              <a:gd fmla="*/ 225120016 w 113" name="T20"/>
              <a:gd fmla="*/ 1614658428 h 116" name="T21"/>
              <a:gd fmla="*/ 281400020 w 113" name="T22"/>
              <a:gd fmla="*/ 1642986033 h 116" name="T23"/>
              <a:gd fmla="*/ 323610023 w 113" name="T24"/>
              <a:gd fmla="*/ 1628824112 h 116" name="T25"/>
              <a:gd fmla="*/ 365820026 w 113" name="T26"/>
              <a:gd fmla="*/ 1501348008 h 116" name="T27"/>
              <a:gd fmla="*/ 492450035 w 113" name="T28"/>
              <a:gd fmla="*/ 1147258592 h 116" name="T29"/>
              <a:gd fmla="*/ 619080044 w 113" name="T30"/>
              <a:gd fmla="*/ 849820622 h 116" name="T31"/>
              <a:gd fmla="*/ 717570051 w 113" name="T32"/>
              <a:gd fmla="*/ 892310147 h 116" name="T33"/>
              <a:gd fmla="*/ 1069320076 w 113" name="T34"/>
              <a:gd fmla="*/ 1203913802 h 116" name="T35"/>
              <a:gd fmla="*/ 1055250075 w 113" name="T36"/>
              <a:gd fmla="*/ 1345548063 h 116" name="T37"/>
              <a:gd fmla="*/ 1041180074 w 113" name="T38"/>
              <a:gd fmla="*/ 1487186088 h 116" name="T39"/>
              <a:gd fmla="*/ 1083390077 w 113" name="T40"/>
              <a:gd fmla="*/ 1558003218 h 116" name="T41"/>
              <a:gd fmla="*/ 1125600080 w 113" name="T42"/>
              <a:gd fmla="*/ 1586330823 h 116" name="T43"/>
              <a:gd fmla="*/ 1266300090 w 113" name="T44"/>
              <a:gd fmla="*/ 1303058537 h 116" name="T45"/>
              <a:gd fmla="*/ 1533630109 w 113" name="T46"/>
              <a:gd fmla="*/ 1161420512 h 116" name="T47"/>
              <a:gd fmla="*/ 1505490107 w 113" name="T48"/>
              <a:gd fmla="*/ 1133092908 h 116" name="T49"/>
              <a:gd fmla="*/ 1435140102 w 113" name="T50"/>
              <a:gd fmla="*/ 1076437698 h 116" name="T51"/>
              <a:gd fmla="*/ 1294440092 w 113" name="T52"/>
              <a:gd fmla="*/ 1090603382 h 116" name="T53"/>
              <a:gd fmla="*/ 1167810083 w 113" name="T54"/>
              <a:gd fmla="*/ 1104765303 h 116" name="T55"/>
              <a:gd fmla="*/ 956760068 w 113" name="T56"/>
              <a:gd fmla="*/ 849820622 h 116" name="T57"/>
              <a:gd fmla="*/ 816060058 w 113" name="T58"/>
              <a:gd fmla="*/ 694020676 h 116" name="T59"/>
              <a:gd fmla="*/ 816060058 w 113" name="T60"/>
              <a:gd fmla="*/ 651527387 h 116" name="T61"/>
              <a:gd fmla="*/ 1097460078 w 113" name="T62"/>
              <a:gd fmla="*/ 524055046 h 116" name="T63"/>
              <a:gd fmla="*/ 1463280104 w 113" name="T64"/>
              <a:gd fmla="*/ 410748390 h 116" name="T65"/>
              <a:gd fmla="*/ 1575840112 w 113" name="T66"/>
              <a:gd fmla="*/ 368255101 h 116" name="T67"/>
              <a:gd fmla="*/ 1589910113 w 113" name="T68"/>
              <a:gd fmla="*/ 311599891 h 116" name="T69"/>
              <a:gd fmla="*/ 1561770111 w 113" name="T70"/>
              <a:gd fmla="*/ 269110365 h 116" name="T71"/>
              <a:gd fmla="*/ 1210020086 w 113" name="T72"/>
              <a:gd fmla="*/ 283272286 h 116" name="T73"/>
              <a:gd fmla="*/ 1139670081 w 113" name="T74"/>
              <a:gd fmla="*/ 198293235 h 116" name="T75"/>
              <a:gd fmla="*/ 1041180074 w 113" name="T76"/>
              <a:gd fmla="*/ 184127550 h 116" name="T77"/>
              <a:gd fmla="*/ 1041180074 w 113" name="T78"/>
              <a:gd fmla="*/ 254944681 h 116" name="T79"/>
              <a:gd fmla="*/ 1083390077 w 113" name="T80"/>
              <a:gd fmla="*/ 297437970 h 116" name="T81"/>
              <a:gd fmla="*/ 886410063 w 113" name="T82"/>
              <a:gd fmla="*/ 325765575 h 116" name="T83"/>
              <a:gd fmla="*/ 830130059 w 113" name="T84"/>
              <a:gd fmla="*/ 269110365 h 116" name="T85"/>
              <a:gd fmla="*/ 717570051 w 113" name="T86"/>
              <a:gd fmla="*/ 240782760 h 116" name="T87"/>
              <a:gd fmla="*/ 717570051 w 113" name="T88"/>
              <a:gd fmla="*/ 311599891 h 116" name="T89"/>
              <a:gd fmla="*/ 759780054 w 113" name="T90"/>
              <a:gd fmla="*/ 354093180 h 116" name="T91"/>
              <a:gd fmla="*/ 478380034 w 113" name="T92"/>
              <a:gd fmla="*/ 368255101 h 116" name="T93"/>
              <a:gd fmla="*/ 295470021 w 113" name="T94"/>
              <a:gd fmla="*/ 198293235 h 116" name="T95"/>
              <a:gd fmla="*/ 14070001 w 113" name="T96"/>
              <a:gd fmla="*/ 56655210 h 116" name="T97"/>
              <a:gd fmla="*/ 56280004 w 113" name="T98"/>
              <a:gd fmla="*/ 184127550 h 116" name="T99"/>
              <a:gd fmla="*/ 168840012 w 113" name="T100"/>
              <a:gd fmla="*/ 339927496 h 116" name="T101"/>
              <a:gd fmla="*/ 337680024 w 113" name="T102"/>
              <a:gd fmla="*/ 509893126 h 116" name="T103"/>
              <a:gd fmla="*/ 309540022 w 113" name="T104"/>
              <a:gd fmla="*/ 793165412 h 11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w 113" name="T159"/>
              <a:gd fmla="*/ 0 h 116" name="T160"/>
              <a:gd fmla="*/ 113 w 113" name="T161"/>
              <a:gd fmla="*/ 116 h 116" name="T162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T162" l="T159" r="T161" t="T160"/>
            <a:pathLst>
              <a:path h="115" w="113">
                <a:moveTo>
                  <a:pt x="22" y="56"/>
                </a:moveTo>
                <a:cubicBezTo>
                  <a:pt x="20" y="54"/>
                  <a:pt x="20" y="54"/>
                  <a:pt x="20" y="54"/>
                </a:cubicBezTo>
                <a:cubicBezTo>
                  <a:pt x="18" y="52"/>
                  <a:pt x="16" y="52"/>
                  <a:pt x="14" y="53"/>
                </a:cubicBezTo>
                <a:cubicBezTo>
                  <a:pt x="12" y="55"/>
                  <a:pt x="13" y="58"/>
                  <a:pt x="17" y="62"/>
                </a:cubicBezTo>
                <a:cubicBezTo>
                  <a:pt x="21" y="66"/>
                  <a:pt x="21" y="66"/>
                  <a:pt x="21" y="66"/>
                </a:cubicBezTo>
                <a:cubicBezTo>
                  <a:pt x="19" y="79"/>
                  <a:pt x="19" y="79"/>
                  <a:pt x="19" y="79"/>
                </a:cubicBezTo>
                <a:cubicBezTo>
                  <a:pt x="16" y="76"/>
                  <a:pt x="16" y="76"/>
                  <a:pt x="16" y="76"/>
                </a:cubicBezTo>
                <a:cubicBezTo>
                  <a:pt x="14" y="75"/>
                  <a:pt x="12" y="75"/>
                  <a:pt x="11" y="76"/>
                </a:cubicBezTo>
                <a:cubicBezTo>
                  <a:pt x="9" y="78"/>
                  <a:pt x="9" y="80"/>
                  <a:pt x="12" y="83"/>
                </a:cubicBezTo>
                <a:cubicBezTo>
                  <a:pt x="17" y="89"/>
                  <a:pt x="17" y="89"/>
                  <a:pt x="17" y="89"/>
                </a:cubicBezTo>
                <a:cubicBezTo>
                  <a:pt x="15" y="104"/>
                  <a:pt x="15" y="112"/>
                  <a:pt x="16" y="114"/>
                </a:cubicBezTo>
                <a:cubicBezTo>
                  <a:pt x="17" y="115"/>
                  <a:pt x="18" y="115"/>
                  <a:pt x="20" y="116"/>
                </a:cubicBezTo>
                <a:cubicBezTo>
                  <a:pt x="21" y="116"/>
                  <a:pt x="23" y="116"/>
                  <a:pt x="23" y="115"/>
                </a:cubicBezTo>
                <a:cubicBezTo>
                  <a:pt x="24" y="114"/>
                  <a:pt x="25" y="111"/>
                  <a:pt x="26" y="106"/>
                </a:cubicBezTo>
                <a:cubicBezTo>
                  <a:pt x="27" y="101"/>
                  <a:pt x="30" y="93"/>
                  <a:pt x="35" y="81"/>
                </a:cubicBezTo>
                <a:cubicBezTo>
                  <a:pt x="39" y="69"/>
                  <a:pt x="42" y="62"/>
                  <a:pt x="44" y="60"/>
                </a:cubicBezTo>
                <a:cubicBezTo>
                  <a:pt x="45" y="59"/>
                  <a:pt x="47" y="60"/>
                  <a:pt x="51" y="63"/>
                </a:cubicBezTo>
                <a:cubicBezTo>
                  <a:pt x="62" y="74"/>
                  <a:pt x="70" y="82"/>
                  <a:pt x="76" y="85"/>
                </a:cubicBezTo>
                <a:cubicBezTo>
                  <a:pt x="76" y="86"/>
                  <a:pt x="76" y="90"/>
                  <a:pt x="75" y="95"/>
                </a:cubicBezTo>
                <a:cubicBezTo>
                  <a:pt x="74" y="100"/>
                  <a:pt x="73" y="103"/>
                  <a:pt x="74" y="105"/>
                </a:cubicBezTo>
                <a:cubicBezTo>
                  <a:pt x="74" y="106"/>
                  <a:pt x="75" y="108"/>
                  <a:pt x="77" y="110"/>
                </a:cubicBezTo>
                <a:cubicBezTo>
                  <a:pt x="78" y="111"/>
                  <a:pt x="79" y="111"/>
                  <a:pt x="80" y="112"/>
                </a:cubicBezTo>
                <a:cubicBezTo>
                  <a:pt x="81" y="110"/>
                  <a:pt x="84" y="104"/>
                  <a:pt x="90" y="92"/>
                </a:cubicBezTo>
                <a:cubicBezTo>
                  <a:pt x="100" y="88"/>
                  <a:pt x="107" y="84"/>
                  <a:pt x="109" y="82"/>
                </a:cubicBezTo>
                <a:cubicBezTo>
                  <a:pt x="109" y="82"/>
                  <a:pt x="108" y="81"/>
                  <a:pt x="107" y="80"/>
                </a:cubicBezTo>
                <a:cubicBezTo>
                  <a:pt x="105" y="78"/>
                  <a:pt x="104" y="76"/>
                  <a:pt x="102" y="76"/>
                </a:cubicBezTo>
                <a:cubicBezTo>
                  <a:pt x="101" y="76"/>
                  <a:pt x="98" y="76"/>
                  <a:pt x="92" y="77"/>
                </a:cubicBezTo>
                <a:cubicBezTo>
                  <a:pt x="87" y="78"/>
                  <a:pt x="84" y="78"/>
                  <a:pt x="83" y="78"/>
                </a:cubicBezTo>
                <a:cubicBezTo>
                  <a:pt x="79" y="73"/>
                  <a:pt x="74" y="67"/>
                  <a:pt x="68" y="60"/>
                </a:cubicBezTo>
                <a:cubicBezTo>
                  <a:pt x="62" y="54"/>
                  <a:pt x="58" y="50"/>
                  <a:pt x="58" y="49"/>
                </a:cubicBezTo>
                <a:cubicBezTo>
                  <a:pt x="57" y="48"/>
                  <a:pt x="57" y="47"/>
                  <a:pt x="58" y="46"/>
                </a:cubicBezTo>
                <a:cubicBezTo>
                  <a:pt x="59" y="45"/>
                  <a:pt x="66" y="42"/>
                  <a:pt x="78" y="37"/>
                </a:cubicBezTo>
                <a:cubicBezTo>
                  <a:pt x="90" y="32"/>
                  <a:pt x="99" y="30"/>
                  <a:pt x="104" y="29"/>
                </a:cubicBezTo>
                <a:cubicBezTo>
                  <a:pt x="109" y="27"/>
                  <a:pt x="112" y="27"/>
                  <a:pt x="112" y="26"/>
                </a:cubicBezTo>
                <a:cubicBezTo>
                  <a:pt x="113" y="25"/>
                  <a:pt x="113" y="24"/>
                  <a:pt x="113" y="22"/>
                </a:cubicBezTo>
                <a:cubicBezTo>
                  <a:pt x="113" y="21"/>
                  <a:pt x="112" y="20"/>
                  <a:pt x="111" y="19"/>
                </a:cubicBezTo>
                <a:cubicBezTo>
                  <a:pt x="110" y="17"/>
                  <a:pt x="101" y="17"/>
                  <a:pt x="86" y="20"/>
                </a:cubicBezTo>
                <a:cubicBezTo>
                  <a:pt x="81" y="14"/>
                  <a:pt x="81" y="14"/>
                  <a:pt x="81" y="14"/>
                </a:cubicBezTo>
                <a:cubicBezTo>
                  <a:pt x="78" y="11"/>
                  <a:pt x="76" y="11"/>
                  <a:pt x="74" y="13"/>
                </a:cubicBezTo>
                <a:cubicBezTo>
                  <a:pt x="72" y="15"/>
                  <a:pt x="72" y="17"/>
                  <a:pt x="74" y="18"/>
                </a:cubicBezTo>
                <a:cubicBezTo>
                  <a:pt x="77" y="21"/>
                  <a:pt x="77" y="21"/>
                  <a:pt x="77" y="21"/>
                </a:cubicBezTo>
                <a:cubicBezTo>
                  <a:pt x="63" y="23"/>
                  <a:pt x="63" y="23"/>
                  <a:pt x="63" y="23"/>
                </a:cubicBezTo>
                <a:cubicBezTo>
                  <a:pt x="59" y="19"/>
                  <a:pt x="59" y="19"/>
                  <a:pt x="59" y="19"/>
                </a:cubicBezTo>
                <a:cubicBezTo>
                  <a:pt x="56" y="16"/>
                  <a:pt x="53" y="15"/>
                  <a:pt x="51" y="17"/>
                </a:cubicBezTo>
                <a:cubicBezTo>
                  <a:pt x="49" y="18"/>
                  <a:pt x="49" y="20"/>
                  <a:pt x="51" y="22"/>
                </a:cubicBezTo>
                <a:cubicBezTo>
                  <a:pt x="54" y="25"/>
                  <a:pt x="54" y="25"/>
                  <a:pt x="54" y="25"/>
                </a:cubicBezTo>
                <a:cubicBezTo>
                  <a:pt x="34" y="26"/>
                  <a:pt x="34" y="26"/>
                  <a:pt x="34" y="26"/>
                </a:cubicBezTo>
                <a:cubicBezTo>
                  <a:pt x="21" y="14"/>
                  <a:pt x="21" y="14"/>
                  <a:pt x="21" y="14"/>
                </a:cubicBezTo>
                <a:cubicBezTo>
                  <a:pt x="11" y="4"/>
                  <a:pt x="4" y="0"/>
                  <a:pt x="1" y="4"/>
                </a:cubicBezTo>
                <a:cubicBezTo>
                  <a:pt x="0" y="5"/>
                  <a:pt x="1" y="8"/>
                  <a:pt x="4" y="13"/>
                </a:cubicBezTo>
                <a:cubicBezTo>
                  <a:pt x="7" y="18"/>
                  <a:pt x="10" y="22"/>
                  <a:pt x="12" y="24"/>
                </a:cubicBezTo>
                <a:cubicBezTo>
                  <a:pt x="24" y="36"/>
                  <a:pt x="24" y="36"/>
                  <a:pt x="24" y="36"/>
                </a:cubicBezTo>
                <a:lnTo>
                  <a:pt x="22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8201" name="Oval 56"/>
          <p:cNvSpPr>
            <a:spLocks noChangeArrowheads="1"/>
          </p:cNvSpPr>
          <p:nvPr/>
        </p:nvSpPr>
        <p:spPr bwMode="auto">
          <a:xfrm>
            <a:off x="6643688" y="1898650"/>
            <a:ext cx="876300" cy="874713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8202" name="Freeform 57"/>
          <p:cNvSpPr/>
          <p:nvPr/>
        </p:nvSpPr>
        <p:spPr bwMode="auto">
          <a:xfrm>
            <a:off x="7678738" y="2063750"/>
            <a:ext cx="2767012" cy="541338"/>
          </a:xfrm>
          <a:custGeom>
            <a:gdLst>
              <a:gd fmla="*/ 2147483646 w 736" name="T0"/>
              <a:gd fmla="*/ 0 h 144" name="T1"/>
              <a:gd fmla="*/ 1017651373 w 736" name="T2"/>
              <a:gd fmla="*/ 0 h 144" name="T3"/>
              <a:gd fmla="*/ 706700880 w 736" name="T4"/>
              <a:gd fmla="*/ 310908458 h 144" name="T5"/>
              <a:gd fmla="*/ 706700880 w 736" name="T6"/>
              <a:gd fmla="*/ 452231510 h 144" name="T7"/>
              <a:gd fmla="*/ 0 w 736" name="T8"/>
              <a:gd fmla="*/ 1017523716 h 144" name="T9"/>
              <a:gd fmla="*/ 706700880 w 736" name="T10"/>
              <a:gd fmla="*/ 1582815923 h 144" name="T11"/>
              <a:gd fmla="*/ 706700880 w 736" name="T12"/>
              <a:gd fmla="*/ 1710004038 h 144" name="T13"/>
              <a:gd fmla="*/ 1017651373 w 736" name="T14"/>
              <a:gd fmla="*/ 2035047432 h 144" name="T15"/>
              <a:gd fmla="*/ 2147483646 w 736" name="T16"/>
              <a:gd fmla="*/ 2035047432 h 144" name="T17"/>
              <a:gd fmla="*/ 2147483646 w 736" name="T18"/>
              <a:gd fmla="*/ 1710004038 h 144" name="T19"/>
              <a:gd fmla="*/ 2147483646 w 736" name="T20"/>
              <a:gd fmla="*/ 310908458 h 144" name="T21"/>
              <a:gd fmla="*/ 2147483646 w 736" name="T22"/>
              <a:gd fmla="*/ 0 h 144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736" name="T36"/>
              <a:gd fmla="*/ 0 h 144" name="T37"/>
              <a:gd fmla="*/ 736 w 736" name="T38"/>
              <a:gd fmla="*/ 144 h 144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44" w="736">
                <a:moveTo>
                  <a:pt x="713" y="0"/>
                </a:moveTo>
                <a:cubicBezTo>
                  <a:pt x="72" y="0"/>
                  <a:pt x="72" y="0"/>
                  <a:pt x="72" y="0"/>
                </a:cubicBezTo>
                <a:cubicBezTo>
                  <a:pt x="60" y="0"/>
                  <a:pt x="50" y="10"/>
                  <a:pt x="50" y="22"/>
                </a:cubicBezTo>
                <a:cubicBezTo>
                  <a:pt x="50" y="32"/>
                  <a:pt x="50" y="32"/>
                  <a:pt x="50" y="32"/>
                </a:cubicBezTo>
                <a:cubicBezTo>
                  <a:pt x="0" y="72"/>
                  <a:pt x="0" y="72"/>
                  <a:pt x="0" y="7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34"/>
                  <a:pt x="60" y="144"/>
                  <a:pt x="72" y="144"/>
                </a:cubicBezTo>
                <a:cubicBezTo>
                  <a:pt x="713" y="144"/>
                  <a:pt x="713" y="144"/>
                  <a:pt x="713" y="144"/>
                </a:cubicBezTo>
                <a:cubicBezTo>
                  <a:pt x="726" y="144"/>
                  <a:pt x="736" y="134"/>
                  <a:pt x="736" y="121"/>
                </a:cubicBezTo>
                <a:cubicBezTo>
                  <a:pt x="736" y="22"/>
                  <a:pt x="736" y="22"/>
                  <a:pt x="736" y="22"/>
                </a:cubicBezTo>
                <a:cubicBezTo>
                  <a:pt x="736" y="10"/>
                  <a:pt x="726" y="0"/>
                  <a:pt x="713" y="0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pic>
        <p:nvPicPr>
          <p:cNvPr id="8203" name="组合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84975" y="2103438"/>
            <a:ext cx="5730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Oval 58"/>
          <p:cNvSpPr>
            <a:spLocks noChangeArrowheads="1"/>
          </p:cNvSpPr>
          <p:nvPr/>
        </p:nvSpPr>
        <p:spPr bwMode="auto">
          <a:xfrm>
            <a:off x="6643688" y="4244975"/>
            <a:ext cx="876300" cy="876300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itchFamily="34" typeface="微软雅黑"/>
              <a:ea charset="-122" pitchFamily="34" typeface="微软雅黑"/>
              <a:sym typeface="+mn-lt"/>
            </a:endParaRPr>
          </a:p>
        </p:txBody>
      </p:sp>
      <p:sp>
        <p:nvSpPr>
          <p:cNvPr id="8205" name="Freeform 59"/>
          <p:cNvSpPr/>
          <p:nvPr/>
        </p:nvSpPr>
        <p:spPr bwMode="auto">
          <a:xfrm>
            <a:off x="7678738" y="4410075"/>
            <a:ext cx="2767012" cy="541338"/>
          </a:xfrm>
          <a:custGeom>
            <a:gdLst>
              <a:gd fmla="*/ 2147483646 w 736" name="T0"/>
              <a:gd fmla="*/ 0 h 144" name="T1"/>
              <a:gd fmla="*/ 1017651373 w 736" name="T2"/>
              <a:gd fmla="*/ 0 h 144" name="T3"/>
              <a:gd fmla="*/ 706700880 w 736" name="T4"/>
              <a:gd fmla="*/ 325043395 h 144" name="T5"/>
              <a:gd fmla="*/ 706700880 w 736" name="T6"/>
              <a:gd fmla="*/ 452231510 h 144" name="T7"/>
              <a:gd fmla="*/ 0 w 736" name="T8"/>
              <a:gd fmla="*/ 1017523716 h 144" name="T9"/>
              <a:gd fmla="*/ 706700880 w 736" name="T10"/>
              <a:gd fmla="*/ 1582815923 h 144" name="T11"/>
              <a:gd fmla="*/ 706700880 w 736" name="T12"/>
              <a:gd fmla="*/ 1710004038 h 144" name="T13"/>
              <a:gd fmla="*/ 1017651373 w 736" name="T14"/>
              <a:gd fmla="*/ 2035047432 h 144" name="T15"/>
              <a:gd fmla="*/ 2147483646 w 736" name="T16"/>
              <a:gd fmla="*/ 2035047432 h 144" name="T17"/>
              <a:gd fmla="*/ 2147483646 w 736" name="T18"/>
              <a:gd fmla="*/ 1710004038 h 144" name="T19"/>
              <a:gd fmla="*/ 2147483646 w 736" name="T20"/>
              <a:gd fmla="*/ 325043395 h 144" name="T21"/>
              <a:gd fmla="*/ 2147483646 w 736" name="T22"/>
              <a:gd fmla="*/ 0 h 144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736" name="T36"/>
              <a:gd fmla="*/ 0 h 144" name="T37"/>
              <a:gd fmla="*/ 736 w 736" name="T38"/>
              <a:gd fmla="*/ 144 h 144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44" w="736">
                <a:moveTo>
                  <a:pt x="713" y="0"/>
                </a:moveTo>
                <a:cubicBezTo>
                  <a:pt x="72" y="0"/>
                  <a:pt x="72" y="0"/>
                  <a:pt x="72" y="0"/>
                </a:cubicBezTo>
                <a:cubicBezTo>
                  <a:pt x="60" y="0"/>
                  <a:pt x="50" y="10"/>
                  <a:pt x="50" y="23"/>
                </a:cubicBezTo>
                <a:cubicBezTo>
                  <a:pt x="50" y="32"/>
                  <a:pt x="50" y="32"/>
                  <a:pt x="50" y="32"/>
                </a:cubicBezTo>
                <a:cubicBezTo>
                  <a:pt x="0" y="72"/>
                  <a:pt x="0" y="72"/>
                  <a:pt x="0" y="7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34"/>
                  <a:pt x="60" y="144"/>
                  <a:pt x="72" y="144"/>
                </a:cubicBezTo>
                <a:cubicBezTo>
                  <a:pt x="713" y="144"/>
                  <a:pt x="713" y="144"/>
                  <a:pt x="713" y="144"/>
                </a:cubicBezTo>
                <a:cubicBezTo>
                  <a:pt x="726" y="144"/>
                  <a:pt x="736" y="134"/>
                  <a:pt x="736" y="121"/>
                </a:cubicBezTo>
                <a:cubicBezTo>
                  <a:pt x="736" y="23"/>
                  <a:pt x="736" y="23"/>
                  <a:pt x="736" y="23"/>
                </a:cubicBezTo>
                <a:cubicBezTo>
                  <a:pt x="736" y="10"/>
                  <a:pt x="726" y="0"/>
                  <a:pt x="713" y="0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8206" name="Freeform 64"/>
          <p:cNvSpPr>
            <a:spLocks noEditPoints="1"/>
          </p:cNvSpPr>
          <p:nvPr/>
        </p:nvSpPr>
        <p:spPr bwMode="auto">
          <a:xfrm>
            <a:off x="6940550" y="4454525"/>
            <a:ext cx="290513" cy="439738"/>
          </a:xfrm>
          <a:custGeom>
            <a:gdLst>
              <a:gd fmla="*/ 1039134818 w 77" name="T0"/>
              <a:gd fmla="*/ 960560680 h 117" name="T1"/>
              <a:gd fmla="*/ 996433180 w 77" name="T2"/>
              <a:gd fmla="*/ 1115946049 h 117" name="T3"/>
              <a:gd fmla="*/ 868320720 w 77" name="T4"/>
              <a:gd fmla="*/ 1299583645 h 117" name="T5"/>
              <a:gd fmla="*/ 626327164 w 77" name="T6"/>
              <a:gd fmla="*/ 1412588794 h 117" name="T7"/>
              <a:gd fmla="*/ 697502849 w 77" name="T8"/>
              <a:gd fmla="*/ 1539721936 h 117" name="T9"/>
              <a:gd fmla="*/ 868320720 w 77" name="T10"/>
              <a:gd fmla="*/ 1582102155 h 117" name="T11"/>
              <a:gd fmla="*/ 227754646 w 77" name="T12"/>
              <a:gd fmla="*/ 1652730843 h 117" name="T13"/>
              <a:gd fmla="*/ 313165468 w 77" name="T14"/>
              <a:gd fmla="*/ 1553849928 h 117" name="T15"/>
              <a:gd fmla="*/ 441277928 w 77" name="T16"/>
              <a:gd fmla="*/ 1525597701 h 117" name="T17"/>
              <a:gd fmla="*/ 469748202 w 77" name="T18"/>
              <a:gd fmla="*/ 1412588794 h 117" name="T19"/>
              <a:gd fmla="*/ 227754646 w 77" name="T20"/>
              <a:gd fmla="*/ 1299583645 h 117" name="T21"/>
              <a:gd fmla="*/ 99642186 w 77" name="T22"/>
              <a:gd fmla="*/ 1115946049 h 117" name="T23"/>
              <a:gd fmla="*/ 56940548 w 77" name="T24"/>
              <a:gd fmla="*/ 960560680 h 117" name="T25"/>
              <a:gd fmla="*/ 0 w 77" name="T26"/>
              <a:gd fmla="*/ 748674616 h 117" name="T27"/>
              <a:gd fmla="*/ 227754646 w 77" name="T28"/>
              <a:gd fmla="*/ 437903879 h 117" name="T29"/>
              <a:gd fmla="*/ 227754646 w 77" name="T30"/>
              <a:gd fmla="*/ 1002940900 h 117" name="T31"/>
              <a:gd fmla="*/ 298930331 w 77" name="T32"/>
              <a:gd fmla="*/ 1115946049 h 117" name="T33"/>
              <a:gd fmla="*/ 441277928 w 77" name="T34"/>
              <a:gd fmla="*/ 1228954957 h 117" name="T35"/>
              <a:gd fmla="*/ 654797438 w 77" name="T36"/>
              <a:gd fmla="*/ 1228954957 h 117" name="T37"/>
              <a:gd fmla="*/ 797145035 w 77" name="T38"/>
              <a:gd fmla="*/ 1115946049 h 117" name="T39"/>
              <a:gd fmla="*/ 868320720 w 77" name="T40"/>
              <a:gd fmla="*/ 1002940900 h 117" name="T41"/>
              <a:gd fmla="*/ 868320720 w 77" name="T42"/>
              <a:gd fmla="*/ 437903879 h 117" name="T43"/>
              <a:gd fmla="*/ 1096075366 w 77" name="T44"/>
              <a:gd fmla="*/ 748674616 h 117" name="T45"/>
              <a:gd fmla="*/ 782909898 w 77" name="T46"/>
              <a:gd fmla="*/ 904056227 h 117" name="T47"/>
              <a:gd fmla="*/ 725973123 w 77" name="T48"/>
              <a:gd fmla="*/ 1073569588 h 117" name="T49"/>
              <a:gd fmla="*/ 626327164 w 77" name="T50"/>
              <a:gd fmla="*/ 1130074042 h 117" name="T51"/>
              <a:gd fmla="*/ 469748202 w 77" name="T52"/>
              <a:gd fmla="*/ 1130074042 h 117" name="T53"/>
              <a:gd fmla="*/ 370102243 w 77" name="T54"/>
              <a:gd fmla="*/ 1073569588 h 117" name="T55"/>
              <a:gd fmla="*/ 313165468 w 77" name="T56"/>
              <a:gd fmla="*/ 904056227 h 117" name="T57"/>
              <a:gd fmla="*/ 341635742 w 77" name="T58"/>
              <a:gd fmla="*/ 113008908 h 117" name="T59"/>
              <a:gd fmla="*/ 412807654 w 77" name="T60"/>
              <a:gd fmla="*/ 28252227 h 117" name="T61"/>
              <a:gd fmla="*/ 555155251 w 77" name="T62"/>
              <a:gd fmla="*/ 0 h 117" name="T63"/>
              <a:gd fmla="*/ 683267712 w 77" name="T64"/>
              <a:gd fmla="*/ 28252227 h 117" name="T65"/>
              <a:gd fmla="*/ 754439624 w 77" name="T66"/>
              <a:gd fmla="*/ 113008908 h 117" name="T67"/>
              <a:gd fmla="*/ 782909898 w 77" name="T68"/>
              <a:gd fmla="*/ 904056227 h 117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77" name="T105"/>
              <a:gd fmla="*/ 0 h 117" name="T106"/>
              <a:gd fmla="*/ 77 w 77" name="T107"/>
              <a:gd fmla="*/ 117 h 117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117" w="77">
                <a:moveTo>
                  <a:pt x="73" y="53"/>
                </a:moveTo>
                <a:cubicBezTo>
                  <a:pt x="73" y="68"/>
                  <a:pt x="73" y="68"/>
                  <a:pt x="73" y="68"/>
                </a:cubicBezTo>
                <a:cubicBezTo>
                  <a:pt x="73" y="69"/>
                  <a:pt x="73" y="71"/>
                  <a:pt x="72" y="73"/>
                </a:cubicBezTo>
                <a:cubicBezTo>
                  <a:pt x="72" y="75"/>
                  <a:pt x="71" y="77"/>
                  <a:pt x="70" y="79"/>
                </a:cubicBezTo>
                <a:cubicBezTo>
                  <a:pt x="69" y="81"/>
                  <a:pt x="68" y="83"/>
                  <a:pt x="67" y="85"/>
                </a:cubicBezTo>
                <a:cubicBezTo>
                  <a:pt x="65" y="88"/>
                  <a:pt x="64" y="90"/>
                  <a:pt x="61" y="92"/>
                </a:cubicBezTo>
                <a:cubicBezTo>
                  <a:pt x="59" y="94"/>
                  <a:pt x="57" y="95"/>
                  <a:pt x="54" y="97"/>
                </a:cubicBezTo>
                <a:cubicBezTo>
                  <a:pt x="51" y="98"/>
                  <a:pt x="48" y="99"/>
                  <a:pt x="44" y="10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6" y="108"/>
                  <a:pt x="48" y="108"/>
                  <a:pt x="49" y="109"/>
                </a:cubicBezTo>
                <a:cubicBezTo>
                  <a:pt x="51" y="109"/>
                  <a:pt x="52" y="109"/>
                  <a:pt x="54" y="110"/>
                </a:cubicBezTo>
                <a:cubicBezTo>
                  <a:pt x="56" y="110"/>
                  <a:pt x="58" y="111"/>
                  <a:pt x="61" y="112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8" y="111"/>
                  <a:pt x="20" y="110"/>
                  <a:pt x="22" y="110"/>
                </a:cubicBezTo>
                <a:cubicBezTo>
                  <a:pt x="24" y="109"/>
                  <a:pt x="26" y="109"/>
                  <a:pt x="28" y="109"/>
                </a:cubicBezTo>
                <a:cubicBezTo>
                  <a:pt x="29" y="108"/>
                  <a:pt x="30" y="108"/>
                  <a:pt x="31" y="108"/>
                </a:cubicBezTo>
                <a:cubicBezTo>
                  <a:pt x="32" y="108"/>
                  <a:pt x="33" y="108"/>
                  <a:pt x="33" y="108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29" y="99"/>
                  <a:pt x="26" y="98"/>
                  <a:pt x="23" y="97"/>
                </a:cubicBezTo>
                <a:cubicBezTo>
                  <a:pt x="20" y="95"/>
                  <a:pt x="18" y="94"/>
                  <a:pt x="16" y="92"/>
                </a:cubicBezTo>
                <a:cubicBezTo>
                  <a:pt x="13" y="90"/>
                  <a:pt x="12" y="88"/>
                  <a:pt x="10" y="85"/>
                </a:cubicBezTo>
                <a:cubicBezTo>
                  <a:pt x="9" y="83"/>
                  <a:pt x="8" y="81"/>
                  <a:pt x="7" y="79"/>
                </a:cubicBezTo>
                <a:cubicBezTo>
                  <a:pt x="6" y="77"/>
                  <a:pt x="5" y="75"/>
                  <a:pt x="5" y="73"/>
                </a:cubicBezTo>
                <a:cubicBezTo>
                  <a:pt x="5" y="71"/>
                  <a:pt x="4" y="69"/>
                  <a:pt x="4" y="68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31"/>
                  <a:pt x="0" y="31"/>
                  <a:pt x="0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9"/>
                  <a:pt x="16" y="70"/>
                  <a:pt x="16" y="71"/>
                </a:cubicBezTo>
                <a:cubicBezTo>
                  <a:pt x="17" y="72"/>
                  <a:pt x="17" y="73"/>
                  <a:pt x="18" y="75"/>
                </a:cubicBezTo>
                <a:cubicBezTo>
                  <a:pt x="19" y="76"/>
                  <a:pt x="19" y="78"/>
                  <a:pt x="21" y="79"/>
                </a:cubicBezTo>
                <a:cubicBezTo>
                  <a:pt x="22" y="81"/>
                  <a:pt x="23" y="82"/>
                  <a:pt x="25" y="84"/>
                </a:cubicBezTo>
                <a:cubicBezTo>
                  <a:pt x="27" y="85"/>
                  <a:pt x="28" y="86"/>
                  <a:pt x="31" y="87"/>
                </a:cubicBezTo>
                <a:cubicBezTo>
                  <a:pt x="33" y="88"/>
                  <a:pt x="36" y="88"/>
                  <a:pt x="39" y="88"/>
                </a:cubicBezTo>
                <a:cubicBezTo>
                  <a:pt x="41" y="88"/>
                  <a:pt x="44" y="88"/>
                  <a:pt x="46" y="87"/>
                </a:cubicBezTo>
                <a:cubicBezTo>
                  <a:pt x="49" y="86"/>
                  <a:pt x="50" y="85"/>
                  <a:pt x="52" y="84"/>
                </a:cubicBezTo>
                <a:cubicBezTo>
                  <a:pt x="54" y="82"/>
                  <a:pt x="55" y="81"/>
                  <a:pt x="56" y="79"/>
                </a:cubicBezTo>
                <a:cubicBezTo>
                  <a:pt x="57" y="78"/>
                  <a:pt x="58" y="76"/>
                  <a:pt x="59" y="75"/>
                </a:cubicBezTo>
                <a:cubicBezTo>
                  <a:pt x="60" y="73"/>
                  <a:pt x="60" y="72"/>
                  <a:pt x="61" y="71"/>
                </a:cubicBezTo>
                <a:cubicBezTo>
                  <a:pt x="61" y="70"/>
                  <a:pt x="61" y="69"/>
                  <a:pt x="61" y="68"/>
                </a:cubicBezTo>
                <a:cubicBezTo>
                  <a:pt x="61" y="31"/>
                  <a:pt x="61" y="31"/>
                  <a:pt x="61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53"/>
                  <a:pt x="77" y="53"/>
                  <a:pt x="77" y="53"/>
                </a:cubicBezTo>
                <a:lnTo>
                  <a:pt x="73" y="53"/>
                </a:lnTo>
                <a:close/>
                <a:moveTo>
                  <a:pt x="55" y="64"/>
                </a:moveTo>
                <a:cubicBezTo>
                  <a:pt x="55" y="67"/>
                  <a:pt x="54" y="70"/>
                  <a:pt x="53" y="73"/>
                </a:cubicBezTo>
                <a:cubicBezTo>
                  <a:pt x="53" y="74"/>
                  <a:pt x="52" y="75"/>
                  <a:pt x="51" y="76"/>
                </a:cubicBezTo>
                <a:cubicBezTo>
                  <a:pt x="50" y="77"/>
                  <a:pt x="49" y="78"/>
                  <a:pt x="48" y="78"/>
                </a:cubicBezTo>
                <a:cubicBezTo>
                  <a:pt x="47" y="79"/>
                  <a:pt x="46" y="80"/>
                  <a:pt x="44" y="80"/>
                </a:cubicBezTo>
                <a:cubicBezTo>
                  <a:pt x="42" y="81"/>
                  <a:pt x="41" y="81"/>
                  <a:pt x="39" y="81"/>
                </a:cubicBezTo>
                <a:cubicBezTo>
                  <a:pt x="36" y="81"/>
                  <a:pt x="35" y="81"/>
                  <a:pt x="33" y="80"/>
                </a:cubicBezTo>
                <a:cubicBezTo>
                  <a:pt x="31" y="80"/>
                  <a:pt x="30" y="79"/>
                  <a:pt x="29" y="78"/>
                </a:cubicBezTo>
                <a:cubicBezTo>
                  <a:pt x="28" y="78"/>
                  <a:pt x="27" y="77"/>
                  <a:pt x="26" y="76"/>
                </a:cubicBezTo>
                <a:cubicBezTo>
                  <a:pt x="25" y="75"/>
                  <a:pt x="24" y="74"/>
                  <a:pt x="24" y="73"/>
                </a:cubicBezTo>
                <a:cubicBezTo>
                  <a:pt x="23" y="70"/>
                  <a:pt x="22" y="67"/>
                  <a:pt x="22" y="64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3"/>
                  <a:pt x="23" y="10"/>
                  <a:pt x="24" y="8"/>
                </a:cubicBezTo>
                <a:cubicBezTo>
                  <a:pt x="24" y="7"/>
                  <a:pt x="25" y="6"/>
                  <a:pt x="26" y="5"/>
                </a:cubicBezTo>
                <a:cubicBezTo>
                  <a:pt x="27" y="4"/>
                  <a:pt x="28" y="3"/>
                  <a:pt x="29" y="2"/>
                </a:cubicBezTo>
                <a:cubicBezTo>
                  <a:pt x="30" y="1"/>
                  <a:pt x="31" y="1"/>
                  <a:pt x="33" y="0"/>
                </a:cubicBezTo>
                <a:cubicBezTo>
                  <a:pt x="35" y="0"/>
                  <a:pt x="36" y="0"/>
                  <a:pt x="39" y="0"/>
                </a:cubicBezTo>
                <a:cubicBezTo>
                  <a:pt x="41" y="0"/>
                  <a:pt x="42" y="0"/>
                  <a:pt x="44" y="0"/>
                </a:cubicBezTo>
                <a:cubicBezTo>
                  <a:pt x="46" y="1"/>
                  <a:pt x="47" y="1"/>
                  <a:pt x="48" y="2"/>
                </a:cubicBezTo>
                <a:cubicBezTo>
                  <a:pt x="49" y="3"/>
                  <a:pt x="50" y="4"/>
                  <a:pt x="51" y="5"/>
                </a:cubicBezTo>
                <a:cubicBezTo>
                  <a:pt x="52" y="6"/>
                  <a:pt x="53" y="7"/>
                  <a:pt x="53" y="8"/>
                </a:cubicBezTo>
                <a:cubicBezTo>
                  <a:pt x="54" y="10"/>
                  <a:pt x="55" y="13"/>
                  <a:pt x="55" y="16"/>
                </a:cubicBezTo>
                <a:lnTo>
                  <a:pt x="55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8207" name="矩形 28"/>
          <p:cNvSpPr>
            <a:spLocks noChangeArrowheads="1"/>
          </p:cNvSpPr>
          <p:nvPr/>
        </p:nvSpPr>
        <p:spPr bwMode="auto">
          <a:xfrm>
            <a:off x="2400300" y="2905125"/>
            <a:ext cx="3094038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YOUR TEXT HERE YOU NEED, ADD YOUR TEXT HERE YOU NEED, ADD YOUR TEXT HERE YOU NEED.</a:t>
            </a:r>
          </a:p>
        </p:txBody>
      </p:sp>
      <p:sp>
        <p:nvSpPr>
          <p:cNvPr id="8208" name="矩形 29"/>
          <p:cNvSpPr>
            <a:spLocks noChangeArrowheads="1"/>
          </p:cNvSpPr>
          <p:nvPr/>
        </p:nvSpPr>
        <p:spPr bwMode="auto">
          <a:xfrm>
            <a:off x="2724150" y="2149475"/>
            <a:ext cx="177831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SAMPLE TEXT</a:t>
            </a:r>
          </a:p>
        </p:txBody>
      </p:sp>
      <p:sp>
        <p:nvSpPr>
          <p:cNvPr id="8209" name="矩形 30"/>
          <p:cNvSpPr>
            <a:spLocks noChangeArrowheads="1"/>
          </p:cNvSpPr>
          <p:nvPr/>
        </p:nvSpPr>
        <p:spPr bwMode="auto">
          <a:xfrm>
            <a:off x="2728914" y="4478338"/>
            <a:ext cx="177831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SAMPLE TEXT</a:t>
            </a:r>
          </a:p>
        </p:txBody>
      </p:sp>
      <p:sp>
        <p:nvSpPr>
          <p:cNvPr id="8210" name="矩形 31"/>
          <p:cNvSpPr>
            <a:spLocks noChangeArrowheads="1"/>
          </p:cNvSpPr>
          <p:nvPr/>
        </p:nvSpPr>
        <p:spPr bwMode="auto">
          <a:xfrm>
            <a:off x="8023224" y="2157413"/>
            <a:ext cx="177831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SAMPLE TEXT</a:t>
            </a:r>
          </a:p>
        </p:txBody>
      </p:sp>
      <p:sp>
        <p:nvSpPr>
          <p:cNvPr id="8211" name="矩形 32"/>
          <p:cNvSpPr>
            <a:spLocks noChangeArrowheads="1"/>
          </p:cNvSpPr>
          <p:nvPr/>
        </p:nvSpPr>
        <p:spPr bwMode="auto">
          <a:xfrm>
            <a:off x="8027989" y="4486275"/>
            <a:ext cx="177831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SAMPLE TEXT</a:t>
            </a:r>
          </a:p>
        </p:txBody>
      </p:sp>
      <p:sp>
        <p:nvSpPr>
          <p:cNvPr id="8212" name="矩形 33"/>
          <p:cNvSpPr>
            <a:spLocks noChangeArrowheads="1"/>
          </p:cNvSpPr>
          <p:nvPr/>
        </p:nvSpPr>
        <p:spPr bwMode="auto">
          <a:xfrm>
            <a:off x="2400300" y="5262563"/>
            <a:ext cx="3094038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YOUR TEXT HERE YOU NEED, ADD YOUR TEXT HERE YOU NEED, ADD YOUR TEXT HERE YOU NEED.</a:t>
            </a:r>
          </a:p>
        </p:txBody>
      </p:sp>
      <p:sp>
        <p:nvSpPr>
          <p:cNvPr id="8213" name="矩形 34"/>
          <p:cNvSpPr>
            <a:spLocks noChangeArrowheads="1"/>
          </p:cNvSpPr>
          <p:nvPr/>
        </p:nvSpPr>
        <p:spPr bwMode="auto">
          <a:xfrm>
            <a:off x="7678739" y="2905125"/>
            <a:ext cx="30956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YOUR TEXT HERE YOU NEED, ADD YOUR TEXT HERE YOU NEED, ADD YOUR TEXT HERE YOU NEED.</a:t>
            </a:r>
          </a:p>
        </p:txBody>
      </p:sp>
      <p:sp>
        <p:nvSpPr>
          <p:cNvPr id="8214" name="矩形 35"/>
          <p:cNvSpPr>
            <a:spLocks noChangeArrowheads="1"/>
          </p:cNvSpPr>
          <p:nvPr/>
        </p:nvSpPr>
        <p:spPr bwMode="auto">
          <a:xfrm>
            <a:off x="7678739" y="5262563"/>
            <a:ext cx="30956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YOUR TEXT HERE YOU NEED, ADD YOUR TEXT HERE YOU NEED, ADD YOUR TEXT HERE YOU NEED.</a:t>
            </a:r>
          </a:p>
        </p:txBody>
      </p:sp>
      <p:sp>
        <p:nvSpPr>
          <p:cNvPr id="8215" name="矩形 36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84433572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218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9243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4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9246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7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45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grpSp>
        <p:nvGrpSpPr>
          <p:cNvPr id="9219" name="Group 8"/>
          <p:cNvGrpSpPr/>
          <p:nvPr/>
        </p:nvGrpSpPr>
        <p:grpSpPr>
          <a:xfrm>
            <a:off x="3930650" y="1657350"/>
            <a:ext cx="4330700" cy="4668838"/>
            <a:chExt cx="3379787" cy="3643312"/>
          </a:xfrm>
        </p:grpSpPr>
        <p:sp>
          <p:nvSpPr>
            <p:cNvPr id="9233" name="任意多边形 9"/>
            <p:cNvSpPr/>
            <p:nvPr/>
          </p:nvSpPr>
          <p:spPr bwMode="auto">
            <a:xfrm>
              <a:off x="109025" y="229178"/>
              <a:ext cx="1585824" cy="1585664"/>
            </a:xfrm>
            <a:custGeom>
              <a:gdLst>
                <a:gd fmla="*/ 0 w 1367938" name="T0"/>
                <a:gd fmla="*/ 0 h 1367940" name="T1"/>
                <a:gd fmla="*/ 1057216 w 1367938" name="T2"/>
                <a:gd fmla="*/ 528555 h 1367940" name="T3"/>
                <a:gd fmla="*/ 1585824 w 1367938" name="T4"/>
                <a:gd fmla="*/ 1057109 h 1367940" name="T5"/>
                <a:gd fmla="*/ 1057216 w 1367938" name="T6"/>
                <a:gd fmla="*/ 1585664 h 1367940" name="T7"/>
                <a:gd fmla="*/ 1057216 w 1367938" name="T8"/>
                <a:gd fmla="*/ 1585663 h 1367940" name="T9"/>
                <a:gd fmla="*/ 528608 w 1367938" name="T10"/>
                <a:gd fmla="*/ 1057108 h 1367940" name="T11"/>
                <a:gd fmla="*/ 0 w 1367938" name="T12"/>
                <a:gd fmla="*/ 0 h 13679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367940" w="1367938">
                  <a:moveTo>
                    <a:pt x="0" y="0"/>
                  </a:moveTo>
                  <a:cubicBezTo>
                    <a:pt x="303986" y="303987"/>
                    <a:pt x="607973" y="455980"/>
                    <a:pt x="911959" y="455980"/>
                  </a:cubicBezTo>
                  <a:cubicBezTo>
                    <a:pt x="1163789" y="455980"/>
                    <a:pt x="1367938" y="660129"/>
                    <a:pt x="1367938" y="911960"/>
                  </a:cubicBezTo>
                  <a:cubicBezTo>
                    <a:pt x="1367938" y="1163791"/>
                    <a:pt x="1163789" y="1367940"/>
                    <a:pt x="911959" y="1367940"/>
                  </a:cubicBezTo>
                  <a:lnTo>
                    <a:pt x="911959" y="1367939"/>
                  </a:lnTo>
                  <a:cubicBezTo>
                    <a:pt x="660129" y="1367939"/>
                    <a:pt x="455979" y="1163790"/>
                    <a:pt x="455979" y="911959"/>
                  </a:cubicBezTo>
                  <a:cubicBezTo>
                    <a:pt x="455979" y="607973"/>
                    <a:pt x="303986" y="30398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9234" name="任意多边形 10"/>
            <p:cNvSpPr/>
            <p:nvPr/>
          </p:nvSpPr>
          <p:spPr bwMode="auto">
            <a:xfrm>
              <a:off x="1717150" y="1814843"/>
              <a:ext cx="1585824" cy="1586903"/>
            </a:xfrm>
            <a:custGeom>
              <a:gdLst>
                <a:gd fmla="*/ 528608 w 1367938" name="T0"/>
                <a:gd fmla="*/ 0 h 1367940" name="T1"/>
                <a:gd fmla="*/ 528608 w 1367938" name="T2"/>
                <a:gd fmla="*/ 1 h 1367940" name="T3"/>
                <a:gd fmla="*/ 1057216 w 1367938" name="T4"/>
                <a:gd fmla="*/ 528969 h 1367940" name="T5"/>
                <a:gd fmla="*/ 1585824 w 1367938" name="T6"/>
                <a:gd fmla="*/ 1586903 h 1367940" name="T7"/>
                <a:gd fmla="*/ 528608 w 1367938" name="T8"/>
                <a:gd fmla="*/ 1057935 h 1367940" name="T9"/>
                <a:gd fmla="*/ 0 w 1367938" name="T10"/>
                <a:gd fmla="*/ 528968 h 1367940" name="T11"/>
                <a:gd fmla="*/ 528608 w 1367938" name="T12"/>
                <a:gd fmla="*/ 0 h 13679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367940" w="1367938">
                  <a:moveTo>
                    <a:pt x="455979" y="0"/>
                  </a:moveTo>
                  <a:lnTo>
                    <a:pt x="455979" y="1"/>
                  </a:lnTo>
                  <a:cubicBezTo>
                    <a:pt x="707810" y="1"/>
                    <a:pt x="911959" y="204150"/>
                    <a:pt x="911959" y="455981"/>
                  </a:cubicBezTo>
                  <a:cubicBezTo>
                    <a:pt x="911959" y="759967"/>
                    <a:pt x="1063952" y="1063953"/>
                    <a:pt x="1367938" y="1367940"/>
                  </a:cubicBezTo>
                  <a:cubicBezTo>
                    <a:pt x="1063952" y="1063953"/>
                    <a:pt x="759966" y="911960"/>
                    <a:pt x="455979" y="911960"/>
                  </a:cubicBezTo>
                  <a:cubicBezTo>
                    <a:pt x="204149" y="911960"/>
                    <a:pt x="0" y="707811"/>
                    <a:pt x="0" y="455980"/>
                  </a:cubicBezTo>
                  <a:cubicBezTo>
                    <a:pt x="0" y="204149"/>
                    <a:pt x="204149" y="0"/>
                    <a:pt x="455979" y="0"/>
                  </a:cubicBezTo>
                  <a:close/>
                </a:path>
              </a:pathLst>
            </a:cu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9235" name="任意多边形 11"/>
            <p:cNvSpPr/>
            <p:nvPr/>
          </p:nvSpPr>
          <p:spPr bwMode="auto">
            <a:xfrm>
              <a:off x="109025" y="1814843"/>
              <a:ext cx="1585824" cy="1586903"/>
            </a:xfrm>
            <a:custGeom>
              <a:gdLst>
                <a:gd fmla="*/ 1057216 w 1367937" name="T0"/>
                <a:gd fmla="*/ 0 h 1367940" name="T1"/>
                <a:gd fmla="*/ 1585824 w 1367937" name="T2"/>
                <a:gd fmla="*/ 528968 h 1367940" name="T3"/>
                <a:gd fmla="*/ 1057216 w 1367937" name="T4"/>
                <a:gd fmla="*/ 1057935 h 1367940" name="T5"/>
                <a:gd fmla="*/ 0 w 1367937" name="T6"/>
                <a:gd fmla="*/ 1586903 h 1367940" name="T7"/>
                <a:gd fmla="*/ 528608 w 1367937" name="T8"/>
                <a:gd fmla="*/ 528968 h 1367940" name="T9"/>
                <a:gd fmla="*/ 1057216 w 1367937" name="T10"/>
                <a:gd fmla="*/ 0 h 136794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367940" w="1367937">
                  <a:moveTo>
                    <a:pt x="911958" y="0"/>
                  </a:moveTo>
                  <a:cubicBezTo>
                    <a:pt x="1163788" y="0"/>
                    <a:pt x="1367937" y="204149"/>
                    <a:pt x="1367937" y="455980"/>
                  </a:cubicBezTo>
                  <a:cubicBezTo>
                    <a:pt x="1367937" y="707811"/>
                    <a:pt x="1163788" y="911960"/>
                    <a:pt x="911958" y="911960"/>
                  </a:cubicBezTo>
                  <a:cubicBezTo>
                    <a:pt x="607972" y="911960"/>
                    <a:pt x="303986" y="1063953"/>
                    <a:pt x="0" y="1367940"/>
                  </a:cubicBezTo>
                  <a:cubicBezTo>
                    <a:pt x="303986" y="1063953"/>
                    <a:pt x="455979" y="759967"/>
                    <a:pt x="455979" y="455980"/>
                  </a:cubicBezTo>
                  <a:cubicBezTo>
                    <a:pt x="455979" y="204149"/>
                    <a:pt x="660128" y="0"/>
                    <a:pt x="911958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9236" name="任意多边形 12"/>
            <p:cNvSpPr/>
            <p:nvPr/>
          </p:nvSpPr>
          <p:spPr bwMode="auto">
            <a:xfrm>
              <a:off x="1717150" y="229178"/>
              <a:ext cx="1585824" cy="1585664"/>
            </a:xfrm>
            <a:custGeom>
              <a:gdLst>
                <a:gd fmla="*/ 1383723 w 1367937" name="T0"/>
                <a:gd fmla="*/ 64347 h 1367940" name="T1"/>
                <a:gd fmla="*/ 1383723 w 1367937" name="T2"/>
                <a:gd fmla="*/ 74053 h 1367940" name="T3"/>
                <a:gd fmla="*/ 1353426 w 1367937" name="T4"/>
                <a:gd fmla="*/ 74053 h 1367940" name="T5"/>
                <a:gd fmla="*/ 1383723 w 1367937" name="T6"/>
                <a:gd fmla="*/ 64347 h 1367940" name="T7"/>
                <a:gd fmla="*/ 1585824 w 1367937" name="T8"/>
                <a:gd fmla="*/ 0 h 1367940" name="T9"/>
                <a:gd fmla="*/ 1057216 w 1367937" name="T10"/>
                <a:gd fmla="*/ 1057109 h 1367940" name="T11"/>
                <a:gd fmla="*/ 528608 w 1367937" name="T12"/>
                <a:gd fmla="*/ 1585664 h 1367940" name="T13"/>
                <a:gd fmla="*/ 0 w 1367937" name="T14"/>
                <a:gd fmla="*/ 1057109 h 1367940" name="T15"/>
                <a:gd fmla="*/ 528608 w 1367937" name="T16"/>
                <a:gd fmla="*/ 528555 h 1367940" name="T17"/>
                <a:gd fmla="*/ 1585824 w 1367937" name="T18"/>
                <a:gd fmla="*/ 0 h 136794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367940" w="1367937">
                  <a:moveTo>
                    <a:pt x="1193604" y="55512"/>
                  </a:moveTo>
                  <a:lnTo>
                    <a:pt x="1193604" y="63885"/>
                  </a:lnTo>
                  <a:lnTo>
                    <a:pt x="1167470" y="63885"/>
                  </a:lnTo>
                  <a:lnTo>
                    <a:pt x="1193604" y="55512"/>
                  </a:lnTo>
                  <a:close/>
                  <a:moveTo>
                    <a:pt x="1367937" y="0"/>
                  </a:moveTo>
                  <a:cubicBezTo>
                    <a:pt x="1063951" y="303987"/>
                    <a:pt x="911958" y="607973"/>
                    <a:pt x="911958" y="911960"/>
                  </a:cubicBezTo>
                  <a:cubicBezTo>
                    <a:pt x="911958" y="1163791"/>
                    <a:pt x="707809" y="1367940"/>
                    <a:pt x="455979" y="1367940"/>
                  </a:cubicBezTo>
                  <a:cubicBezTo>
                    <a:pt x="204149" y="1367940"/>
                    <a:pt x="0" y="1163791"/>
                    <a:pt x="0" y="911960"/>
                  </a:cubicBezTo>
                  <a:cubicBezTo>
                    <a:pt x="0" y="660129"/>
                    <a:pt x="204149" y="455980"/>
                    <a:pt x="455979" y="455980"/>
                  </a:cubicBezTo>
                  <a:cubicBezTo>
                    <a:pt x="759965" y="455980"/>
                    <a:pt x="1063951" y="303987"/>
                    <a:pt x="1367937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cxnSp>
          <p:nvCxnSpPr>
            <p:cNvPr id="9237" name="直接连接符 13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9238" name="直接连接符 15"/>
            <p:cNvCxnSpPr>
              <a:cxnSpLocks noChangeShapeType="1"/>
            </p:cNvCxnSpPr>
            <p:nvPr/>
          </p:nvCxnSpPr>
          <p:spPr bwMode="auto">
            <a:xfrm flipH="1">
              <a:off x="0" y="2499899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9239" name="直接连接符 16"/>
            <p:cNvCxnSpPr>
              <a:cxnSpLocks noChangeShapeType="1"/>
            </p:cNvCxnSpPr>
            <p:nvPr/>
          </p:nvCxnSpPr>
          <p:spPr bwMode="auto">
            <a:xfrm flipH="1">
              <a:off x="3379787" y="0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9240" name="直接连接符 17"/>
            <p:cNvCxnSpPr>
              <a:cxnSpLocks noChangeShapeType="1"/>
            </p:cNvCxnSpPr>
            <p:nvPr/>
          </p:nvCxnSpPr>
          <p:spPr bwMode="auto">
            <a:xfrm flipH="1">
              <a:off x="3379787" y="2499899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9241" name="椭圆 21"/>
            <p:cNvSpPr>
              <a:spLocks noChangeArrowheads="1"/>
            </p:cNvSpPr>
            <p:nvPr/>
          </p:nvSpPr>
          <p:spPr bwMode="auto">
            <a:xfrm>
              <a:off x="1061759" y="1165711"/>
              <a:ext cx="1290960" cy="1292068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  <p:sp>
          <p:nvSpPr>
            <p:cNvPr id="9242" name="椭圆 22"/>
            <p:cNvSpPr>
              <a:spLocks noChangeArrowheads="1"/>
            </p:cNvSpPr>
            <p:nvPr/>
          </p:nvSpPr>
          <p:spPr bwMode="auto">
            <a:xfrm>
              <a:off x="1231491" y="1336666"/>
              <a:ext cx="950256" cy="948921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20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TEXT</a:t>
              </a:r>
            </a:p>
          </p:txBody>
        </p:sp>
      </p:grpSp>
      <p:grpSp>
        <p:nvGrpSpPr>
          <p:cNvPr id="9220" name="Group 19"/>
          <p:cNvGrpSpPr/>
          <p:nvPr/>
        </p:nvGrpSpPr>
        <p:grpSpPr>
          <a:xfrm>
            <a:off x="863600" y="5027613"/>
            <a:ext cx="3392488" cy="985837"/>
            <a:chExt cx="3391967" cy="985250"/>
          </a:xfrm>
        </p:grpSpPr>
        <p:sp>
          <p:nvSpPr>
            <p:cNvPr id="9231" name="矩形 24"/>
            <p:cNvSpPr>
              <a:spLocks noChangeArrowheads="1"/>
            </p:cNvSpPr>
            <p:nvPr/>
          </p:nvSpPr>
          <p:spPr bwMode="auto">
            <a:xfrm>
              <a:off x="15723" y="0"/>
              <a:ext cx="1600272" cy="33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9232" name="矩形 25"/>
            <p:cNvSpPr>
              <a:spLocks noChangeArrowheads="1"/>
            </p:cNvSpPr>
            <p:nvPr/>
          </p:nvSpPr>
          <p:spPr bwMode="auto">
            <a:xfrm>
              <a:off x="0" y="246586"/>
              <a:ext cx="3391967" cy="73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NEED.</a:t>
              </a:r>
            </a:p>
          </p:txBody>
        </p:sp>
      </p:grpSp>
      <p:grpSp>
        <p:nvGrpSpPr>
          <p:cNvPr id="9221" name="Group 22"/>
          <p:cNvGrpSpPr/>
          <p:nvPr/>
        </p:nvGrpSpPr>
        <p:grpSpPr>
          <a:xfrm>
            <a:off x="863600" y="1841500"/>
            <a:ext cx="3171825" cy="985838"/>
            <a:chExt cx="3170931" cy="985250"/>
          </a:xfrm>
        </p:grpSpPr>
        <p:sp>
          <p:nvSpPr>
            <p:cNvPr id="9229" name="矩形 27"/>
            <p:cNvSpPr>
              <a:spLocks noChangeArrowheads="1"/>
            </p:cNvSpPr>
            <p:nvPr/>
          </p:nvSpPr>
          <p:spPr bwMode="auto">
            <a:xfrm>
              <a:off x="15723" y="0"/>
              <a:ext cx="1600066" cy="33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9230" name="矩形 28"/>
            <p:cNvSpPr>
              <a:spLocks noChangeArrowheads="1"/>
            </p:cNvSpPr>
            <p:nvPr/>
          </p:nvSpPr>
          <p:spPr bwMode="auto">
            <a:xfrm>
              <a:off x="0" y="246586"/>
              <a:ext cx="3170931" cy="73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9222" name="Group 25"/>
          <p:cNvGrpSpPr/>
          <p:nvPr/>
        </p:nvGrpSpPr>
        <p:grpSpPr>
          <a:xfrm>
            <a:off x="8393113" y="5027613"/>
            <a:ext cx="3390900" cy="985837"/>
            <a:chExt cx="3391967" cy="985250"/>
          </a:xfrm>
        </p:grpSpPr>
        <p:sp>
          <p:nvSpPr>
            <p:cNvPr id="9227" name="矩形 36"/>
            <p:cNvSpPr>
              <a:spLocks noChangeArrowheads="1"/>
            </p:cNvSpPr>
            <p:nvPr/>
          </p:nvSpPr>
          <p:spPr bwMode="auto">
            <a:xfrm>
              <a:off x="15722" y="0"/>
              <a:ext cx="1601021" cy="33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9228" name="矩形 37"/>
            <p:cNvSpPr>
              <a:spLocks noChangeArrowheads="1"/>
            </p:cNvSpPr>
            <p:nvPr/>
          </p:nvSpPr>
          <p:spPr bwMode="auto">
            <a:xfrm>
              <a:off x="1" y="246586"/>
              <a:ext cx="3391967" cy="73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NEED.</a:t>
              </a:r>
            </a:p>
          </p:txBody>
        </p:sp>
      </p:grpSp>
      <p:grpSp>
        <p:nvGrpSpPr>
          <p:cNvPr id="9223" name="Group 28"/>
          <p:cNvGrpSpPr/>
          <p:nvPr/>
        </p:nvGrpSpPr>
        <p:grpSpPr>
          <a:xfrm>
            <a:off x="8393113" y="1841500"/>
            <a:ext cx="3170237" cy="985838"/>
            <a:chExt cx="3170931" cy="985250"/>
          </a:xfrm>
        </p:grpSpPr>
        <p:sp>
          <p:nvSpPr>
            <p:cNvPr id="9225" name="矩形 39"/>
            <p:cNvSpPr>
              <a:spLocks noChangeArrowheads="1"/>
            </p:cNvSpPr>
            <p:nvPr/>
          </p:nvSpPr>
          <p:spPr bwMode="auto">
            <a:xfrm>
              <a:off x="15722" y="0"/>
              <a:ext cx="1600868" cy="33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9226" name="矩形 40"/>
            <p:cNvSpPr>
              <a:spLocks noChangeArrowheads="1"/>
            </p:cNvSpPr>
            <p:nvPr/>
          </p:nvSpPr>
          <p:spPr bwMode="auto">
            <a:xfrm>
              <a:off x="-1" y="246586"/>
              <a:ext cx="3170931" cy="73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sp>
        <p:nvSpPr>
          <p:cNvPr id="9224" name="矩形 30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241482979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2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10266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7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10269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0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68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grpSp>
        <p:nvGrpSpPr>
          <p:cNvPr id="10243" name="Group 8"/>
          <p:cNvGrpSpPr/>
          <p:nvPr/>
        </p:nvGrpSpPr>
        <p:grpSpPr>
          <a:xfrm>
            <a:off x="4764088" y="1924050"/>
            <a:ext cx="2667000" cy="4070350"/>
            <a:chExt cx="3019425" cy="4606802"/>
          </a:xfrm>
        </p:grpSpPr>
        <p:sp>
          <p:nvSpPr>
            <p:cNvPr id="10261" name="Freeform 5"/>
            <p:cNvSpPr/>
            <p:nvPr/>
          </p:nvSpPr>
          <p:spPr bwMode="auto">
            <a:xfrm>
              <a:off x="972326" y="2008738"/>
              <a:ext cx="1737967" cy="1094206"/>
            </a:xfrm>
            <a:custGeom>
              <a:gdLst>
                <a:gd fmla="*/ 245994449 w 2687" name="T0"/>
                <a:gd fmla="*/ 0 h 1694" name="T1"/>
                <a:gd fmla="*/ 1673286 w 2687" name="T2"/>
                <a:gd fmla="*/ 575771972 h 1694" name="T3"/>
                <a:gd fmla="*/ 2928736 w 2687" name="T4"/>
                <a:gd fmla="*/ 706780856 h 1694" name="T5"/>
                <a:gd fmla="*/ 565619323 w 2687" name="T6"/>
                <a:gd fmla="*/ 706780856 h 1694" name="T7"/>
                <a:gd fmla="*/ 573150082 w 2687" name="T8"/>
                <a:gd fmla="*/ 578274952 h 1694" name="T9"/>
                <a:gd fmla="*/ 1124127016 w 2687" name="T10"/>
                <a:gd fmla="*/ 0 h 1694" name="T11"/>
                <a:gd fmla="*/ 245994449 w 2687" name="T12"/>
                <a:gd fmla="*/ 0 h 169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687" name="T21"/>
                <a:gd fmla="*/ 0 h 1694" name="T22"/>
                <a:gd fmla="*/ 2687 w 2687" name="T23"/>
                <a:gd fmla="*/ 1694 h 169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693" w="2687">
                  <a:moveTo>
                    <a:pt x="588" y="0"/>
                  </a:moveTo>
                  <a:cubicBezTo>
                    <a:pt x="293" y="436"/>
                    <a:pt x="0" y="741"/>
                    <a:pt x="4" y="1380"/>
                  </a:cubicBezTo>
                  <a:cubicBezTo>
                    <a:pt x="5" y="1455"/>
                    <a:pt x="6" y="1685"/>
                    <a:pt x="7" y="1694"/>
                  </a:cubicBezTo>
                  <a:cubicBezTo>
                    <a:pt x="1352" y="1694"/>
                    <a:pt x="1352" y="1694"/>
                    <a:pt x="1352" y="1694"/>
                  </a:cubicBezTo>
                  <a:cubicBezTo>
                    <a:pt x="1354" y="1687"/>
                    <a:pt x="1340" y="1535"/>
                    <a:pt x="1370" y="1386"/>
                  </a:cubicBezTo>
                  <a:cubicBezTo>
                    <a:pt x="1475" y="854"/>
                    <a:pt x="2200" y="559"/>
                    <a:pt x="2687" y="0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0262" name="Freeform 6"/>
            <p:cNvSpPr/>
            <p:nvPr/>
          </p:nvSpPr>
          <p:spPr bwMode="auto">
            <a:xfrm>
              <a:off x="1353349" y="731267"/>
              <a:ext cx="1666076" cy="1688921"/>
            </a:xfrm>
            <a:custGeom>
              <a:gdLst>
                <a:gd fmla="*/ 1077147551 w 2577" name="T0"/>
                <a:gd fmla="*/ 343098706 h 2611" name="T1"/>
                <a:gd fmla="*/ 1007344332 w 2577" name="T2"/>
                <a:gd fmla="*/ 0 h 2611" name="T3"/>
                <a:gd fmla="*/ 159252169 w 2577" name="T4"/>
                <a:gd fmla="*/ 338914244 h 2611" name="T5"/>
                <a:gd fmla="*/ 165522097 w 2577" name="T6"/>
                <a:gd fmla="*/ 396236650 h 2611" name="T7"/>
                <a:gd fmla="*/ 0 w 2577" name="T8"/>
                <a:gd fmla="*/ 825947054 h 2611" name="T9"/>
                <a:gd fmla="*/ 180987446 w 2577" name="T10"/>
                <a:gd fmla="*/ 826364918 h 2611" name="T11"/>
                <a:gd fmla="*/ 261658626 w 2577" name="T12"/>
                <a:gd fmla="*/ 943102284 h 2611" name="T13"/>
                <a:gd fmla="*/ 261658626 w 2577" name="T14"/>
                <a:gd fmla="*/ 943102284 h 2611" name="T15"/>
                <a:gd fmla="*/ 236161262 w 2577" name="T16"/>
                <a:gd fmla="*/ 1004609151 h 2611" name="T17"/>
                <a:gd fmla="*/ 341493859 w 2577" name="T18"/>
                <a:gd fmla="*/ 1090802338 h 2611" name="T19"/>
                <a:gd fmla="*/ 441392474 w 2577" name="T20"/>
                <a:gd fmla="*/ 998332782 h 2611" name="T21"/>
                <a:gd fmla="*/ 410879426 w 2577" name="T22"/>
                <a:gd fmla="*/ 937662936 h 2611" name="T23"/>
                <a:gd fmla="*/ 467307488 w 2577" name="T24"/>
                <a:gd fmla="*/ 827201940 h 2611" name="T25"/>
                <a:gd fmla="*/ 877350967 w 2577" name="T26"/>
                <a:gd fmla="*/ 825947054 h 2611" name="T27"/>
                <a:gd fmla="*/ 1077147551 w 2577" name="T28"/>
                <a:gd fmla="*/ 343098706 h 2611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2577" name="T45"/>
                <a:gd fmla="*/ 0 h 2611" name="T46"/>
                <a:gd fmla="*/ 2577 w 2577" name="T47"/>
                <a:gd fmla="*/ 2611 h 2611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611" w="2577">
                  <a:moveTo>
                    <a:pt x="2577" y="820"/>
                  </a:moveTo>
                  <a:cubicBezTo>
                    <a:pt x="2577" y="511"/>
                    <a:pt x="2519" y="238"/>
                    <a:pt x="2410" y="0"/>
                  </a:cubicBezTo>
                  <a:cubicBezTo>
                    <a:pt x="381" y="810"/>
                    <a:pt x="381" y="810"/>
                    <a:pt x="381" y="810"/>
                  </a:cubicBezTo>
                  <a:cubicBezTo>
                    <a:pt x="391" y="853"/>
                    <a:pt x="396" y="898"/>
                    <a:pt x="396" y="947"/>
                  </a:cubicBezTo>
                  <a:cubicBezTo>
                    <a:pt x="396" y="1339"/>
                    <a:pt x="210" y="1663"/>
                    <a:pt x="0" y="1974"/>
                  </a:cubicBezTo>
                  <a:cubicBezTo>
                    <a:pt x="433" y="1975"/>
                    <a:pt x="433" y="1975"/>
                    <a:pt x="433" y="1975"/>
                  </a:cubicBezTo>
                  <a:cubicBezTo>
                    <a:pt x="736" y="1975"/>
                    <a:pt x="687" y="2193"/>
                    <a:pt x="626" y="2254"/>
                  </a:cubicBezTo>
                  <a:cubicBezTo>
                    <a:pt x="626" y="2254"/>
                    <a:pt x="626" y="2254"/>
                    <a:pt x="626" y="2254"/>
                  </a:cubicBezTo>
                  <a:cubicBezTo>
                    <a:pt x="587" y="2294"/>
                    <a:pt x="563" y="2345"/>
                    <a:pt x="565" y="2401"/>
                  </a:cubicBezTo>
                  <a:cubicBezTo>
                    <a:pt x="568" y="2519"/>
                    <a:pt x="681" y="2611"/>
                    <a:pt x="817" y="2607"/>
                  </a:cubicBezTo>
                  <a:cubicBezTo>
                    <a:pt x="952" y="2603"/>
                    <a:pt x="1059" y="2504"/>
                    <a:pt x="1056" y="2386"/>
                  </a:cubicBezTo>
                  <a:cubicBezTo>
                    <a:pt x="1054" y="2329"/>
                    <a:pt x="1026" y="2278"/>
                    <a:pt x="983" y="2241"/>
                  </a:cubicBezTo>
                  <a:cubicBezTo>
                    <a:pt x="931" y="2176"/>
                    <a:pt x="890" y="2007"/>
                    <a:pt x="1118" y="1977"/>
                  </a:cubicBezTo>
                  <a:cubicBezTo>
                    <a:pt x="2099" y="1974"/>
                    <a:pt x="2099" y="1974"/>
                    <a:pt x="2099" y="1974"/>
                  </a:cubicBezTo>
                  <a:cubicBezTo>
                    <a:pt x="2372" y="1662"/>
                    <a:pt x="2577" y="1293"/>
                    <a:pt x="2577" y="820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0263" name="Freeform 7"/>
            <p:cNvSpPr/>
            <p:nvPr/>
          </p:nvSpPr>
          <p:spPr bwMode="auto">
            <a:xfrm>
              <a:off x="1310214" y="0"/>
              <a:ext cx="1601374" cy="1390665"/>
            </a:xfrm>
            <a:custGeom>
              <a:gdLst>
                <a:gd fmla="*/ 741820492 w 2475" name="T0"/>
                <a:gd fmla="*/ 708667245 h 2152" name="T1"/>
                <a:gd fmla="*/ 750611550 w 2475" name="T2"/>
                <a:gd fmla="*/ 587145613 h 2152" name="T3"/>
                <a:gd fmla="*/ 1036120682 w 2475" name="T4"/>
                <a:gd fmla="*/ 473558267 h 2152" name="T5"/>
                <a:gd fmla="*/ 7535193 w 2475" name="T6"/>
                <a:gd fmla="*/ 0 h 2152" name="T7"/>
                <a:gd fmla="*/ 0 w 2475" name="T8"/>
                <a:gd fmla="*/ 0 h 2152" name="T9"/>
                <a:gd fmla="*/ 2093109 w 2475" name="T10"/>
                <a:gd fmla="*/ 646027222 h 2152" name="T11"/>
                <a:gd fmla="*/ 186711150 w 2475" name="T12"/>
                <a:gd fmla="*/ 811814264 h 2152" name="T13"/>
                <a:gd fmla="*/ 514501732 w 2475" name="T14"/>
                <a:gd fmla="*/ 681523429 h 2152" name="T15"/>
                <a:gd fmla="*/ 604508656 w 2475" name="T16"/>
                <a:gd fmla="*/ 768383771 h 2152" name="T17"/>
                <a:gd fmla="*/ 604508656 w 2475" name="T18"/>
                <a:gd fmla="*/ 767966313 h 2152" name="T19"/>
                <a:gd fmla="*/ 603252791 w 2475" name="T20"/>
                <a:gd fmla="*/ 834364750 h 2152" name="T21"/>
                <a:gd fmla="*/ 732610812 w 2475" name="T22"/>
                <a:gd fmla="*/ 876124766 h 2152" name="T23"/>
                <a:gd fmla="*/ 792475025 w 2475" name="T24"/>
                <a:gd fmla="*/ 754185675 h 2152" name="T25"/>
                <a:gd fmla="*/ 741820492 w 2475" name="T26"/>
                <a:gd fmla="*/ 708667245 h 215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2475" name="T42"/>
                <a:gd fmla="*/ 0 h 2152" name="T43"/>
                <a:gd fmla="*/ 2475 w 2475" name="T44"/>
                <a:gd fmla="*/ 2152 h 215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152" w="2475">
                  <a:moveTo>
                    <a:pt x="1772" y="1697"/>
                  </a:moveTo>
                  <a:cubicBezTo>
                    <a:pt x="1700" y="1657"/>
                    <a:pt x="1604" y="1517"/>
                    <a:pt x="1793" y="1406"/>
                  </a:cubicBezTo>
                  <a:cubicBezTo>
                    <a:pt x="2475" y="1134"/>
                    <a:pt x="2475" y="1134"/>
                    <a:pt x="2475" y="1134"/>
                  </a:cubicBezTo>
                  <a:cubicBezTo>
                    <a:pt x="2129" y="386"/>
                    <a:pt x="1261" y="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5" y="1547"/>
                    <a:pt x="5" y="1547"/>
                    <a:pt x="5" y="1547"/>
                  </a:cubicBezTo>
                  <a:cubicBezTo>
                    <a:pt x="241" y="1610"/>
                    <a:pt x="398" y="1742"/>
                    <a:pt x="446" y="1944"/>
                  </a:cubicBezTo>
                  <a:cubicBezTo>
                    <a:pt x="1229" y="1632"/>
                    <a:pt x="1229" y="1632"/>
                    <a:pt x="1229" y="1632"/>
                  </a:cubicBezTo>
                  <a:cubicBezTo>
                    <a:pt x="1461" y="1568"/>
                    <a:pt x="1477" y="1766"/>
                    <a:pt x="1444" y="1840"/>
                  </a:cubicBezTo>
                  <a:cubicBezTo>
                    <a:pt x="1444" y="1839"/>
                    <a:pt x="1444" y="1839"/>
                    <a:pt x="1444" y="1839"/>
                  </a:cubicBezTo>
                  <a:cubicBezTo>
                    <a:pt x="1422" y="1890"/>
                    <a:pt x="1419" y="1947"/>
                    <a:pt x="1441" y="1998"/>
                  </a:cubicBezTo>
                  <a:cubicBezTo>
                    <a:pt x="1487" y="2107"/>
                    <a:pt x="1625" y="2152"/>
                    <a:pt x="1750" y="2098"/>
                  </a:cubicBezTo>
                  <a:cubicBezTo>
                    <a:pt x="1875" y="2045"/>
                    <a:pt x="1939" y="1914"/>
                    <a:pt x="1893" y="1806"/>
                  </a:cubicBezTo>
                  <a:cubicBezTo>
                    <a:pt x="1870" y="1753"/>
                    <a:pt x="1826" y="1715"/>
                    <a:pt x="1772" y="1697"/>
                  </a:cubicBez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0264" name="Freeform 8"/>
            <p:cNvSpPr/>
            <p:nvPr/>
          </p:nvSpPr>
          <p:spPr bwMode="auto">
            <a:xfrm>
              <a:off x="0" y="0"/>
              <a:ext cx="1721791" cy="1255911"/>
            </a:xfrm>
            <a:custGeom>
              <a:gdLst>
                <a:gd fmla="*/ 1017654072 w 2665" name="T0"/>
                <a:gd fmla="*/ 208889316 h 1945" name="T1"/>
                <a:gd fmla="*/ 957129080 w 2665" name="T2"/>
                <a:gd fmla="*/ 239743401 h 1945" name="T3"/>
                <a:gd fmla="*/ 846514507 w 2665" name="T4"/>
                <a:gd fmla="*/ 185123219 h 1945" name="T5"/>
                <a:gd fmla="*/ 846097142 w 2665" name="T6"/>
                <a:gd fmla="*/ 0 h 1945" name="T7"/>
                <a:gd fmla="*/ 0 w 2665" name="T8"/>
                <a:gd fmla="*/ 230153278 h 1945" name="T9"/>
                <a:gd fmla="*/ 181574975 w 2665" name="T10"/>
                <a:gd fmla="*/ 810957553 h 1945" name="T11"/>
                <a:gd fmla="*/ 691236740 w 2665" name="T12"/>
                <a:gd fmla="*/ 626250819 h 1945" name="T13"/>
                <a:gd fmla="*/ 848183966 w 2665" name="T14"/>
                <a:gd fmla="*/ 645013290 h 1945" name="T15"/>
                <a:gd fmla="*/ 847766601 w 2665" name="T16"/>
                <a:gd fmla="*/ 567044785 h 1945" name="T17"/>
                <a:gd fmla="*/ 849436060 w 2665" name="T18"/>
                <a:gd fmla="*/ 464476568 h 1945" name="T19"/>
                <a:gd fmla="*/ 963807562 w 2665" name="T20"/>
                <a:gd fmla="*/ 388592423 h 1945" name="T21"/>
                <a:gd fmla="*/ 963807562 w 2665" name="T22"/>
                <a:gd fmla="*/ 388175293 h 1945" name="T23"/>
                <a:gd fmla="*/ 1025167283 w 2665" name="T24"/>
                <a:gd fmla="*/ 413192136 h 1945" name="T25"/>
                <a:gd fmla="*/ 1110320024 w 2665" name="T26"/>
                <a:gd fmla="*/ 307705298 h 1945" name="T27"/>
                <a:gd fmla="*/ 1017654072 w 2665" name="T28"/>
                <a:gd fmla="*/ 208889316 h 1945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2665" name="T45"/>
                <a:gd fmla="*/ 0 h 1945" name="T46"/>
                <a:gd fmla="*/ 2665 w 2665" name="T47"/>
                <a:gd fmla="*/ 1945 h 1945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945" w="2665">
                  <a:moveTo>
                    <a:pt x="2438" y="501"/>
                  </a:moveTo>
                  <a:cubicBezTo>
                    <a:pt x="2381" y="503"/>
                    <a:pt x="2329" y="531"/>
                    <a:pt x="2293" y="575"/>
                  </a:cubicBezTo>
                  <a:cubicBezTo>
                    <a:pt x="2229" y="627"/>
                    <a:pt x="2062" y="668"/>
                    <a:pt x="2028" y="444"/>
                  </a:cubicBezTo>
                  <a:cubicBezTo>
                    <a:pt x="2027" y="0"/>
                    <a:pt x="2027" y="0"/>
                    <a:pt x="2027" y="0"/>
                  </a:cubicBezTo>
                  <a:cubicBezTo>
                    <a:pt x="833" y="6"/>
                    <a:pt x="0" y="552"/>
                    <a:pt x="0" y="552"/>
                  </a:cubicBezTo>
                  <a:cubicBezTo>
                    <a:pt x="435" y="1945"/>
                    <a:pt x="435" y="1945"/>
                    <a:pt x="435" y="1945"/>
                  </a:cubicBezTo>
                  <a:cubicBezTo>
                    <a:pt x="435" y="1945"/>
                    <a:pt x="1004" y="1502"/>
                    <a:pt x="1656" y="1502"/>
                  </a:cubicBezTo>
                  <a:cubicBezTo>
                    <a:pt x="1796" y="1502"/>
                    <a:pt x="1922" y="1517"/>
                    <a:pt x="2032" y="1547"/>
                  </a:cubicBezTo>
                  <a:cubicBezTo>
                    <a:pt x="2031" y="1360"/>
                    <a:pt x="2031" y="1360"/>
                    <a:pt x="2031" y="1360"/>
                  </a:cubicBezTo>
                  <a:cubicBezTo>
                    <a:pt x="2035" y="1114"/>
                    <a:pt x="2035" y="1114"/>
                    <a:pt x="2035" y="1114"/>
                  </a:cubicBezTo>
                  <a:cubicBezTo>
                    <a:pt x="2033" y="810"/>
                    <a:pt x="2247" y="871"/>
                    <a:pt x="2309" y="932"/>
                  </a:cubicBezTo>
                  <a:cubicBezTo>
                    <a:pt x="2309" y="931"/>
                    <a:pt x="2309" y="931"/>
                    <a:pt x="2309" y="931"/>
                  </a:cubicBezTo>
                  <a:cubicBezTo>
                    <a:pt x="2348" y="970"/>
                    <a:pt x="2400" y="993"/>
                    <a:pt x="2456" y="991"/>
                  </a:cubicBezTo>
                  <a:cubicBezTo>
                    <a:pt x="2573" y="987"/>
                    <a:pt x="2665" y="874"/>
                    <a:pt x="2660" y="738"/>
                  </a:cubicBezTo>
                  <a:cubicBezTo>
                    <a:pt x="2655" y="603"/>
                    <a:pt x="2556" y="496"/>
                    <a:pt x="2438" y="501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0265" name="任意多边形 14"/>
            <p:cNvSpPr/>
            <p:nvPr/>
          </p:nvSpPr>
          <p:spPr bwMode="auto">
            <a:xfrm>
              <a:off x="765640" y="3318551"/>
              <a:ext cx="1290445" cy="1288251"/>
            </a:xfrm>
            <a:custGeom>
              <a:gdLst>
                <a:gd fmla="*/ 694052 w 1289896" name="T0"/>
                <a:gd fmla="*/ 1867 h 1288803" name="T1"/>
                <a:gd fmla="*/ 1257333 w 1289896" name="T2"/>
                <a:gd fmla="*/ 439136 h 1288803" name="T3"/>
                <a:gd fmla="*/ 850822 w 1289896" name="T4"/>
                <a:gd fmla="*/ 1254117 h 1288803" name="T5"/>
                <a:gd fmla="*/ 33916 w 1289896" name="T6"/>
                <a:gd fmla="*/ 848563 h 1288803" name="T7"/>
                <a:gd fmla="*/ 439780 w 1289896" name="T8"/>
                <a:gd fmla="*/ 33583 h 1288803" name="T9"/>
                <a:gd fmla="*/ 694052 w 1289896" name="T10"/>
                <a:gd fmla="*/ 1867 h 1288803" name="T11"/>
                <a:gd fmla="*/ 646419 w 1289896" name="T12"/>
                <a:gd fmla="*/ 193385 h 1288803" name="T13"/>
                <a:gd fmla="*/ 502808 w 1289896" name="T14"/>
                <a:gd fmla="*/ 217264 h 1288803" name="T15"/>
                <a:gd fmla="*/ 218174 w 1289896" name="T16"/>
                <a:gd fmla="*/ 787121 h 1288803" name="T17"/>
                <a:gd fmla="*/ 645773 w 1289896" name="T18"/>
                <a:gd fmla="*/ 1094313 h 1288803" name="T19"/>
                <a:gd fmla="*/ 790030 w 1289896" name="T20"/>
                <a:gd fmla="*/ 1070434 h 1288803" name="T21"/>
                <a:gd fmla="*/ 1074018 w 1289896" name="T22"/>
                <a:gd fmla="*/ 500579 h 1288803" name="T23"/>
                <a:gd fmla="*/ 646419 w 1289896" name="T24"/>
                <a:gd fmla="*/ 193385 h 1288803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289896" name="T39"/>
                <a:gd fmla="*/ 0 h 1288803" name="T40"/>
                <a:gd fmla="*/ 1289896 w 1289896" name="T41"/>
                <a:gd fmla="*/ 1288803 h 1288803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288803" w="1289896">
                  <a:moveTo>
                    <a:pt x="693462" y="1869"/>
                  </a:moveTo>
                  <a:cubicBezTo>
                    <a:pt x="944000" y="21047"/>
                    <a:pt x="1170891" y="186470"/>
                    <a:pt x="1256263" y="439512"/>
                  </a:cubicBezTo>
                  <a:cubicBezTo>
                    <a:pt x="1369446" y="776901"/>
                    <a:pt x="1187707" y="1142082"/>
                    <a:pt x="850098" y="1255192"/>
                  </a:cubicBezTo>
                  <a:cubicBezTo>
                    <a:pt x="512490" y="1368301"/>
                    <a:pt x="147071" y="1186680"/>
                    <a:pt x="33888" y="849291"/>
                  </a:cubicBezTo>
                  <a:cubicBezTo>
                    <a:pt x="-79942" y="511902"/>
                    <a:pt x="102444" y="146720"/>
                    <a:pt x="439406" y="33611"/>
                  </a:cubicBezTo>
                  <a:cubicBezTo>
                    <a:pt x="523808" y="5333"/>
                    <a:pt x="609949" y="-4523"/>
                    <a:pt x="693462" y="1869"/>
                  </a:cubicBezTo>
                  <a:close/>
                  <a:moveTo>
                    <a:pt x="645869" y="193551"/>
                  </a:moveTo>
                  <a:cubicBezTo>
                    <a:pt x="597393" y="193551"/>
                    <a:pt x="548917" y="201302"/>
                    <a:pt x="502380" y="217450"/>
                  </a:cubicBezTo>
                  <a:cubicBezTo>
                    <a:pt x="266464" y="296252"/>
                    <a:pt x="139133" y="552035"/>
                    <a:pt x="217988" y="787795"/>
                  </a:cubicBezTo>
                  <a:cubicBezTo>
                    <a:pt x="280037" y="971881"/>
                    <a:pt x="451965" y="1095251"/>
                    <a:pt x="645223" y="1095251"/>
                  </a:cubicBezTo>
                  <a:cubicBezTo>
                    <a:pt x="694345" y="1095251"/>
                    <a:pt x="742175" y="1087500"/>
                    <a:pt x="789358" y="1071352"/>
                  </a:cubicBezTo>
                  <a:cubicBezTo>
                    <a:pt x="1024628" y="992550"/>
                    <a:pt x="1151958" y="736767"/>
                    <a:pt x="1073104" y="501008"/>
                  </a:cubicBezTo>
                  <a:cubicBezTo>
                    <a:pt x="1011055" y="316921"/>
                    <a:pt x="839773" y="193551"/>
                    <a:pt x="645869" y="193551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10244" name="矩形 15"/>
          <p:cNvSpPr>
            <a:spLocks noChangeArrowheads="1"/>
          </p:cNvSpPr>
          <p:nvPr/>
        </p:nvSpPr>
        <p:spPr bwMode="auto">
          <a:xfrm>
            <a:off x="5232400" y="2185988"/>
            <a:ext cx="6591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01</a:t>
            </a:r>
          </a:p>
        </p:txBody>
      </p:sp>
      <p:sp>
        <p:nvSpPr>
          <p:cNvPr id="10245" name="矩形 16"/>
          <p:cNvSpPr>
            <a:spLocks noChangeArrowheads="1"/>
          </p:cNvSpPr>
          <p:nvPr/>
        </p:nvSpPr>
        <p:spPr bwMode="auto">
          <a:xfrm>
            <a:off x="6324599" y="2201863"/>
            <a:ext cx="6591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02</a:t>
            </a:r>
          </a:p>
        </p:txBody>
      </p:sp>
      <p:sp>
        <p:nvSpPr>
          <p:cNvPr id="10246" name="矩形 17"/>
          <p:cNvSpPr>
            <a:spLocks noChangeArrowheads="1"/>
          </p:cNvSpPr>
          <p:nvPr/>
        </p:nvSpPr>
        <p:spPr bwMode="auto">
          <a:xfrm>
            <a:off x="6426199" y="3122613"/>
            <a:ext cx="6591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03</a:t>
            </a:r>
          </a:p>
        </p:txBody>
      </p:sp>
      <p:sp>
        <p:nvSpPr>
          <p:cNvPr id="10247" name="矩形 18"/>
          <p:cNvSpPr>
            <a:spLocks noChangeArrowheads="1"/>
          </p:cNvSpPr>
          <p:nvPr/>
        </p:nvSpPr>
        <p:spPr bwMode="auto">
          <a:xfrm>
            <a:off x="5800725" y="4000500"/>
            <a:ext cx="6591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04</a:t>
            </a:r>
          </a:p>
        </p:txBody>
      </p:sp>
      <p:grpSp>
        <p:nvGrpSpPr>
          <p:cNvPr id="10248" name="Group 18"/>
          <p:cNvGrpSpPr/>
          <p:nvPr/>
        </p:nvGrpSpPr>
        <p:grpSpPr>
          <a:xfrm>
            <a:off x="1017588" y="4281488"/>
            <a:ext cx="3392487" cy="984250"/>
            <a:chExt cx="3391967" cy="985250"/>
          </a:xfrm>
        </p:grpSpPr>
        <p:sp>
          <p:nvSpPr>
            <p:cNvPr id="10259" name="矩形 20"/>
            <p:cNvSpPr>
              <a:spLocks noChangeArrowheads="1"/>
            </p:cNvSpPr>
            <p:nvPr/>
          </p:nvSpPr>
          <p:spPr bwMode="auto">
            <a:xfrm>
              <a:off x="15723" y="0"/>
              <a:ext cx="1600272" cy="33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10260" name="矩形 21"/>
            <p:cNvSpPr>
              <a:spLocks noChangeArrowheads="1"/>
            </p:cNvSpPr>
            <p:nvPr/>
          </p:nvSpPr>
          <p:spPr bwMode="auto">
            <a:xfrm>
              <a:off x="0" y="246585"/>
              <a:ext cx="3391967" cy="73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10249" name="Group 21"/>
          <p:cNvGrpSpPr/>
          <p:nvPr/>
        </p:nvGrpSpPr>
        <p:grpSpPr>
          <a:xfrm>
            <a:off x="1001713" y="2132013"/>
            <a:ext cx="3170237" cy="984250"/>
            <a:chExt cx="3170931" cy="985250"/>
          </a:xfrm>
        </p:grpSpPr>
        <p:sp>
          <p:nvSpPr>
            <p:cNvPr id="10257" name="矩形 23"/>
            <p:cNvSpPr>
              <a:spLocks noChangeArrowheads="1"/>
            </p:cNvSpPr>
            <p:nvPr/>
          </p:nvSpPr>
          <p:spPr bwMode="auto">
            <a:xfrm>
              <a:off x="15723" y="0"/>
              <a:ext cx="1600868" cy="33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10258" name="矩形 24"/>
            <p:cNvSpPr>
              <a:spLocks noChangeArrowheads="1"/>
            </p:cNvSpPr>
            <p:nvPr/>
          </p:nvSpPr>
          <p:spPr bwMode="auto">
            <a:xfrm>
              <a:off x="0" y="246586"/>
              <a:ext cx="3170931" cy="73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10250" name="Group 24"/>
          <p:cNvGrpSpPr/>
          <p:nvPr/>
        </p:nvGrpSpPr>
        <p:grpSpPr>
          <a:xfrm>
            <a:off x="7924800" y="2132013"/>
            <a:ext cx="3402013" cy="984250"/>
            <a:chExt cx="3402588" cy="985250"/>
          </a:xfrm>
        </p:grpSpPr>
        <p:sp>
          <p:nvSpPr>
            <p:cNvPr id="10255" name="矩形 26"/>
            <p:cNvSpPr>
              <a:spLocks noChangeArrowheads="1"/>
            </p:cNvSpPr>
            <p:nvPr/>
          </p:nvSpPr>
          <p:spPr bwMode="auto">
            <a:xfrm>
              <a:off x="15723" y="0"/>
              <a:ext cx="1600788" cy="33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10256" name="矩形 27"/>
            <p:cNvSpPr>
              <a:spLocks noChangeArrowheads="1"/>
            </p:cNvSpPr>
            <p:nvPr/>
          </p:nvSpPr>
          <p:spPr bwMode="auto">
            <a:xfrm>
              <a:off x="-1" y="246586"/>
              <a:ext cx="3402588" cy="73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10251" name="Group 27"/>
          <p:cNvGrpSpPr/>
          <p:nvPr/>
        </p:nvGrpSpPr>
        <p:grpSpPr>
          <a:xfrm>
            <a:off x="7924800" y="4098925"/>
            <a:ext cx="3402013" cy="985838"/>
            <a:chExt cx="3402588" cy="985250"/>
          </a:xfrm>
        </p:grpSpPr>
        <p:sp>
          <p:nvSpPr>
            <p:cNvPr id="10253" name="矩形 29"/>
            <p:cNvSpPr>
              <a:spLocks noChangeArrowheads="1"/>
            </p:cNvSpPr>
            <p:nvPr/>
          </p:nvSpPr>
          <p:spPr bwMode="auto">
            <a:xfrm>
              <a:off x="15723" y="0"/>
              <a:ext cx="1600788" cy="33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10254" name="矩形 30"/>
            <p:cNvSpPr>
              <a:spLocks noChangeArrowheads="1"/>
            </p:cNvSpPr>
            <p:nvPr/>
          </p:nvSpPr>
          <p:spPr bwMode="auto">
            <a:xfrm>
              <a:off x="-1" y="246586"/>
              <a:ext cx="3402588" cy="73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sp>
        <p:nvSpPr>
          <p:cNvPr id="10252" name="矩形 31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261897469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266" name="Group 2"/>
          <p:cNvGrpSpPr/>
          <p:nvPr/>
        </p:nvGrpSpPr>
        <p:grpSpPr>
          <a:xfrm>
            <a:off x="-23813" y="144463"/>
            <a:ext cx="7354888" cy="1433512"/>
            <a:chExt cx="5262448" cy="3062680"/>
          </a:xfrm>
        </p:grpSpPr>
        <p:pic>
          <p:nvPicPr>
            <p:cNvPr id="11282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3" name="Group 4"/>
            <p:cNvGrpSpPr>
              <a:grpSpLocks noChangeAspect="1"/>
            </p:cNvGrpSpPr>
            <p:nvPr/>
          </p:nvGrpSpPr>
          <p:grpSpPr>
            <a:xfrm>
              <a:off x="0" y="0"/>
              <a:ext cx="5262448" cy="3062680"/>
              <a:chExt cx="5210346" cy="5368332"/>
            </a:xfrm>
          </p:grpSpPr>
          <p:pic>
            <p:nvPicPr>
              <p:cNvPr id="11285" name="图片 5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6" name="图片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84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grpSp>
        <p:nvGrpSpPr>
          <p:cNvPr id="11267" name="Group 8"/>
          <p:cNvGrpSpPr/>
          <p:nvPr/>
        </p:nvGrpSpPr>
        <p:grpSpPr>
          <a:xfrm>
            <a:off x="1298575" y="1619250"/>
            <a:ext cx="5457825" cy="4791075"/>
            <a:chExt cx="5857875" cy="5143500"/>
          </a:xfrm>
        </p:grpSpPr>
        <p:pic>
          <p:nvPicPr>
            <p:cNvPr id="11278" name="Group 9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26308" y="-23723"/>
              <a:ext cx="5973601" cy="526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椭圆 11"/>
            <p:cNvSpPr>
              <a:spLocks noChangeArrowheads="1"/>
            </p:cNvSpPr>
            <p:nvPr/>
          </p:nvSpPr>
          <p:spPr bwMode="auto">
            <a:xfrm>
              <a:off x="5442133" y="3841434"/>
              <a:ext cx="78378" cy="42607"/>
            </a:xfrm>
            <a:prstGeom prst="ellipse">
              <a:avLst/>
            </a:prstGeom>
            <a:solidFill>
              <a:schemeClr val="bg1">
                <a:alpha val="21960"/>
              </a:schemeClr>
            </a:solidFill>
            <a:ln w="6350">
              <a:solidFill>
                <a:schemeClr val="bg1">
                  <a:alpha val="47842"/>
                </a:schemeClr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  <p:sp>
          <p:nvSpPr>
            <p:cNvPr id="11280" name="椭圆 12"/>
            <p:cNvSpPr>
              <a:spLocks noChangeArrowheads="1"/>
            </p:cNvSpPr>
            <p:nvPr/>
          </p:nvSpPr>
          <p:spPr bwMode="auto">
            <a:xfrm>
              <a:off x="5372275" y="3916422"/>
              <a:ext cx="74970" cy="46016"/>
            </a:xfrm>
            <a:prstGeom prst="ellipse">
              <a:avLst/>
            </a:prstGeom>
            <a:solidFill>
              <a:schemeClr val="bg1">
                <a:alpha val="21960"/>
              </a:schemeClr>
            </a:solidFill>
            <a:ln w="6350">
              <a:solidFill>
                <a:schemeClr val="bg1">
                  <a:alpha val="47842"/>
                </a:schemeClr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  <p:sp>
          <p:nvSpPr>
            <p:cNvPr id="11281" name="椭圆 13"/>
            <p:cNvSpPr>
              <a:spLocks noChangeArrowheads="1"/>
            </p:cNvSpPr>
            <p:nvPr/>
          </p:nvSpPr>
          <p:spPr bwMode="auto">
            <a:xfrm>
              <a:off x="4624279" y="4659486"/>
              <a:ext cx="74970" cy="44311"/>
            </a:xfrm>
            <a:prstGeom prst="ellipse">
              <a:avLst/>
            </a:prstGeom>
            <a:solidFill>
              <a:schemeClr val="bg1">
                <a:alpha val="21960"/>
              </a:schemeClr>
            </a:solidFill>
            <a:ln w="6350">
              <a:solidFill>
                <a:schemeClr val="bg1">
                  <a:alpha val="47842"/>
                </a:schemeClr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endParaRPr>
            </a:p>
          </p:txBody>
        </p:sp>
      </p:grpSp>
      <p:grpSp>
        <p:nvGrpSpPr>
          <p:cNvPr id="11268" name="Group 13"/>
          <p:cNvGrpSpPr/>
          <p:nvPr/>
        </p:nvGrpSpPr>
        <p:grpSpPr>
          <a:xfrm>
            <a:off x="7666038" y="2255838"/>
            <a:ext cx="3440112" cy="3524250"/>
            <a:chExt cx="2263165" cy="2319338"/>
          </a:xfrm>
        </p:grpSpPr>
        <p:sp>
          <p:nvSpPr>
            <p:cNvPr id="11270" name="椭圆 47"/>
            <p:cNvSpPr>
              <a:spLocks noChangeArrowheads="1"/>
            </p:cNvSpPr>
            <p:nvPr/>
          </p:nvSpPr>
          <p:spPr bwMode="auto">
            <a:xfrm>
              <a:off x="0" y="0"/>
              <a:ext cx="463736" cy="463868"/>
            </a:xfrm>
            <a:prstGeom prst="ellipse">
              <a:avLst/>
            </a:prstGeom>
            <a:solidFill>
              <a:schemeClr val="bg1">
                <a:alpha val="2196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01</a:t>
              </a:r>
            </a:p>
          </p:txBody>
        </p:sp>
        <p:sp>
          <p:nvSpPr>
            <p:cNvPr id="11271" name="椭圆 48"/>
            <p:cNvSpPr>
              <a:spLocks noChangeArrowheads="1"/>
            </p:cNvSpPr>
            <p:nvPr/>
          </p:nvSpPr>
          <p:spPr bwMode="auto">
            <a:xfrm>
              <a:off x="0" y="619535"/>
              <a:ext cx="463736" cy="462823"/>
            </a:xfrm>
            <a:prstGeom prst="ellipse">
              <a:avLst/>
            </a:prstGeom>
            <a:solidFill>
              <a:schemeClr val="bg1">
                <a:alpha val="2196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02</a:t>
              </a:r>
            </a:p>
          </p:txBody>
        </p:sp>
        <p:sp>
          <p:nvSpPr>
            <p:cNvPr id="11272" name="椭圆 49"/>
            <p:cNvSpPr>
              <a:spLocks noChangeArrowheads="1"/>
            </p:cNvSpPr>
            <p:nvPr/>
          </p:nvSpPr>
          <p:spPr bwMode="auto">
            <a:xfrm>
              <a:off x="0" y="1238025"/>
              <a:ext cx="463736" cy="461778"/>
            </a:xfrm>
            <a:prstGeom prst="ellipse">
              <a:avLst/>
            </a:prstGeom>
            <a:solidFill>
              <a:schemeClr val="bg1">
                <a:alpha val="2196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03</a:t>
              </a:r>
            </a:p>
          </p:txBody>
        </p:sp>
        <p:sp>
          <p:nvSpPr>
            <p:cNvPr id="11273" name="椭圆 50"/>
            <p:cNvSpPr>
              <a:spLocks noChangeArrowheads="1"/>
            </p:cNvSpPr>
            <p:nvPr/>
          </p:nvSpPr>
          <p:spPr bwMode="auto">
            <a:xfrm>
              <a:off x="0" y="1857560"/>
              <a:ext cx="463736" cy="461778"/>
            </a:xfrm>
            <a:prstGeom prst="ellipse">
              <a:avLst/>
            </a:prstGeom>
            <a:solidFill>
              <a:schemeClr val="bg1">
                <a:alpha val="2196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04</a:t>
              </a:r>
            </a:p>
          </p:txBody>
        </p:sp>
        <p:sp>
          <p:nvSpPr>
            <p:cNvPr id="11274" name="矩形 51"/>
            <p:cNvSpPr>
              <a:spLocks noChangeArrowheads="1"/>
            </p:cNvSpPr>
            <p:nvPr/>
          </p:nvSpPr>
          <p:spPr bwMode="auto">
            <a:xfrm>
              <a:off x="497289" y="93663"/>
              <a:ext cx="1739097" cy="26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Here input your text.</a:t>
              </a:r>
            </a:p>
          </p:txBody>
        </p:sp>
        <p:sp>
          <p:nvSpPr>
            <p:cNvPr id="11275" name="矩形 52"/>
            <p:cNvSpPr>
              <a:spLocks noChangeArrowheads="1"/>
            </p:cNvSpPr>
            <p:nvPr/>
          </p:nvSpPr>
          <p:spPr bwMode="auto">
            <a:xfrm>
              <a:off x="497288" y="712788"/>
              <a:ext cx="1739097" cy="26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Here input your text.</a:t>
              </a:r>
            </a:p>
          </p:txBody>
        </p:sp>
        <p:sp>
          <p:nvSpPr>
            <p:cNvPr id="11276" name="矩形 53"/>
            <p:cNvSpPr>
              <a:spLocks noChangeArrowheads="1"/>
            </p:cNvSpPr>
            <p:nvPr/>
          </p:nvSpPr>
          <p:spPr bwMode="auto">
            <a:xfrm>
              <a:off x="497288" y="1330325"/>
              <a:ext cx="1739097" cy="26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Here input your text.</a:t>
              </a:r>
            </a:p>
          </p:txBody>
        </p:sp>
        <p:sp>
          <p:nvSpPr>
            <p:cNvPr id="11277" name="矩形 54"/>
            <p:cNvSpPr>
              <a:spLocks noChangeArrowheads="1"/>
            </p:cNvSpPr>
            <p:nvPr/>
          </p:nvSpPr>
          <p:spPr bwMode="auto">
            <a:xfrm>
              <a:off x="497288" y="1949451"/>
              <a:ext cx="1739097" cy="26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Here input your text.</a:t>
              </a:r>
            </a:p>
          </p:txBody>
        </p:sp>
      </p:grpSp>
      <p:sp>
        <p:nvSpPr>
          <p:cNvPr id="11269" name="矩形 55"/>
          <p:cNvSpPr>
            <a:spLocks noChangeArrowheads="1"/>
          </p:cNvSpPr>
          <p:nvPr/>
        </p:nvSpPr>
        <p:spPr bwMode="auto">
          <a:xfrm>
            <a:off x="1651635" y="622300"/>
            <a:ext cx="348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388992938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图片 1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1075" y="2782888"/>
            <a:ext cx="4560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 noChangeAspect="1"/>
          </p:cNvGrpSpPr>
          <p:nvPr/>
        </p:nvGrpSpPr>
        <p:grpSpPr>
          <a:xfrm>
            <a:off x="666750" y="2141538"/>
            <a:ext cx="5181600" cy="2690812"/>
            <a:chExt cx="5130840" cy="4716077"/>
          </a:xfrm>
        </p:grpSpPr>
        <p:pic>
          <p:nvPicPr>
            <p:cNvPr id="12302" name="图片 1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6203524">
              <a:off x="2152825" y="1738062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图片 1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-4568765">
              <a:off x="-1568915" y="1568915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矩形 3"/>
          <p:cNvSpPr>
            <a:spLocks noChangeArrowheads="1"/>
          </p:cNvSpPr>
          <p:nvPr/>
        </p:nvSpPr>
        <p:spPr bwMode="auto">
          <a:xfrm>
            <a:off x="1295400" y="2751138"/>
            <a:ext cx="3822700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4400">
                <a:solidFill>
                  <a:srgbClr val="0E3447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目录  CONTENTS</a:t>
            </a:r>
          </a:p>
        </p:txBody>
      </p:sp>
      <p:grpSp>
        <p:nvGrpSpPr>
          <p:cNvPr id="12293" name="Group 7"/>
          <p:cNvGrpSpPr/>
          <p:nvPr/>
        </p:nvGrpSpPr>
        <p:grpSpPr>
          <a:xfrm>
            <a:off x="6313488" y="1103313"/>
            <a:ext cx="1139825" cy="4651375"/>
            <a:chExt cx="1140143" cy="4651874"/>
          </a:xfrm>
        </p:grpSpPr>
        <p:sp>
          <p:nvSpPr>
            <p:cNvPr id="12298" name="平行四边形 43"/>
            <p:cNvSpPr>
              <a:spLocks noChangeArrowheads="1"/>
            </p:cNvSpPr>
            <p:nvPr/>
          </p:nvSpPr>
          <p:spPr bwMode="auto">
            <a:xfrm>
              <a:off x="0" y="0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7F7F7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01</a:t>
              </a:r>
            </a:p>
          </p:txBody>
        </p:sp>
        <p:sp>
          <p:nvSpPr>
            <p:cNvPr id="12299" name="平行四边形 44"/>
            <p:cNvSpPr>
              <a:spLocks noChangeArrowheads="1"/>
            </p:cNvSpPr>
            <p:nvPr/>
          </p:nvSpPr>
          <p:spPr bwMode="auto">
            <a:xfrm>
              <a:off x="0" y="1265373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0E3447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02</a:t>
              </a:r>
            </a:p>
          </p:txBody>
        </p:sp>
        <p:sp>
          <p:nvSpPr>
            <p:cNvPr id="12300" name="平行四边形 45"/>
            <p:cNvSpPr>
              <a:spLocks noChangeArrowheads="1"/>
            </p:cNvSpPr>
            <p:nvPr/>
          </p:nvSpPr>
          <p:spPr bwMode="auto">
            <a:xfrm>
              <a:off x="0" y="2529158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7F7F7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03</a:t>
              </a:r>
            </a:p>
          </p:txBody>
        </p:sp>
        <p:sp>
          <p:nvSpPr>
            <p:cNvPr id="12301" name="平行四边形 46"/>
            <p:cNvSpPr>
              <a:spLocks noChangeArrowheads="1"/>
            </p:cNvSpPr>
            <p:nvPr/>
          </p:nvSpPr>
          <p:spPr bwMode="auto">
            <a:xfrm>
              <a:off x="0" y="3794532"/>
              <a:ext cx="1140143" cy="857342"/>
            </a:xfrm>
            <a:prstGeom prst="parallelogram">
              <a:avLst>
                <a:gd fmla="val 25003" name="adj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rgbClr val="7F7F7F"/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04</a:t>
              </a:r>
            </a:p>
          </p:txBody>
        </p:sp>
      </p:grpSp>
      <p:sp>
        <p:nvSpPr>
          <p:cNvPr id="12294" name="文本框 48"/>
          <p:cNvSpPr txBox="1">
            <a:spLocks noChangeArrowheads="1"/>
          </p:cNvSpPr>
          <p:nvPr/>
        </p:nvSpPr>
        <p:spPr bwMode="auto">
          <a:xfrm>
            <a:off x="7453314" y="1270000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7E7E7E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12295" name="文本框 49"/>
          <p:cNvSpPr txBox="1">
            <a:spLocks noChangeArrowheads="1"/>
          </p:cNvSpPr>
          <p:nvPr/>
        </p:nvSpPr>
        <p:spPr bwMode="auto">
          <a:xfrm>
            <a:off x="7453314" y="2535238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12296" name="文本框 50"/>
          <p:cNvSpPr txBox="1">
            <a:spLocks noChangeArrowheads="1"/>
          </p:cNvSpPr>
          <p:nvPr/>
        </p:nvSpPr>
        <p:spPr bwMode="auto">
          <a:xfrm>
            <a:off x="7453314" y="3800475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7E7E7E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  <p:sp>
        <p:nvSpPr>
          <p:cNvPr id="12297" name="文本框 51"/>
          <p:cNvSpPr txBox="1">
            <a:spLocks noChangeArrowheads="1"/>
          </p:cNvSpPr>
          <p:nvPr/>
        </p:nvSpPr>
        <p:spPr bwMode="auto">
          <a:xfrm>
            <a:off x="7453314" y="5064125"/>
            <a:ext cx="38468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7E7E7E"/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ADD YOU TITLE HERE</a:t>
            </a:r>
          </a:p>
        </p:txBody>
      </p:sp>
    </p:spTree>
    <p:extLst>
      <p:ext uri="{BB962C8B-B14F-4D97-AF65-F5344CB8AC3E}">
        <p14:creationId val="271910303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295</Paragraphs>
  <Slides>27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5">
      <vt:lpstr>Arial</vt:lpstr>
      <vt:lpstr>微软雅黑</vt:lpstr>
      <vt:lpstr>Calibri Light</vt:lpstr>
      <vt:lpstr>Calibri</vt:lpstr>
      <vt:lpstr>宋体</vt:lpstr>
      <vt:lpstr>Wingdings</vt:lpstr>
      <vt:lpstr>造字工房悦黑体验版常规体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2021-08-22T11:48:18Z</dcterms:created>
  <cp:lastPrinted>2021-08-22T11:48:18Z</cp:lastPrinted>
  <dcterms:modified xsi:type="dcterms:W3CDTF">2021-08-22T05:34:55Z</dcterms:modified>
  <cp:revision>1</cp:revision>
</cp:coreProperties>
</file>