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0" r:id="rId2"/>
  </p:sldMasterIdLst>
  <p:notesMasterIdLst>
    <p:notesMasterId r:id="rId3"/>
  </p:notesMasterIdLst>
  <p:sldIdLst>
    <p:sldId id="259" r:id="rId4"/>
    <p:sldId id="262" r:id="rId5"/>
    <p:sldId id="265" r:id="rId6"/>
    <p:sldId id="263" r:id="rId7"/>
    <p:sldId id="264" r:id="rId8"/>
    <p:sldId id="267" r:id="rId9"/>
    <p:sldId id="268" r:id="rId10"/>
    <p:sldId id="269" r:id="rId11"/>
    <p:sldId id="282" r:id="rId12"/>
    <p:sldId id="273" r:id="rId13"/>
    <p:sldId id="274" r:id="rId14"/>
    <p:sldId id="275" r:id="rId15"/>
    <p:sldId id="270" r:id="rId16"/>
    <p:sldId id="276" r:id="rId17"/>
    <p:sldId id="277" r:id="rId18"/>
    <p:sldId id="278" r:id="rId19"/>
    <p:sldId id="271" r:id="rId20"/>
    <p:sldId id="279" r:id="rId21"/>
    <p:sldId id="280" r:id="rId22"/>
    <p:sldId id="281" r:id="rId23"/>
    <p:sldId id="272"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9" autoAdjust="0"/>
    <p:restoredTop sz="94660"/>
  </p:normalViewPr>
  <p:slideViewPr>
    <p:cSldViewPr snapToGrid="0">
      <p:cViewPr varScale="1">
        <p:scale>
          <a:sx n="86" d="100"/>
          <a:sy n="86" d="100"/>
        </p:scale>
        <p:origin x="270" y="6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31"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20.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F57A-28C8-4B43-B071-76FA73B7C008}" type="datetimeFigureOut">
              <a:rPr lang="zh-CN" altLang="en-US" smtClean="0"/>
              <a:t>2018/5/10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5E033-BE50-4306-A274-7C9333946FA6}" type="slidenum">
              <a:rPr lang="zh-CN" altLang="en-US" smtClean="0"/>
              <a:t>‹#›</a:t>
            </a:fld>
            <a:endParaRPr lang="zh-CN" altLang="en-US"/>
          </a:p>
        </p:txBody>
      </p:sp>
    </p:spTree>
    <p:extLst>
      <p:ext uri="{BB962C8B-B14F-4D97-AF65-F5344CB8AC3E}">
        <p14:creationId val="318377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941435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618491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290768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578028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702866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034441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362119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468757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61704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61452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600319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23224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908498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321176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45369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164255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013836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285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42380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58983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99365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59">
      <p:transition spd="slow" advClick="0" p14:dur="2000">
        <p159:morph option="byObject"/>
      </p:transition>
    </mc:Choice>
    <mc:Fallback>
      <p:transition spd="slow"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131293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52807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924645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898871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438669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90472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86543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485762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437121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372330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03540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rgbClr val="F2F2F2"/>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rgbClr val="F2F2F2"/>
                </a:solidFill>
                <a:latin typeface="微软雅黑" panose="020b0503020204020204" pitchFamily="34" charset="-122"/>
                <a:ea typeface="微软雅黑" panose="020b0503020204020204" pitchFamily="34" charset="-122"/>
                <a:sym typeface="+mn-ea"/>
              </a:rPr>
              <a:t>PPT</a:t>
            </a:r>
            <a:r>
              <a:rPr lang="zh-CN" altLang="en-US" sz="300">
                <a:solidFill>
                  <a:srgbClr val="F2F2F2"/>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rgbClr val="F2F2F2"/>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mc:Choice Requires="p159">
      <p:transition spd="slow" advClick="0" p14:dur="2000">
        <p159:morph option="byObject"/>
      </p:transition>
    </mc:Choice>
    <mc:Fallback>
      <p:transition spd="slow" advClick="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2018/5/10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8102327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embeddings/oleObject1.bin" Type="http://schemas.openxmlformats.org/officeDocument/2006/relationships/oleObject"/><Relationship Id="rId8" Target="../media/image20.png" Type="http://schemas.openxmlformats.org/officeDocument/2006/relationships/image"/><Relationship Id="rId9" Target="../drawings/vmlDrawing1.vml" Type="http://schemas.openxmlformats.org/officeDocument/2006/relationships/vmlDrawing"/></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2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22.emf" Type="http://schemas.openxmlformats.org/officeDocument/2006/relationships/image"/><Relationship Id="rId8" Target="../media/image23.emf" Type="http://schemas.openxmlformats.org/officeDocument/2006/relationships/image"/><Relationship Id="rId9" Target="../media/image24.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2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6.png" Type="http://schemas.openxmlformats.org/officeDocument/2006/relationships/image"/><Relationship Id="rId7" Target="../media/image1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5B8F856-71B5-4B70-B8E4-27EA872A78A3}"/>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5">
            <a:extLst>
              <a:ext uri="{FF2B5EF4-FFF2-40B4-BE49-F238E27FC236}">
                <a16:creationId xmlns:a16="http://schemas.microsoft.com/office/drawing/2014/main" id="{4D0DDEB9-F8FA-4DA0-B7DB-9326060AC059}"/>
              </a:ext>
            </a:extLst>
          </p:cNvPr>
          <p:cNvGrpSpPr/>
          <p:nvPr/>
        </p:nvGrpSpPr>
        <p:grpSpPr>
          <a:xfrm>
            <a:off x="567269" y="347599"/>
            <a:ext cx="11152188" cy="6983413"/>
            <a:chExt cx="11151065" cy="6983832"/>
          </a:xfrm>
        </p:grpSpPr>
        <p:sp>
          <p:nvSpPr>
            <p:cNvPr id="5" name="Freeform 1224">
              <a:extLst>
                <a:ext uri="{FF2B5EF4-FFF2-40B4-BE49-F238E27FC236}">
                  <a16:creationId xmlns:a16="http://schemas.microsoft.com/office/drawing/2014/main" id="{1FF6806C-DFD5-4268-992F-83BEF0FF027F}"/>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6" name="组合 1337">
              <a:extLst>
                <a:ext uri="{FF2B5EF4-FFF2-40B4-BE49-F238E27FC236}">
                  <a16:creationId xmlns:a16="http://schemas.microsoft.com/office/drawing/2014/main" id="{41AD654E-6682-4783-9551-E0ECEF4C7A37}"/>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组合 521">
              <a:extLst>
                <a:ext uri="{FF2B5EF4-FFF2-40B4-BE49-F238E27FC236}">
                  <a16:creationId xmlns:a16="http://schemas.microsoft.com/office/drawing/2014/main" id="{390BDDF3-FF54-4DDE-8E03-1F5045F7D5AB}"/>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1"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2" name="椭圆 1339">
            <a:extLst>
              <a:ext uri="{FF2B5EF4-FFF2-40B4-BE49-F238E27FC236}">
                <a16:creationId xmlns:a16="http://schemas.microsoft.com/office/drawing/2014/main" id="{195C4C53-94A1-4F7C-B7A8-68C59187E2AE}"/>
              </a:ext>
            </a:extLst>
          </p:cNvPr>
          <p:cNvSpPr>
            <a:spLocks noChangeArrowheads="1"/>
          </p:cNvSpPr>
          <p:nvPr/>
        </p:nvSpPr>
        <p:spPr bwMode="auto">
          <a:xfrm>
            <a:off x="3362722" y="459807"/>
            <a:ext cx="5819775" cy="5818187"/>
          </a:xfrm>
          <a:prstGeom prst="ellipse">
            <a:avLst/>
          </a:prstGeom>
          <a:noFill/>
          <a:ln w="190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13" name="组合 1366">
            <a:extLst>
              <a:ext uri="{FF2B5EF4-FFF2-40B4-BE49-F238E27FC236}">
                <a16:creationId xmlns:a16="http://schemas.microsoft.com/office/drawing/2014/main" id="{78F8E711-DA52-410F-A6BC-7261CA43C335}"/>
              </a:ext>
            </a:extLst>
          </p:cNvPr>
          <p:cNvPicPr>
            <a:picLocks noChangeArrowheads="1"/>
          </p:cNvPicPr>
          <p:nvPr/>
        </p:nvPicPr>
        <p:blipFill>
          <a:blip r:embed="rId5">
            <a:extLst>
              <a:ext uri="{28A0092B-C50C-407E-A947-70E740481C1C}">
                <a14:useLocalDpi val="0"/>
              </a:ext>
            </a:extLst>
          </a:blip>
          <a:stretch>
            <a:fillRect/>
          </a:stretch>
        </p:blipFill>
        <p:spPr bwMode="auto">
          <a:xfrm>
            <a:off x="4197594" y="1945505"/>
            <a:ext cx="4408488" cy="307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文本框 1342">
            <a:extLst>
              <a:ext uri="{FF2B5EF4-FFF2-40B4-BE49-F238E27FC236}">
                <a16:creationId xmlns:a16="http://schemas.microsoft.com/office/drawing/2014/main" id="{AB081B4B-52F9-4759-9586-B915A6A8D6BB}"/>
              </a:ext>
            </a:extLst>
          </p:cNvPr>
          <p:cNvSpPr txBox="1">
            <a:spLocks noChangeArrowheads="1"/>
          </p:cNvSpPr>
          <p:nvPr/>
        </p:nvSpPr>
        <p:spPr bwMode="auto">
          <a:xfrm>
            <a:off x="4032084" y="2706916"/>
            <a:ext cx="44500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413B17"/>
                </a:solidFill>
                <a:latin charset="-122" panose="02010600030101010101" pitchFamily="2" typeface="宋体"/>
              </a:rPr>
              <a:t>复古欧式小清新</a:t>
            </a:r>
          </a:p>
        </p:txBody>
      </p:sp>
      <p:sp>
        <p:nvSpPr>
          <p:cNvPr id="17" name="文本框 1345">
            <a:extLst>
              <a:ext uri="{FF2B5EF4-FFF2-40B4-BE49-F238E27FC236}">
                <a16:creationId xmlns:a16="http://schemas.microsoft.com/office/drawing/2014/main" id="{DE467AB2-6F82-457B-B58C-A7D428B67B50}"/>
              </a:ext>
            </a:extLst>
          </p:cNvPr>
          <p:cNvSpPr txBox="1">
            <a:spLocks noChangeArrowheads="1"/>
          </p:cNvSpPr>
          <p:nvPr/>
        </p:nvSpPr>
        <p:spPr bwMode="auto">
          <a:xfrm>
            <a:off x="4259586" y="3839459"/>
            <a:ext cx="2164080"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演讲人：优页PPT</a:t>
            </a:r>
          </a:p>
        </p:txBody>
      </p:sp>
      <p:sp>
        <p:nvSpPr>
          <p:cNvPr id="18" name="文本框 1345">
            <a:extLst>
              <a:ext uri="{FF2B5EF4-FFF2-40B4-BE49-F238E27FC236}">
                <a16:creationId xmlns:a16="http://schemas.microsoft.com/office/drawing/2014/main" id="{3EE779B6-19E5-4AF6-82DE-6D8DA17ACDFF}"/>
              </a:ext>
            </a:extLst>
          </p:cNvPr>
          <p:cNvSpPr txBox="1">
            <a:spLocks noChangeArrowheads="1"/>
          </p:cNvSpPr>
          <p:nvPr/>
        </p:nvSpPr>
        <p:spPr bwMode="auto">
          <a:xfrm>
            <a:off x="6663912" y="3839459"/>
            <a:ext cx="1902142"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时间：2018.05</a:t>
            </a:r>
          </a:p>
        </p:txBody>
      </p:sp>
      <p:pic>
        <p:nvPicPr>
          <p:cNvPr id="22" name="图片 21">
            <a:extLst>
              <a:ext uri="{FF2B5EF4-FFF2-40B4-BE49-F238E27FC236}">
                <a16:creationId xmlns:a16="http://schemas.microsoft.com/office/drawing/2014/main" id="{4DC0EC2A-0BD4-4BF8-8906-DE846122159F}"/>
              </a:ext>
            </a:extLst>
          </p:cNvPr>
          <p:cNvPicPr>
            <a:picLocks noChangeAspect="1"/>
          </p:cNvPicPr>
          <p:nvPr/>
        </p:nvPicPr>
        <p:blipFill>
          <a:blip r:embed="rId6">
            <a:extLst>
              <a:ext uri="{28A0092B-C50C-407E-A947-70E740481C1C}">
                <a14:useLocalDpi val="0"/>
              </a:ext>
            </a:extLst>
          </a:blip>
          <a:stretch>
            <a:fillRect/>
          </a:stretch>
        </p:blipFill>
        <p:spPr>
          <a:xfrm>
            <a:off x="8764580" y="-1"/>
            <a:ext cx="4564856" cy="6858000"/>
          </a:xfrm>
          <a:prstGeom prst="rect">
            <a:avLst/>
          </a:prstGeom>
        </p:spPr>
      </p:pic>
      <p:pic>
        <p:nvPicPr>
          <p:cNvPr id="23" name="图片 22">
            <a:extLst>
              <a:ext uri="{FF2B5EF4-FFF2-40B4-BE49-F238E27FC236}">
                <a16:creationId xmlns:a16="http://schemas.microsoft.com/office/drawing/2014/main" id="{CA9BD4F3-DA8A-4A42-8F4B-4C6D1B6BEB63}"/>
              </a:ext>
            </a:extLst>
          </p:cNvPr>
          <p:cNvPicPr>
            <a:picLocks noChangeAspect="1"/>
          </p:cNvPicPr>
          <p:nvPr/>
        </p:nvPicPr>
        <p:blipFill>
          <a:blip r:embed="rId6">
            <a:extLst>
              <a:ext uri="{28A0092B-C50C-407E-A947-70E740481C1C}">
                <a14:useLocalDpi val="0"/>
              </a:ext>
            </a:extLst>
          </a:blip>
          <a:stretch>
            <a:fillRect/>
          </a:stretch>
        </p:blipFill>
        <p:spPr>
          <a:xfrm>
            <a:off x="-393687" y="-1"/>
            <a:ext cx="4564856" cy="6858000"/>
          </a:xfrm>
          <a:prstGeom prst="rect">
            <a:avLst/>
          </a:prstGeom>
        </p:spPr>
      </p:pic>
    </p:spTree>
    <p:extLst>
      <p:ext uri="{BB962C8B-B14F-4D97-AF65-F5344CB8AC3E}">
        <p14:creationId val="274837204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1" presetSubtype="1">
                                  <p:stCondLst>
                                    <p:cond delay="0"/>
                                  </p:stCondLst>
                                  <p:childTnLst>
                                    <p:set>
                                      <p:cBhvr>
                                        <p:cTn dur="1" fill="hold" id="23">
                                          <p:stCondLst>
                                            <p:cond delay="0"/>
                                          </p:stCondLst>
                                        </p:cTn>
                                        <p:tgtEl>
                                          <p:spTgt spid="11"/>
                                        </p:tgtEl>
                                        <p:attrNameLst>
                                          <p:attrName>style.visibility</p:attrName>
                                        </p:attrNameLst>
                                      </p:cBhvr>
                                      <p:to>
                                        <p:strVal val="visible"/>
                                      </p:to>
                                    </p:set>
                                    <p:animEffect filter="wheel(1)" transition="in">
                                      <p:cBhvr>
                                        <p:cTn dur="2000" id="24"/>
                                        <p:tgtEl>
                                          <p:spTgt spid="11"/>
                                        </p:tgtEl>
                                      </p:cBhvr>
                                    </p:animEffect>
                                  </p:childTnLst>
                                </p:cTn>
                              </p:par>
                              <p:par>
                                <p:cTn fill="hold" grpId="0" id="25" nodeType="withEffect" presetClass="entr" presetID="21" presetSubtype="1">
                                  <p:stCondLst>
                                    <p:cond delay="0"/>
                                  </p:stCondLst>
                                  <p:childTnLst>
                                    <p:set>
                                      <p:cBhvr>
                                        <p:cTn dur="1" fill="hold" id="26">
                                          <p:stCondLst>
                                            <p:cond delay="0"/>
                                          </p:stCondLst>
                                        </p:cTn>
                                        <p:tgtEl>
                                          <p:spTgt spid="12"/>
                                        </p:tgtEl>
                                        <p:attrNameLst>
                                          <p:attrName>style.visibility</p:attrName>
                                        </p:attrNameLst>
                                      </p:cBhvr>
                                      <p:to>
                                        <p:strVal val="visible"/>
                                      </p:to>
                                    </p:set>
                                    <p:animEffect filter="wheel(1)" transition="in">
                                      <p:cBhvr>
                                        <p:cTn dur="2000" id="27"/>
                                        <p:tgtEl>
                                          <p:spTgt spid="12"/>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14"/>
                                        </p:tgtEl>
                                        <p:attrNameLst>
                                          <p:attrName>style.visibility</p:attrName>
                                        </p:attrNameLst>
                                      </p:cBhvr>
                                      <p:to>
                                        <p:strVal val="visible"/>
                                      </p:to>
                                    </p:set>
                                    <p:animEffect filter="wipe(left)" transition="in">
                                      <p:cBhvr>
                                        <p:cTn dur="500" id="32"/>
                                        <p:tgtEl>
                                          <p:spTgt spid="14"/>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500" id="4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7"/>
      <p:bldP grpId="0" spid="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BDA5E36F-3152-42B9-A113-4DB1E532B2C7}"/>
              </a:ext>
            </a:extLst>
          </p:cNvPr>
          <p:cNvPicPr>
            <a:picLocks noChangeAspect="1"/>
          </p:cNvPicPr>
          <p:nvPr/>
        </p:nvPicPr>
        <p:blipFill>
          <a:blip r:embed="rId7">
            <a:extLst>
              <a:ext uri="{28A0092B-C50C-407E-A947-70E740481C1C}">
                <a14:useLocalDpi val="0"/>
              </a:ext>
            </a:extLst>
          </a:blip>
          <a:stretch>
            <a:fillRect/>
          </a:stretch>
        </p:blipFill>
        <p:spPr>
          <a:xfrm>
            <a:off x="6394171" y="962024"/>
            <a:ext cx="4933950" cy="4933950"/>
          </a:xfrm>
          <a:prstGeom prst="rect">
            <a:avLst/>
          </a:prstGeom>
        </p:spPr>
      </p:pic>
      <p:pic>
        <p:nvPicPr>
          <p:cNvPr id="12" name="图片 11">
            <a:extLst>
              <a:ext uri="{FF2B5EF4-FFF2-40B4-BE49-F238E27FC236}">
                <a16:creationId xmlns:a16="http://schemas.microsoft.com/office/drawing/2014/main" id="{25BE8993-AF2D-4074-9C0E-3E0C12731630}"/>
              </a:ext>
            </a:extLst>
          </p:cNvPr>
          <p:cNvPicPr>
            <a:picLocks noChangeAspect="1"/>
          </p:cNvPicPr>
          <p:nvPr/>
        </p:nvPicPr>
        <p:blipFill>
          <a:blip r:embed="rId8">
            <a:extLst>
              <a:ext uri="{28A0092B-C50C-407E-A947-70E740481C1C}">
                <a14:useLocalDpi val="0"/>
              </a:ext>
            </a:extLst>
          </a:blip>
          <a:srcRect r="52928"/>
          <a:stretch>
            <a:fillRect/>
          </a:stretch>
        </p:blipFill>
        <p:spPr>
          <a:xfrm>
            <a:off x="6698971" y="1682523"/>
            <a:ext cx="4013492" cy="3960815"/>
          </a:xfrm>
          <a:prstGeom prst="rect">
            <a:avLst/>
          </a:prstGeom>
        </p:spPr>
      </p:pic>
      <p:grpSp>
        <p:nvGrpSpPr>
          <p:cNvPr id="13" name="组合 2">
            <a:extLst>
              <a:ext uri="{FF2B5EF4-FFF2-40B4-BE49-F238E27FC236}">
                <a16:creationId xmlns:a16="http://schemas.microsoft.com/office/drawing/2014/main" id="{7FAF0C4E-A0FC-4769-8FB6-AD5D1CAE3710}"/>
              </a:ext>
            </a:extLst>
          </p:cNvPr>
          <p:cNvGrpSpPr/>
          <p:nvPr/>
        </p:nvGrpSpPr>
        <p:grpSpPr>
          <a:xfrm>
            <a:off x="1009678" y="1911968"/>
            <a:ext cx="4872037" cy="1542905"/>
            <a:chOff x="0" y="-76290"/>
            <a:chExt cx="4872627" cy="1541512"/>
          </a:xfrm>
        </p:grpSpPr>
        <p:sp>
          <p:nvSpPr>
            <p:cNvPr id="14" name="矩形 561">
              <a:extLst>
                <a:ext uri="{FF2B5EF4-FFF2-40B4-BE49-F238E27FC236}">
                  <a16:creationId xmlns:a16="http://schemas.microsoft.com/office/drawing/2014/main" id="{1C109FAB-7E5E-4692-83BC-CB112CC8BF43}"/>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5" name="Group 8">
              <a:extLst>
                <a:ext uri="{FF2B5EF4-FFF2-40B4-BE49-F238E27FC236}">
                  <a16:creationId xmlns:a16="http://schemas.microsoft.com/office/drawing/2014/main" id="{D728982C-7981-4FCE-8A45-CDDCECF98EC7}"/>
                </a:ext>
              </a:extLst>
            </p:cNvPr>
            <p:cNvGrpSpPr/>
            <p:nvPr/>
          </p:nvGrpSpPr>
          <p:grpSpPr>
            <a:xfrm>
              <a:off x="1182778" y="267249"/>
              <a:ext cx="2507071" cy="211316"/>
              <a:chExt cx="2444" cy="206"/>
            </a:xfrm>
          </p:grpSpPr>
          <p:sp>
            <p:nvSpPr>
              <p:cNvPr id="17" name="Freeform 9">
                <a:extLst>
                  <a:ext uri="{FF2B5EF4-FFF2-40B4-BE49-F238E27FC236}">
                    <a16:creationId xmlns:a16="http://schemas.microsoft.com/office/drawing/2014/main" id="{44ADC2FA-B717-4B33-9C9B-FED4873B96F5}"/>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0">
                <a:extLst>
                  <a:ext uri="{FF2B5EF4-FFF2-40B4-BE49-F238E27FC236}">
                    <a16:creationId xmlns:a16="http://schemas.microsoft.com/office/drawing/2014/main" id="{ED3A8504-54BE-4ECA-BEFC-182E9035547E}"/>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 name="Freeform 11">
                <a:extLst>
                  <a:ext uri="{FF2B5EF4-FFF2-40B4-BE49-F238E27FC236}">
                    <a16:creationId xmlns:a16="http://schemas.microsoft.com/office/drawing/2014/main" id="{2B7A01E3-B1B6-44C4-94D6-7C6C1E30BE60}"/>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6" name="矩形 566">
              <a:extLst>
                <a:ext uri="{FF2B5EF4-FFF2-40B4-BE49-F238E27FC236}">
                  <a16:creationId xmlns:a16="http://schemas.microsoft.com/office/drawing/2014/main" id="{13D87A1D-34F8-4884-B564-1ACA14CFFBB9}"/>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20" name="组合 2">
            <a:extLst>
              <a:ext uri="{FF2B5EF4-FFF2-40B4-BE49-F238E27FC236}">
                <a16:creationId xmlns:a16="http://schemas.microsoft.com/office/drawing/2014/main" id="{1B75E140-A7CA-4A12-B837-65F7A028AA4B}"/>
              </a:ext>
            </a:extLst>
          </p:cNvPr>
          <p:cNvGrpSpPr/>
          <p:nvPr/>
        </p:nvGrpSpPr>
        <p:grpSpPr>
          <a:xfrm>
            <a:off x="1198356" y="3709001"/>
            <a:ext cx="4872037" cy="1542905"/>
            <a:chOff x="0" y="-76290"/>
            <a:chExt cx="4872627" cy="1541512"/>
          </a:xfrm>
        </p:grpSpPr>
        <p:sp>
          <p:nvSpPr>
            <p:cNvPr id="21" name="矩形 561">
              <a:extLst>
                <a:ext uri="{FF2B5EF4-FFF2-40B4-BE49-F238E27FC236}">
                  <a16:creationId xmlns:a16="http://schemas.microsoft.com/office/drawing/2014/main" id="{59789018-4C1C-4F94-B10C-33F15916502F}"/>
                </a:ext>
              </a:extLst>
            </p:cNvPr>
            <p:cNvSpPr>
              <a:spLocks noChangeArrowheads="1"/>
            </p:cNvSpPr>
            <p:nvPr/>
          </p:nvSpPr>
          <p:spPr bwMode="auto">
            <a:xfrm>
              <a:off x="1348577" y="-76289"/>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2" name="Group 8">
              <a:extLst>
                <a:ext uri="{FF2B5EF4-FFF2-40B4-BE49-F238E27FC236}">
                  <a16:creationId xmlns:a16="http://schemas.microsoft.com/office/drawing/2014/main" id="{50715756-227B-4710-964E-1BFBBD4622A4}"/>
                </a:ext>
              </a:extLst>
            </p:cNvPr>
            <p:cNvGrpSpPr/>
            <p:nvPr/>
          </p:nvGrpSpPr>
          <p:grpSpPr>
            <a:xfrm>
              <a:off x="1182778" y="267249"/>
              <a:ext cx="2507071" cy="211316"/>
              <a:chExt cx="2444" cy="206"/>
            </a:xfrm>
          </p:grpSpPr>
          <p:sp>
            <p:nvSpPr>
              <p:cNvPr id="24" name="Freeform 9">
                <a:extLst>
                  <a:ext uri="{FF2B5EF4-FFF2-40B4-BE49-F238E27FC236}">
                    <a16:creationId xmlns:a16="http://schemas.microsoft.com/office/drawing/2014/main" id="{2424BDE2-3A81-43AA-BF5C-48050BBF846F}"/>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0">
                <a:extLst>
                  <a:ext uri="{FF2B5EF4-FFF2-40B4-BE49-F238E27FC236}">
                    <a16:creationId xmlns:a16="http://schemas.microsoft.com/office/drawing/2014/main" id="{8DC85D74-32EA-4C18-96AE-18EBEC8D8D36}"/>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 name="Freeform 11">
                <a:extLst>
                  <a:ext uri="{FF2B5EF4-FFF2-40B4-BE49-F238E27FC236}">
                    <a16:creationId xmlns:a16="http://schemas.microsoft.com/office/drawing/2014/main" id="{F0B6E07E-C66D-4451-B8C9-BA44D302D3DA}"/>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3" name="矩形 566">
              <a:extLst>
                <a:ext uri="{FF2B5EF4-FFF2-40B4-BE49-F238E27FC236}">
                  <a16:creationId xmlns:a16="http://schemas.microsoft.com/office/drawing/2014/main" id="{0CF79982-709E-4AD5-993A-FAECB8DA4F42}"/>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148432564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id="18" nodeType="afterEffect" presetClass="entr" presetID="16" presetSubtype="37">
                                  <p:stCondLst>
                                    <p:cond delay="0"/>
                                  </p:stCondLst>
                                  <p:childTnLst>
                                    <p:set>
                                      <p:cBhvr>
                                        <p:cTn dur="1" fill="hold" id="19">
                                          <p:stCondLst>
                                            <p:cond delay="0"/>
                                          </p:stCondLst>
                                        </p:cTn>
                                        <p:tgtEl>
                                          <p:spTgt spid="13"/>
                                        </p:tgtEl>
                                        <p:attrNameLst>
                                          <p:attrName>style.visibility</p:attrName>
                                        </p:attrNameLst>
                                      </p:cBhvr>
                                      <p:to>
                                        <p:strVal val="visible"/>
                                      </p:to>
                                    </p:set>
                                    <p:animEffect filter="barn(outVertical)" transition="in">
                                      <p:cBhvr>
                                        <p:cTn dur="500" id="20"/>
                                        <p:tgtEl>
                                          <p:spTgt spid="13"/>
                                        </p:tgtEl>
                                      </p:cBhvr>
                                    </p:animEffect>
                                  </p:childTnLst>
                                </p:cTn>
                              </p:par>
                            </p:childTnLst>
                          </p:cTn>
                        </p:par>
                        <p:par>
                          <p:cTn fill="hold" id="21" nodeType="afterGroup">
                            <p:stCondLst>
                              <p:cond delay="1500"/>
                            </p:stCondLst>
                            <p:childTnLst>
                              <p:par>
                                <p:cTn fill="hold" id="22" nodeType="afterEffect" presetClass="entr" presetID="16" presetSubtype="37">
                                  <p:stCondLst>
                                    <p:cond delay="0"/>
                                  </p:stCondLst>
                                  <p:childTnLst>
                                    <p:set>
                                      <p:cBhvr>
                                        <p:cTn dur="1" fill="hold" id="23">
                                          <p:stCondLst>
                                            <p:cond delay="0"/>
                                          </p:stCondLst>
                                        </p:cTn>
                                        <p:tgtEl>
                                          <p:spTgt spid="20"/>
                                        </p:tgtEl>
                                        <p:attrNameLst>
                                          <p:attrName>style.visibility</p:attrName>
                                        </p:attrNameLst>
                                      </p:cBhvr>
                                      <p:to>
                                        <p:strVal val="visible"/>
                                      </p:to>
                                    </p:set>
                                    <p:animEffect filter="barn(outVertical)" transition="in">
                                      <p:cBhvr>
                                        <p:cTn dur="500" id="2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72981CEF-968B-4754-9E16-C279ED1ACC4A}"/>
              </a:ext>
            </a:extLst>
          </p:cNvPr>
          <p:cNvPicPr>
            <a:picLocks noChangeAspect="1"/>
          </p:cNvPicPr>
          <p:nvPr/>
        </p:nvPicPr>
        <p:blipFill>
          <a:blip r:embed="rId7">
            <a:extLst>
              <a:ext uri="{28A0092B-C50C-407E-A947-70E740481C1C}">
                <a14:useLocalDpi val="0"/>
              </a:ext>
            </a:extLst>
          </a:blip>
          <a:stretch>
            <a:fillRect/>
          </a:stretch>
        </p:blipFill>
        <p:spPr>
          <a:xfrm>
            <a:off x="1507611" y="1605116"/>
            <a:ext cx="1992960" cy="2690496"/>
          </a:xfrm>
          <a:prstGeom prst="rect">
            <a:avLst/>
          </a:prstGeom>
        </p:spPr>
      </p:pic>
      <p:sp>
        <p:nvSpPr>
          <p:cNvPr id="12" name="矩形: 圆角 11">
            <a:extLst>
              <a:ext uri="{FF2B5EF4-FFF2-40B4-BE49-F238E27FC236}">
                <a16:creationId xmlns:a16="http://schemas.microsoft.com/office/drawing/2014/main" id="{C6C5438B-ABB7-47B9-87E3-99F5F20D62FC}"/>
              </a:ext>
            </a:extLst>
          </p:cNvPr>
          <p:cNvSpPr/>
          <p:nvPr/>
        </p:nvSpPr>
        <p:spPr>
          <a:xfrm>
            <a:off x="1798252" y="441197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3053F402-13E8-4C36-8E5D-CA71CD331799}"/>
              </a:ext>
            </a:extLst>
          </p:cNvPr>
          <p:cNvSpPr txBox="1"/>
          <p:nvPr/>
        </p:nvSpPr>
        <p:spPr>
          <a:xfrm>
            <a:off x="1022931" y="4350315"/>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pic>
        <p:nvPicPr>
          <p:cNvPr id="14" name="图片 13">
            <a:extLst>
              <a:ext uri="{FF2B5EF4-FFF2-40B4-BE49-F238E27FC236}">
                <a16:creationId xmlns:a16="http://schemas.microsoft.com/office/drawing/2014/main" id="{F8ACB0BF-A6EB-4579-B5C9-17DA6637C5D7}"/>
              </a:ext>
            </a:extLst>
          </p:cNvPr>
          <p:cNvPicPr>
            <a:picLocks noChangeAspect="1"/>
          </p:cNvPicPr>
          <p:nvPr/>
        </p:nvPicPr>
        <p:blipFill>
          <a:blip r:embed="rId7">
            <a:extLst>
              <a:ext uri="{28A0092B-C50C-407E-A947-70E740481C1C}">
                <a14:useLocalDpi val="0"/>
              </a:ext>
            </a:extLst>
          </a:blip>
          <a:stretch>
            <a:fillRect/>
          </a:stretch>
        </p:blipFill>
        <p:spPr>
          <a:xfrm>
            <a:off x="5047690" y="1574633"/>
            <a:ext cx="1992960" cy="2690496"/>
          </a:xfrm>
          <a:prstGeom prst="rect">
            <a:avLst/>
          </a:prstGeom>
        </p:spPr>
      </p:pic>
      <p:sp>
        <p:nvSpPr>
          <p:cNvPr id="15" name="矩形: 圆角 14">
            <a:extLst>
              <a:ext uri="{FF2B5EF4-FFF2-40B4-BE49-F238E27FC236}">
                <a16:creationId xmlns:a16="http://schemas.microsoft.com/office/drawing/2014/main" id="{3E7C8B3D-7C4E-4941-A291-218A4704C7FA}"/>
              </a:ext>
            </a:extLst>
          </p:cNvPr>
          <p:cNvSpPr/>
          <p:nvPr/>
        </p:nvSpPr>
        <p:spPr>
          <a:xfrm>
            <a:off x="5414012" y="44446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D2689848-4ED2-422A-B5FA-FBDEB1FD7727}"/>
              </a:ext>
            </a:extLst>
          </p:cNvPr>
          <p:cNvSpPr txBox="1"/>
          <p:nvPr/>
        </p:nvSpPr>
        <p:spPr>
          <a:xfrm>
            <a:off x="4638691" y="438296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pic>
        <p:nvPicPr>
          <p:cNvPr id="17" name="图片 16">
            <a:extLst>
              <a:ext uri="{FF2B5EF4-FFF2-40B4-BE49-F238E27FC236}">
                <a16:creationId xmlns:a16="http://schemas.microsoft.com/office/drawing/2014/main" id="{CF146139-79DC-41D8-85C1-C47E868E644B}"/>
              </a:ext>
            </a:extLst>
          </p:cNvPr>
          <p:cNvPicPr>
            <a:picLocks noChangeAspect="1"/>
          </p:cNvPicPr>
          <p:nvPr/>
        </p:nvPicPr>
        <p:blipFill>
          <a:blip r:embed="rId7">
            <a:extLst>
              <a:ext uri="{28A0092B-C50C-407E-A947-70E740481C1C}">
                <a14:useLocalDpi val="0"/>
              </a:ext>
            </a:extLst>
          </a:blip>
          <a:stretch>
            <a:fillRect/>
          </a:stretch>
        </p:blipFill>
        <p:spPr>
          <a:xfrm>
            <a:off x="8581379" y="1605116"/>
            <a:ext cx="1992960" cy="2690496"/>
          </a:xfrm>
          <a:prstGeom prst="rect">
            <a:avLst/>
          </a:prstGeom>
        </p:spPr>
      </p:pic>
      <p:sp>
        <p:nvSpPr>
          <p:cNvPr id="18" name="矩形: 圆角 17">
            <a:extLst>
              <a:ext uri="{FF2B5EF4-FFF2-40B4-BE49-F238E27FC236}">
                <a16:creationId xmlns:a16="http://schemas.microsoft.com/office/drawing/2014/main" id="{406A0440-54F3-4478-A371-CC1E0FC27F8A}"/>
              </a:ext>
            </a:extLst>
          </p:cNvPr>
          <p:cNvSpPr/>
          <p:nvPr/>
        </p:nvSpPr>
        <p:spPr>
          <a:xfrm>
            <a:off x="8872020" y="441197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CA3C6A1F-EFDA-407F-8340-8653389BF292}"/>
              </a:ext>
            </a:extLst>
          </p:cNvPr>
          <p:cNvSpPr txBox="1"/>
          <p:nvPr/>
        </p:nvSpPr>
        <p:spPr>
          <a:xfrm>
            <a:off x="8096699" y="4350315"/>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98312533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1000" id="37"/>
                                        <p:tgtEl>
                                          <p:spTgt spid="17"/>
                                        </p:tgtEl>
                                      </p:cBhvr>
                                    </p:animEffect>
                                    <p:anim calcmode="lin" valueType="num">
                                      <p:cBhvr>
                                        <p:cTn dur="1000" fill="hold" id="38"/>
                                        <p:tgtEl>
                                          <p:spTgt spid="17"/>
                                        </p:tgtEl>
                                        <p:attrNameLst>
                                          <p:attrName>ppt_x</p:attrName>
                                        </p:attrNameLst>
                                      </p:cBhvr>
                                      <p:tavLst>
                                        <p:tav tm="0">
                                          <p:val>
                                            <p:strVal val="#ppt_x"/>
                                          </p:val>
                                        </p:tav>
                                        <p:tav tm="100000">
                                          <p:val>
                                            <p:strVal val="#ppt_x"/>
                                          </p:val>
                                        </p:tav>
                                      </p:tavLst>
                                    </p:anim>
                                    <p:anim calcmode="lin" valueType="num">
                                      <p:cBhvr>
                                        <p:cTn dur="1000" fill="hold" id="39"/>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19"/>
                                        </p:tgtEl>
                                        <p:attrNameLst>
                                          <p:attrName>style.visibility</p:attrName>
                                        </p:attrNameLst>
                                      </p:cBhvr>
                                      <p:to>
                                        <p:strVal val="visible"/>
                                      </p:to>
                                    </p:set>
                                    <p:animEffect filter="fade" transition="in">
                                      <p:cBhvr>
                                        <p:cTn dur="500" id="44"/>
                                        <p:tgtEl>
                                          <p:spTgt spid="19"/>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500" id="4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5"/>
      <p:bldP grpId="0" spid="16"/>
      <p:bldP grpId="0" spid="18"/>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F64ACE2F-5A20-4AF1-85EB-F205BB26BCE6}"/>
              </a:ext>
            </a:extLst>
          </p:cNvPr>
          <p:cNvPicPr>
            <a:picLocks noChangeAspect="1"/>
          </p:cNvPicPr>
          <p:nvPr/>
        </p:nvPicPr>
        <p:blipFill>
          <a:blip r:embed="rId7">
            <a:extLst>
              <a:ext uri="{28A0092B-C50C-407E-A947-70E740481C1C}">
                <a14:useLocalDpi val="0"/>
              </a:ext>
            </a:extLst>
          </a:blip>
          <a:stretch>
            <a:fillRect/>
          </a:stretch>
        </p:blipFill>
        <p:spPr>
          <a:xfrm>
            <a:off x="1011362" y="1414565"/>
            <a:ext cx="3651833" cy="5048250"/>
          </a:xfrm>
          <a:prstGeom prst="rect">
            <a:avLst/>
          </a:prstGeom>
        </p:spPr>
      </p:pic>
      <p:sp>
        <p:nvSpPr>
          <p:cNvPr id="12" name="矩形: 圆角 11">
            <a:extLst>
              <a:ext uri="{FF2B5EF4-FFF2-40B4-BE49-F238E27FC236}">
                <a16:creationId xmlns:a16="http://schemas.microsoft.com/office/drawing/2014/main" id="{64BEC70C-2255-4997-8E96-A7A1634404FA}"/>
              </a:ext>
            </a:extLst>
          </p:cNvPr>
          <p:cNvSpPr/>
          <p:nvPr/>
        </p:nvSpPr>
        <p:spPr>
          <a:xfrm>
            <a:off x="6175518" y="210477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6BD0251B-5889-466A-86D9-748B958AE1D1}"/>
              </a:ext>
            </a:extLst>
          </p:cNvPr>
          <p:cNvSpPr txBox="1"/>
          <p:nvPr/>
        </p:nvSpPr>
        <p:spPr>
          <a:xfrm>
            <a:off x="5400198" y="204311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4" name="矩形: 圆角 13">
            <a:extLst>
              <a:ext uri="{FF2B5EF4-FFF2-40B4-BE49-F238E27FC236}">
                <a16:creationId xmlns:a16="http://schemas.microsoft.com/office/drawing/2014/main" id="{BE7C84B6-9F56-4814-94F3-C4566554C88C}"/>
              </a:ext>
            </a:extLst>
          </p:cNvPr>
          <p:cNvSpPr/>
          <p:nvPr/>
        </p:nvSpPr>
        <p:spPr>
          <a:xfrm>
            <a:off x="6209484" y="40044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69DA0AF9-10C6-4A44-8319-B8024BCDA9AC}"/>
              </a:ext>
            </a:extLst>
          </p:cNvPr>
          <p:cNvSpPr txBox="1"/>
          <p:nvPr/>
        </p:nvSpPr>
        <p:spPr>
          <a:xfrm>
            <a:off x="5434163" y="39427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C6096226-8438-418D-85D8-B0511CEC3C48}"/>
              </a:ext>
            </a:extLst>
          </p:cNvPr>
          <p:cNvSpPr/>
          <p:nvPr/>
        </p:nvSpPr>
        <p:spPr>
          <a:xfrm>
            <a:off x="9399152" y="2148782"/>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C8945779-F34A-4BB1-9C5D-93FB87EBDD4E}"/>
              </a:ext>
            </a:extLst>
          </p:cNvPr>
          <p:cNvSpPr txBox="1"/>
          <p:nvPr/>
        </p:nvSpPr>
        <p:spPr>
          <a:xfrm>
            <a:off x="8623831" y="2087119"/>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28A1DE55-DA76-4775-88A8-0CD50CA5410A}"/>
              </a:ext>
            </a:extLst>
          </p:cNvPr>
          <p:cNvSpPr/>
          <p:nvPr/>
        </p:nvSpPr>
        <p:spPr>
          <a:xfrm>
            <a:off x="9433118" y="404843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3FE0D316-4B19-4B8A-B211-054EF99CD380}"/>
              </a:ext>
            </a:extLst>
          </p:cNvPr>
          <p:cNvSpPr txBox="1"/>
          <p:nvPr/>
        </p:nvSpPr>
        <p:spPr>
          <a:xfrm>
            <a:off x="8657797" y="3986769"/>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58865681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9" name="椭圆 628">
            <a:extLst>
              <a:ext uri="{FF2B5EF4-FFF2-40B4-BE49-F238E27FC236}">
                <a16:creationId xmlns:a16="http://schemas.microsoft.com/office/drawing/2014/main"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637516" y="1554244"/>
            <a:ext cx="32308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THREE</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407975"/>
            <a:ext cx="2646879" cy="518160"/>
          </a:xfrm>
          <a:prstGeom prst="rect">
            <a:avLst/>
          </a:prstGeom>
          <a:noFill/>
        </p:spPr>
        <p:txBody>
          <a:bodyPr rtlCol="0" wrap="square">
            <a:spAutoFit/>
          </a:bodyPr>
          <a:lstStyle/>
          <a:p>
            <a:r>
              <a:rPr altLang="en-US" lang="zh-CN" sz="2800">
                <a:solidFill>
                  <a:srgbClr val="68704B"/>
                </a:solidFill>
              </a:rPr>
              <a:t>单击添加标题</a:t>
            </a:r>
          </a:p>
        </p:txBody>
      </p:sp>
      <p:pic>
        <p:nvPicPr>
          <p:cNvPr id="13" name="图片 12">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val="0"/>
              </a:ext>
            </a:extLst>
          </a:blip>
          <a:stretch>
            <a:fillRect/>
          </a:stretch>
        </p:blipFill>
        <p:spPr>
          <a:xfrm>
            <a:off x="3442718" y="2942187"/>
            <a:ext cx="5897859" cy="3126941"/>
          </a:xfrm>
          <a:prstGeom prst="rect">
            <a:avLst/>
          </a:prstGeom>
        </p:spPr>
      </p:pic>
    </p:spTree>
    <p:extLst>
      <p:ext uri="{BB962C8B-B14F-4D97-AF65-F5344CB8AC3E}">
        <p14:creationId val="421595084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9"/>
                                        </p:tgtEl>
                                        <p:attrNameLst>
                                          <p:attrName>style.visibility</p:attrName>
                                        </p:attrNameLst>
                                      </p:cBhvr>
                                      <p:to>
                                        <p:strVal val="visible"/>
                                      </p:to>
                                    </p:set>
                                    <p:animEffect filter="wheel(1)" transition="in">
                                      <p:cBhvr>
                                        <p:cTn dur="2000" id="10"/>
                                        <p:tgtEl>
                                          <p:spTgt spid="9"/>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75D2AEE5-A389-4EEC-A90A-A2BA04B60CE2}"/>
              </a:ext>
            </a:extLst>
          </p:cNvPr>
          <p:cNvPicPr>
            <a:picLocks noChangeAspect="1"/>
          </p:cNvPicPr>
          <p:nvPr/>
        </p:nvPicPr>
        <p:blipFill>
          <a:blip r:embed="rId7">
            <a:extLst>
              <a:ext uri="{28A0092B-C50C-407E-A947-70E740481C1C}">
                <a14:useLocalDpi val="0"/>
              </a:ext>
            </a:extLst>
          </a:blip>
          <a:stretch>
            <a:fillRect/>
          </a:stretch>
        </p:blipFill>
        <p:spPr>
          <a:xfrm>
            <a:off x="3835706" y="2021628"/>
            <a:ext cx="4298996" cy="3418851"/>
          </a:xfrm>
          <a:prstGeom prst="rect">
            <a:avLst/>
          </a:prstGeom>
        </p:spPr>
      </p:pic>
      <p:sp>
        <p:nvSpPr>
          <p:cNvPr id="12" name="矩形: 圆角 11">
            <a:extLst>
              <a:ext uri="{FF2B5EF4-FFF2-40B4-BE49-F238E27FC236}">
                <a16:creationId xmlns:a16="http://schemas.microsoft.com/office/drawing/2014/main" id="{AE9543DE-1B25-40B0-896E-00BAD06D9916}"/>
              </a:ext>
            </a:extLst>
          </p:cNvPr>
          <p:cNvSpPr/>
          <p:nvPr/>
        </p:nvSpPr>
        <p:spPr>
          <a:xfrm>
            <a:off x="1538092" y="199998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1D77555F-FAA2-421A-B793-F029AFB3EEC8}"/>
              </a:ext>
            </a:extLst>
          </p:cNvPr>
          <p:cNvSpPr txBox="1"/>
          <p:nvPr/>
        </p:nvSpPr>
        <p:spPr>
          <a:xfrm>
            <a:off x="762771" y="1938320"/>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4" name="矩形: 圆角 13">
            <a:extLst>
              <a:ext uri="{FF2B5EF4-FFF2-40B4-BE49-F238E27FC236}">
                <a16:creationId xmlns:a16="http://schemas.microsoft.com/office/drawing/2014/main" id="{34496137-19CC-400C-8706-966B30FBD744}"/>
              </a:ext>
            </a:extLst>
          </p:cNvPr>
          <p:cNvSpPr/>
          <p:nvPr/>
        </p:nvSpPr>
        <p:spPr>
          <a:xfrm>
            <a:off x="9173895" y="206164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46CABA5D-4CD5-4948-ADBE-855D1537A2C7}"/>
              </a:ext>
            </a:extLst>
          </p:cNvPr>
          <p:cNvSpPr txBox="1"/>
          <p:nvPr/>
        </p:nvSpPr>
        <p:spPr>
          <a:xfrm>
            <a:off x="8398574" y="199998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A53DC27A-67B7-4FE8-B661-E96B1D74E527}"/>
              </a:ext>
            </a:extLst>
          </p:cNvPr>
          <p:cNvSpPr/>
          <p:nvPr/>
        </p:nvSpPr>
        <p:spPr>
          <a:xfrm>
            <a:off x="1599687" y="399639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559FD989-F0ED-4C5A-8A0B-20426F3CAFE3}"/>
              </a:ext>
            </a:extLst>
          </p:cNvPr>
          <p:cNvSpPr txBox="1"/>
          <p:nvPr/>
        </p:nvSpPr>
        <p:spPr>
          <a:xfrm>
            <a:off x="824366" y="393473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65E9BFE0-785D-4FA7-A05F-533981FB33F8}"/>
              </a:ext>
            </a:extLst>
          </p:cNvPr>
          <p:cNvSpPr/>
          <p:nvPr/>
        </p:nvSpPr>
        <p:spPr>
          <a:xfrm>
            <a:off x="9118693" y="395592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1C3DAFB7-E862-467E-A988-2602D0DFD738}"/>
              </a:ext>
            </a:extLst>
          </p:cNvPr>
          <p:cNvSpPr txBox="1"/>
          <p:nvPr/>
        </p:nvSpPr>
        <p:spPr>
          <a:xfrm>
            <a:off x="8343372" y="38942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219575703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500" id="14"/>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500" id="25"/>
                                        <p:tgtEl>
                                          <p:spTgt spid="1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P grpId="0" spid="18"/>
      <p:bldP grpId="0" spid="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6BC294F1-2203-4D17-91AC-77762EEB1B9E}"/>
              </a:ext>
            </a:extLst>
          </p:cNvPr>
          <p:cNvPicPr>
            <a:picLocks noChangeAspect="1"/>
          </p:cNvPicPr>
          <p:nvPr/>
        </p:nvPicPr>
        <p:blipFill>
          <a:blip r:embed="rId7">
            <a:extLst>
              <a:ext uri="{28A0092B-C50C-407E-A947-70E740481C1C}">
                <a14:useLocalDpi val="0"/>
              </a:ext>
            </a:extLst>
          </a:blip>
          <a:srcRect r="50736" t="36111"/>
          <a:stretch>
            <a:fillRect/>
          </a:stretch>
        </p:blipFill>
        <p:spPr>
          <a:xfrm>
            <a:off x="815538" y="1695050"/>
            <a:ext cx="4864608" cy="4381500"/>
          </a:xfrm>
          <a:prstGeom prst="rect">
            <a:avLst/>
          </a:prstGeom>
        </p:spPr>
      </p:pic>
      <p:grpSp>
        <p:nvGrpSpPr>
          <p:cNvPr id="12" name="组合 2">
            <a:extLst>
              <a:ext uri="{FF2B5EF4-FFF2-40B4-BE49-F238E27FC236}">
                <a16:creationId xmlns:a16="http://schemas.microsoft.com/office/drawing/2014/main" id="{978886C5-5738-4C96-91DE-3B909E639037}"/>
              </a:ext>
            </a:extLst>
          </p:cNvPr>
          <p:cNvGrpSpPr/>
          <p:nvPr/>
        </p:nvGrpSpPr>
        <p:grpSpPr>
          <a:xfrm>
            <a:off x="6098336" y="2006389"/>
            <a:ext cx="4872037" cy="1542905"/>
            <a:chOff x="0" y="-76290"/>
            <a:chExt cx="4872627" cy="1541512"/>
          </a:xfrm>
        </p:grpSpPr>
        <p:sp>
          <p:nvSpPr>
            <p:cNvPr id="13" name="矩形 561">
              <a:extLst>
                <a:ext uri="{FF2B5EF4-FFF2-40B4-BE49-F238E27FC236}">
                  <a16:creationId xmlns:a16="http://schemas.microsoft.com/office/drawing/2014/main" id="{D0E2E047-0067-46A8-850E-17A7B02F55D3}"/>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4" name="Group 8">
              <a:extLst>
                <a:ext uri="{FF2B5EF4-FFF2-40B4-BE49-F238E27FC236}">
                  <a16:creationId xmlns:a16="http://schemas.microsoft.com/office/drawing/2014/main" id="{F0DFB89E-9E6A-4D4B-84EC-6C2EDF36C03E}"/>
                </a:ext>
              </a:extLst>
            </p:cNvPr>
            <p:cNvGrpSpPr/>
            <p:nvPr/>
          </p:nvGrpSpPr>
          <p:grpSpPr>
            <a:xfrm>
              <a:off x="1182778" y="267249"/>
              <a:ext cx="2507071" cy="211316"/>
              <a:chExt cx="2444" cy="206"/>
            </a:xfrm>
          </p:grpSpPr>
          <p:sp>
            <p:nvSpPr>
              <p:cNvPr id="16" name="Freeform 9">
                <a:extLst>
                  <a:ext uri="{FF2B5EF4-FFF2-40B4-BE49-F238E27FC236}">
                    <a16:creationId xmlns:a16="http://schemas.microsoft.com/office/drawing/2014/main" id="{D8F6CE73-1CA5-439F-AF5D-EF02BAE27709}"/>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10">
                <a:extLst>
                  <a:ext uri="{FF2B5EF4-FFF2-40B4-BE49-F238E27FC236}">
                    <a16:creationId xmlns:a16="http://schemas.microsoft.com/office/drawing/2014/main" id="{C963541A-42E4-41C9-AF07-508805697A20}"/>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036AE6A5-8E56-43C2-8260-92ECD25EBEB0}"/>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566">
              <a:extLst>
                <a:ext uri="{FF2B5EF4-FFF2-40B4-BE49-F238E27FC236}">
                  <a16:creationId xmlns:a16="http://schemas.microsoft.com/office/drawing/2014/main" id="{E76ACE6B-B781-4F50-8C6E-9471DC8C8902}"/>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19" name="组合 2">
            <a:extLst>
              <a:ext uri="{FF2B5EF4-FFF2-40B4-BE49-F238E27FC236}">
                <a16:creationId xmlns:a16="http://schemas.microsoft.com/office/drawing/2014/main" id="{E18525D2-1725-4207-8592-991A53FB084D}"/>
              </a:ext>
            </a:extLst>
          </p:cNvPr>
          <p:cNvGrpSpPr/>
          <p:nvPr/>
        </p:nvGrpSpPr>
        <p:grpSpPr>
          <a:xfrm>
            <a:off x="6287014" y="3803422"/>
            <a:ext cx="4872037" cy="1542905"/>
            <a:chOff x="0" y="-76290"/>
            <a:chExt cx="4872627" cy="1541512"/>
          </a:xfrm>
        </p:grpSpPr>
        <p:sp>
          <p:nvSpPr>
            <p:cNvPr id="20" name="矩形 561">
              <a:extLst>
                <a:ext uri="{FF2B5EF4-FFF2-40B4-BE49-F238E27FC236}">
                  <a16:creationId xmlns:a16="http://schemas.microsoft.com/office/drawing/2014/main" id="{9CD9855A-A040-4135-A273-E51153651B00}"/>
                </a:ext>
              </a:extLst>
            </p:cNvPr>
            <p:cNvSpPr>
              <a:spLocks noChangeArrowheads="1"/>
            </p:cNvSpPr>
            <p:nvPr/>
          </p:nvSpPr>
          <p:spPr bwMode="auto">
            <a:xfrm>
              <a:off x="1348578"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7DEEDC31-682D-4EA5-97D8-28637C822E59}"/>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6A2C297A-9C5E-4B60-AE76-8757026FE9E3}"/>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E6B89135-C983-4E6A-AE94-B5C2413BF735}"/>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69267D27-3671-4DD6-82FE-EBD55F623E21}"/>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8B787904-5D33-4BA0-8CE1-195954636BDF}"/>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367477845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2"/>
                                        </p:tgtEl>
                                        <p:attrNameLst>
                                          <p:attrName>style.visibility</p:attrName>
                                        </p:attrNameLst>
                                      </p:cBhvr>
                                      <p:to>
                                        <p:strVal val="visible"/>
                                      </p:to>
                                    </p:set>
                                    <p:animEffect filter="barn(outVertical)"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6" presetSubtype="37">
                                  <p:stCondLst>
                                    <p:cond delay="0"/>
                                  </p:stCondLst>
                                  <p:childTnLst>
                                    <p:set>
                                      <p:cBhvr>
                                        <p:cTn dur="1" fill="hold" id="10">
                                          <p:stCondLst>
                                            <p:cond delay="0"/>
                                          </p:stCondLst>
                                        </p:cTn>
                                        <p:tgtEl>
                                          <p:spTgt spid="19"/>
                                        </p:tgtEl>
                                        <p:attrNameLst>
                                          <p:attrName>style.visibility</p:attrName>
                                        </p:attrNameLst>
                                      </p:cBhvr>
                                      <p:to>
                                        <p:strVal val="visible"/>
                                      </p:to>
                                    </p:set>
                                    <p:animEffect filter="barn(outVertical)" transition="in">
                                      <p:cBhvr>
                                        <p:cTn dur="500" id="1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aphicFrame>
        <p:nvGraphicFramePr>
          <p:cNvPr id="10" name="图表 231">
            <a:extLst>
              <a:ext uri="{FF2B5EF4-FFF2-40B4-BE49-F238E27FC236}">
                <a16:creationId xmlns:a16="http://schemas.microsoft.com/office/drawing/2014/main" id="{96AE26B5-7E59-4260-A2D9-6FCD83EED3F1}"/>
              </a:ext>
            </a:extLst>
          </p:cNvPr>
          <p:cNvGraphicFramePr/>
          <p:nvPr>
            <p:extLst>
              <p:ext uri="{D42A27DB-BD31-4B8C-83A1-F6EECF244321}">
                <p14:modId val="1192232900"/>
              </p:ext>
            </p:extLst>
          </p:nvPr>
        </p:nvGraphicFramePr>
        <p:xfrm>
          <a:off x="904786" y="1113727"/>
          <a:ext cx="7297738" cy="5129212"/>
        </p:xfrm>
        <a:graphic>
          <a:graphicData uri="http://schemas.openxmlformats.org/presentationml/2006/ole">
            <mc:AlternateContent>
              <mc:Choice xmlns:v="urn:schemas-microsoft-com:vml" Requires="v">
                <p:oleObj imgH="5139373" imgW="7303641" progId="Excel.Chart.8" r:id="rId7" spid="_x0000_s1038">
                  <p:embed/>
                </p:oleObj>
              </mc:Choice>
              <mc:Fallback>
                <p:oleObj imgH="5139373" imgW="7303641" progId="Excel.Chart.8" r:id="rId7">
                  <p:embed/>
                  <p:pic>
                    <p:nvPicPr>
                      <p:cNvPr id="0" name="OLE substitute image"/>
                      <p:cNvPicPr/>
                      <p:nvPr/>
                    </p:nvPicPr>
                    <p:blipFill>
                      <a:blip r:embed="rId8">
                        <a:extLst>
                          <a:ext uri="{28A0092B-C50C-407E-A947-70E740481C1C}">
                            <a14:useLocalDpi val="0"/>
                          </a:ext>
                        </a:extLst>
                      </a:blip>
                      <a:stretch>
                        <a:fillRect/>
                      </a:stretch>
                    </p:blipFill>
                    <p:spPr>
                      <a:xfrm>
                        <a:off x="904786" y="1113727"/>
                        <a:ext cx="7297738" cy="5129212"/>
                      </a:xfrm>
                      <a:prstGeom prst="rect">
                        <a:avLst/>
                      </a:prstGeom>
                      <a:noFill/>
                      <a:ln>
                        <a:noFill/>
                      </a:ln>
                    </p:spPr>
                  </p:pic>
                </p:oleObj>
              </mc:Fallback>
            </mc:AlternateContent>
          </a:graphicData>
        </a:graphic>
      </p:graphicFrame>
      <p:grpSp>
        <p:nvGrpSpPr>
          <p:cNvPr id="11" name="Group 8">
            <a:extLst>
              <a:ext uri="{FF2B5EF4-FFF2-40B4-BE49-F238E27FC236}">
                <a16:creationId xmlns:a16="http://schemas.microsoft.com/office/drawing/2014/main" id="{CE8F73E3-868C-4381-93E4-E3A8A54ADE13}"/>
              </a:ext>
            </a:extLst>
          </p:cNvPr>
          <p:cNvGrpSpPr/>
          <p:nvPr/>
        </p:nvGrpSpPr>
        <p:grpSpPr>
          <a:xfrm>
            <a:off x="1287374" y="5155502"/>
            <a:ext cx="5638800" cy="288925"/>
            <a:chExt cx="4018" cy="206"/>
          </a:xfrm>
        </p:grpSpPr>
        <p:sp>
          <p:nvSpPr>
            <p:cNvPr id="12" name="Freeform 9">
              <a:extLst>
                <a:ext uri="{FF2B5EF4-FFF2-40B4-BE49-F238E27FC236}">
                  <a16:creationId xmlns:a16="http://schemas.microsoft.com/office/drawing/2014/main" id="{DB4E02DE-323F-4860-B9FF-4BAEFC2F87BA}"/>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 name="Freeform 10">
              <a:extLst>
                <a:ext uri="{FF2B5EF4-FFF2-40B4-BE49-F238E27FC236}">
                  <a16:creationId xmlns:a16="http://schemas.microsoft.com/office/drawing/2014/main" id="{BA0B39BF-30DE-47C3-90C1-C56C32D73F03}"/>
                </a:ext>
              </a:extLst>
            </p:cNvPr>
            <p:cNvSpPr/>
            <p:nvPr/>
          </p:nvSpPr>
          <p:spPr bwMode="auto">
            <a:xfrm>
              <a:off x="145" y="91"/>
              <a:ext cx="3729" cy="32"/>
            </a:xfrm>
            <a:custGeom>
              <a:gdLst>
                <a:gd fmla="*/ 418 w 910" name="T0"/>
                <a:gd fmla="*/ 0 h 13" name="T1"/>
                <a:gd fmla="*/ 1914 w 910" name="T2"/>
                <a:gd fmla="*/ 25 h 13" name="T3"/>
                <a:gd fmla="*/ 2467 w 910" name="T4"/>
                <a:gd fmla="*/ 30 h 13" name="T5"/>
                <a:gd fmla="*/ 12494 w 910" name="T6"/>
                <a:gd fmla="*/ 30 h 13" name="T7"/>
                <a:gd fmla="*/ 14473 w 910" name="T8"/>
                <a:gd fmla="*/ 5 h 13" name="T9"/>
                <a:gd fmla="*/ 15145 w 910" name="T10"/>
                <a:gd fmla="*/ 0 h 13" name="T11"/>
                <a:gd fmla="*/ 15281 w 910" name="T12"/>
                <a:gd fmla="*/ 42 h 13" name="T13"/>
                <a:gd fmla="*/ 15145 w 910" name="T14"/>
                <a:gd fmla="*/ 79 h 13" name="T15"/>
                <a:gd fmla="*/ 13633 w 910" name="T16"/>
                <a:gd fmla="*/ 62 h 13" name="T17"/>
                <a:gd fmla="*/ 11736 w 910" name="T18"/>
                <a:gd fmla="*/ 49 h 13" name="T19"/>
                <a:gd fmla="*/ 5610 w 910" name="T20"/>
                <a:gd fmla="*/ 49 h 13" name="T21"/>
                <a:gd fmla="*/ 840 w 910" name="T22"/>
                <a:gd fmla="*/ 74 h 13" name="T23"/>
                <a:gd fmla="*/ 152 w 910" name="T24"/>
                <a:gd fmla="*/ 79 h 13" name="T25"/>
                <a:gd fmla="*/ 16 w 910" name="T26"/>
                <a:gd fmla="*/ 37 h 13" name="T27"/>
                <a:gd fmla="*/ 135 w 910" name="T28"/>
                <a:gd fmla="*/ 0 h 13" name="T29"/>
                <a:gd fmla="*/ 418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 name="Freeform 11">
              <a:extLst>
                <a:ext uri="{FF2B5EF4-FFF2-40B4-BE49-F238E27FC236}">
                  <a16:creationId xmlns:a16="http://schemas.microsoft.com/office/drawing/2014/main" id="{CD252174-666E-4EA9-BD56-E4847F917B3C}"/>
                </a:ext>
              </a:extLst>
            </p:cNvPr>
            <p:cNvSpPr/>
            <p:nvPr/>
          </p:nvSpPr>
          <p:spPr bwMode="auto">
            <a:xfrm>
              <a:off x="3850"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圆角 14">
            <a:extLst>
              <a:ext uri="{FF2B5EF4-FFF2-40B4-BE49-F238E27FC236}">
                <a16:creationId xmlns:a16="http://schemas.microsoft.com/office/drawing/2014/main" id="{80227BB3-7DEF-4CD7-A628-CCA4B506259A}"/>
              </a:ext>
            </a:extLst>
          </p:cNvPr>
          <p:cNvSpPr/>
          <p:nvPr/>
        </p:nvSpPr>
        <p:spPr>
          <a:xfrm>
            <a:off x="8708222" y="209257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3336420A-EA54-4439-8939-C844C0B0ED9C}"/>
              </a:ext>
            </a:extLst>
          </p:cNvPr>
          <p:cNvSpPr txBox="1"/>
          <p:nvPr/>
        </p:nvSpPr>
        <p:spPr>
          <a:xfrm>
            <a:off x="7932901" y="203090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7" name="矩形: 圆角 16">
            <a:extLst>
              <a:ext uri="{FF2B5EF4-FFF2-40B4-BE49-F238E27FC236}">
                <a16:creationId xmlns:a16="http://schemas.microsoft.com/office/drawing/2014/main" id="{CE1D6A9D-CD5D-48A8-853A-8F60935AACFF}"/>
              </a:ext>
            </a:extLst>
          </p:cNvPr>
          <p:cNvSpPr/>
          <p:nvPr/>
        </p:nvSpPr>
        <p:spPr>
          <a:xfrm>
            <a:off x="8653020" y="3986852"/>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a:extLst>
              <a:ext uri="{FF2B5EF4-FFF2-40B4-BE49-F238E27FC236}">
                <a16:creationId xmlns:a16="http://schemas.microsoft.com/office/drawing/2014/main" id="{1BB38D39-44F6-4588-87EC-C48D18CC007D}"/>
              </a:ext>
            </a:extLst>
          </p:cNvPr>
          <p:cNvSpPr txBox="1"/>
          <p:nvPr/>
        </p:nvSpPr>
        <p:spPr>
          <a:xfrm>
            <a:off x="7877699" y="3925189"/>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158100848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500" id="11"/>
                                        <p:tgtEl>
                                          <p:spTgt spid="10"/>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500" id="24"/>
                                        <p:tgtEl>
                                          <p:spTgt spid="1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9" name="椭圆 628">
            <a:extLst>
              <a:ext uri="{FF2B5EF4-FFF2-40B4-BE49-F238E27FC236}">
                <a16:creationId xmlns:a16="http://schemas.microsoft.com/office/drawing/2014/main"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727027" y="1406672"/>
            <a:ext cx="29260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FOUR</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407975"/>
            <a:ext cx="2646879" cy="518160"/>
          </a:xfrm>
          <a:prstGeom prst="rect">
            <a:avLst/>
          </a:prstGeom>
          <a:noFill/>
        </p:spPr>
        <p:txBody>
          <a:bodyPr rtlCol="0" wrap="square">
            <a:spAutoFit/>
          </a:bodyPr>
          <a:lstStyle/>
          <a:p>
            <a:r>
              <a:rPr altLang="en-US" lang="zh-CN" sz="2800">
                <a:solidFill>
                  <a:srgbClr val="68704B"/>
                </a:solidFill>
              </a:rPr>
              <a:t>单击添加标题</a:t>
            </a:r>
          </a:p>
        </p:txBody>
      </p:sp>
      <p:pic>
        <p:nvPicPr>
          <p:cNvPr id="13" name="图片 12">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val="0"/>
              </a:ext>
            </a:extLst>
          </a:blip>
          <a:stretch>
            <a:fillRect/>
          </a:stretch>
        </p:blipFill>
        <p:spPr>
          <a:xfrm>
            <a:off x="3442718" y="2942187"/>
            <a:ext cx="5897859" cy="3126941"/>
          </a:xfrm>
          <a:prstGeom prst="rect">
            <a:avLst/>
          </a:prstGeom>
        </p:spPr>
      </p:pic>
    </p:spTree>
    <p:extLst>
      <p:ext uri="{BB962C8B-B14F-4D97-AF65-F5344CB8AC3E}">
        <p14:creationId val="340275337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9"/>
                                        </p:tgtEl>
                                        <p:attrNameLst>
                                          <p:attrName>style.visibility</p:attrName>
                                        </p:attrNameLst>
                                      </p:cBhvr>
                                      <p:to>
                                        <p:strVal val="visible"/>
                                      </p:to>
                                    </p:set>
                                    <p:animEffect filter="wheel(1)" transition="in">
                                      <p:cBhvr>
                                        <p:cTn dur="2000" id="10"/>
                                        <p:tgtEl>
                                          <p:spTgt spid="9"/>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8" name="图片 17">
            <a:extLst>
              <a:ext uri="{FF2B5EF4-FFF2-40B4-BE49-F238E27FC236}">
                <a16:creationId xmlns:a16="http://schemas.microsoft.com/office/drawing/2014/main" id="{C3C6C8DF-6DB8-4D81-AA86-5BCD0B9342BD}"/>
              </a:ext>
            </a:extLst>
          </p:cNvPr>
          <p:cNvPicPr>
            <a:picLocks noChangeAspect="1"/>
          </p:cNvPicPr>
          <p:nvPr/>
        </p:nvPicPr>
        <p:blipFill>
          <a:blip r:embed="rId7">
            <a:extLst>
              <a:ext uri="{28A0092B-C50C-407E-A947-70E740481C1C}">
                <a14:useLocalDpi val="0"/>
              </a:ext>
            </a:extLst>
          </a:blip>
          <a:stretch>
            <a:fillRect/>
          </a:stretch>
        </p:blipFill>
        <p:spPr>
          <a:xfrm>
            <a:off x="1325459" y="1578189"/>
            <a:ext cx="3391144" cy="4238249"/>
          </a:xfrm>
          <a:prstGeom prst="rect">
            <a:avLst/>
          </a:prstGeom>
        </p:spPr>
      </p:pic>
      <p:grpSp>
        <p:nvGrpSpPr>
          <p:cNvPr id="19" name="组合 2">
            <a:extLst>
              <a:ext uri="{FF2B5EF4-FFF2-40B4-BE49-F238E27FC236}">
                <a16:creationId xmlns:a16="http://schemas.microsoft.com/office/drawing/2014/main" id="{2B2195E6-F36D-4726-A289-F86BCA37E99D}"/>
              </a:ext>
            </a:extLst>
          </p:cNvPr>
          <p:cNvGrpSpPr/>
          <p:nvPr/>
        </p:nvGrpSpPr>
        <p:grpSpPr>
          <a:xfrm>
            <a:off x="5338952" y="1849348"/>
            <a:ext cx="4872037" cy="1542905"/>
            <a:chOff x="0" y="-76290"/>
            <a:chExt cx="4872627" cy="1541512"/>
          </a:xfrm>
        </p:grpSpPr>
        <p:sp>
          <p:nvSpPr>
            <p:cNvPr id="20" name="矩形 561">
              <a:extLst>
                <a:ext uri="{FF2B5EF4-FFF2-40B4-BE49-F238E27FC236}">
                  <a16:creationId xmlns:a16="http://schemas.microsoft.com/office/drawing/2014/main" id="{2531F999-2F33-4010-849F-CE19376DDE85}"/>
                </a:ext>
              </a:extLst>
            </p:cNvPr>
            <p:cNvSpPr>
              <a:spLocks noChangeArrowheads="1"/>
            </p:cNvSpPr>
            <p:nvPr/>
          </p:nvSpPr>
          <p:spPr bwMode="auto">
            <a:xfrm>
              <a:off x="1348576"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372E1E4E-4FDA-4720-9562-64F0F85870B3}"/>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8D318827-91FA-48C4-AF73-E8DA9B64032E}"/>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44552813-5700-4FDC-A2A3-05D061495B19}"/>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C423B05E-A192-4A4F-BBB7-AE56E2F8A63B}"/>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E6417C9F-D171-41B9-97A5-6E4A298E1986}"/>
                </a:ext>
              </a:extLst>
            </p:cNvPr>
            <p:cNvSpPr>
              <a:spLocks noChangeArrowheads="1"/>
            </p:cNvSpPr>
            <p:nvPr/>
          </p:nvSpPr>
          <p:spPr bwMode="auto">
            <a:xfrm>
              <a:off x="1"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26" name="组合 2">
            <a:extLst>
              <a:ext uri="{FF2B5EF4-FFF2-40B4-BE49-F238E27FC236}">
                <a16:creationId xmlns:a16="http://schemas.microsoft.com/office/drawing/2014/main" id="{1D896EB4-7A9D-4C0F-BECA-CC7F1CFD901C}"/>
              </a:ext>
            </a:extLst>
          </p:cNvPr>
          <p:cNvGrpSpPr/>
          <p:nvPr/>
        </p:nvGrpSpPr>
        <p:grpSpPr>
          <a:xfrm>
            <a:off x="5527630" y="3646381"/>
            <a:ext cx="4872037" cy="1542905"/>
            <a:chOff x="0" y="-76290"/>
            <a:chExt cx="4872627" cy="1541512"/>
          </a:xfrm>
        </p:grpSpPr>
        <p:sp>
          <p:nvSpPr>
            <p:cNvPr id="27" name="矩形 561">
              <a:extLst>
                <a:ext uri="{FF2B5EF4-FFF2-40B4-BE49-F238E27FC236}">
                  <a16:creationId xmlns:a16="http://schemas.microsoft.com/office/drawing/2014/main" id="{C59E794E-A285-40B2-9E3F-CCA391F6BE35}"/>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8" name="Group 8">
              <a:extLst>
                <a:ext uri="{FF2B5EF4-FFF2-40B4-BE49-F238E27FC236}">
                  <a16:creationId xmlns:a16="http://schemas.microsoft.com/office/drawing/2014/main" id="{848D05B5-2196-4FEB-AF50-C5319EE8C6F4}"/>
                </a:ext>
              </a:extLst>
            </p:cNvPr>
            <p:cNvGrpSpPr/>
            <p:nvPr/>
          </p:nvGrpSpPr>
          <p:grpSpPr>
            <a:xfrm>
              <a:off x="1182778" y="267249"/>
              <a:ext cx="2507071" cy="211316"/>
              <a:chExt cx="2444" cy="206"/>
            </a:xfrm>
          </p:grpSpPr>
          <p:sp>
            <p:nvSpPr>
              <p:cNvPr id="30" name="Freeform 9">
                <a:extLst>
                  <a:ext uri="{FF2B5EF4-FFF2-40B4-BE49-F238E27FC236}">
                    <a16:creationId xmlns:a16="http://schemas.microsoft.com/office/drawing/2014/main" id="{CA3EDE7D-833B-482C-80C4-717D804E877C}"/>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 name="Freeform 10">
                <a:extLst>
                  <a:ext uri="{FF2B5EF4-FFF2-40B4-BE49-F238E27FC236}">
                    <a16:creationId xmlns:a16="http://schemas.microsoft.com/office/drawing/2014/main" id="{F0724008-32A6-44C5-83C2-0E3C22E0BE53}"/>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 name="Freeform 11">
                <a:extLst>
                  <a:ext uri="{FF2B5EF4-FFF2-40B4-BE49-F238E27FC236}">
                    <a16:creationId xmlns:a16="http://schemas.microsoft.com/office/drawing/2014/main" id="{AD79685E-B3F6-4E27-A545-6212EB02AB5F}"/>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9" name="矩形 566">
              <a:extLst>
                <a:ext uri="{FF2B5EF4-FFF2-40B4-BE49-F238E27FC236}">
                  <a16:creationId xmlns:a16="http://schemas.microsoft.com/office/drawing/2014/main" id="{A2466546-A9CB-41A6-9BF9-F7BCA919B1D5}"/>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60576893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19"/>
                                        </p:tgtEl>
                                        <p:attrNameLst>
                                          <p:attrName>style.visibility</p:attrName>
                                        </p:attrNameLst>
                                      </p:cBhvr>
                                      <p:to>
                                        <p:strVal val="visible"/>
                                      </p:to>
                                    </p:set>
                                    <p:animEffect filter="barn(outVertical)" transition="in">
                                      <p:cBhvr>
                                        <p:cTn dur="500" id="13"/>
                                        <p:tgtEl>
                                          <p:spTgt spid="19"/>
                                        </p:tgtEl>
                                      </p:cBhvr>
                                    </p:animEffect>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26"/>
                                        </p:tgtEl>
                                        <p:attrNameLst>
                                          <p:attrName>style.visibility</p:attrName>
                                        </p:attrNameLst>
                                      </p:cBhvr>
                                      <p:to>
                                        <p:strVal val="visible"/>
                                      </p:to>
                                    </p:set>
                                    <p:animEffect filter="barn(outVertical)" transition="in">
                                      <p:cBhvr>
                                        <p:cTn dur="500" id="1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0" name="Group 8">
            <a:extLst>
              <a:ext uri="{FF2B5EF4-FFF2-40B4-BE49-F238E27FC236}">
                <a16:creationId xmlns:a16="http://schemas.microsoft.com/office/drawing/2014/main" id="{33376DD2-1D26-45CF-AD86-A29BA787A4DC}"/>
              </a:ext>
            </a:extLst>
          </p:cNvPr>
          <p:cNvGrpSpPr/>
          <p:nvPr/>
        </p:nvGrpSpPr>
        <p:grpSpPr>
          <a:xfrm>
            <a:off x="7314285" y="2658591"/>
            <a:ext cx="2359025" cy="204787"/>
            <a:chExt cx="2299" cy="199"/>
          </a:xfrm>
        </p:grpSpPr>
        <p:sp>
          <p:nvSpPr>
            <p:cNvPr id="11" name="Freeform 10">
              <a:extLst>
                <a:ext uri="{FF2B5EF4-FFF2-40B4-BE49-F238E27FC236}">
                  <a16:creationId xmlns:a16="http://schemas.microsoft.com/office/drawing/2014/main" id="{8F398AE5-0FCA-461E-A338-706A3B34F97A}"/>
                </a:ext>
              </a:extLst>
            </p:cNvPr>
            <p:cNvSpPr/>
            <p:nvPr/>
          </p:nvSpPr>
          <p:spPr bwMode="auto">
            <a:xfrm>
              <a:off x="0" y="84"/>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 name="Freeform 11">
              <a:extLst>
                <a:ext uri="{FF2B5EF4-FFF2-40B4-BE49-F238E27FC236}">
                  <a16:creationId xmlns:a16="http://schemas.microsoft.com/office/drawing/2014/main" id="{B1F40315-7A23-42AA-A52C-AEC99461E0E5}"/>
                </a:ext>
              </a:extLst>
            </p:cNvPr>
            <p:cNvSpPr/>
            <p:nvPr/>
          </p:nvSpPr>
          <p:spPr bwMode="auto">
            <a:xfrm>
              <a:off x="2131" y="0"/>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 name="Group 8">
            <a:extLst>
              <a:ext uri="{FF2B5EF4-FFF2-40B4-BE49-F238E27FC236}">
                <a16:creationId xmlns:a16="http://schemas.microsoft.com/office/drawing/2014/main" id="{51E708B5-15AA-490F-AEC2-5C8265312A0F}"/>
              </a:ext>
            </a:extLst>
          </p:cNvPr>
          <p:cNvGrpSpPr/>
          <p:nvPr/>
        </p:nvGrpSpPr>
        <p:grpSpPr>
          <a:xfrm>
            <a:off x="4547273" y="2658591"/>
            <a:ext cx="2359025" cy="204787"/>
            <a:chExt cx="2299" cy="199"/>
          </a:xfrm>
        </p:grpSpPr>
        <p:sp>
          <p:nvSpPr>
            <p:cNvPr id="14" name="Freeform 10">
              <a:extLst>
                <a:ext uri="{FF2B5EF4-FFF2-40B4-BE49-F238E27FC236}">
                  <a16:creationId xmlns:a16="http://schemas.microsoft.com/office/drawing/2014/main" id="{1C9ED3FE-64EA-4084-9BFA-47EBD1389D71}"/>
                </a:ext>
              </a:extLst>
            </p:cNvPr>
            <p:cNvSpPr/>
            <p:nvPr/>
          </p:nvSpPr>
          <p:spPr bwMode="auto">
            <a:xfrm>
              <a:off x="0" y="84"/>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Freeform 11">
              <a:extLst>
                <a:ext uri="{FF2B5EF4-FFF2-40B4-BE49-F238E27FC236}">
                  <a16:creationId xmlns:a16="http://schemas.microsoft.com/office/drawing/2014/main" id="{F0269FAC-5688-4744-B08F-99927692E384}"/>
                </a:ext>
              </a:extLst>
            </p:cNvPr>
            <p:cNvSpPr/>
            <p:nvPr/>
          </p:nvSpPr>
          <p:spPr bwMode="auto">
            <a:xfrm>
              <a:off x="2131" y="0"/>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6" name="Group 8">
            <a:extLst>
              <a:ext uri="{FF2B5EF4-FFF2-40B4-BE49-F238E27FC236}">
                <a16:creationId xmlns:a16="http://schemas.microsoft.com/office/drawing/2014/main" id="{155CF507-14BC-4FE1-837A-94DF3CECDC2F}"/>
              </a:ext>
            </a:extLst>
          </p:cNvPr>
          <p:cNvGrpSpPr/>
          <p:nvPr/>
        </p:nvGrpSpPr>
        <p:grpSpPr>
          <a:xfrm>
            <a:off x="1629448" y="2658591"/>
            <a:ext cx="2359025" cy="204787"/>
            <a:chExt cx="2299" cy="199"/>
          </a:xfrm>
        </p:grpSpPr>
        <p:sp>
          <p:nvSpPr>
            <p:cNvPr id="17" name="Freeform 10">
              <a:extLst>
                <a:ext uri="{FF2B5EF4-FFF2-40B4-BE49-F238E27FC236}">
                  <a16:creationId xmlns:a16="http://schemas.microsoft.com/office/drawing/2014/main" id="{CBA2F4F5-9792-409A-80D6-8ED5877F68BF}"/>
                </a:ext>
              </a:extLst>
            </p:cNvPr>
            <p:cNvSpPr/>
            <p:nvPr/>
          </p:nvSpPr>
          <p:spPr bwMode="auto">
            <a:xfrm>
              <a:off x="0" y="84"/>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3E69C054-BDDE-405C-BCC5-5A05C7DCCD20}"/>
                </a:ext>
              </a:extLst>
            </p:cNvPr>
            <p:cNvSpPr/>
            <p:nvPr/>
          </p:nvSpPr>
          <p:spPr bwMode="auto">
            <a:xfrm>
              <a:off x="2131" y="0"/>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9" name="组合 91">
            <a:extLst>
              <a:ext uri="{FF2B5EF4-FFF2-40B4-BE49-F238E27FC236}">
                <a16:creationId xmlns:a16="http://schemas.microsoft.com/office/drawing/2014/main" id="{BD72C5DA-2E1D-482E-A6ED-82AE4E9B0E84}"/>
              </a:ext>
            </a:extLst>
          </p:cNvPr>
          <p:cNvGrpSpPr/>
          <p:nvPr/>
        </p:nvGrpSpPr>
        <p:grpSpPr>
          <a:xfrm>
            <a:off x="1018260" y="2058516"/>
            <a:ext cx="1530350" cy="1320800"/>
            <a:chExt cx="1529611" cy="1319708"/>
          </a:xfrm>
        </p:grpSpPr>
        <p:sp>
          <p:nvSpPr>
            <p:cNvPr id="20" name="椭圆 5">
              <a:extLst>
                <a:ext uri="{FF2B5EF4-FFF2-40B4-BE49-F238E27FC236}">
                  <a16:creationId xmlns:a16="http://schemas.microsoft.com/office/drawing/2014/main" id="{3AE24B16-C694-4BA1-AD5A-8203D629ED8E}"/>
                </a:ext>
              </a:extLst>
            </p:cNvPr>
            <p:cNvSpPr>
              <a:spLocks noChangeArrowheads="1"/>
            </p:cNvSpPr>
            <p:nvPr/>
          </p:nvSpPr>
          <p:spPr bwMode="auto">
            <a:xfrm>
              <a:off x="0" y="0"/>
              <a:ext cx="1320162" cy="131970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21" name="图片 23">
              <a:extLst>
                <a:ext uri="{FF2B5EF4-FFF2-40B4-BE49-F238E27FC236}">
                  <a16:creationId xmlns:a16="http://schemas.microsoft.com/office/drawing/2014/main" id="{0EF3C8C3-B48E-4788-812C-7C99CF75D188}"/>
                </a:ext>
              </a:extLst>
            </p:cNvPr>
            <p:cNvPicPr>
              <a:picLocks noChangeArrowheads="1" noChangeAspect="1"/>
            </p:cNvPicPr>
            <p:nvPr/>
          </p:nvPicPr>
          <p:blipFill>
            <a:blip r:embed="rId7">
              <a:extLst>
                <a:ext uri="{28A0092B-C50C-407E-A947-70E740481C1C}">
                  <a14:useLocalDpi val="0"/>
                </a:ext>
              </a:extLst>
            </a:blip>
            <a:stretch>
              <a:fillRect/>
            </a:stretch>
          </p:blipFill>
          <p:spPr bwMode="auto">
            <a:xfrm rot="927176">
              <a:off x="72572" y="106198"/>
              <a:ext cx="1457039" cy="1034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2" name="组合 92">
            <a:extLst>
              <a:ext uri="{FF2B5EF4-FFF2-40B4-BE49-F238E27FC236}">
                <a16:creationId xmlns:a16="http://schemas.microsoft.com/office/drawing/2014/main" id="{53FFB329-C97E-4AAA-A05A-AEE6FD8869D0}"/>
              </a:ext>
            </a:extLst>
          </p:cNvPr>
          <p:cNvGrpSpPr/>
          <p:nvPr/>
        </p:nvGrpSpPr>
        <p:grpSpPr>
          <a:xfrm>
            <a:off x="4002760" y="2058516"/>
            <a:ext cx="1443038" cy="1320800"/>
            <a:chExt cx="1443475" cy="1319708"/>
          </a:xfrm>
        </p:grpSpPr>
        <p:sp>
          <p:nvSpPr>
            <p:cNvPr id="23" name="椭圆 33">
              <a:extLst>
                <a:ext uri="{FF2B5EF4-FFF2-40B4-BE49-F238E27FC236}">
                  <a16:creationId xmlns:a16="http://schemas.microsoft.com/office/drawing/2014/main" id="{FD3D624A-48DC-4EC5-B772-E654A1EA6089}"/>
                </a:ext>
              </a:extLst>
            </p:cNvPr>
            <p:cNvSpPr>
              <a:spLocks noChangeArrowheads="1"/>
            </p:cNvSpPr>
            <p:nvPr/>
          </p:nvSpPr>
          <p:spPr bwMode="auto">
            <a:xfrm>
              <a:off x="0" y="0"/>
              <a:ext cx="1319613" cy="131970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24" name="图片 22">
              <a:extLst>
                <a:ext uri="{FF2B5EF4-FFF2-40B4-BE49-F238E27FC236}">
                  <a16:creationId xmlns:a16="http://schemas.microsoft.com/office/drawing/2014/main" id="{249BD06B-EF7A-4F0F-9267-89680F0074F6}"/>
                </a:ext>
              </a:extLst>
            </p:cNvPr>
            <p:cNvPicPr>
              <a:picLocks noChangeArrowheads="1" noChangeAspect="1"/>
            </p:cNvPicPr>
            <p:nvPr/>
          </p:nvPicPr>
          <p:blipFill>
            <a:blip r:embed="rId8">
              <a:extLst>
                <a:ext uri="{28A0092B-C50C-407E-A947-70E740481C1C}">
                  <a14:useLocalDpi val="0"/>
                </a:ext>
              </a:extLst>
            </a:blip>
            <a:srcRect b="-464"/>
            <a:stretch>
              <a:fillRect/>
            </a:stretch>
          </p:blipFill>
          <p:spPr bwMode="auto">
            <a:xfrm flipH="1" rot="19170724">
              <a:off x="136769" y="191586"/>
              <a:ext cx="1306706" cy="1053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5" name="组合 93">
            <a:extLst>
              <a:ext uri="{FF2B5EF4-FFF2-40B4-BE49-F238E27FC236}">
                <a16:creationId xmlns:a16="http://schemas.microsoft.com/office/drawing/2014/main" id="{BE5B5271-0250-4765-84D0-CC389D64C04E}"/>
              </a:ext>
            </a:extLst>
          </p:cNvPr>
          <p:cNvGrpSpPr/>
          <p:nvPr/>
        </p:nvGrpSpPr>
        <p:grpSpPr>
          <a:xfrm>
            <a:off x="6901535" y="2058516"/>
            <a:ext cx="1319213" cy="1320800"/>
            <a:chExt cx="1319708" cy="1319708"/>
          </a:xfrm>
        </p:grpSpPr>
        <p:sp>
          <p:nvSpPr>
            <p:cNvPr id="26" name="椭圆 37">
              <a:extLst>
                <a:ext uri="{FF2B5EF4-FFF2-40B4-BE49-F238E27FC236}">
                  <a16:creationId xmlns:a16="http://schemas.microsoft.com/office/drawing/2014/main" id="{6E9F9596-E911-4AA1-AD24-7585BD7ACD0F}"/>
                </a:ext>
              </a:extLst>
            </p:cNvPr>
            <p:cNvSpPr>
              <a:spLocks noChangeArrowheads="1"/>
            </p:cNvSpPr>
            <p:nvPr/>
          </p:nvSpPr>
          <p:spPr bwMode="auto">
            <a:xfrm>
              <a:off x="0" y="0"/>
              <a:ext cx="1319708" cy="131970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grpSp>
          <p:nvGrpSpPr>
            <p:cNvPr id="27" name="组合 6">
              <a:extLst>
                <a:ext uri="{FF2B5EF4-FFF2-40B4-BE49-F238E27FC236}">
                  <a16:creationId xmlns:a16="http://schemas.microsoft.com/office/drawing/2014/main" id="{8FC8C6AB-E2E5-4CFE-94A5-91DEC844A1F9}"/>
                </a:ext>
              </a:extLst>
            </p:cNvPr>
            <p:cNvGrpSpPr>
              <a:grpSpLocks noChangeAspect="1"/>
            </p:cNvGrpSpPr>
            <p:nvPr/>
          </p:nvGrpSpPr>
          <p:grpSpPr>
            <a:xfrm>
              <a:off x="109886" y="57443"/>
              <a:ext cx="1120556" cy="1132459"/>
              <a:chExt cx="1351949" cy="1366310"/>
            </a:xfrm>
          </p:grpSpPr>
          <p:pic>
            <p:nvPicPr>
              <p:cNvPr id="28" name="图片 39">
                <a:extLst>
                  <a:ext uri="{FF2B5EF4-FFF2-40B4-BE49-F238E27FC236}">
                    <a16:creationId xmlns:a16="http://schemas.microsoft.com/office/drawing/2014/main" id="{048080F5-3091-4E89-B520-7B258FAE15A0}"/>
                  </a:ext>
                </a:extLst>
              </p:cNvPr>
              <p:cNvPicPr>
                <a:picLocks noChangeArrowheads="1" noChangeAspect="1"/>
              </p:cNvPicPr>
              <p:nvPr/>
            </p:nvPicPr>
            <p:blipFill>
              <a:blip r:embed="rId7">
                <a:extLst>
                  <a:ext uri="{28A0092B-C50C-407E-A947-70E740481C1C}">
                    <a14:useLocalDpi val="0"/>
                  </a:ext>
                </a:extLst>
              </a:blip>
              <a:srcRect b="35516" r="46722"/>
              <a:stretch>
                <a:fillRect/>
              </a:stretch>
            </p:blipFill>
            <p:spPr bwMode="auto">
              <a:xfrm rot="-635907">
                <a:off x="0" y="0"/>
                <a:ext cx="985088"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9" name="图片 40">
                <a:extLst>
                  <a:ext uri="{FF2B5EF4-FFF2-40B4-BE49-F238E27FC236}">
                    <a16:creationId xmlns:a16="http://schemas.microsoft.com/office/drawing/2014/main" id="{BCD94576-5427-48A3-8A32-5DC420FB7C58}"/>
                  </a:ext>
                </a:extLst>
              </p:cNvPr>
              <p:cNvPicPr>
                <a:picLocks noChangeArrowheads="1" noChangeAspect="1"/>
              </p:cNvPicPr>
              <p:nvPr/>
            </p:nvPicPr>
            <p:blipFill>
              <a:blip r:embed="rId7">
                <a:extLst>
                  <a:ext uri="{28A0092B-C50C-407E-A947-70E740481C1C}">
                    <a14:useLocalDpi val="0"/>
                  </a:ext>
                </a:extLst>
              </a:blip>
              <a:srcRect b="35516" r="46722"/>
              <a:stretch>
                <a:fillRect/>
              </a:stretch>
            </p:blipFill>
            <p:spPr bwMode="auto">
              <a:xfrm rot="3627353">
                <a:off x="370684" y="69519"/>
                <a:ext cx="985088"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0" name="图片 41">
                <a:extLst>
                  <a:ext uri="{FF2B5EF4-FFF2-40B4-BE49-F238E27FC236}">
                    <a16:creationId xmlns:a16="http://schemas.microsoft.com/office/drawing/2014/main" id="{11A827ED-D400-4533-9C16-8A687CFA4E05}"/>
                  </a:ext>
                </a:extLst>
              </p:cNvPr>
              <p:cNvPicPr>
                <a:picLocks noChangeArrowheads="1" noChangeAspect="1"/>
              </p:cNvPicPr>
              <p:nvPr/>
            </p:nvPicPr>
            <p:blipFill>
              <a:blip r:embed="rId7">
                <a:extLst>
                  <a:ext uri="{28A0092B-C50C-407E-A947-70E740481C1C}">
                    <a14:useLocalDpi val="0"/>
                  </a:ext>
                </a:extLst>
              </a:blip>
              <a:srcRect b="35516" r="46722"/>
              <a:stretch>
                <a:fillRect/>
              </a:stretch>
            </p:blipFill>
            <p:spPr bwMode="auto">
              <a:xfrm rot="7367371">
                <a:off x="435955" y="447571"/>
                <a:ext cx="985088"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1" name="图片 42">
                <a:extLst>
                  <a:ext uri="{FF2B5EF4-FFF2-40B4-BE49-F238E27FC236}">
                    <a16:creationId xmlns:a16="http://schemas.microsoft.com/office/drawing/2014/main" id="{052B2B27-A30E-4155-AF3A-5C5143F2F42D}"/>
                  </a:ext>
                </a:extLst>
              </p:cNvPr>
              <p:cNvPicPr>
                <a:picLocks noChangeArrowheads="1" noChangeAspect="1"/>
              </p:cNvPicPr>
              <p:nvPr/>
            </p:nvPicPr>
            <p:blipFill>
              <a:blip r:embed="rId7">
                <a:extLst>
                  <a:ext uri="{28A0092B-C50C-407E-A947-70E740481C1C}">
                    <a14:useLocalDpi val="0"/>
                  </a:ext>
                </a:extLst>
              </a:blip>
              <a:srcRect b="35516" r="38329"/>
              <a:stretch>
                <a:fillRect/>
              </a:stretch>
            </p:blipFill>
            <p:spPr bwMode="auto">
              <a:xfrm rot="-6317383">
                <a:off x="-98060" y="372719"/>
                <a:ext cx="1140281" cy="84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grpSp>
        <p:nvGrpSpPr>
          <p:cNvPr id="32" name="组合 94">
            <a:extLst>
              <a:ext uri="{FF2B5EF4-FFF2-40B4-BE49-F238E27FC236}">
                <a16:creationId xmlns:a16="http://schemas.microsoft.com/office/drawing/2014/main" id="{E27471AC-89F3-4ACC-8A27-72107F4BDC8F}"/>
              </a:ext>
            </a:extLst>
          </p:cNvPr>
          <p:cNvGrpSpPr/>
          <p:nvPr/>
        </p:nvGrpSpPr>
        <p:grpSpPr>
          <a:xfrm>
            <a:off x="9687598" y="1837853"/>
            <a:ext cx="1331912" cy="1735138"/>
            <a:chExt cx="1331648" cy="1735364"/>
          </a:xfrm>
        </p:grpSpPr>
        <p:sp>
          <p:nvSpPr>
            <p:cNvPr id="33" name="椭圆 75">
              <a:extLst>
                <a:ext uri="{FF2B5EF4-FFF2-40B4-BE49-F238E27FC236}">
                  <a16:creationId xmlns:a16="http://schemas.microsoft.com/office/drawing/2014/main" id="{9641DC8F-43B6-4F5E-9221-91CF5B9D9621}"/>
                </a:ext>
              </a:extLst>
            </p:cNvPr>
            <p:cNvSpPr>
              <a:spLocks noChangeArrowheads="1"/>
            </p:cNvSpPr>
            <p:nvPr/>
          </p:nvSpPr>
          <p:spPr bwMode="auto">
            <a:xfrm>
              <a:off x="0" y="220692"/>
              <a:ext cx="1318951" cy="1320972"/>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34" name="图片 86">
              <a:extLst>
                <a:ext uri="{FF2B5EF4-FFF2-40B4-BE49-F238E27FC236}">
                  <a16:creationId xmlns:a16="http://schemas.microsoft.com/office/drawing/2014/main" id="{BEC210AA-3872-4E5C-95B7-F14C14A37CB0}"/>
                </a:ext>
              </a:extLst>
            </p:cNvPr>
            <p:cNvPicPr>
              <a:picLocks noChangeArrowheads="1" noChangeAspect="1"/>
            </p:cNvPicPr>
            <p:nvPr/>
          </p:nvPicPr>
          <p:blipFill>
            <a:blip r:embed="rId9">
              <a:extLst>
                <a:ext uri="{28A0092B-C50C-407E-A947-70E740481C1C}">
                  <a14:useLocalDpi val="0"/>
                </a:ext>
              </a:extLst>
            </a:blip>
            <a:stretch>
              <a:fillRect/>
            </a:stretch>
          </p:blipFill>
          <p:spPr bwMode="auto">
            <a:xfrm>
              <a:off x="111658" y="0"/>
              <a:ext cx="1219990" cy="1735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3" name="矩形: 圆角 82">
            <a:extLst>
              <a:ext uri="{FF2B5EF4-FFF2-40B4-BE49-F238E27FC236}">
                <a16:creationId xmlns:a16="http://schemas.microsoft.com/office/drawing/2014/main" id="{6E7F874B-17FA-4B98-92C0-8C05326D6E57}"/>
              </a:ext>
            </a:extLst>
          </p:cNvPr>
          <p:cNvSpPr/>
          <p:nvPr/>
        </p:nvSpPr>
        <p:spPr>
          <a:xfrm>
            <a:off x="1128117" y="398362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文本框 83">
            <a:extLst>
              <a:ext uri="{FF2B5EF4-FFF2-40B4-BE49-F238E27FC236}">
                <a16:creationId xmlns:a16="http://schemas.microsoft.com/office/drawing/2014/main" id="{571AC726-14DA-442F-B55C-47568C34FCCB}"/>
              </a:ext>
            </a:extLst>
          </p:cNvPr>
          <p:cNvSpPr txBox="1"/>
          <p:nvPr/>
        </p:nvSpPr>
        <p:spPr>
          <a:xfrm>
            <a:off x="352796" y="39219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85" name="矩形: 圆角 84">
            <a:extLst>
              <a:ext uri="{FF2B5EF4-FFF2-40B4-BE49-F238E27FC236}">
                <a16:creationId xmlns:a16="http://schemas.microsoft.com/office/drawing/2014/main" id="{F01A96C8-E8EF-4D61-AEA2-61B29F8275BA}"/>
              </a:ext>
            </a:extLst>
          </p:cNvPr>
          <p:cNvSpPr/>
          <p:nvPr/>
        </p:nvSpPr>
        <p:spPr>
          <a:xfrm>
            <a:off x="4195546" y="396586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文本框 85">
            <a:extLst>
              <a:ext uri="{FF2B5EF4-FFF2-40B4-BE49-F238E27FC236}">
                <a16:creationId xmlns:a16="http://schemas.microsoft.com/office/drawing/2014/main" id="{1E3FC158-2B6C-40B0-AC70-AAACAFE46C35}"/>
              </a:ext>
            </a:extLst>
          </p:cNvPr>
          <p:cNvSpPr txBox="1"/>
          <p:nvPr/>
        </p:nvSpPr>
        <p:spPr>
          <a:xfrm>
            <a:off x="3420225" y="390420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87" name="矩形: 圆角 86">
            <a:extLst>
              <a:ext uri="{FF2B5EF4-FFF2-40B4-BE49-F238E27FC236}">
                <a16:creationId xmlns:a16="http://schemas.microsoft.com/office/drawing/2014/main" id="{22836446-DC4B-4345-BA18-216A5ECFDA30}"/>
              </a:ext>
            </a:extLst>
          </p:cNvPr>
          <p:cNvSpPr/>
          <p:nvPr/>
        </p:nvSpPr>
        <p:spPr>
          <a:xfrm>
            <a:off x="7092177" y="399762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文本框 87">
            <a:extLst>
              <a:ext uri="{FF2B5EF4-FFF2-40B4-BE49-F238E27FC236}">
                <a16:creationId xmlns:a16="http://schemas.microsoft.com/office/drawing/2014/main" id="{937CFD81-D687-4CBF-91C9-10CE88F9D376}"/>
              </a:ext>
            </a:extLst>
          </p:cNvPr>
          <p:cNvSpPr txBox="1"/>
          <p:nvPr/>
        </p:nvSpPr>
        <p:spPr>
          <a:xfrm>
            <a:off x="6316856" y="3935956"/>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89" name="矩形: 圆角 88">
            <a:extLst>
              <a:ext uri="{FF2B5EF4-FFF2-40B4-BE49-F238E27FC236}">
                <a16:creationId xmlns:a16="http://schemas.microsoft.com/office/drawing/2014/main" id="{AD320E8D-2AFD-4170-A843-4A144B1C0B4E}"/>
              </a:ext>
            </a:extLst>
          </p:cNvPr>
          <p:cNvSpPr/>
          <p:nvPr/>
        </p:nvSpPr>
        <p:spPr>
          <a:xfrm>
            <a:off x="9862019" y="399888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D9859FC5-076D-4EAF-AEF5-61303846E340}"/>
              </a:ext>
            </a:extLst>
          </p:cNvPr>
          <p:cNvSpPr txBox="1"/>
          <p:nvPr/>
        </p:nvSpPr>
        <p:spPr>
          <a:xfrm>
            <a:off x="9086698" y="393721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175324667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2"/>
                                        </p:tgtEl>
                                        <p:attrNameLst>
                                          <p:attrName>style.visibility</p:attrName>
                                        </p:attrNameLst>
                                      </p:cBhvr>
                                      <p:to>
                                        <p:strVal val="visible"/>
                                      </p:to>
                                    </p:set>
                                    <p:animEffect filter="fade" transition="in">
                                      <p:cBhvr>
                                        <p:cTn dur="500" id="15"/>
                                        <p:tgtEl>
                                          <p:spTgt spid="22"/>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500" id="27"/>
                                        <p:tgtEl>
                                          <p:spTgt spid="10"/>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84"/>
                                        </p:tgtEl>
                                        <p:attrNameLst>
                                          <p:attrName>style.visibility</p:attrName>
                                        </p:attrNameLst>
                                      </p:cBhvr>
                                      <p:to>
                                        <p:strVal val="visible"/>
                                      </p:to>
                                    </p:set>
                                    <p:animEffect filter="fade" transition="in">
                                      <p:cBhvr>
                                        <p:cTn dur="500" id="36"/>
                                        <p:tgtEl>
                                          <p:spTgt spid="84"/>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83"/>
                                        </p:tgtEl>
                                        <p:attrNameLst>
                                          <p:attrName>style.visibility</p:attrName>
                                        </p:attrNameLst>
                                      </p:cBhvr>
                                      <p:to>
                                        <p:strVal val="visible"/>
                                      </p:to>
                                    </p:set>
                                    <p:animEffect filter="fade" transition="in">
                                      <p:cBhvr>
                                        <p:cTn dur="500" id="39"/>
                                        <p:tgtEl>
                                          <p:spTgt spid="83"/>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86"/>
                                        </p:tgtEl>
                                        <p:attrNameLst>
                                          <p:attrName>style.visibility</p:attrName>
                                        </p:attrNameLst>
                                      </p:cBhvr>
                                      <p:to>
                                        <p:strVal val="visible"/>
                                      </p:to>
                                    </p:set>
                                    <p:animEffect filter="fade" transition="in">
                                      <p:cBhvr>
                                        <p:cTn dur="500" id="44"/>
                                        <p:tgtEl>
                                          <p:spTgt spid="86"/>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85"/>
                                        </p:tgtEl>
                                        <p:attrNameLst>
                                          <p:attrName>style.visibility</p:attrName>
                                        </p:attrNameLst>
                                      </p:cBhvr>
                                      <p:to>
                                        <p:strVal val="visible"/>
                                      </p:to>
                                    </p:set>
                                    <p:animEffect filter="fade" transition="in">
                                      <p:cBhvr>
                                        <p:cTn dur="500" id="47"/>
                                        <p:tgtEl>
                                          <p:spTgt spid="85"/>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10" presetSubtype="0">
                                  <p:stCondLst>
                                    <p:cond delay="0"/>
                                  </p:stCondLst>
                                  <p:childTnLst>
                                    <p:set>
                                      <p:cBhvr>
                                        <p:cTn dur="1" fill="hold" id="51">
                                          <p:stCondLst>
                                            <p:cond delay="0"/>
                                          </p:stCondLst>
                                        </p:cTn>
                                        <p:tgtEl>
                                          <p:spTgt spid="88"/>
                                        </p:tgtEl>
                                        <p:attrNameLst>
                                          <p:attrName>style.visibility</p:attrName>
                                        </p:attrNameLst>
                                      </p:cBhvr>
                                      <p:to>
                                        <p:strVal val="visible"/>
                                      </p:to>
                                    </p:set>
                                    <p:animEffect filter="fade" transition="in">
                                      <p:cBhvr>
                                        <p:cTn dur="500" id="52"/>
                                        <p:tgtEl>
                                          <p:spTgt spid="8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87"/>
                                        </p:tgtEl>
                                        <p:attrNameLst>
                                          <p:attrName>style.visibility</p:attrName>
                                        </p:attrNameLst>
                                      </p:cBhvr>
                                      <p:to>
                                        <p:strVal val="visible"/>
                                      </p:to>
                                    </p:set>
                                    <p:animEffect filter="fade" transition="in">
                                      <p:cBhvr>
                                        <p:cTn dur="500" id="55"/>
                                        <p:tgtEl>
                                          <p:spTgt spid="87"/>
                                        </p:tgtEl>
                                      </p:cBhvr>
                                    </p:animEffect>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10" presetSubtype="0">
                                  <p:stCondLst>
                                    <p:cond delay="0"/>
                                  </p:stCondLst>
                                  <p:childTnLst>
                                    <p:set>
                                      <p:cBhvr>
                                        <p:cTn dur="1" fill="hold" id="59">
                                          <p:stCondLst>
                                            <p:cond delay="0"/>
                                          </p:stCondLst>
                                        </p:cTn>
                                        <p:tgtEl>
                                          <p:spTgt spid="90"/>
                                        </p:tgtEl>
                                        <p:attrNameLst>
                                          <p:attrName>style.visibility</p:attrName>
                                        </p:attrNameLst>
                                      </p:cBhvr>
                                      <p:to>
                                        <p:strVal val="visible"/>
                                      </p:to>
                                    </p:set>
                                    <p:animEffect filter="fade" transition="in">
                                      <p:cBhvr>
                                        <p:cTn dur="500" id="60"/>
                                        <p:tgtEl>
                                          <p:spTgt spid="90"/>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89"/>
                                        </p:tgtEl>
                                        <p:attrNameLst>
                                          <p:attrName>style.visibility</p:attrName>
                                        </p:attrNameLst>
                                      </p:cBhvr>
                                      <p:to>
                                        <p:strVal val="visible"/>
                                      </p:to>
                                    </p:set>
                                    <p:animEffect filter="fade" transition="in">
                                      <p:cBhvr>
                                        <p:cTn dur="500" id="63"/>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P grpId="0" spid="86"/>
      <p:bldP grpId="0" spid="87"/>
      <p:bldP grpId="0" spid="88"/>
      <p:bldP grpId="0" spid="89"/>
      <p:bldP grpId="0" spid="9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8" name="图片 7">
            <a:extLst>
              <a:ext uri="{FF2B5EF4-FFF2-40B4-BE49-F238E27FC236}">
                <a16:creationId xmlns:a16="http://schemas.microsoft.com/office/drawing/2014/main" id="{15465C67-375E-4079-9E7B-5DAA3DC8BBFB}"/>
              </a:ext>
            </a:extLst>
          </p:cNvPr>
          <p:cNvPicPr>
            <a:picLocks noChangeAspect="1"/>
          </p:cNvPicPr>
          <p:nvPr/>
        </p:nvPicPr>
        <p:blipFill>
          <a:blip r:embed="rId5">
            <a:extLst>
              <a:ext uri="{28A0092B-C50C-407E-A947-70E740481C1C}">
                <a14:useLocalDpi val="0"/>
              </a:ext>
            </a:extLst>
          </a:blip>
          <a:stretch>
            <a:fillRect/>
          </a:stretch>
        </p:blipFill>
        <p:spPr>
          <a:xfrm>
            <a:off x="264755" y="908298"/>
            <a:ext cx="5041402" cy="5041402"/>
          </a:xfrm>
          <a:prstGeom prst="rect">
            <a:avLst/>
          </a:prstGeom>
        </p:spPr>
      </p:pic>
      <p:sp>
        <p:nvSpPr>
          <p:cNvPr id="9" name="椭圆 627">
            <a:extLst>
              <a:ext uri="{FF2B5EF4-FFF2-40B4-BE49-F238E27FC236}">
                <a16:creationId xmlns:a16="http://schemas.microsoft.com/office/drawing/2014/main" id="{01D38704-F5AF-4B5D-A930-233ED0D1E1C9}"/>
              </a:ext>
            </a:extLst>
          </p:cNvPr>
          <p:cNvSpPr>
            <a:spLocks noChangeArrowheads="1"/>
          </p:cNvSpPr>
          <p:nvPr/>
        </p:nvSpPr>
        <p:spPr bwMode="auto">
          <a:xfrm>
            <a:off x="1983047" y="1592377"/>
            <a:ext cx="2828925" cy="283051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0" name="椭圆 628">
            <a:extLst>
              <a:ext uri="{FF2B5EF4-FFF2-40B4-BE49-F238E27FC236}">
                <a16:creationId xmlns:a16="http://schemas.microsoft.com/office/drawing/2014/main" id="{093BCAEC-38AC-4D96-95B6-EEFBAA1F50A8}"/>
              </a:ext>
            </a:extLst>
          </p:cNvPr>
          <p:cNvSpPr>
            <a:spLocks noChangeArrowheads="1"/>
          </p:cNvSpPr>
          <p:nvPr/>
        </p:nvSpPr>
        <p:spPr bwMode="auto">
          <a:xfrm>
            <a:off x="1849697" y="1459027"/>
            <a:ext cx="3095625" cy="3097213"/>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5" name="文本框 1342">
            <a:extLst>
              <a:ext uri="{FF2B5EF4-FFF2-40B4-BE49-F238E27FC236}">
                <a16:creationId xmlns:a16="http://schemas.microsoft.com/office/drawing/2014/main" id="{528B5D8A-283F-4E81-9A3A-72A4093DD756}"/>
              </a:ext>
            </a:extLst>
          </p:cNvPr>
          <p:cNvSpPr txBox="1">
            <a:spLocks noChangeArrowheads="1"/>
          </p:cNvSpPr>
          <p:nvPr/>
        </p:nvSpPr>
        <p:spPr bwMode="auto">
          <a:xfrm>
            <a:off x="2563119" y="2348845"/>
            <a:ext cx="14020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413B17"/>
                </a:solidFill>
                <a:latin charset="-122" panose="02010600030101010101" pitchFamily="2" typeface="宋体"/>
              </a:rPr>
              <a:t>目录</a:t>
            </a:r>
          </a:p>
        </p:txBody>
      </p:sp>
      <p:sp>
        <p:nvSpPr>
          <p:cNvPr id="26" name="文本框 25">
            <a:extLst>
              <a:ext uri="{FF2B5EF4-FFF2-40B4-BE49-F238E27FC236}">
                <a16:creationId xmlns:a16="http://schemas.microsoft.com/office/drawing/2014/main" id="{A08B9AE9-61E6-4C65-AB81-E7946F60446F}"/>
              </a:ext>
            </a:extLst>
          </p:cNvPr>
          <p:cNvSpPr txBox="1"/>
          <p:nvPr/>
        </p:nvSpPr>
        <p:spPr>
          <a:xfrm>
            <a:off x="2400300" y="3211469"/>
            <a:ext cx="1866900" cy="518160"/>
          </a:xfrm>
          <a:prstGeom prst="rect">
            <a:avLst/>
          </a:prstGeom>
          <a:noFill/>
        </p:spPr>
        <p:txBody>
          <a:bodyPr rtlCol="0" wrap="square">
            <a:spAutoFit/>
          </a:bodyPr>
          <a:lstStyle/>
          <a:p>
            <a:r>
              <a:rPr altLang="zh-CN" lang="en-US" sz="2800">
                <a:solidFill>
                  <a:srgbClr val="68704B"/>
                </a:solidFill>
              </a:rPr>
              <a:t>CONTENTS</a:t>
            </a:r>
          </a:p>
        </p:txBody>
      </p:sp>
      <p:pic>
        <p:nvPicPr>
          <p:cNvPr id="29" name="Group 8">
            <a:extLst>
              <a:ext uri="{FF2B5EF4-FFF2-40B4-BE49-F238E27FC236}">
                <a16:creationId xmlns:a16="http://schemas.microsoft.com/office/drawing/2014/main" id="{A190A834-6CDC-4F56-AF40-DDC195F49E2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6509907" y="199536"/>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 name="文本框 29">
            <a:extLst>
              <a:ext uri="{FF2B5EF4-FFF2-40B4-BE49-F238E27FC236}">
                <a16:creationId xmlns:a16="http://schemas.microsoft.com/office/drawing/2014/main" id="{7B3B6E21-0B0F-4035-8302-D7AC21991324}"/>
              </a:ext>
            </a:extLst>
          </p:cNvPr>
          <p:cNvSpPr txBox="1"/>
          <p:nvPr/>
        </p:nvSpPr>
        <p:spPr>
          <a:xfrm>
            <a:off x="6561662" y="715187"/>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一、单击此处添加标题</a:t>
            </a:r>
          </a:p>
        </p:txBody>
      </p:sp>
      <p:pic>
        <p:nvPicPr>
          <p:cNvPr id="31" name="Group 8">
            <a:extLst>
              <a:ext uri="{FF2B5EF4-FFF2-40B4-BE49-F238E27FC236}">
                <a16:creationId xmlns:a16="http://schemas.microsoft.com/office/drawing/2014/main" id="{07E52008-AD14-453C-A201-DC56F15BFD04}"/>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6493483" y="1890277"/>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 name="文本框 31">
            <a:extLst>
              <a:ext uri="{FF2B5EF4-FFF2-40B4-BE49-F238E27FC236}">
                <a16:creationId xmlns:a16="http://schemas.microsoft.com/office/drawing/2014/main" id="{3D7F52C4-A124-4168-92CC-C75DA7D22B8C}"/>
              </a:ext>
            </a:extLst>
          </p:cNvPr>
          <p:cNvSpPr txBox="1"/>
          <p:nvPr/>
        </p:nvSpPr>
        <p:spPr>
          <a:xfrm>
            <a:off x="6545238" y="2405928"/>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二、单击此处添加标题</a:t>
            </a:r>
          </a:p>
        </p:txBody>
      </p:sp>
      <p:pic>
        <p:nvPicPr>
          <p:cNvPr id="33" name="Group 8">
            <a:extLst>
              <a:ext uri="{FF2B5EF4-FFF2-40B4-BE49-F238E27FC236}">
                <a16:creationId xmlns:a16="http://schemas.microsoft.com/office/drawing/2014/main" id="{BDB093EB-0250-4F6C-B1BB-4166B8FD459C}"/>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6477360" y="3468121"/>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 name="文本框 33">
            <a:extLst>
              <a:ext uri="{FF2B5EF4-FFF2-40B4-BE49-F238E27FC236}">
                <a16:creationId xmlns:a16="http://schemas.microsoft.com/office/drawing/2014/main" id="{EED297E6-8E23-4B03-8173-66C71E698684}"/>
              </a:ext>
            </a:extLst>
          </p:cNvPr>
          <p:cNvSpPr txBox="1"/>
          <p:nvPr/>
        </p:nvSpPr>
        <p:spPr>
          <a:xfrm>
            <a:off x="6529115" y="3983772"/>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三、单击此处添加标题</a:t>
            </a:r>
          </a:p>
        </p:txBody>
      </p:sp>
      <p:pic>
        <p:nvPicPr>
          <p:cNvPr id="35" name="Group 8">
            <a:extLst>
              <a:ext uri="{FF2B5EF4-FFF2-40B4-BE49-F238E27FC236}">
                <a16:creationId xmlns:a16="http://schemas.microsoft.com/office/drawing/2014/main" id="{B601A208-5C93-4624-8EBB-F4A4444D07F5}"/>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6529116" y="5094342"/>
            <a:ext cx="3390507" cy="14160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 name="文本框 35">
            <a:extLst>
              <a:ext uri="{FF2B5EF4-FFF2-40B4-BE49-F238E27FC236}">
                <a16:creationId xmlns:a16="http://schemas.microsoft.com/office/drawing/2014/main" id="{E07BFC39-3813-46FF-9FBD-82E83D8E64E9}"/>
              </a:ext>
            </a:extLst>
          </p:cNvPr>
          <p:cNvSpPr txBox="1"/>
          <p:nvPr/>
        </p:nvSpPr>
        <p:spPr>
          <a:xfrm>
            <a:off x="6580873" y="5609993"/>
            <a:ext cx="3847435" cy="457200"/>
          </a:xfrm>
          <a:prstGeom prst="rect">
            <a:avLst/>
          </a:prstGeom>
          <a:noFill/>
        </p:spPr>
        <p:txBody>
          <a:bodyPr rtlCol="0" wrap="square">
            <a:spAutoFit/>
          </a:bodyPr>
          <a:lstStyle/>
          <a:p>
            <a:r>
              <a:rPr altLang="en-US" lang="zh-CN" sz="2400">
                <a:solidFill>
                  <a:srgbClr val="68704B"/>
                </a:solidFill>
                <a:latin charset="-122" panose="020b0503020204020204" pitchFamily="34" typeface="微软雅黑"/>
                <a:ea charset="-122" panose="020b0503020204020204" pitchFamily="34" typeface="微软雅黑"/>
              </a:rPr>
              <a:t>四、单击此处添加标题</a:t>
            </a:r>
          </a:p>
        </p:txBody>
      </p:sp>
    </p:spTree>
    <p:extLst>
      <p:ext uri="{BB962C8B-B14F-4D97-AF65-F5344CB8AC3E}">
        <p14:creationId val="226153883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000" id="7"/>
                                        <p:tgtEl>
                                          <p:spTgt spid="25"/>
                                        </p:tgtEl>
                                      </p:cBhvr>
                                    </p:animEffect>
                                    <p:anim calcmode="lin" valueType="num">
                                      <p:cBhvr>
                                        <p:cTn dur="1000" fill="hold" id="8"/>
                                        <p:tgtEl>
                                          <p:spTgt spid="25"/>
                                        </p:tgtEl>
                                        <p:attrNameLst>
                                          <p:attrName>ppt_x</p:attrName>
                                        </p:attrNameLst>
                                      </p:cBhvr>
                                      <p:tavLst>
                                        <p:tav tm="0">
                                          <p:val>
                                            <p:strVal val="#ppt_x"/>
                                          </p:val>
                                        </p:tav>
                                        <p:tav tm="100000">
                                          <p:val>
                                            <p:strVal val="#ppt_x"/>
                                          </p:val>
                                        </p:tav>
                                      </p:tavLst>
                                    </p:anim>
                                    <p:anim calcmode="lin" valueType="num">
                                      <p:cBhvr>
                                        <p:cTn dur="1000" fill="hold" id="9"/>
                                        <p:tgtEl>
                                          <p:spTgt spid="2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26"/>
                                        </p:tgtEl>
                                        <p:attrNameLst>
                                          <p:attrName>style.visibility</p:attrName>
                                        </p:attrNameLst>
                                      </p:cBhvr>
                                      <p:to>
                                        <p:strVal val="visible"/>
                                      </p:to>
                                    </p:set>
                                    <p:animEffect filter="fade" transition="in">
                                      <p:cBhvr>
                                        <p:cTn dur="500" id="24"/>
                                        <p:tgtEl>
                                          <p:spTgt spid="2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0" presetSubtype="0">
                                  <p:stCondLst>
                                    <p:cond delay="0"/>
                                  </p:stCondLst>
                                  <p:childTnLst>
                                    <p:set>
                                      <p:cBhvr>
                                        <p:cTn dur="1" fill="hold" id="28">
                                          <p:stCondLst>
                                            <p:cond delay="0"/>
                                          </p:stCondLst>
                                        </p:cTn>
                                        <p:tgtEl>
                                          <p:spTgt spid="29"/>
                                        </p:tgtEl>
                                        <p:attrNameLst>
                                          <p:attrName>style.visibility</p:attrName>
                                        </p:attrNameLst>
                                      </p:cBhvr>
                                      <p:to>
                                        <p:strVal val="visible"/>
                                      </p:to>
                                    </p:set>
                                    <p:animEffect filter="fade" transition="in">
                                      <p:cBhvr>
                                        <p:cTn dur="500" id="29"/>
                                        <p:tgtEl>
                                          <p:spTgt spid="29"/>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10" presetSubtype="0">
                                  <p:stCondLst>
                                    <p:cond delay="0"/>
                                  </p:stCondLst>
                                  <p:childTnLst>
                                    <p:set>
                                      <p:cBhvr>
                                        <p:cTn dur="1" fill="hold" id="36">
                                          <p:stCondLst>
                                            <p:cond delay="0"/>
                                          </p:stCondLst>
                                        </p:cTn>
                                        <p:tgtEl>
                                          <p:spTgt spid="31"/>
                                        </p:tgtEl>
                                        <p:attrNameLst>
                                          <p:attrName>style.visibility</p:attrName>
                                        </p:attrNameLst>
                                      </p:cBhvr>
                                      <p:to>
                                        <p:strVal val="visible"/>
                                      </p:to>
                                    </p:set>
                                    <p:animEffect filter="fade" transition="in">
                                      <p:cBhvr>
                                        <p:cTn dur="500" id="37"/>
                                        <p:tgtEl>
                                          <p:spTgt spid="31"/>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32"/>
                                        </p:tgtEl>
                                        <p:attrNameLst>
                                          <p:attrName>style.visibility</p:attrName>
                                        </p:attrNameLst>
                                      </p:cBhvr>
                                      <p:to>
                                        <p:strVal val="visible"/>
                                      </p:to>
                                    </p:set>
                                    <p:animEffect filter="fade" transition="in">
                                      <p:cBhvr>
                                        <p:cTn dur="500" id="40"/>
                                        <p:tgtEl>
                                          <p:spTgt spid="32"/>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34"/>
                                        </p:tgtEl>
                                        <p:attrNameLst>
                                          <p:attrName>style.visibility</p:attrName>
                                        </p:attrNameLst>
                                      </p:cBhvr>
                                      <p:to>
                                        <p:strVal val="visible"/>
                                      </p:to>
                                    </p:set>
                                    <p:animEffect filter="fade" transition="in">
                                      <p:cBhvr>
                                        <p:cTn dur="500" id="48"/>
                                        <p:tgtEl>
                                          <p:spTgt spid="34"/>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10" presetSubtype="0">
                                  <p:stCondLst>
                                    <p:cond delay="0"/>
                                  </p:stCondLst>
                                  <p:childTnLst>
                                    <p:set>
                                      <p:cBhvr>
                                        <p:cTn dur="1" fill="hold" id="52">
                                          <p:stCondLst>
                                            <p:cond delay="0"/>
                                          </p:stCondLst>
                                        </p:cTn>
                                        <p:tgtEl>
                                          <p:spTgt spid="35"/>
                                        </p:tgtEl>
                                        <p:attrNameLst>
                                          <p:attrName>style.visibility</p:attrName>
                                        </p:attrNameLst>
                                      </p:cBhvr>
                                      <p:to>
                                        <p:strVal val="visible"/>
                                      </p:to>
                                    </p:set>
                                    <p:animEffect filter="fade" transition="in">
                                      <p:cBhvr>
                                        <p:cTn dur="500" id="53"/>
                                        <p:tgtEl>
                                          <p:spTgt spid="35"/>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36"/>
                                        </p:tgtEl>
                                        <p:attrNameLst>
                                          <p:attrName>style.visibility</p:attrName>
                                        </p:attrNameLst>
                                      </p:cBhvr>
                                      <p:to>
                                        <p:strVal val="visible"/>
                                      </p:to>
                                    </p:set>
                                    <p:animEffect filter="fade" transition="in">
                                      <p:cBhvr>
                                        <p:cTn dur="500" id="5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25"/>
      <p:bldP grpId="0" spid="26"/>
      <p:bldP grpId="0" spid="30"/>
      <p:bldP grpId="0" spid="32"/>
      <p:bldP grpId="0" spid="34"/>
      <p:bldP grpId="0" spid="3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sp>
        <p:nvSpPr>
          <p:cNvPr id="12" name="Freeform 7">
            <a:extLst>
              <a:ext uri="{FF2B5EF4-FFF2-40B4-BE49-F238E27FC236}">
                <a16:creationId xmlns:a16="http://schemas.microsoft.com/office/drawing/2014/main" id="{971D9DF7-87DF-4061-90F5-EB3078BFC238}"/>
              </a:ext>
            </a:extLst>
          </p:cNvPr>
          <p:cNvSpPr/>
          <p:nvPr/>
        </p:nvSpPr>
        <p:spPr bwMode="auto">
          <a:xfrm>
            <a:off x="4323563" y="1942724"/>
            <a:ext cx="6316426" cy="3493511"/>
          </a:xfrm>
          <a:custGeom>
            <a:gdLst>
              <a:gd fmla="*/ 2741 w 2586" name="T0"/>
              <a:gd fmla="*/ 1704 h 2173" name="T1"/>
              <a:gd fmla="*/ 2687 w 2586" name="T2"/>
              <a:gd fmla="*/ 1759 h 2173" name="T3"/>
              <a:gd fmla="*/ 2585 w 2586" name="T4"/>
              <a:gd fmla="*/ 1766 h 2173" name="T5"/>
              <a:gd fmla="*/ 2573 w 2586" name="T6"/>
              <a:gd fmla="*/ 1766 h 2173" name="T7"/>
              <a:gd fmla="*/ 1508 w 2586" name="T8"/>
              <a:gd fmla="*/ 1899 h 2173" name="T9"/>
              <a:gd fmla="*/ 286 w 2586" name="T10"/>
              <a:gd fmla="*/ 3636 h 2173" name="T11"/>
              <a:gd fmla="*/ 286 w 2586" name="T12"/>
              <a:gd fmla="*/ 3664 h 2173" name="T13"/>
              <a:gd fmla="*/ 380 w 2586" name="T14"/>
              <a:gd fmla="*/ 4405 h 2173" name="T15"/>
              <a:gd fmla="*/ 451 w 2586" name="T16"/>
              <a:gd fmla="*/ 4988 h 2173" name="T17"/>
              <a:gd fmla="*/ 357 w 2586" name="T18"/>
              <a:gd fmla="*/ 5475 h 2173" name="T19"/>
              <a:gd fmla="*/ 0 w 2586" name="T20"/>
              <a:gd fmla="*/ 5946 h 2173" name="T21"/>
              <a:gd fmla="*/ 357 w 2586" name="T22"/>
              <a:gd fmla="*/ 6415 h 2173" name="T23"/>
              <a:gd fmla="*/ 451 w 2586" name="T24"/>
              <a:gd fmla="*/ 6903 h 2173" name="T25"/>
              <a:gd fmla="*/ 380 w 2586" name="T26"/>
              <a:gd fmla="*/ 7488 h 2173" name="T27"/>
              <a:gd fmla="*/ 286 w 2586" name="T28"/>
              <a:gd fmla="*/ 8226 h 2173" name="T29"/>
              <a:gd fmla="*/ 286 w 2586" name="T30"/>
              <a:gd fmla="*/ 8259 h 2173" name="T31"/>
              <a:gd fmla="*/ 1508 w 2586" name="T32"/>
              <a:gd fmla="*/ 9992 h 2173" name="T33"/>
              <a:gd fmla="*/ 2328 w 2586" name="T34"/>
              <a:gd fmla="*/ 10120 h 2173" name="T35"/>
              <a:gd fmla="*/ 2425 w 2586" name="T36"/>
              <a:gd fmla="*/ 10127 h 2173" name="T37"/>
              <a:gd fmla="*/ 2491 w 2586" name="T38"/>
              <a:gd fmla="*/ 10198 h 2173" name="T39"/>
              <a:gd fmla="*/ 7165 w 2586" name="T40"/>
              <a:gd fmla="*/ 12177 h 2173" name="T41"/>
              <a:gd fmla="*/ 11839 w 2586" name="T42"/>
              <a:gd fmla="*/ 10205 h 2173" name="T43"/>
              <a:gd fmla="*/ 11905 w 2586" name="T44"/>
              <a:gd fmla="*/ 10127 h 2173" name="T45"/>
              <a:gd fmla="*/ 12007 w 2586" name="T46"/>
              <a:gd fmla="*/ 10127 h 2173" name="T47"/>
              <a:gd fmla="*/ 12933 w 2586" name="T48"/>
              <a:gd fmla="*/ 9992 h 2173" name="T49"/>
              <a:gd fmla="*/ 14155 w 2586" name="T50"/>
              <a:gd fmla="*/ 8259 h 2173" name="T51"/>
              <a:gd fmla="*/ 14155 w 2586" name="T52"/>
              <a:gd fmla="*/ 8226 h 2173" name="T53"/>
              <a:gd fmla="*/ 14060 w 2586" name="T54"/>
              <a:gd fmla="*/ 7488 h 2173" name="T55"/>
              <a:gd fmla="*/ 13990 w 2586" name="T56"/>
              <a:gd fmla="*/ 6903 h 2173" name="T57"/>
              <a:gd fmla="*/ 14084 w 2586" name="T58"/>
              <a:gd fmla="*/ 6415 h 2173" name="T59"/>
              <a:gd fmla="*/ 14441 w 2586" name="T60"/>
              <a:gd fmla="*/ 5946 h 2173" name="T61"/>
              <a:gd fmla="*/ 14084 w 2586" name="T62"/>
              <a:gd fmla="*/ 5475 h 2173" name="T63"/>
              <a:gd fmla="*/ 13990 w 2586" name="T64"/>
              <a:gd fmla="*/ 4988 h 2173" name="T65"/>
              <a:gd fmla="*/ 14060 w 2586" name="T66"/>
              <a:gd fmla="*/ 4405 h 2173" name="T67"/>
              <a:gd fmla="*/ 14155 w 2586" name="T68"/>
              <a:gd fmla="*/ 3664 h 2173" name="T69"/>
              <a:gd fmla="*/ 14155 w 2586" name="T70"/>
              <a:gd fmla="*/ 3636 h 2173" name="T71"/>
              <a:gd fmla="*/ 12933 w 2586" name="T72"/>
              <a:gd fmla="*/ 1899 h 2173" name="T73"/>
              <a:gd fmla="*/ 11766 w 2586" name="T74"/>
              <a:gd fmla="*/ 1771 h 2173" name="T75"/>
              <a:gd fmla="*/ 11667 w 2586" name="T76"/>
              <a:gd fmla="*/ 1775 h 2173" name="T77"/>
              <a:gd fmla="*/ 11593 w 2586" name="T78"/>
              <a:gd fmla="*/ 1709 h 2173" name="T79"/>
              <a:gd fmla="*/ 7165 w 2586" name="T80"/>
              <a:gd fmla="*/ 0 h 2173" name="T81"/>
              <a:gd fmla="*/ 2741 w 2586" name="T82"/>
              <a:gd fmla="*/ 1704 h 217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173" w="2586">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rgbClr val="68704B">
              <a:alpha val="76000"/>
            </a:srgbClr>
          </a:solidFill>
          <a:ln>
            <a:noFill/>
          </a:ln>
        </p:spPr>
        <p:txBody>
          <a:bodyPr/>
          <a:lstStyle/>
          <a:p>
            <a:endParaRPr altLang="en-US" lang="zh-CN"/>
          </a:p>
        </p:txBody>
      </p:sp>
      <p:pic>
        <p:nvPicPr>
          <p:cNvPr id="11" name="图片 10">
            <a:extLst>
              <a:ext uri="{FF2B5EF4-FFF2-40B4-BE49-F238E27FC236}">
                <a16:creationId xmlns:a16="http://schemas.microsoft.com/office/drawing/2014/main" id="{E3FFD881-C735-4BDF-922F-AF68DA2F9EDA}"/>
              </a:ext>
            </a:extLst>
          </p:cNvPr>
          <p:cNvPicPr>
            <a:picLocks noChangeAspect="1"/>
          </p:cNvPicPr>
          <p:nvPr/>
        </p:nvPicPr>
        <p:blipFill>
          <a:blip r:embed="rId7">
            <a:extLst>
              <a:ext uri="{28A0092B-C50C-407E-A947-70E740481C1C}">
                <a14:useLocalDpi val="0"/>
              </a:ext>
            </a:extLst>
          </a:blip>
          <a:stretch>
            <a:fillRect/>
          </a:stretch>
        </p:blipFill>
        <p:spPr>
          <a:xfrm>
            <a:off x="1061587" y="1575699"/>
            <a:ext cx="4267007" cy="4381500"/>
          </a:xfrm>
          <a:prstGeom prst="rect">
            <a:avLst/>
          </a:prstGeom>
        </p:spPr>
      </p:pic>
      <p:grpSp>
        <p:nvGrpSpPr>
          <p:cNvPr id="13" name="组合 2">
            <a:extLst>
              <a:ext uri="{FF2B5EF4-FFF2-40B4-BE49-F238E27FC236}">
                <a16:creationId xmlns:a16="http://schemas.microsoft.com/office/drawing/2014/main" id="{3AF0A711-8C1F-4B2D-B55C-9BA18C40413A}"/>
              </a:ext>
            </a:extLst>
          </p:cNvPr>
          <p:cNvGrpSpPr/>
          <p:nvPr/>
        </p:nvGrpSpPr>
        <p:grpSpPr>
          <a:xfrm>
            <a:off x="5233383" y="2713815"/>
            <a:ext cx="4872037" cy="1542905"/>
            <a:chOff x="0" y="-76290"/>
            <a:chExt cx="4872627" cy="1541512"/>
          </a:xfrm>
        </p:grpSpPr>
        <p:sp>
          <p:nvSpPr>
            <p:cNvPr id="14" name="矩形 561">
              <a:extLst>
                <a:ext uri="{FF2B5EF4-FFF2-40B4-BE49-F238E27FC236}">
                  <a16:creationId xmlns:a16="http://schemas.microsoft.com/office/drawing/2014/main" id="{98A66ABC-738E-415B-A285-A35C6B841DA0}"/>
                </a:ext>
              </a:extLst>
            </p:cNvPr>
            <p:cNvSpPr>
              <a:spLocks noChangeArrowheads="1"/>
            </p:cNvSpPr>
            <p:nvPr/>
          </p:nvSpPr>
          <p:spPr bwMode="auto">
            <a:xfrm>
              <a:off x="1348576"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chemeClr val="bg1"/>
                  </a:solidFill>
                  <a:latin charset="-122" panose="020b0503020204020204" pitchFamily="34" typeface="微软雅黑"/>
                  <a:ea charset="-122" panose="020b0503020204020204" pitchFamily="34" typeface="微软雅黑"/>
                </a:rPr>
                <a:t>单击此处添加标题</a:t>
              </a:r>
            </a:p>
          </p:txBody>
        </p:sp>
        <p:grpSp>
          <p:nvGrpSpPr>
            <p:cNvPr id="15" name="Group 8">
              <a:extLst>
                <a:ext uri="{FF2B5EF4-FFF2-40B4-BE49-F238E27FC236}">
                  <a16:creationId xmlns:a16="http://schemas.microsoft.com/office/drawing/2014/main" id="{A4E8E0FF-801C-44D8-BDE8-9B8C16FD3F9C}"/>
                </a:ext>
              </a:extLst>
            </p:cNvPr>
            <p:cNvGrpSpPr/>
            <p:nvPr/>
          </p:nvGrpSpPr>
          <p:grpSpPr>
            <a:xfrm>
              <a:off x="1182778" y="267249"/>
              <a:ext cx="2507071" cy="211316"/>
              <a:chExt cx="2444" cy="206"/>
            </a:xfrm>
          </p:grpSpPr>
          <p:sp>
            <p:nvSpPr>
              <p:cNvPr id="17" name="Freeform 9">
                <a:extLst>
                  <a:ext uri="{FF2B5EF4-FFF2-40B4-BE49-F238E27FC236}">
                    <a16:creationId xmlns:a16="http://schemas.microsoft.com/office/drawing/2014/main" id="{7E6E8199-366A-44CA-9E2B-7CC7556F1EBA}"/>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0">
                <a:extLst>
                  <a:ext uri="{FF2B5EF4-FFF2-40B4-BE49-F238E27FC236}">
                    <a16:creationId xmlns:a16="http://schemas.microsoft.com/office/drawing/2014/main" id="{81E4C1D9-13AC-42CB-BE14-2729824A31E4}"/>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 name="Freeform 11">
                <a:extLst>
                  <a:ext uri="{FF2B5EF4-FFF2-40B4-BE49-F238E27FC236}">
                    <a16:creationId xmlns:a16="http://schemas.microsoft.com/office/drawing/2014/main" id="{B9F45F8B-089B-4688-930B-CC443727A7F6}"/>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6" name="矩形 566">
              <a:extLst>
                <a:ext uri="{FF2B5EF4-FFF2-40B4-BE49-F238E27FC236}">
                  <a16:creationId xmlns:a16="http://schemas.microsoft.com/office/drawing/2014/main" id="{BBE19751-C60C-407C-9469-3FB5640675A9}"/>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schemeClr val="bg1"/>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362920209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id="18" nodeType="afterEffect" presetClass="entr" presetID="16" presetSubtype="37">
                                  <p:stCondLst>
                                    <p:cond delay="0"/>
                                  </p:stCondLst>
                                  <p:childTnLst>
                                    <p:set>
                                      <p:cBhvr>
                                        <p:cTn dur="1" fill="hold" id="19">
                                          <p:stCondLst>
                                            <p:cond delay="0"/>
                                          </p:stCondLst>
                                        </p:cTn>
                                        <p:tgtEl>
                                          <p:spTgt spid="13"/>
                                        </p:tgtEl>
                                        <p:attrNameLst>
                                          <p:attrName>style.visibility</p:attrName>
                                        </p:attrNameLst>
                                      </p:cBhvr>
                                      <p:to>
                                        <p:strVal val="visible"/>
                                      </p:to>
                                    </p:set>
                                    <p:animEffect filter="barn(outVertical)" transition="in">
                                      <p:cBhvr>
                                        <p:cTn dur="500" id="2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45B8F856-71B5-4B70-B8E4-27EA872A78A3}"/>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5">
            <a:extLst>
              <a:ext uri="{FF2B5EF4-FFF2-40B4-BE49-F238E27FC236}">
                <a16:creationId xmlns:a16="http://schemas.microsoft.com/office/drawing/2014/main" id="{4D0DDEB9-F8FA-4DA0-B7DB-9326060AC059}"/>
              </a:ext>
            </a:extLst>
          </p:cNvPr>
          <p:cNvGrpSpPr/>
          <p:nvPr/>
        </p:nvGrpSpPr>
        <p:grpSpPr>
          <a:xfrm>
            <a:off x="567269" y="347599"/>
            <a:ext cx="11152188" cy="6983413"/>
            <a:chExt cx="11151065" cy="6983832"/>
          </a:xfrm>
        </p:grpSpPr>
        <p:sp>
          <p:nvSpPr>
            <p:cNvPr id="5" name="Freeform 1224">
              <a:extLst>
                <a:ext uri="{FF2B5EF4-FFF2-40B4-BE49-F238E27FC236}">
                  <a16:creationId xmlns:a16="http://schemas.microsoft.com/office/drawing/2014/main" id="{1FF6806C-DFD5-4268-992F-83BEF0FF027F}"/>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6" name="组合 1337">
              <a:extLst>
                <a:ext uri="{FF2B5EF4-FFF2-40B4-BE49-F238E27FC236}">
                  <a16:creationId xmlns:a16="http://schemas.microsoft.com/office/drawing/2014/main" id="{41AD654E-6682-4783-9551-E0ECEF4C7A37}"/>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组合 521">
              <a:extLst>
                <a:ext uri="{FF2B5EF4-FFF2-40B4-BE49-F238E27FC236}">
                  <a16:creationId xmlns:a16="http://schemas.microsoft.com/office/drawing/2014/main" id="{390BDDF3-FF54-4DDE-8E03-1F5045F7D5AB}"/>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1"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2" name="椭圆 1339">
            <a:extLst>
              <a:ext uri="{FF2B5EF4-FFF2-40B4-BE49-F238E27FC236}">
                <a16:creationId xmlns:a16="http://schemas.microsoft.com/office/drawing/2014/main" id="{195C4C53-94A1-4F7C-B7A8-68C59187E2AE}"/>
              </a:ext>
            </a:extLst>
          </p:cNvPr>
          <p:cNvSpPr>
            <a:spLocks noChangeArrowheads="1"/>
          </p:cNvSpPr>
          <p:nvPr/>
        </p:nvSpPr>
        <p:spPr bwMode="auto">
          <a:xfrm>
            <a:off x="3362722" y="459807"/>
            <a:ext cx="5819775" cy="5818187"/>
          </a:xfrm>
          <a:prstGeom prst="ellipse">
            <a:avLst/>
          </a:prstGeom>
          <a:noFill/>
          <a:ln w="1905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13" name="组合 1366">
            <a:extLst>
              <a:ext uri="{FF2B5EF4-FFF2-40B4-BE49-F238E27FC236}">
                <a16:creationId xmlns:a16="http://schemas.microsoft.com/office/drawing/2014/main" id="{78F8E711-DA52-410F-A6BC-7261CA43C335}"/>
              </a:ext>
            </a:extLst>
          </p:cNvPr>
          <p:cNvPicPr>
            <a:picLocks noChangeArrowheads="1"/>
          </p:cNvPicPr>
          <p:nvPr/>
        </p:nvPicPr>
        <p:blipFill>
          <a:blip r:embed="rId5">
            <a:extLst>
              <a:ext uri="{28A0092B-C50C-407E-A947-70E740481C1C}">
                <a14:useLocalDpi val="0"/>
              </a:ext>
            </a:extLst>
          </a:blip>
          <a:stretch>
            <a:fillRect/>
          </a:stretch>
        </p:blipFill>
        <p:spPr bwMode="auto">
          <a:xfrm>
            <a:off x="4197594" y="1945505"/>
            <a:ext cx="4408488" cy="307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文本框 1342">
            <a:extLst>
              <a:ext uri="{FF2B5EF4-FFF2-40B4-BE49-F238E27FC236}">
                <a16:creationId xmlns:a16="http://schemas.microsoft.com/office/drawing/2014/main" id="{AB081B4B-52F9-4759-9586-B915A6A8D6BB}"/>
              </a:ext>
            </a:extLst>
          </p:cNvPr>
          <p:cNvSpPr txBox="1">
            <a:spLocks noChangeArrowheads="1"/>
          </p:cNvSpPr>
          <p:nvPr/>
        </p:nvSpPr>
        <p:spPr bwMode="auto">
          <a:xfrm>
            <a:off x="4946484" y="2706916"/>
            <a:ext cx="2621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800">
                <a:solidFill>
                  <a:srgbClr val="413B17"/>
                </a:solidFill>
                <a:latin charset="-122" panose="02010600030101010101" pitchFamily="2" typeface="宋体"/>
              </a:rPr>
              <a:t>谢谢聆听</a:t>
            </a:r>
          </a:p>
        </p:txBody>
      </p:sp>
      <p:sp>
        <p:nvSpPr>
          <p:cNvPr id="17" name="文本框 1345">
            <a:extLst>
              <a:ext uri="{FF2B5EF4-FFF2-40B4-BE49-F238E27FC236}">
                <a16:creationId xmlns:a16="http://schemas.microsoft.com/office/drawing/2014/main" id="{DE467AB2-6F82-457B-B58C-A7D428B67B50}"/>
              </a:ext>
            </a:extLst>
          </p:cNvPr>
          <p:cNvSpPr txBox="1">
            <a:spLocks noChangeArrowheads="1"/>
          </p:cNvSpPr>
          <p:nvPr/>
        </p:nvSpPr>
        <p:spPr bwMode="auto">
          <a:xfrm>
            <a:off x="4259586" y="3839459"/>
            <a:ext cx="2164080"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演讲人：优页PPT</a:t>
            </a:r>
          </a:p>
        </p:txBody>
      </p:sp>
      <p:sp>
        <p:nvSpPr>
          <p:cNvPr id="18" name="文本框 1345">
            <a:extLst>
              <a:ext uri="{FF2B5EF4-FFF2-40B4-BE49-F238E27FC236}">
                <a16:creationId xmlns:a16="http://schemas.microsoft.com/office/drawing/2014/main" id="{3EE779B6-19E5-4AF6-82DE-6D8DA17ACDFF}"/>
              </a:ext>
            </a:extLst>
          </p:cNvPr>
          <p:cNvSpPr txBox="1">
            <a:spLocks noChangeArrowheads="1"/>
          </p:cNvSpPr>
          <p:nvPr/>
        </p:nvSpPr>
        <p:spPr bwMode="auto">
          <a:xfrm>
            <a:off x="6663912" y="3839459"/>
            <a:ext cx="1902142"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2000">
                <a:solidFill>
                  <a:srgbClr val="413B17"/>
                </a:solidFill>
                <a:latin charset="-122" panose="020b0503020204020204" pitchFamily="34" typeface="微软雅黑"/>
                <a:ea charset="-122" panose="020b0503020204020204" pitchFamily="34" typeface="微软雅黑"/>
              </a:rPr>
              <a:t>时间：2018.05</a:t>
            </a:r>
          </a:p>
        </p:txBody>
      </p:sp>
      <p:pic>
        <p:nvPicPr>
          <p:cNvPr id="22" name="图片 21">
            <a:extLst>
              <a:ext uri="{FF2B5EF4-FFF2-40B4-BE49-F238E27FC236}">
                <a16:creationId xmlns:a16="http://schemas.microsoft.com/office/drawing/2014/main" id="{4DC0EC2A-0BD4-4BF8-8906-DE846122159F}"/>
              </a:ext>
            </a:extLst>
          </p:cNvPr>
          <p:cNvPicPr>
            <a:picLocks noChangeAspect="1"/>
          </p:cNvPicPr>
          <p:nvPr/>
        </p:nvPicPr>
        <p:blipFill>
          <a:blip r:embed="rId6">
            <a:extLst>
              <a:ext uri="{28A0092B-C50C-407E-A947-70E740481C1C}">
                <a14:useLocalDpi val="0"/>
              </a:ext>
            </a:extLst>
          </a:blip>
          <a:stretch>
            <a:fillRect/>
          </a:stretch>
        </p:blipFill>
        <p:spPr>
          <a:xfrm>
            <a:off x="8764580" y="-1"/>
            <a:ext cx="4564856" cy="6858000"/>
          </a:xfrm>
          <a:prstGeom prst="rect">
            <a:avLst/>
          </a:prstGeom>
        </p:spPr>
      </p:pic>
      <p:pic>
        <p:nvPicPr>
          <p:cNvPr id="23" name="图片 22">
            <a:extLst>
              <a:ext uri="{FF2B5EF4-FFF2-40B4-BE49-F238E27FC236}">
                <a16:creationId xmlns:a16="http://schemas.microsoft.com/office/drawing/2014/main" id="{CA9BD4F3-DA8A-4A42-8F4B-4C6D1B6BEB63}"/>
              </a:ext>
            </a:extLst>
          </p:cNvPr>
          <p:cNvPicPr>
            <a:picLocks noChangeAspect="1"/>
          </p:cNvPicPr>
          <p:nvPr/>
        </p:nvPicPr>
        <p:blipFill>
          <a:blip r:embed="rId6">
            <a:extLst>
              <a:ext uri="{28A0092B-C50C-407E-A947-70E740481C1C}">
                <a14:useLocalDpi val="0"/>
              </a:ext>
            </a:extLst>
          </a:blip>
          <a:stretch>
            <a:fillRect/>
          </a:stretch>
        </p:blipFill>
        <p:spPr>
          <a:xfrm>
            <a:off x="-393687" y="-1"/>
            <a:ext cx="4564856" cy="6858000"/>
          </a:xfrm>
          <a:prstGeom prst="rect">
            <a:avLst/>
          </a:prstGeom>
        </p:spPr>
      </p:pic>
    </p:spTree>
    <p:extLst>
      <p:ext uri="{BB962C8B-B14F-4D97-AF65-F5344CB8AC3E}">
        <p14:creationId val="344305433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1" presetSubtype="1">
                                  <p:stCondLst>
                                    <p:cond delay="0"/>
                                  </p:stCondLst>
                                  <p:childTnLst>
                                    <p:set>
                                      <p:cBhvr>
                                        <p:cTn dur="1" fill="hold" id="23">
                                          <p:stCondLst>
                                            <p:cond delay="0"/>
                                          </p:stCondLst>
                                        </p:cTn>
                                        <p:tgtEl>
                                          <p:spTgt spid="11"/>
                                        </p:tgtEl>
                                        <p:attrNameLst>
                                          <p:attrName>style.visibility</p:attrName>
                                        </p:attrNameLst>
                                      </p:cBhvr>
                                      <p:to>
                                        <p:strVal val="visible"/>
                                      </p:to>
                                    </p:set>
                                    <p:animEffect filter="wheel(1)" transition="in">
                                      <p:cBhvr>
                                        <p:cTn dur="2000" id="24"/>
                                        <p:tgtEl>
                                          <p:spTgt spid="11"/>
                                        </p:tgtEl>
                                      </p:cBhvr>
                                    </p:animEffect>
                                  </p:childTnLst>
                                </p:cTn>
                              </p:par>
                              <p:par>
                                <p:cTn fill="hold" grpId="0" id="25" nodeType="withEffect" presetClass="entr" presetID="21" presetSubtype="1">
                                  <p:stCondLst>
                                    <p:cond delay="0"/>
                                  </p:stCondLst>
                                  <p:childTnLst>
                                    <p:set>
                                      <p:cBhvr>
                                        <p:cTn dur="1" fill="hold" id="26">
                                          <p:stCondLst>
                                            <p:cond delay="0"/>
                                          </p:stCondLst>
                                        </p:cTn>
                                        <p:tgtEl>
                                          <p:spTgt spid="12"/>
                                        </p:tgtEl>
                                        <p:attrNameLst>
                                          <p:attrName>style.visibility</p:attrName>
                                        </p:attrNameLst>
                                      </p:cBhvr>
                                      <p:to>
                                        <p:strVal val="visible"/>
                                      </p:to>
                                    </p:set>
                                    <p:animEffect filter="wheel(1)" transition="in">
                                      <p:cBhvr>
                                        <p:cTn dur="2000" id="27"/>
                                        <p:tgtEl>
                                          <p:spTgt spid="12"/>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14"/>
                                        </p:tgtEl>
                                        <p:attrNameLst>
                                          <p:attrName>style.visibility</p:attrName>
                                        </p:attrNameLst>
                                      </p:cBhvr>
                                      <p:to>
                                        <p:strVal val="visible"/>
                                      </p:to>
                                    </p:set>
                                    <p:animEffect filter="wipe(left)" transition="in">
                                      <p:cBhvr>
                                        <p:cTn dur="500" id="32"/>
                                        <p:tgtEl>
                                          <p:spTgt spid="14"/>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500" id="4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4"/>
      <p:bldP grpId="0" spid="17"/>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9" name="椭圆 628">
            <a:extLst>
              <a:ext uri="{FF2B5EF4-FFF2-40B4-BE49-F238E27FC236}">
                <a16:creationId xmlns:a16="http://schemas.microsoft.com/office/drawing/2014/main"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879427" y="1406672"/>
            <a:ext cx="2621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ONE</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407975"/>
            <a:ext cx="2646879" cy="518160"/>
          </a:xfrm>
          <a:prstGeom prst="rect">
            <a:avLst/>
          </a:prstGeom>
          <a:noFill/>
        </p:spPr>
        <p:txBody>
          <a:bodyPr rtlCol="0" wrap="square">
            <a:spAutoFit/>
          </a:bodyPr>
          <a:lstStyle/>
          <a:p>
            <a:r>
              <a:rPr altLang="en-US" lang="zh-CN" sz="2800">
                <a:solidFill>
                  <a:srgbClr val="68704B"/>
                </a:solidFill>
              </a:rPr>
              <a:t>单击添加标题</a:t>
            </a:r>
          </a:p>
        </p:txBody>
      </p:sp>
      <p:pic>
        <p:nvPicPr>
          <p:cNvPr id="13" name="图片 12">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val="0"/>
              </a:ext>
            </a:extLst>
          </a:blip>
          <a:stretch>
            <a:fillRect/>
          </a:stretch>
        </p:blipFill>
        <p:spPr>
          <a:xfrm>
            <a:off x="3442718" y="2942187"/>
            <a:ext cx="5897859" cy="3126941"/>
          </a:xfrm>
          <a:prstGeom prst="rect">
            <a:avLst/>
          </a:prstGeom>
        </p:spPr>
      </p:pic>
    </p:spTree>
    <p:extLst>
      <p:ext uri="{BB962C8B-B14F-4D97-AF65-F5344CB8AC3E}">
        <p14:creationId val="375552497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9"/>
                                        </p:tgtEl>
                                        <p:attrNameLst>
                                          <p:attrName>style.visibility</p:attrName>
                                        </p:attrNameLst>
                                      </p:cBhvr>
                                      <p:to>
                                        <p:strVal val="visible"/>
                                      </p:to>
                                    </p:set>
                                    <p:animEffect filter="wheel(1)" transition="in">
                                      <p:cBhvr>
                                        <p:cTn dur="2000" id="10"/>
                                        <p:tgtEl>
                                          <p:spTgt spid="9"/>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10" name="图片 9">
            <a:extLst>
              <a:ext uri="{FF2B5EF4-FFF2-40B4-BE49-F238E27FC236}">
                <a16:creationId xmlns:a16="http://schemas.microsoft.com/office/drawing/2014/main" id="{2F6D5498-FEEE-489F-A266-7A3960B7905B}"/>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14" name="Group 8">
            <a:extLst>
              <a:ext uri="{FF2B5EF4-FFF2-40B4-BE49-F238E27FC236}">
                <a16:creationId xmlns:a16="http://schemas.microsoft.com/office/drawing/2014/main" id="{BE5D6A66-645D-4724-B4BB-1EFBB72C9692}"/>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ADAB3731-2888-43C7-8F62-9858F6FDDC3E}"/>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20" name="图片 19">
            <a:extLst>
              <a:ext uri="{FF2B5EF4-FFF2-40B4-BE49-F238E27FC236}">
                <a16:creationId xmlns:a16="http://schemas.microsoft.com/office/drawing/2014/main" id="{F77F9813-1726-4D30-AD11-0236EDAB0D62}"/>
              </a:ext>
            </a:extLst>
          </p:cNvPr>
          <p:cNvPicPr>
            <a:picLocks noChangeAspect="1"/>
          </p:cNvPicPr>
          <p:nvPr/>
        </p:nvPicPr>
        <p:blipFill>
          <a:blip r:embed="rId7">
            <a:extLst>
              <a:ext uri="{28A0092B-C50C-407E-A947-70E740481C1C}">
                <a14:useLocalDpi val="0"/>
              </a:ext>
            </a:extLst>
          </a:blip>
          <a:srcRect b="84697" l="71115" r="7560" t="-1"/>
          <a:stretch>
            <a:fillRect/>
          </a:stretch>
        </p:blipFill>
        <p:spPr>
          <a:xfrm>
            <a:off x="1061588" y="1713668"/>
            <a:ext cx="2470624" cy="1700577"/>
          </a:xfrm>
          <a:prstGeom prst="rect">
            <a:avLst/>
          </a:prstGeom>
        </p:spPr>
      </p:pic>
      <p:sp>
        <p:nvSpPr>
          <p:cNvPr id="22" name="椭圆 5">
            <a:extLst>
              <a:ext uri="{FF2B5EF4-FFF2-40B4-BE49-F238E27FC236}">
                <a16:creationId xmlns:a16="http://schemas.microsoft.com/office/drawing/2014/main" id="{F87E53D0-3C6B-4801-8975-F9F6221ABF24}"/>
              </a:ext>
            </a:extLst>
          </p:cNvPr>
          <p:cNvSpPr>
            <a:spLocks noChangeArrowheads="1"/>
          </p:cNvSpPr>
          <p:nvPr/>
        </p:nvSpPr>
        <p:spPr bwMode="auto">
          <a:xfrm>
            <a:off x="2095506" y="1935584"/>
            <a:ext cx="1700577" cy="170057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4" name="矩形: 圆角 23">
            <a:extLst>
              <a:ext uri="{FF2B5EF4-FFF2-40B4-BE49-F238E27FC236}">
                <a16:creationId xmlns:a16="http://schemas.microsoft.com/office/drawing/2014/main" id="{F027A044-3ABA-4F1F-AAD1-2E68EFC40BC0}"/>
              </a:ext>
            </a:extLst>
          </p:cNvPr>
          <p:cNvSpPr/>
          <p:nvPr/>
        </p:nvSpPr>
        <p:spPr>
          <a:xfrm>
            <a:off x="2319142" y="410165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a:extLst>
              <a:ext uri="{FF2B5EF4-FFF2-40B4-BE49-F238E27FC236}">
                <a16:creationId xmlns:a16="http://schemas.microsoft.com/office/drawing/2014/main" id="{49C80DA7-85A6-4F12-8940-312AC927DDE6}"/>
              </a:ext>
            </a:extLst>
          </p:cNvPr>
          <p:cNvSpPr txBox="1"/>
          <p:nvPr/>
        </p:nvSpPr>
        <p:spPr>
          <a:xfrm>
            <a:off x="1543821" y="403998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26" name="文本框 25">
            <a:extLst>
              <a:ext uri="{FF2B5EF4-FFF2-40B4-BE49-F238E27FC236}">
                <a16:creationId xmlns:a16="http://schemas.microsoft.com/office/drawing/2014/main" id="{34433FD6-13C3-4E23-A222-3DD41F742B12}"/>
              </a:ext>
            </a:extLst>
          </p:cNvPr>
          <p:cNvSpPr txBox="1"/>
          <p:nvPr/>
        </p:nvSpPr>
        <p:spPr>
          <a:xfrm>
            <a:off x="2527812" y="2303567"/>
            <a:ext cx="1213070" cy="1554480"/>
          </a:xfrm>
          <a:prstGeom prst="rect">
            <a:avLst/>
          </a:prstGeom>
          <a:noFill/>
        </p:spPr>
        <p:txBody>
          <a:bodyPr rtlCol="0" wrap="square">
            <a:spAutoFit/>
          </a:bodyPr>
          <a:lstStyle/>
          <a:p>
            <a:r>
              <a:rPr altLang="zh-CN" lang="en-US" sz="4800">
                <a:latin charset="0" panose="04020705040a02060702" pitchFamily="82" typeface="Algerian"/>
              </a:rPr>
              <a:t>01</a:t>
            </a:r>
          </a:p>
        </p:txBody>
      </p:sp>
      <p:pic>
        <p:nvPicPr>
          <p:cNvPr id="27" name="图片 26">
            <a:extLst>
              <a:ext uri="{FF2B5EF4-FFF2-40B4-BE49-F238E27FC236}">
                <a16:creationId xmlns:a16="http://schemas.microsoft.com/office/drawing/2014/main" id="{BA4833F5-EEC3-4F80-A809-3D53834BB455}"/>
              </a:ext>
            </a:extLst>
          </p:cNvPr>
          <p:cNvPicPr>
            <a:picLocks noChangeAspect="1"/>
          </p:cNvPicPr>
          <p:nvPr/>
        </p:nvPicPr>
        <p:blipFill>
          <a:blip r:embed="rId7">
            <a:extLst>
              <a:ext uri="{28A0092B-C50C-407E-A947-70E740481C1C}">
                <a14:useLocalDpi val="0"/>
              </a:ext>
            </a:extLst>
          </a:blip>
          <a:srcRect b="84697" l="71115" r="7560" t="-1"/>
          <a:stretch>
            <a:fillRect/>
          </a:stretch>
        </p:blipFill>
        <p:spPr>
          <a:xfrm>
            <a:off x="4624703" y="1713668"/>
            <a:ext cx="2470624" cy="1700577"/>
          </a:xfrm>
          <a:prstGeom prst="rect">
            <a:avLst/>
          </a:prstGeom>
        </p:spPr>
      </p:pic>
      <p:sp>
        <p:nvSpPr>
          <p:cNvPr id="28" name="椭圆 5">
            <a:extLst>
              <a:ext uri="{FF2B5EF4-FFF2-40B4-BE49-F238E27FC236}">
                <a16:creationId xmlns:a16="http://schemas.microsoft.com/office/drawing/2014/main" id="{804C9007-9042-4E33-A819-03B0EDE09ACE}"/>
              </a:ext>
            </a:extLst>
          </p:cNvPr>
          <p:cNvSpPr>
            <a:spLocks noChangeArrowheads="1"/>
          </p:cNvSpPr>
          <p:nvPr/>
        </p:nvSpPr>
        <p:spPr bwMode="auto">
          <a:xfrm>
            <a:off x="5658621" y="1935584"/>
            <a:ext cx="1700577" cy="170057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29" name="矩形: 圆角 28">
            <a:extLst>
              <a:ext uri="{FF2B5EF4-FFF2-40B4-BE49-F238E27FC236}">
                <a16:creationId xmlns:a16="http://schemas.microsoft.com/office/drawing/2014/main" id="{9218E1D4-AA39-4A8C-92F6-AF23FFCBD0CF}"/>
              </a:ext>
            </a:extLst>
          </p:cNvPr>
          <p:cNvSpPr/>
          <p:nvPr/>
        </p:nvSpPr>
        <p:spPr>
          <a:xfrm>
            <a:off x="5882257" y="410165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a:extLst>
              <a:ext uri="{FF2B5EF4-FFF2-40B4-BE49-F238E27FC236}">
                <a16:creationId xmlns:a16="http://schemas.microsoft.com/office/drawing/2014/main" id="{A54E9FA7-105A-434A-B0D2-5393585017CC}"/>
              </a:ext>
            </a:extLst>
          </p:cNvPr>
          <p:cNvSpPr txBox="1"/>
          <p:nvPr/>
        </p:nvSpPr>
        <p:spPr>
          <a:xfrm>
            <a:off x="5106936" y="403998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31" name="文本框 30">
            <a:extLst>
              <a:ext uri="{FF2B5EF4-FFF2-40B4-BE49-F238E27FC236}">
                <a16:creationId xmlns:a16="http://schemas.microsoft.com/office/drawing/2014/main" id="{641943EE-0AF2-4DEC-A82D-3D16A2BB1B41}"/>
              </a:ext>
            </a:extLst>
          </p:cNvPr>
          <p:cNvSpPr txBox="1"/>
          <p:nvPr/>
        </p:nvSpPr>
        <p:spPr>
          <a:xfrm>
            <a:off x="6090927" y="2303567"/>
            <a:ext cx="1213070" cy="1554480"/>
          </a:xfrm>
          <a:prstGeom prst="rect">
            <a:avLst/>
          </a:prstGeom>
          <a:noFill/>
        </p:spPr>
        <p:txBody>
          <a:bodyPr rtlCol="0" wrap="square">
            <a:spAutoFit/>
          </a:bodyPr>
          <a:lstStyle/>
          <a:p>
            <a:r>
              <a:rPr altLang="zh-CN" lang="en-US" sz="4800">
                <a:latin charset="0" panose="04020705040a02060702" pitchFamily="82" typeface="Algerian"/>
              </a:rPr>
              <a:t>02</a:t>
            </a:r>
          </a:p>
        </p:txBody>
      </p:sp>
      <p:pic>
        <p:nvPicPr>
          <p:cNvPr id="32" name="图片 31">
            <a:extLst>
              <a:ext uri="{FF2B5EF4-FFF2-40B4-BE49-F238E27FC236}">
                <a16:creationId xmlns:a16="http://schemas.microsoft.com/office/drawing/2014/main" id="{4F2FFF43-3C66-47A2-AC60-FF68F2385073}"/>
              </a:ext>
            </a:extLst>
          </p:cNvPr>
          <p:cNvPicPr>
            <a:picLocks noChangeAspect="1"/>
          </p:cNvPicPr>
          <p:nvPr/>
        </p:nvPicPr>
        <p:blipFill>
          <a:blip r:embed="rId7">
            <a:extLst>
              <a:ext uri="{28A0092B-C50C-407E-A947-70E740481C1C}">
                <a14:useLocalDpi val="0"/>
              </a:ext>
            </a:extLst>
          </a:blip>
          <a:srcRect b="84697" l="71115" r="7560" t="-1"/>
          <a:stretch>
            <a:fillRect/>
          </a:stretch>
        </p:blipFill>
        <p:spPr>
          <a:xfrm>
            <a:off x="8114876" y="1655130"/>
            <a:ext cx="2470624" cy="1700577"/>
          </a:xfrm>
          <a:prstGeom prst="rect">
            <a:avLst/>
          </a:prstGeom>
        </p:spPr>
      </p:pic>
      <p:sp>
        <p:nvSpPr>
          <p:cNvPr id="33" name="椭圆 5">
            <a:extLst>
              <a:ext uri="{FF2B5EF4-FFF2-40B4-BE49-F238E27FC236}">
                <a16:creationId xmlns:a16="http://schemas.microsoft.com/office/drawing/2014/main" id="{8B6A68D3-D488-431A-A81F-D158F812D67C}"/>
              </a:ext>
            </a:extLst>
          </p:cNvPr>
          <p:cNvSpPr>
            <a:spLocks noChangeArrowheads="1"/>
          </p:cNvSpPr>
          <p:nvPr/>
        </p:nvSpPr>
        <p:spPr bwMode="auto">
          <a:xfrm>
            <a:off x="9148794" y="1877046"/>
            <a:ext cx="1700577" cy="170057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34" name="矩形: 圆角 33">
            <a:extLst>
              <a:ext uri="{FF2B5EF4-FFF2-40B4-BE49-F238E27FC236}">
                <a16:creationId xmlns:a16="http://schemas.microsoft.com/office/drawing/2014/main" id="{3DF79DE3-F7C5-4820-BA3F-8B36BEE2FEE6}"/>
              </a:ext>
            </a:extLst>
          </p:cNvPr>
          <p:cNvSpPr/>
          <p:nvPr/>
        </p:nvSpPr>
        <p:spPr>
          <a:xfrm>
            <a:off x="9372430" y="404311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3A0431D3-C4F8-4860-BD22-797677A9D99C}"/>
              </a:ext>
            </a:extLst>
          </p:cNvPr>
          <p:cNvSpPr txBox="1"/>
          <p:nvPr/>
        </p:nvSpPr>
        <p:spPr>
          <a:xfrm>
            <a:off x="8597109" y="3981450"/>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36" name="文本框 35">
            <a:extLst>
              <a:ext uri="{FF2B5EF4-FFF2-40B4-BE49-F238E27FC236}">
                <a16:creationId xmlns:a16="http://schemas.microsoft.com/office/drawing/2014/main" id="{93BA0CE2-8C76-4E5F-B2F6-9FBD9B0CC012}"/>
              </a:ext>
            </a:extLst>
          </p:cNvPr>
          <p:cNvSpPr txBox="1"/>
          <p:nvPr/>
        </p:nvSpPr>
        <p:spPr>
          <a:xfrm>
            <a:off x="9581100" y="2245029"/>
            <a:ext cx="1213070" cy="1554480"/>
          </a:xfrm>
          <a:prstGeom prst="rect">
            <a:avLst/>
          </a:prstGeom>
          <a:noFill/>
        </p:spPr>
        <p:txBody>
          <a:bodyPr rtlCol="0" wrap="square">
            <a:spAutoFit/>
          </a:bodyPr>
          <a:lstStyle/>
          <a:p>
            <a:r>
              <a:rPr altLang="zh-CN" lang="en-US" sz="4800">
                <a:latin charset="0" panose="04020705040a02060702" pitchFamily="82" typeface="Algerian"/>
              </a:rPr>
              <a:t>03</a:t>
            </a:r>
          </a:p>
        </p:txBody>
      </p:sp>
    </p:spTree>
    <p:extLst>
      <p:ext uri="{BB962C8B-B14F-4D97-AF65-F5344CB8AC3E}">
        <p14:creationId val="388880002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6"/>
                                        </p:tgtEl>
                                        <p:attrNameLst>
                                          <p:attrName>style.visibility</p:attrName>
                                        </p:attrNameLst>
                                      </p:cBhvr>
                                      <p:to>
                                        <p:strVal val="visible"/>
                                      </p:to>
                                    </p:set>
                                    <p:animEffect filter="fade" transition="in">
                                      <p:cBhvr>
                                        <p:cTn dur="1000" id="17"/>
                                        <p:tgtEl>
                                          <p:spTgt spid="26"/>
                                        </p:tgtEl>
                                      </p:cBhvr>
                                    </p:animEffect>
                                    <p:anim calcmode="lin" valueType="num">
                                      <p:cBhvr>
                                        <p:cTn dur="1000" fill="hold" id="18"/>
                                        <p:tgtEl>
                                          <p:spTgt spid="26"/>
                                        </p:tgtEl>
                                        <p:attrNameLst>
                                          <p:attrName>ppt_x</p:attrName>
                                        </p:attrNameLst>
                                      </p:cBhvr>
                                      <p:tavLst>
                                        <p:tav tm="0">
                                          <p:val>
                                            <p:strVal val="#ppt_x"/>
                                          </p:val>
                                        </p:tav>
                                        <p:tav tm="100000">
                                          <p:val>
                                            <p:strVal val="#ppt_x"/>
                                          </p:val>
                                        </p:tav>
                                      </p:tavLst>
                                    </p:anim>
                                    <p:anim calcmode="lin" valueType="num">
                                      <p:cBhvr>
                                        <p:cTn dur="1000" fill="hold" id="1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25"/>
                                        </p:tgtEl>
                                        <p:attrNameLst>
                                          <p:attrName>style.visibility</p:attrName>
                                        </p:attrNameLst>
                                      </p:cBhvr>
                                      <p:to>
                                        <p:strVal val="visible"/>
                                      </p:to>
                                    </p:set>
                                    <p:animEffect filter="fade" transition="in">
                                      <p:cBhvr>
                                        <p:cTn dur="500" id="24"/>
                                        <p:tgtEl>
                                          <p:spTgt spid="25"/>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500" id="27"/>
                                        <p:tgtEl>
                                          <p:spTgt spid="24"/>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42" presetSubtype="0">
                                  <p:stCondLst>
                                    <p:cond delay="0"/>
                                  </p:stCondLst>
                                  <p:childTnLst>
                                    <p:set>
                                      <p:cBhvr>
                                        <p:cTn dur="1" fill="hold" id="31">
                                          <p:stCondLst>
                                            <p:cond delay="0"/>
                                          </p:stCondLst>
                                        </p:cTn>
                                        <p:tgtEl>
                                          <p:spTgt spid="27"/>
                                        </p:tgtEl>
                                        <p:attrNameLst>
                                          <p:attrName>style.visibility</p:attrName>
                                        </p:attrNameLst>
                                      </p:cBhvr>
                                      <p:to>
                                        <p:strVal val="visible"/>
                                      </p:to>
                                    </p:set>
                                    <p:animEffect filter="fade" transition="in">
                                      <p:cBhvr>
                                        <p:cTn dur="1000" id="32"/>
                                        <p:tgtEl>
                                          <p:spTgt spid="27"/>
                                        </p:tgtEl>
                                      </p:cBhvr>
                                    </p:animEffect>
                                    <p:anim calcmode="lin" valueType="num">
                                      <p:cBhvr>
                                        <p:cTn dur="1000" fill="hold" id="33"/>
                                        <p:tgtEl>
                                          <p:spTgt spid="27"/>
                                        </p:tgtEl>
                                        <p:attrNameLst>
                                          <p:attrName>ppt_x</p:attrName>
                                        </p:attrNameLst>
                                      </p:cBhvr>
                                      <p:tavLst>
                                        <p:tav tm="0">
                                          <p:val>
                                            <p:strVal val="#ppt_x"/>
                                          </p:val>
                                        </p:tav>
                                        <p:tav tm="100000">
                                          <p:val>
                                            <p:strVal val="#ppt_x"/>
                                          </p:val>
                                        </p:tav>
                                      </p:tavLst>
                                    </p:anim>
                                    <p:anim calcmode="lin" valueType="num">
                                      <p:cBhvr>
                                        <p:cTn dur="1000" fill="hold" id="34"/>
                                        <p:tgtEl>
                                          <p:spTgt spid="2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8"/>
                                        </p:tgtEl>
                                        <p:attrNameLst>
                                          <p:attrName>style.visibility</p:attrName>
                                        </p:attrNameLst>
                                      </p:cBhvr>
                                      <p:to>
                                        <p:strVal val="visible"/>
                                      </p:to>
                                    </p:set>
                                    <p:animEffect filter="fade" transition="in">
                                      <p:cBhvr>
                                        <p:cTn dur="1000" id="37"/>
                                        <p:tgtEl>
                                          <p:spTgt spid="28"/>
                                        </p:tgtEl>
                                      </p:cBhvr>
                                    </p:animEffect>
                                    <p:anim calcmode="lin" valueType="num">
                                      <p:cBhvr>
                                        <p:cTn dur="1000" fill="hold" id="38"/>
                                        <p:tgtEl>
                                          <p:spTgt spid="28"/>
                                        </p:tgtEl>
                                        <p:attrNameLst>
                                          <p:attrName>ppt_x</p:attrName>
                                        </p:attrNameLst>
                                      </p:cBhvr>
                                      <p:tavLst>
                                        <p:tav tm="0">
                                          <p:val>
                                            <p:strVal val="#ppt_x"/>
                                          </p:val>
                                        </p:tav>
                                        <p:tav tm="100000">
                                          <p:val>
                                            <p:strVal val="#ppt_x"/>
                                          </p:val>
                                        </p:tav>
                                      </p:tavLst>
                                    </p:anim>
                                    <p:anim calcmode="lin" valueType="num">
                                      <p:cBhvr>
                                        <p:cTn dur="1000" fill="hold" id="39"/>
                                        <p:tgtEl>
                                          <p:spTgt spid="28"/>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1"/>
                                        </p:tgtEl>
                                        <p:attrNameLst>
                                          <p:attrName>style.visibility</p:attrName>
                                        </p:attrNameLst>
                                      </p:cBhvr>
                                      <p:to>
                                        <p:strVal val="visible"/>
                                      </p:to>
                                    </p:set>
                                    <p:animEffect filter="fade" transition="in">
                                      <p:cBhvr>
                                        <p:cTn dur="1000" id="42"/>
                                        <p:tgtEl>
                                          <p:spTgt spid="31"/>
                                        </p:tgtEl>
                                      </p:cBhvr>
                                    </p:animEffect>
                                    <p:anim calcmode="lin" valueType="num">
                                      <p:cBhvr>
                                        <p:cTn dur="1000" fill="hold" id="43"/>
                                        <p:tgtEl>
                                          <p:spTgt spid="31"/>
                                        </p:tgtEl>
                                        <p:attrNameLst>
                                          <p:attrName>ppt_x</p:attrName>
                                        </p:attrNameLst>
                                      </p:cBhvr>
                                      <p:tavLst>
                                        <p:tav tm="0">
                                          <p:val>
                                            <p:strVal val="#ppt_x"/>
                                          </p:val>
                                        </p:tav>
                                        <p:tav tm="100000">
                                          <p:val>
                                            <p:strVal val="#ppt_x"/>
                                          </p:val>
                                        </p:tav>
                                      </p:tavLst>
                                    </p:anim>
                                    <p:anim calcmode="lin" valueType="num">
                                      <p:cBhvr>
                                        <p:cTn dur="1000" fill="hold" id="44"/>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10" presetSubtype="0">
                                  <p:stCondLst>
                                    <p:cond delay="0"/>
                                  </p:stCondLst>
                                  <p:childTnLst>
                                    <p:set>
                                      <p:cBhvr>
                                        <p:cTn dur="1" fill="hold" id="48">
                                          <p:stCondLst>
                                            <p:cond delay="0"/>
                                          </p:stCondLst>
                                        </p:cTn>
                                        <p:tgtEl>
                                          <p:spTgt spid="30"/>
                                        </p:tgtEl>
                                        <p:attrNameLst>
                                          <p:attrName>style.visibility</p:attrName>
                                        </p:attrNameLst>
                                      </p:cBhvr>
                                      <p:to>
                                        <p:strVal val="visible"/>
                                      </p:to>
                                    </p:set>
                                    <p:animEffect filter="fade" transition="in">
                                      <p:cBhvr>
                                        <p:cTn dur="500" id="49"/>
                                        <p:tgtEl>
                                          <p:spTgt spid="30"/>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9"/>
                                        </p:tgtEl>
                                        <p:attrNameLst>
                                          <p:attrName>style.visibility</p:attrName>
                                        </p:attrNameLst>
                                      </p:cBhvr>
                                      <p:to>
                                        <p:strVal val="visible"/>
                                      </p:to>
                                    </p:set>
                                    <p:animEffect filter="fade" transition="in">
                                      <p:cBhvr>
                                        <p:cTn dur="500" id="52"/>
                                        <p:tgtEl>
                                          <p:spTgt spid="29"/>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42" presetSubtype="0">
                                  <p:stCondLst>
                                    <p:cond delay="0"/>
                                  </p:stCondLst>
                                  <p:childTnLst>
                                    <p:set>
                                      <p:cBhvr>
                                        <p:cTn dur="1" fill="hold" id="56">
                                          <p:stCondLst>
                                            <p:cond delay="0"/>
                                          </p:stCondLst>
                                        </p:cTn>
                                        <p:tgtEl>
                                          <p:spTgt spid="32"/>
                                        </p:tgtEl>
                                        <p:attrNameLst>
                                          <p:attrName>style.visibility</p:attrName>
                                        </p:attrNameLst>
                                      </p:cBhvr>
                                      <p:to>
                                        <p:strVal val="visible"/>
                                      </p:to>
                                    </p:set>
                                    <p:animEffect filter="fade" transition="in">
                                      <p:cBhvr>
                                        <p:cTn dur="1000" id="57"/>
                                        <p:tgtEl>
                                          <p:spTgt spid="32"/>
                                        </p:tgtEl>
                                      </p:cBhvr>
                                    </p:animEffect>
                                    <p:anim calcmode="lin" valueType="num">
                                      <p:cBhvr>
                                        <p:cTn dur="1000" fill="hold" id="58"/>
                                        <p:tgtEl>
                                          <p:spTgt spid="32"/>
                                        </p:tgtEl>
                                        <p:attrNameLst>
                                          <p:attrName>ppt_x</p:attrName>
                                        </p:attrNameLst>
                                      </p:cBhvr>
                                      <p:tavLst>
                                        <p:tav tm="0">
                                          <p:val>
                                            <p:strVal val="#ppt_x"/>
                                          </p:val>
                                        </p:tav>
                                        <p:tav tm="100000">
                                          <p:val>
                                            <p:strVal val="#ppt_x"/>
                                          </p:val>
                                        </p:tav>
                                      </p:tavLst>
                                    </p:anim>
                                    <p:anim calcmode="lin" valueType="num">
                                      <p:cBhvr>
                                        <p:cTn dur="1000" fill="hold" id="59"/>
                                        <p:tgtEl>
                                          <p:spTgt spid="32"/>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33"/>
                                        </p:tgtEl>
                                        <p:attrNameLst>
                                          <p:attrName>style.visibility</p:attrName>
                                        </p:attrNameLst>
                                      </p:cBhvr>
                                      <p:to>
                                        <p:strVal val="visible"/>
                                      </p:to>
                                    </p:set>
                                    <p:animEffect filter="fade" transition="in">
                                      <p:cBhvr>
                                        <p:cTn dur="1000" id="62"/>
                                        <p:tgtEl>
                                          <p:spTgt spid="33"/>
                                        </p:tgtEl>
                                      </p:cBhvr>
                                    </p:animEffect>
                                    <p:anim calcmode="lin" valueType="num">
                                      <p:cBhvr>
                                        <p:cTn dur="1000" fill="hold" id="63"/>
                                        <p:tgtEl>
                                          <p:spTgt spid="33"/>
                                        </p:tgtEl>
                                        <p:attrNameLst>
                                          <p:attrName>ppt_x</p:attrName>
                                        </p:attrNameLst>
                                      </p:cBhvr>
                                      <p:tavLst>
                                        <p:tav tm="0">
                                          <p:val>
                                            <p:strVal val="#ppt_x"/>
                                          </p:val>
                                        </p:tav>
                                        <p:tav tm="100000">
                                          <p:val>
                                            <p:strVal val="#ppt_x"/>
                                          </p:val>
                                        </p:tav>
                                      </p:tavLst>
                                    </p:anim>
                                    <p:anim calcmode="lin" valueType="num">
                                      <p:cBhvr>
                                        <p:cTn dur="1000" fill="hold" id="64"/>
                                        <p:tgtEl>
                                          <p:spTgt spid="33"/>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6"/>
                                        </p:tgtEl>
                                        <p:attrNameLst>
                                          <p:attrName>style.visibility</p:attrName>
                                        </p:attrNameLst>
                                      </p:cBhvr>
                                      <p:to>
                                        <p:strVal val="visible"/>
                                      </p:to>
                                    </p:set>
                                    <p:animEffect filter="fade" transition="in">
                                      <p:cBhvr>
                                        <p:cTn dur="1000" id="67"/>
                                        <p:tgtEl>
                                          <p:spTgt spid="36"/>
                                        </p:tgtEl>
                                      </p:cBhvr>
                                    </p:animEffect>
                                    <p:anim calcmode="lin" valueType="num">
                                      <p:cBhvr>
                                        <p:cTn dur="1000" fill="hold" id="68"/>
                                        <p:tgtEl>
                                          <p:spTgt spid="36"/>
                                        </p:tgtEl>
                                        <p:attrNameLst>
                                          <p:attrName>ppt_x</p:attrName>
                                        </p:attrNameLst>
                                      </p:cBhvr>
                                      <p:tavLst>
                                        <p:tav tm="0">
                                          <p:val>
                                            <p:strVal val="#ppt_x"/>
                                          </p:val>
                                        </p:tav>
                                        <p:tav tm="100000">
                                          <p:val>
                                            <p:strVal val="#ppt_x"/>
                                          </p:val>
                                        </p:tav>
                                      </p:tavLst>
                                    </p:anim>
                                    <p:anim calcmode="lin" valueType="num">
                                      <p:cBhvr>
                                        <p:cTn dur="1000" fill="hold" id="69"/>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10" presetSubtype="0">
                                  <p:stCondLst>
                                    <p:cond delay="0"/>
                                  </p:stCondLst>
                                  <p:childTnLst>
                                    <p:set>
                                      <p:cBhvr>
                                        <p:cTn dur="1" fill="hold" id="73">
                                          <p:stCondLst>
                                            <p:cond delay="0"/>
                                          </p:stCondLst>
                                        </p:cTn>
                                        <p:tgtEl>
                                          <p:spTgt spid="35"/>
                                        </p:tgtEl>
                                        <p:attrNameLst>
                                          <p:attrName>style.visibility</p:attrName>
                                        </p:attrNameLst>
                                      </p:cBhvr>
                                      <p:to>
                                        <p:strVal val="visible"/>
                                      </p:to>
                                    </p:set>
                                    <p:animEffect filter="fade" transition="in">
                                      <p:cBhvr>
                                        <p:cTn dur="500" id="74"/>
                                        <p:tgtEl>
                                          <p:spTgt spid="35"/>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4"/>
                                        </p:tgtEl>
                                        <p:attrNameLst>
                                          <p:attrName>style.visibility</p:attrName>
                                        </p:attrNameLst>
                                      </p:cBhvr>
                                      <p:to>
                                        <p:strVal val="visible"/>
                                      </p:to>
                                    </p:set>
                                    <p:animEffect filter="fade" transition="in">
                                      <p:cBhvr>
                                        <p:cTn dur="500" id="7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25"/>
      <p:bldP grpId="0" spid="26"/>
      <p:bldP grpId="0" spid="28"/>
      <p:bldP grpId="0" spid="29"/>
      <p:bldP grpId="0" spid="30"/>
      <p:bldP grpId="0" spid="31"/>
      <p:bldP grpId="0" spid="33"/>
      <p:bldP grpId="0" spid="34"/>
      <p:bldP grpId="0" spid="35"/>
      <p:bldP grpId="0" spid="3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sp>
        <p:nvSpPr>
          <p:cNvPr id="10" name="椭圆 28">
            <a:extLst>
              <a:ext uri="{FF2B5EF4-FFF2-40B4-BE49-F238E27FC236}">
                <a16:creationId xmlns:a16="http://schemas.microsoft.com/office/drawing/2014/main" id="{9387CBB5-9D39-4561-AFA7-3E23723305EF}"/>
              </a:ext>
            </a:extLst>
          </p:cNvPr>
          <p:cNvSpPr>
            <a:spLocks noChangeArrowheads="1"/>
          </p:cNvSpPr>
          <p:nvPr/>
        </p:nvSpPr>
        <p:spPr bwMode="auto">
          <a:xfrm>
            <a:off x="1638300" y="2043113"/>
            <a:ext cx="3106738" cy="31067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1" name="椭圆 29">
            <a:extLst>
              <a:ext uri="{FF2B5EF4-FFF2-40B4-BE49-F238E27FC236}">
                <a16:creationId xmlns:a16="http://schemas.microsoft.com/office/drawing/2014/main" id="{026F34F1-0CD1-47EE-BB5F-318461F28A91}"/>
              </a:ext>
            </a:extLst>
          </p:cNvPr>
          <p:cNvSpPr>
            <a:spLocks noChangeArrowheads="1"/>
          </p:cNvSpPr>
          <p:nvPr/>
        </p:nvSpPr>
        <p:spPr bwMode="auto">
          <a:xfrm>
            <a:off x="1492250" y="1897063"/>
            <a:ext cx="3398838" cy="3398837"/>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pic>
        <p:nvPicPr>
          <p:cNvPr id="13" name="图片 12">
            <a:extLst>
              <a:ext uri="{FF2B5EF4-FFF2-40B4-BE49-F238E27FC236}">
                <a16:creationId xmlns:a16="http://schemas.microsoft.com/office/drawing/2014/main" id="{8516AC27-3F3E-47A3-8C53-8EAC734F0937}"/>
              </a:ext>
            </a:extLst>
          </p:cNvPr>
          <p:cNvPicPr>
            <a:picLocks noChangeAspect="1"/>
          </p:cNvPicPr>
          <p:nvPr/>
        </p:nvPicPr>
        <p:blipFill>
          <a:blip r:embed="rId7">
            <a:extLst>
              <a:ext uri="{28A0092B-C50C-407E-A947-70E740481C1C}">
                <a14:useLocalDpi val="0"/>
              </a:ext>
            </a:extLst>
          </a:blip>
          <a:srcRect b="14302" l="63800" t="25530"/>
          <a:stretch>
            <a:fillRect/>
          </a:stretch>
        </p:blipFill>
        <p:spPr>
          <a:xfrm>
            <a:off x="790425" y="2893011"/>
            <a:ext cx="3543598" cy="2736010"/>
          </a:xfrm>
          <a:prstGeom prst="rect">
            <a:avLst/>
          </a:prstGeom>
        </p:spPr>
      </p:pic>
      <p:sp>
        <p:nvSpPr>
          <p:cNvPr id="14" name="矩形: 圆角 13">
            <a:extLst>
              <a:ext uri="{FF2B5EF4-FFF2-40B4-BE49-F238E27FC236}">
                <a16:creationId xmlns:a16="http://schemas.microsoft.com/office/drawing/2014/main" id="{8E0AE5FF-4156-462C-A356-1E5D693830DB}"/>
              </a:ext>
            </a:extLst>
          </p:cNvPr>
          <p:cNvSpPr/>
          <p:nvPr/>
        </p:nvSpPr>
        <p:spPr>
          <a:xfrm>
            <a:off x="6114273" y="210477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05D0B57F-D889-4E6D-9795-E4C376021A3B}"/>
              </a:ext>
            </a:extLst>
          </p:cNvPr>
          <p:cNvSpPr txBox="1"/>
          <p:nvPr/>
        </p:nvSpPr>
        <p:spPr>
          <a:xfrm>
            <a:off x="5338952" y="2043113"/>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8BDF8155-1D10-46D2-A0C5-AF3EAA1A4DDD}"/>
              </a:ext>
            </a:extLst>
          </p:cNvPr>
          <p:cNvSpPr/>
          <p:nvPr/>
        </p:nvSpPr>
        <p:spPr>
          <a:xfrm>
            <a:off x="6148239" y="40044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4C34EBB0-3932-4C1A-9EB0-B02D26C78B6A}"/>
              </a:ext>
            </a:extLst>
          </p:cNvPr>
          <p:cNvSpPr txBox="1"/>
          <p:nvPr/>
        </p:nvSpPr>
        <p:spPr>
          <a:xfrm>
            <a:off x="5372919" y="394276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DC566C8A-B513-4047-830B-336C97549EB2}"/>
              </a:ext>
            </a:extLst>
          </p:cNvPr>
          <p:cNvSpPr/>
          <p:nvPr/>
        </p:nvSpPr>
        <p:spPr>
          <a:xfrm>
            <a:off x="9388607" y="2105335"/>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AE93DD7B-7071-40D4-94D0-ADF5AB4B8BFF}"/>
              </a:ext>
            </a:extLst>
          </p:cNvPr>
          <p:cNvSpPr txBox="1"/>
          <p:nvPr/>
        </p:nvSpPr>
        <p:spPr>
          <a:xfrm>
            <a:off x="8613286" y="2043672"/>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20" name="矩形: 圆角 19">
            <a:extLst>
              <a:ext uri="{FF2B5EF4-FFF2-40B4-BE49-F238E27FC236}">
                <a16:creationId xmlns:a16="http://schemas.microsoft.com/office/drawing/2014/main" id="{AD6E1E7C-D7F8-4850-863D-E3418D443049}"/>
              </a:ext>
            </a:extLst>
          </p:cNvPr>
          <p:cNvSpPr/>
          <p:nvPr/>
        </p:nvSpPr>
        <p:spPr>
          <a:xfrm>
            <a:off x="9456457" y="4058255"/>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C5BDC0D8-1A61-40C6-BBEE-31C3239C11AF}"/>
              </a:ext>
            </a:extLst>
          </p:cNvPr>
          <p:cNvSpPr txBox="1"/>
          <p:nvPr/>
        </p:nvSpPr>
        <p:spPr>
          <a:xfrm>
            <a:off x="8681136" y="3996591"/>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154233207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1000" id="19"/>
                                        <p:tgtEl>
                                          <p:spTgt spid="13"/>
                                        </p:tgtEl>
                                      </p:cBhvr>
                                    </p:animEffect>
                                    <p:anim calcmode="lin" valueType="num">
                                      <p:cBhvr>
                                        <p:cTn dur="1000" fill="hold" id="20"/>
                                        <p:tgtEl>
                                          <p:spTgt spid="13"/>
                                        </p:tgtEl>
                                        <p:attrNameLst>
                                          <p:attrName>ppt_x</p:attrName>
                                        </p:attrNameLst>
                                      </p:cBhvr>
                                      <p:tavLst>
                                        <p:tav tm="0">
                                          <p:val>
                                            <p:strVal val="#ppt_x"/>
                                          </p:val>
                                        </p:tav>
                                        <p:tav tm="100000">
                                          <p:val>
                                            <p:strVal val="#ppt_x"/>
                                          </p:val>
                                        </p:tav>
                                      </p:tavLst>
                                    </p:anim>
                                    <p:anim calcmode="lin" valueType="num">
                                      <p:cBhvr>
                                        <p:cTn dur="1000" fill="hold" id="21"/>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500" id="37"/>
                                        <p:tgtEl>
                                          <p:spTgt spid="16"/>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500" id="42"/>
                                        <p:tgtEl>
                                          <p:spTgt spid="19"/>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500" id="45"/>
                                        <p:tgtEl>
                                          <p:spTgt spid="18"/>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10" presetSubtype="0">
                                  <p:stCondLst>
                                    <p:cond delay="0"/>
                                  </p:stCondLst>
                                  <p:childTnLst>
                                    <p:set>
                                      <p:cBhvr>
                                        <p:cTn dur="1" fill="hold" id="49">
                                          <p:stCondLst>
                                            <p:cond delay="0"/>
                                          </p:stCondLst>
                                        </p:cTn>
                                        <p:tgtEl>
                                          <p:spTgt spid="21"/>
                                        </p:tgtEl>
                                        <p:attrNameLst>
                                          <p:attrName>style.visibility</p:attrName>
                                        </p:attrNameLst>
                                      </p:cBhvr>
                                      <p:to>
                                        <p:strVal val="visible"/>
                                      </p:to>
                                    </p:set>
                                    <p:animEffect filter="fade" transition="in">
                                      <p:cBhvr>
                                        <p:cTn dur="500" id="50"/>
                                        <p:tgtEl>
                                          <p:spTgt spid="21"/>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0"/>
                                        </p:tgtEl>
                                        <p:attrNameLst>
                                          <p:attrName>style.visibility</p:attrName>
                                        </p:attrNameLst>
                                      </p:cBhvr>
                                      <p:to>
                                        <p:strVal val="visible"/>
                                      </p:to>
                                    </p:set>
                                    <p:animEffect filter="fade" transition="in">
                                      <p:cBhvr>
                                        <p:cTn dur="500" id="5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P grpId="0" spid="15"/>
      <p:bldP grpId="0" spid="16"/>
      <p:bldP grpId="0" spid="17"/>
      <p:bldP grpId="0" spid="18"/>
      <p:bldP grpId="0" spid="19"/>
      <p:bldP grpId="0" spid="20"/>
      <p:bldP grpId="0" spid="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271A4C89-17DD-4B9B-AA3A-B73648BE8EF9}"/>
              </a:ext>
            </a:extLst>
          </p:cNvPr>
          <p:cNvPicPr>
            <a:picLocks noChangeAspect="1"/>
          </p:cNvPicPr>
          <p:nvPr/>
        </p:nvPicPr>
        <p:blipFill>
          <a:blip r:embed="rId7">
            <a:extLst>
              <a:ext uri="{28A0092B-C50C-407E-A947-70E740481C1C}">
                <a14:useLocalDpi val="0"/>
              </a:ext>
            </a:extLst>
          </a:blip>
          <a:stretch>
            <a:fillRect/>
          </a:stretch>
        </p:blipFill>
        <p:spPr>
          <a:xfrm>
            <a:off x="7170426" y="832234"/>
            <a:ext cx="4157663" cy="5543550"/>
          </a:xfrm>
          <a:prstGeom prst="rect">
            <a:avLst/>
          </a:prstGeom>
        </p:spPr>
      </p:pic>
      <p:grpSp>
        <p:nvGrpSpPr>
          <p:cNvPr id="12" name="组合 2">
            <a:extLst>
              <a:ext uri="{FF2B5EF4-FFF2-40B4-BE49-F238E27FC236}">
                <a16:creationId xmlns:a16="http://schemas.microsoft.com/office/drawing/2014/main" id="{F711732D-ABB1-4AC4-A1D2-BAB0E9FFEDAF}"/>
              </a:ext>
            </a:extLst>
          </p:cNvPr>
          <p:cNvGrpSpPr/>
          <p:nvPr/>
        </p:nvGrpSpPr>
        <p:grpSpPr>
          <a:xfrm>
            <a:off x="1718667" y="1911968"/>
            <a:ext cx="4872037" cy="1542905"/>
            <a:chOff x="0" y="-76290"/>
            <a:chExt cx="4872627" cy="1541512"/>
          </a:xfrm>
        </p:grpSpPr>
        <p:sp>
          <p:nvSpPr>
            <p:cNvPr id="13" name="矩形 561">
              <a:extLst>
                <a:ext uri="{FF2B5EF4-FFF2-40B4-BE49-F238E27FC236}">
                  <a16:creationId xmlns:a16="http://schemas.microsoft.com/office/drawing/2014/main" id="{58A6CB1E-08CD-4316-996C-A0C8F905314E}"/>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4" name="Group 8">
              <a:extLst>
                <a:ext uri="{FF2B5EF4-FFF2-40B4-BE49-F238E27FC236}">
                  <a16:creationId xmlns:a16="http://schemas.microsoft.com/office/drawing/2014/main" id="{452A4636-20AB-47C0-8882-E9314BA33ED3}"/>
                </a:ext>
              </a:extLst>
            </p:cNvPr>
            <p:cNvGrpSpPr/>
            <p:nvPr/>
          </p:nvGrpSpPr>
          <p:grpSpPr>
            <a:xfrm>
              <a:off x="1182778" y="267249"/>
              <a:ext cx="2507071" cy="211316"/>
              <a:chExt cx="2444" cy="206"/>
            </a:xfrm>
          </p:grpSpPr>
          <p:sp>
            <p:nvSpPr>
              <p:cNvPr id="16" name="Freeform 9">
                <a:extLst>
                  <a:ext uri="{FF2B5EF4-FFF2-40B4-BE49-F238E27FC236}">
                    <a16:creationId xmlns:a16="http://schemas.microsoft.com/office/drawing/2014/main" id="{2364725A-C3C4-4A2E-876B-CF3FBC731CA0}"/>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10">
                <a:extLst>
                  <a:ext uri="{FF2B5EF4-FFF2-40B4-BE49-F238E27FC236}">
                    <a16:creationId xmlns:a16="http://schemas.microsoft.com/office/drawing/2014/main" id="{D76E2A93-7265-41F9-AC10-4EE326981A1E}"/>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EEC37152-B89A-4CE9-9079-2AAE84513127}"/>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566">
              <a:extLst>
                <a:ext uri="{FF2B5EF4-FFF2-40B4-BE49-F238E27FC236}">
                  <a16:creationId xmlns:a16="http://schemas.microsoft.com/office/drawing/2014/main" id="{2CB8F031-168F-4013-9C63-65B40942E6F9}"/>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19" name="组合 2">
            <a:extLst>
              <a:ext uri="{FF2B5EF4-FFF2-40B4-BE49-F238E27FC236}">
                <a16:creationId xmlns:a16="http://schemas.microsoft.com/office/drawing/2014/main" id="{D23B728D-835F-4FB5-A412-D6FE91FE3F5A}"/>
              </a:ext>
            </a:extLst>
          </p:cNvPr>
          <p:cNvGrpSpPr/>
          <p:nvPr/>
        </p:nvGrpSpPr>
        <p:grpSpPr>
          <a:xfrm>
            <a:off x="1907345" y="3709001"/>
            <a:ext cx="4872037" cy="1542905"/>
            <a:chOff x="0" y="-76290"/>
            <a:chExt cx="4872627" cy="1541512"/>
          </a:xfrm>
        </p:grpSpPr>
        <p:sp>
          <p:nvSpPr>
            <p:cNvPr id="20" name="矩形 561">
              <a:extLst>
                <a:ext uri="{FF2B5EF4-FFF2-40B4-BE49-F238E27FC236}">
                  <a16:creationId xmlns:a16="http://schemas.microsoft.com/office/drawing/2014/main" id="{C1C26BD5-1FAA-4446-88D0-CB9B0EBBA002}"/>
                </a:ext>
              </a:extLst>
            </p:cNvPr>
            <p:cNvSpPr>
              <a:spLocks noChangeArrowheads="1"/>
            </p:cNvSpPr>
            <p:nvPr/>
          </p:nvSpPr>
          <p:spPr bwMode="auto">
            <a:xfrm>
              <a:off x="1348577" y="-76289"/>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3B94C0FB-F012-4AF2-AC67-4AD5505F3FB0}"/>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48253957-9A17-4786-BB6C-5985746B7B38}"/>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361653AB-7B1A-4235-B7E2-30F538B78EFD}"/>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578ACF72-9DDB-419A-9E57-78A988E20B4D}"/>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65F1355C-0E6D-4F68-9CD8-0995C65138CF}"/>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240303229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12"/>
                                        </p:tgtEl>
                                        <p:attrNameLst>
                                          <p:attrName>style.visibility</p:attrName>
                                        </p:attrNameLst>
                                      </p:cBhvr>
                                      <p:to>
                                        <p:strVal val="visible"/>
                                      </p:to>
                                    </p:set>
                                    <p:animEffect filter="barn(outVertical)" transition="in">
                                      <p:cBhvr>
                                        <p:cTn dur="500" id="13"/>
                                        <p:tgtEl>
                                          <p:spTgt spid="12"/>
                                        </p:tgtEl>
                                      </p:cBhvr>
                                    </p:animEffect>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19"/>
                                        </p:tgtEl>
                                        <p:attrNameLst>
                                          <p:attrName>style.visibility</p:attrName>
                                        </p:attrNameLst>
                                      </p:cBhvr>
                                      <p:to>
                                        <p:strVal val="visible"/>
                                      </p:to>
                                    </p:set>
                                    <p:animEffect filter="barn(outVertical)" transition="in">
                                      <p:cBhvr>
                                        <p:cTn dur="500" id="1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1" name="图片 10">
            <a:extLst>
              <a:ext uri="{FF2B5EF4-FFF2-40B4-BE49-F238E27FC236}">
                <a16:creationId xmlns:a16="http://schemas.microsoft.com/office/drawing/2014/main" id="{D2E109A1-D377-4C6B-AAC7-2D8D6F52B10F}"/>
              </a:ext>
            </a:extLst>
          </p:cNvPr>
          <p:cNvPicPr>
            <a:picLocks noChangeAspect="1"/>
          </p:cNvPicPr>
          <p:nvPr/>
        </p:nvPicPr>
        <p:blipFill>
          <a:blip r:embed="rId7">
            <a:extLst>
              <a:ext uri="{28A0092B-C50C-407E-A947-70E740481C1C}">
                <a14:useLocalDpi val="0"/>
              </a:ext>
            </a:extLst>
          </a:blip>
          <a:stretch>
            <a:fillRect/>
          </a:stretch>
        </p:blipFill>
        <p:spPr>
          <a:xfrm>
            <a:off x="1797465" y="1478113"/>
            <a:ext cx="3231407" cy="4599686"/>
          </a:xfrm>
          <a:prstGeom prst="rect">
            <a:avLst/>
          </a:prstGeom>
        </p:spPr>
      </p:pic>
      <p:grpSp>
        <p:nvGrpSpPr>
          <p:cNvPr id="12" name="组合 2">
            <a:extLst>
              <a:ext uri="{FF2B5EF4-FFF2-40B4-BE49-F238E27FC236}">
                <a16:creationId xmlns:a16="http://schemas.microsoft.com/office/drawing/2014/main" id="{19D4DB79-8FF3-4290-A035-1A1C787A153E}"/>
              </a:ext>
            </a:extLst>
          </p:cNvPr>
          <p:cNvGrpSpPr/>
          <p:nvPr/>
        </p:nvGrpSpPr>
        <p:grpSpPr>
          <a:xfrm>
            <a:off x="5299605" y="1969416"/>
            <a:ext cx="4872037" cy="1542905"/>
            <a:chOff x="0" y="-76290"/>
            <a:chExt cx="4872627" cy="1541512"/>
          </a:xfrm>
        </p:grpSpPr>
        <p:sp>
          <p:nvSpPr>
            <p:cNvPr id="13" name="矩形 561">
              <a:extLst>
                <a:ext uri="{FF2B5EF4-FFF2-40B4-BE49-F238E27FC236}">
                  <a16:creationId xmlns:a16="http://schemas.microsoft.com/office/drawing/2014/main" id="{C5355DC8-11C9-4980-A5F7-FA957E8DB17D}"/>
                </a:ext>
              </a:extLst>
            </p:cNvPr>
            <p:cNvSpPr>
              <a:spLocks noChangeArrowheads="1"/>
            </p:cNvSpPr>
            <p:nvPr/>
          </p:nvSpPr>
          <p:spPr bwMode="auto">
            <a:xfrm>
              <a:off x="1348577"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14" name="Group 8">
              <a:extLst>
                <a:ext uri="{FF2B5EF4-FFF2-40B4-BE49-F238E27FC236}">
                  <a16:creationId xmlns:a16="http://schemas.microsoft.com/office/drawing/2014/main" id="{E9672A59-2B34-4B75-A364-357DF8BA6993}"/>
                </a:ext>
              </a:extLst>
            </p:cNvPr>
            <p:cNvGrpSpPr/>
            <p:nvPr/>
          </p:nvGrpSpPr>
          <p:grpSpPr>
            <a:xfrm>
              <a:off x="1182778" y="267249"/>
              <a:ext cx="2507071" cy="211316"/>
              <a:chExt cx="2444" cy="206"/>
            </a:xfrm>
          </p:grpSpPr>
          <p:sp>
            <p:nvSpPr>
              <p:cNvPr id="16" name="Freeform 9">
                <a:extLst>
                  <a:ext uri="{FF2B5EF4-FFF2-40B4-BE49-F238E27FC236}">
                    <a16:creationId xmlns:a16="http://schemas.microsoft.com/office/drawing/2014/main" id="{165CC631-EB6F-4C8F-BFA9-8EEFCD0A09A4}"/>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10">
                <a:extLst>
                  <a:ext uri="{FF2B5EF4-FFF2-40B4-BE49-F238E27FC236}">
                    <a16:creationId xmlns:a16="http://schemas.microsoft.com/office/drawing/2014/main" id="{51D01BF9-3798-4B39-8350-6E76240791FD}"/>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11">
                <a:extLst>
                  <a:ext uri="{FF2B5EF4-FFF2-40B4-BE49-F238E27FC236}">
                    <a16:creationId xmlns:a16="http://schemas.microsoft.com/office/drawing/2014/main" id="{D0826B65-900A-4B8A-9DD8-5BD164462426}"/>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5" name="矩形 566">
              <a:extLst>
                <a:ext uri="{FF2B5EF4-FFF2-40B4-BE49-F238E27FC236}">
                  <a16:creationId xmlns:a16="http://schemas.microsoft.com/office/drawing/2014/main" id="{2B5CDAB1-8BC0-4BBB-AD98-8187F5ACDA50}"/>
                </a:ext>
              </a:extLst>
            </p:cNvPr>
            <p:cNvSpPr>
              <a:spLocks noChangeArrowheads="1"/>
            </p:cNvSpPr>
            <p:nvPr/>
          </p:nvSpPr>
          <p:spPr bwMode="auto">
            <a:xfrm>
              <a:off x="0" y="591604"/>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grpSp>
        <p:nvGrpSpPr>
          <p:cNvPr id="19" name="组合 2">
            <a:extLst>
              <a:ext uri="{FF2B5EF4-FFF2-40B4-BE49-F238E27FC236}">
                <a16:creationId xmlns:a16="http://schemas.microsoft.com/office/drawing/2014/main" id="{88A1D035-2963-4629-A310-FB112F9003A1}"/>
              </a:ext>
            </a:extLst>
          </p:cNvPr>
          <p:cNvGrpSpPr/>
          <p:nvPr/>
        </p:nvGrpSpPr>
        <p:grpSpPr>
          <a:xfrm>
            <a:off x="5488283" y="3766449"/>
            <a:ext cx="4872037" cy="1542905"/>
            <a:chOff x="0" y="-76290"/>
            <a:chExt cx="4872627" cy="1541512"/>
          </a:xfrm>
        </p:grpSpPr>
        <p:sp>
          <p:nvSpPr>
            <p:cNvPr id="20" name="矩形 561">
              <a:extLst>
                <a:ext uri="{FF2B5EF4-FFF2-40B4-BE49-F238E27FC236}">
                  <a16:creationId xmlns:a16="http://schemas.microsoft.com/office/drawing/2014/main" id="{6D08A094-786C-4526-B566-8165DFEF6405}"/>
                </a:ext>
              </a:extLst>
            </p:cNvPr>
            <p:cNvSpPr>
              <a:spLocks noChangeArrowheads="1"/>
            </p:cNvSpPr>
            <p:nvPr/>
          </p:nvSpPr>
          <p:spPr bwMode="auto">
            <a:xfrm>
              <a:off x="1348578" y="-76290"/>
              <a:ext cx="2304059" cy="36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grpSp>
          <p:nvGrpSpPr>
            <p:cNvPr id="21" name="Group 8">
              <a:extLst>
                <a:ext uri="{FF2B5EF4-FFF2-40B4-BE49-F238E27FC236}">
                  <a16:creationId xmlns:a16="http://schemas.microsoft.com/office/drawing/2014/main" id="{D9BD7A2A-69D5-4D52-8554-9EF31D470A78}"/>
                </a:ext>
              </a:extLst>
            </p:cNvPr>
            <p:cNvGrpSpPr/>
            <p:nvPr/>
          </p:nvGrpSpPr>
          <p:grpSpPr>
            <a:xfrm>
              <a:off x="1182778" y="267249"/>
              <a:ext cx="2507071" cy="211316"/>
              <a:chExt cx="2444" cy="206"/>
            </a:xfrm>
          </p:grpSpPr>
          <p:sp>
            <p:nvSpPr>
              <p:cNvPr id="23" name="Freeform 9">
                <a:extLst>
                  <a:ext uri="{FF2B5EF4-FFF2-40B4-BE49-F238E27FC236}">
                    <a16:creationId xmlns:a16="http://schemas.microsoft.com/office/drawing/2014/main" id="{7CB849DB-2171-491A-873C-EF70A1501286}"/>
                  </a:ext>
                </a:extLst>
              </p:cNvPr>
              <p:cNvSpPr/>
              <p:nvPr/>
            </p:nvSpPr>
            <p:spPr bwMode="auto">
              <a:xfrm>
                <a:off x="0" y="0"/>
                <a:ext cx="169" cy="204"/>
              </a:xfrm>
              <a:custGeom>
                <a:gdLst>
                  <a:gd fmla="*/ 0 w 71" name="T0"/>
                  <a:gd fmla="*/ 261 h 83" name="T1"/>
                  <a:gd fmla="*/ 164 w 71" name="T2"/>
                  <a:gd fmla="*/ 216 h 83" name="T3"/>
                  <a:gd fmla="*/ 214 w 71" name="T4"/>
                  <a:gd fmla="*/ 236 h 83" name="T5"/>
                  <a:gd fmla="*/ 193 w 71" name="T6"/>
                  <a:gd fmla="*/ 103 h 83" name="T7"/>
                  <a:gd fmla="*/ 357 w 71" name="T8"/>
                  <a:gd fmla="*/ 49 h 83" name="T9"/>
                  <a:gd fmla="*/ 374 w 71" name="T10"/>
                  <a:gd fmla="*/ 157 h 83" name="T11"/>
                  <a:gd fmla="*/ 357 w 71" name="T12"/>
                  <a:gd fmla="*/ 187 h 83" name="T13"/>
                  <a:gd fmla="*/ 300 w 71" name="T14"/>
                  <a:gd fmla="*/ 194 h 83" name="T15"/>
                  <a:gd fmla="*/ 288 w 71" name="T16"/>
                  <a:gd fmla="*/ 140 h 83" name="T17"/>
                  <a:gd fmla="*/ 345 w 71" name="T18"/>
                  <a:gd fmla="*/ 128 h 83" name="T19"/>
                  <a:gd fmla="*/ 362 w 71" name="T20"/>
                  <a:gd fmla="*/ 140 h 83" name="T21"/>
                  <a:gd fmla="*/ 317 w 71" name="T22"/>
                  <a:gd fmla="*/ 49 h 83" name="T23"/>
                  <a:gd fmla="*/ 205 w 71" name="T24"/>
                  <a:gd fmla="*/ 128 h 83" name="T25"/>
                  <a:gd fmla="*/ 278 w 71" name="T26"/>
                  <a:gd fmla="*/ 248 h 83" name="T27"/>
                  <a:gd fmla="*/ 312 w 71" name="T28"/>
                  <a:gd fmla="*/ 253 h 83" name="T29"/>
                  <a:gd fmla="*/ 312 w 71" name="T30"/>
                  <a:gd fmla="*/ 265 h 83" name="T31"/>
                  <a:gd fmla="*/ 271 w 71" name="T32"/>
                  <a:gd fmla="*/ 278 h 83" name="T33"/>
                  <a:gd fmla="*/ 205 w 71" name="T34"/>
                  <a:gd fmla="*/ 393 h 83" name="T35"/>
                  <a:gd fmla="*/ 300 w 71" name="T36"/>
                  <a:gd fmla="*/ 484 h 83" name="T37"/>
                  <a:gd fmla="*/ 362 w 71" name="T38"/>
                  <a:gd fmla="*/ 386 h 83" name="T39"/>
                  <a:gd fmla="*/ 345 w 71" name="T40"/>
                  <a:gd fmla="*/ 398 h 83" name="T41"/>
                  <a:gd fmla="*/ 288 w 71" name="T42"/>
                  <a:gd fmla="*/ 386 h 83" name="T43"/>
                  <a:gd fmla="*/ 300 w 71" name="T44"/>
                  <a:gd fmla="*/ 332 h 83" name="T45"/>
                  <a:gd fmla="*/ 357 w 71" name="T46"/>
                  <a:gd fmla="*/ 339 h 83" name="T47"/>
                  <a:gd fmla="*/ 378 w 71" name="T48"/>
                  <a:gd fmla="*/ 447 h 83" name="T49"/>
                  <a:gd fmla="*/ 288 w 71" name="T50"/>
                  <a:gd fmla="*/ 501 h 83" name="T51"/>
                  <a:gd fmla="*/ 198 w 71" name="T52"/>
                  <a:gd fmla="*/ 435 h 83" name="T53"/>
                  <a:gd fmla="*/ 221 w 71" name="T54"/>
                  <a:gd fmla="*/ 290 h 83" name="T55"/>
                  <a:gd fmla="*/ 159 w 71" name="T56"/>
                  <a:gd fmla="*/ 315 h 83" name="T57"/>
                  <a:gd fmla="*/ 24 w 71" name="T58"/>
                  <a:gd fmla="*/ 285 h 83" name="T59"/>
                  <a:gd fmla="*/ 0 w 71" name="T60"/>
                  <a:gd fmla="*/ 265 h 83" name="T61"/>
                  <a:gd fmla="*/ 0 w 71" name="T62"/>
                  <a:gd fmla="*/ 261 h 8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3" w="71">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0">
                <a:extLst>
                  <a:ext uri="{FF2B5EF4-FFF2-40B4-BE49-F238E27FC236}">
                    <a16:creationId xmlns:a16="http://schemas.microsoft.com/office/drawing/2014/main" id="{06E36DA5-C197-4641-B2BE-8033228D08A7}"/>
                  </a:ext>
                </a:extLst>
              </p:cNvPr>
              <p:cNvSpPr/>
              <p:nvPr/>
            </p:nvSpPr>
            <p:spPr bwMode="auto">
              <a:xfrm>
                <a:off x="145" y="91"/>
                <a:ext cx="2155" cy="32"/>
              </a:xfrm>
              <a:custGeom>
                <a:gdLst>
                  <a:gd fmla="*/ 140 w 910" name="T0"/>
                  <a:gd fmla="*/ 0 h 13" name="T1"/>
                  <a:gd fmla="*/ 639 w 910" name="T2"/>
                  <a:gd fmla="*/ 25 h 13" name="T3"/>
                  <a:gd fmla="*/ 824 w 910" name="T4"/>
                  <a:gd fmla="*/ 30 h 13" name="T5"/>
                  <a:gd fmla="*/ 4173 w 910" name="T6"/>
                  <a:gd fmla="*/ 30 h 13" name="T7"/>
                  <a:gd fmla="*/ 4833 w 910" name="T8"/>
                  <a:gd fmla="*/ 5 h 13" name="T9"/>
                  <a:gd fmla="*/ 5058 w 910" name="T10"/>
                  <a:gd fmla="*/ 0 h 13" name="T11"/>
                  <a:gd fmla="*/ 5103 w 910" name="T12"/>
                  <a:gd fmla="*/ 42 h 13" name="T13"/>
                  <a:gd fmla="*/ 5058 w 910" name="T14"/>
                  <a:gd fmla="*/ 79 h 13" name="T15"/>
                  <a:gd fmla="*/ 4554 w 910" name="T16"/>
                  <a:gd fmla="*/ 62 h 13" name="T17"/>
                  <a:gd fmla="*/ 3919 w 910" name="T18"/>
                  <a:gd fmla="*/ 49 h 13" name="T19"/>
                  <a:gd fmla="*/ 1873 w 910" name="T20"/>
                  <a:gd fmla="*/ 49 h 13" name="T21"/>
                  <a:gd fmla="*/ 279 w 910" name="T22"/>
                  <a:gd fmla="*/ 74 h 13" name="T23"/>
                  <a:gd fmla="*/ 50 w 910" name="T24"/>
                  <a:gd fmla="*/ 79 h 13" name="T25"/>
                  <a:gd fmla="*/ 5 w 910" name="T26"/>
                  <a:gd fmla="*/ 37 h 13" name="T27"/>
                  <a:gd fmla="*/ 45 w 910" name="T28"/>
                  <a:gd fmla="*/ 0 h 13" name="T29"/>
                  <a:gd fmla="*/ 140 w 910" name="T30"/>
                  <a:gd fmla="*/ 0 h 1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3" w="910">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1">
                <a:extLst>
                  <a:ext uri="{FF2B5EF4-FFF2-40B4-BE49-F238E27FC236}">
                    <a16:creationId xmlns:a16="http://schemas.microsoft.com/office/drawing/2014/main" id="{9447F54E-594D-472E-9758-625E9562BD66}"/>
                  </a:ext>
                </a:extLst>
              </p:cNvPr>
              <p:cNvSpPr/>
              <p:nvPr/>
            </p:nvSpPr>
            <p:spPr bwMode="auto">
              <a:xfrm>
                <a:off x="2276" y="7"/>
                <a:ext cx="168" cy="199"/>
              </a:xfrm>
              <a:custGeom>
                <a:gdLst>
                  <a:gd fmla="*/ 95 w 71" name="T0"/>
                  <a:gd fmla="*/ 241 h 81" name="T1"/>
                  <a:gd fmla="*/ 128 w 71" name="T2"/>
                  <a:gd fmla="*/ 228 h 81" name="T3"/>
                  <a:gd fmla="*/ 196 w 71" name="T4"/>
                  <a:gd fmla="*/ 96 h 81" name="T5"/>
                  <a:gd fmla="*/ 83 w 71" name="T6"/>
                  <a:gd fmla="*/ 29 h 81" name="T7"/>
                  <a:gd fmla="*/ 45 w 71" name="T8"/>
                  <a:gd fmla="*/ 120 h 81" name="T9"/>
                  <a:gd fmla="*/ 57 w 71" name="T10"/>
                  <a:gd fmla="*/ 108 h 81" name="T11"/>
                  <a:gd fmla="*/ 111 w 71" name="T12"/>
                  <a:gd fmla="*/ 120 h 81" name="T13"/>
                  <a:gd fmla="*/ 106 w 71" name="T14"/>
                  <a:gd fmla="*/ 174 h 81" name="T15"/>
                  <a:gd fmla="*/ 50 w 71" name="T16"/>
                  <a:gd fmla="*/ 170 h 81" name="T17"/>
                  <a:gd fmla="*/ 28 w 71" name="T18"/>
                  <a:gd fmla="*/ 54 h 81" name="T19"/>
                  <a:gd fmla="*/ 128 w 71" name="T20"/>
                  <a:gd fmla="*/ 5 h 81" name="T21"/>
                  <a:gd fmla="*/ 213 w 71" name="T22"/>
                  <a:gd fmla="*/ 96 h 81" name="T23"/>
                  <a:gd fmla="*/ 189 w 71" name="T24"/>
                  <a:gd fmla="*/ 216 h 81" name="T25"/>
                  <a:gd fmla="*/ 398 w 71" name="T26"/>
                  <a:gd fmla="*/ 241 h 81" name="T27"/>
                  <a:gd fmla="*/ 185 w 71" name="T28"/>
                  <a:gd fmla="*/ 273 h 81" name="T29"/>
                  <a:gd fmla="*/ 213 w 71" name="T30"/>
                  <a:gd fmla="*/ 386 h 81" name="T31"/>
                  <a:gd fmla="*/ 151 w 71" name="T32"/>
                  <a:gd fmla="*/ 477 h 81" name="T33"/>
                  <a:gd fmla="*/ 45 w 71" name="T34"/>
                  <a:gd fmla="*/ 459 h 81" name="T35"/>
                  <a:gd fmla="*/ 28 w 71" name="T36"/>
                  <a:gd fmla="*/ 349 h 81" name="T37"/>
                  <a:gd fmla="*/ 45 w 71" name="T38"/>
                  <a:gd fmla="*/ 327 h 81" name="T39"/>
                  <a:gd fmla="*/ 102 w 71" name="T40"/>
                  <a:gd fmla="*/ 314 h 81" name="T41"/>
                  <a:gd fmla="*/ 111 w 71" name="T42"/>
                  <a:gd fmla="*/ 373 h 81" name="T43"/>
                  <a:gd fmla="*/ 50 w 71" name="T44"/>
                  <a:gd fmla="*/ 373 h 81" name="T45"/>
                  <a:gd fmla="*/ 45 w 71" name="T46"/>
                  <a:gd fmla="*/ 361 h 81" name="T47"/>
                  <a:gd fmla="*/ 73 w 71" name="T48"/>
                  <a:gd fmla="*/ 459 h 81" name="T49"/>
                  <a:gd fmla="*/ 201 w 71" name="T50"/>
                  <a:gd fmla="*/ 381 h 81" name="T51"/>
                  <a:gd fmla="*/ 118 w 71" name="T52"/>
                  <a:gd fmla="*/ 253 h 81" name="T53"/>
                  <a:gd fmla="*/ 95 w 71" name="T54"/>
                  <a:gd fmla="*/ 248 h 81" name="T55"/>
                  <a:gd fmla="*/ 95 w 71" name="T56"/>
                  <a:gd fmla="*/ 241 h 8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1" w="7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 name="矩形 566">
              <a:extLst>
                <a:ext uri="{FF2B5EF4-FFF2-40B4-BE49-F238E27FC236}">
                  <a16:creationId xmlns:a16="http://schemas.microsoft.com/office/drawing/2014/main" id="{2D8556B4-612C-42F2-AC92-152B026D013E}"/>
                </a:ext>
              </a:extLst>
            </p:cNvPr>
            <p:cNvSpPr>
              <a:spLocks noChangeArrowheads="1"/>
            </p:cNvSpPr>
            <p:nvPr/>
          </p:nvSpPr>
          <p:spPr bwMode="auto">
            <a:xfrm>
              <a:off x="1" y="591605"/>
              <a:ext cx="4872627" cy="913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50000"/>
                </a:lnSpc>
                <a:spcBef>
                  <a:spcPct val="0"/>
                </a:spcBef>
                <a:buNone/>
              </a:pPr>
              <a:r>
                <a:rPr altLang="en-US" lang="zh-CN" sz="1800">
                  <a:solidFill>
                    <a:prstClr val="black"/>
                  </a:solidFill>
                  <a:latin charset="-122" panose="020b0503020204020204" pitchFamily="34" typeface="微软雅黑"/>
                  <a:ea charset="-122" panose="020b0503020204020204" pitchFamily="34" typeface="微软雅黑"/>
                </a:rPr>
                <a:t>单击此处添加文本单击此处添加文本单击此处添加单击此处添加文本单击此处添加文本单击</a:t>
              </a:r>
            </a:p>
          </p:txBody>
        </p:sp>
      </p:grpSp>
    </p:spTree>
    <p:extLst>
      <p:ext uri="{BB962C8B-B14F-4D97-AF65-F5344CB8AC3E}">
        <p14:creationId val="83697320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12"/>
                                        </p:tgtEl>
                                        <p:attrNameLst>
                                          <p:attrName>style.visibility</p:attrName>
                                        </p:attrNameLst>
                                      </p:cBhvr>
                                      <p:to>
                                        <p:strVal val="visible"/>
                                      </p:to>
                                    </p:set>
                                    <p:animEffect filter="barn(outVertical)" transition="in">
                                      <p:cBhvr>
                                        <p:cTn dur="500" id="13"/>
                                        <p:tgtEl>
                                          <p:spTgt spid="12"/>
                                        </p:tgtEl>
                                      </p:cBhvr>
                                    </p:animEffect>
                                  </p:childTnLst>
                                </p:cTn>
                              </p:par>
                            </p:childTnLst>
                          </p:cTn>
                        </p:par>
                        <p:par>
                          <p:cTn fill="hold" id="14" nodeType="afterGroup">
                            <p:stCondLst>
                              <p:cond delay="1500"/>
                            </p:stCondLst>
                            <p:childTnLst>
                              <p:par>
                                <p:cTn fill="hold" id="15" nodeType="afterEffect" presetClass="entr" presetID="16" presetSubtype="37">
                                  <p:stCondLst>
                                    <p:cond delay="0"/>
                                  </p:stCondLst>
                                  <p:childTnLst>
                                    <p:set>
                                      <p:cBhvr>
                                        <p:cTn dur="1" fill="hold" id="16">
                                          <p:stCondLst>
                                            <p:cond delay="0"/>
                                          </p:stCondLst>
                                        </p:cTn>
                                        <p:tgtEl>
                                          <p:spTgt spid="19"/>
                                        </p:tgtEl>
                                        <p:attrNameLst>
                                          <p:attrName>style.visibility</p:attrName>
                                        </p:attrNameLst>
                                      </p:cBhvr>
                                      <p:to>
                                        <p:strVal val="visible"/>
                                      </p:to>
                                    </p:set>
                                    <p:animEffect filter="barn(outVertical)" transition="in">
                                      <p:cBhvr>
                                        <p:cTn dur="500" id="1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9" name="椭圆 628">
            <a:extLst>
              <a:ext uri="{FF2B5EF4-FFF2-40B4-BE49-F238E27FC236}">
                <a16:creationId xmlns:a16="http://schemas.microsoft.com/office/drawing/2014/main"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ln>
          <a:extLst>
            <a:ext uri="{909E8E84-426E-40DD-AFC4-6F175D3DCCD1}">
              <a14:hiddenFill>
                <a:solidFill>
                  <a:srgbClr val="FFFFFF"/>
                </a:solidFill>
              </a14:hiddenFill>
            </a:ext>
          </a:extLst>
        </p:spPr>
        <p:txBody>
          <a:bodyPr anchor="ct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DFBE9"/>
              </a:solidFill>
            </a:endParaRPr>
          </a:p>
        </p:txBody>
      </p:sp>
      <p:sp>
        <p:nvSpPr>
          <p:cNvPr id="10" name="文本框 1342">
            <a:extLst>
              <a:ext uri="{FF2B5EF4-FFF2-40B4-BE49-F238E27FC236}">
                <a16:creationId xmlns:a16="http://schemas.microsoft.com/office/drawing/2014/main" id="{87D51FD6-1FD5-45BF-BBDE-D3BF2D9D1AFF}"/>
              </a:ext>
            </a:extLst>
          </p:cNvPr>
          <p:cNvSpPr txBox="1">
            <a:spLocks noChangeArrowheads="1"/>
          </p:cNvSpPr>
          <p:nvPr/>
        </p:nvSpPr>
        <p:spPr bwMode="auto">
          <a:xfrm>
            <a:off x="4879427" y="1406672"/>
            <a:ext cx="2621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4800">
                <a:solidFill>
                  <a:srgbClr val="413B17"/>
                </a:solidFill>
                <a:latin charset="-122" panose="02010600030101010101" pitchFamily="2" typeface="宋体"/>
              </a:rPr>
              <a:t>PART TWO</a:t>
            </a:r>
          </a:p>
        </p:txBody>
      </p:sp>
      <p:sp>
        <p:nvSpPr>
          <p:cNvPr id="11" name="文本框 10">
            <a:extLst>
              <a:ext uri="{FF2B5EF4-FFF2-40B4-BE49-F238E27FC236}">
                <a16:creationId xmlns:a16="http://schemas.microsoft.com/office/drawing/2014/main" id="{A0124F80-8899-4388-93EF-5A28BC7D614C}"/>
              </a:ext>
            </a:extLst>
          </p:cNvPr>
          <p:cNvSpPr txBox="1"/>
          <p:nvPr/>
        </p:nvSpPr>
        <p:spPr>
          <a:xfrm>
            <a:off x="5068209" y="2407975"/>
            <a:ext cx="2646879" cy="518160"/>
          </a:xfrm>
          <a:prstGeom prst="rect">
            <a:avLst/>
          </a:prstGeom>
          <a:noFill/>
        </p:spPr>
        <p:txBody>
          <a:bodyPr rtlCol="0" wrap="square">
            <a:spAutoFit/>
          </a:bodyPr>
          <a:lstStyle/>
          <a:p>
            <a:r>
              <a:rPr altLang="en-US" lang="zh-CN" sz="2800">
                <a:solidFill>
                  <a:srgbClr val="68704B"/>
                </a:solidFill>
              </a:rPr>
              <a:t>单击添加标题</a:t>
            </a:r>
          </a:p>
        </p:txBody>
      </p:sp>
      <p:pic>
        <p:nvPicPr>
          <p:cNvPr id="13" name="图片 12">
            <a:extLst>
              <a:ext uri="{FF2B5EF4-FFF2-40B4-BE49-F238E27FC236}">
                <a16:creationId xmlns:a16="http://schemas.microsoft.com/office/drawing/2014/main" id="{C068496B-6DF0-4A24-95BC-5229DBE5B0ED}"/>
              </a:ext>
            </a:extLst>
          </p:cNvPr>
          <p:cNvPicPr>
            <a:picLocks noChangeAspect="1"/>
          </p:cNvPicPr>
          <p:nvPr/>
        </p:nvPicPr>
        <p:blipFill>
          <a:blip r:embed="rId5">
            <a:extLst>
              <a:ext uri="{28A0092B-C50C-407E-A947-70E740481C1C}">
                <a14:useLocalDpi val="0"/>
              </a:ext>
            </a:extLst>
          </a:blip>
          <a:stretch>
            <a:fillRect/>
          </a:stretch>
        </p:blipFill>
        <p:spPr>
          <a:xfrm>
            <a:off x="3442718" y="2942187"/>
            <a:ext cx="5897859" cy="3126941"/>
          </a:xfrm>
          <a:prstGeom prst="rect">
            <a:avLst/>
          </a:prstGeom>
        </p:spPr>
      </p:pic>
    </p:spTree>
    <p:extLst>
      <p:ext uri="{BB962C8B-B14F-4D97-AF65-F5344CB8AC3E}">
        <p14:creationId val="206881317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9"/>
                                        </p:tgtEl>
                                        <p:attrNameLst>
                                          <p:attrName>style.visibility</p:attrName>
                                        </p:attrNameLst>
                                      </p:cBhvr>
                                      <p:to>
                                        <p:strVal val="visible"/>
                                      </p:to>
                                    </p:set>
                                    <p:animEffect filter="wheel(1)" transition="in">
                                      <p:cBhvr>
                                        <p:cTn dur="2000" id="10"/>
                                        <p:tgtEl>
                                          <p:spTgt spid="9"/>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1000" id="15"/>
                                        <p:tgtEl>
                                          <p:spTgt spid="10"/>
                                        </p:tgtEl>
                                      </p:cBhvr>
                                    </p:animEffect>
                                    <p:anim calcmode="lin" valueType="num">
                                      <p:cBhvr>
                                        <p:cTn dur="1000" fill="hold" id="16"/>
                                        <p:tgtEl>
                                          <p:spTgt spid="10"/>
                                        </p:tgtEl>
                                        <p:attrNameLst>
                                          <p:attrName>ppt_x</p:attrName>
                                        </p:attrNameLst>
                                      </p:cBhvr>
                                      <p:tavLst>
                                        <p:tav tm="0">
                                          <p:val>
                                            <p:strVal val="#ppt_x"/>
                                          </p:val>
                                        </p:tav>
                                        <p:tav tm="100000">
                                          <p:val>
                                            <p:strVal val="#ppt_x"/>
                                          </p:val>
                                        </p:tav>
                                      </p:tavLst>
                                    </p:anim>
                                    <p:anim calcmode="lin" valueType="num">
                                      <p:cBhvr>
                                        <p:cTn dur="1000" fill="hold" id="17"/>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5">
            <a:extLst>
              <a:ext uri="{FF2B5EF4-FFF2-40B4-BE49-F238E27FC236}">
                <a16:creationId xmlns:a16="http://schemas.microsoft.com/office/drawing/2014/main" id="{6D1371C2-ED9D-4C98-B4A5-6E8D2CA1A186}"/>
              </a:ext>
            </a:extLst>
          </p:cNvPr>
          <p:cNvGrpSpPr/>
          <p:nvPr/>
        </p:nvGrpSpPr>
        <p:grpSpPr>
          <a:xfrm>
            <a:off x="567269" y="347599"/>
            <a:ext cx="11152188" cy="6983413"/>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gdLst>
                <a:gd fmla="*/ 2918713 w 1162" name="T0"/>
                <a:gd fmla="*/ 516005 h 815" name="T1"/>
                <a:gd fmla="*/ 653256 w 1162" name="T2"/>
                <a:gd fmla="*/ 205563 h 815" name="T3"/>
                <a:gd fmla="*/ 242877 w 1162" name="T4"/>
                <a:gd fmla="*/ 1522843 h 815" name="T5"/>
                <a:gd fmla="*/ 1695952 w 1162" name="T6"/>
                <a:gd fmla="*/ 3070857 h 815" name="T7"/>
                <a:gd fmla="*/ 3969785 w 1162" name="T8"/>
                <a:gd fmla="*/ 3058271 h 815" name="T9"/>
                <a:gd fmla="*/ 4120536 w 1162" name="T10"/>
                <a:gd fmla="*/ 2277972 h 815" name="T11"/>
                <a:gd fmla="*/ 3957222 w 1162" name="T12"/>
                <a:gd fmla="*/ 2152117 h 815" name="T13"/>
                <a:gd fmla="*/ 3655720 w 1162" name="T14"/>
                <a:gd fmla="*/ 1690649 h 815" name="T15"/>
                <a:gd fmla="*/ 3726908 w 1162" name="T16"/>
                <a:gd fmla="*/ 2244410 h 815" name="T17"/>
                <a:gd fmla="*/ 2491585 w 1162" name="T18"/>
                <a:gd fmla="*/ 1527038 h 815" name="T19"/>
                <a:gd fmla="*/ 2625586 w 1162" name="T20"/>
                <a:gd fmla="*/ 1657088 h 815" name="T21"/>
                <a:gd fmla="*/ 2721899 w 1162" name="T22"/>
                <a:gd fmla="*/ 1581575 h 815" name="T23"/>
                <a:gd fmla="*/ 2185894 w 1162" name="T24"/>
                <a:gd fmla="*/ 2580023 h 815" name="T25"/>
                <a:gd fmla="*/ 1993268 w 1162" name="T26"/>
                <a:gd fmla="*/ 2651341 h 815" name="T27"/>
                <a:gd fmla="*/ 1453075 w 1162" name="T28"/>
                <a:gd fmla="*/ 2378655 h 815" name="T29"/>
                <a:gd fmla="*/ 695131 w 1162" name="T30"/>
                <a:gd fmla="*/ 931325 h 815" name="T31"/>
                <a:gd fmla="*/ 728631 w 1162" name="T32"/>
                <a:gd fmla="*/ 658640 h 815" name="T33"/>
                <a:gd fmla="*/ 770507 w 1162" name="T34"/>
                <a:gd fmla="*/ 1308890 h 815" name="T35"/>
                <a:gd fmla="*/ 1620577 w 1162" name="T36"/>
                <a:gd fmla="*/ 1367622 h 815" name="T37"/>
                <a:gd fmla="*/ 1453075 w 1162" name="T38"/>
                <a:gd fmla="*/ 1564794 h 815" name="T39"/>
                <a:gd fmla="*/ 1453075 w 1162" name="T40"/>
                <a:gd fmla="*/ 2005286 h 815" name="T41"/>
                <a:gd fmla="*/ 2437147 w 1162" name="T42"/>
                <a:gd fmla="*/ 1493477 h 815" name="T43"/>
                <a:gd fmla="*/ 2257082 w 1162" name="T44"/>
                <a:gd fmla="*/ 1824894 h 815" name="T45"/>
                <a:gd fmla="*/ 2206832 w 1162" name="T46"/>
                <a:gd fmla="*/ 1929773 h 815" name="T47"/>
                <a:gd fmla="*/ 1947205 w 1162" name="T48"/>
                <a:gd fmla="*/ 2382851 h 815" name="T49"/>
                <a:gd fmla="*/ 1423763 w 1162" name="T50"/>
                <a:gd fmla="*/ 2395436 h 815" name="T51"/>
                <a:gd fmla="*/ 1867642 w 1162" name="T52"/>
                <a:gd fmla="*/ 2575828 h 815" name="T53"/>
                <a:gd fmla="*/ 4325726 w 1162" name="T54"/>
                <a:gd fmla="*/ 1564794 h 815" name="T55"/>
                <a:gd fmla="*/ 4154037 w 1162" name="T56"/>
                <a:gd fmla="*/ 1073961 h 815" name="T57"/>
                <a:gd fmla="*/ 3538469 w 1162" name="T58"/>
                <a:gd fmla="*/ 1170450 h 815" name="T59"/>
                <a:gd fmla="*/ 3207653 w 1162" name="T60"/>
                <a:gd fmla="*/ 1136888 h 815" name="T61"/>
                <a:gd fmla="*/ 3266279 w 1162" name="T62"/>
                <a:gd fmla="*/ 767714 h 815" name="T63"/>
                <a:gd fmla="*/ 2742837 w 1162" name="T64"/>
                <a:gd fmla="*/ 1413769 h 815" name="T65"/>
                <a:gd fmla="*/ 2734462 w 1162" name="T66"/>
                <a:gd fmla="*/ 1237572 h 815" name="T67"/>
                <a:gd fmla="*/ 2537647 w 1162" name="T68"/>
                <a:gd fmla="*/ 784495 h 815" name="T69"/>
                <a:gd fmla="*/ 2491585 w 1162" name="T70"/>
                <a:gd fmla="*/ 599908 h 815" name="T71"/>
                <a:gd fmla="*/ 2504147 w 1162" name="T72"/>
                <a:gd fmla="*/ 1296304 h 815" name="T73"/>
                <a:gd fmla="*/ 1922079 w 1162" name="T74"/>
                <a:gd fmla="*/ 1157864 h 815" name="T75"/>
                <a:gd fmla="*/ 1846704 w 1162" name="T76"/>
                <a:gd fmla="*/ 1191425 h 815" name="T77"/>
                <a:gd fmla="*/ 1545201 w 1162" name="T78"/>
                <a:gd fmla="*/ 906154 h 815" name="T79"/>
                <a:gd fmla="*/ 1264636 w 1162" name="T80"/>
                <a:gd fmla="*/ 306247 h 815" name="T81"/>
                <a:gd fmla="*/ 1109697 w 1162" name="T82"/>
                <a:gd fmla="*/ 167806 h 815" name="T83"/>
                <a:gd fmla="*/ 938008 w 1162" name="T84"/>
                <a:gd fmla="*/ 121660 h 815" name="T85"/>
                <a:gd fmla="*/ 1708515 w 1162" name="T86"/>
                <a:gd fmla="*/ 1275328 h 815" name="T87"/>
                <a:gd fmla="*/ 1666640 w 1162" name="T88"/>
                <a:gd fmla="*/ 1308890 h 815" name="T89"/>
                <a:gd fmla="*/ 933821 w 1162" name="T90"/>
                <a:gd fmla="*/ 771909 h 815" name="T91"/>
                <a:gd fmla="*/ 753757 w 1162" name="T92"/>
                <a:gd fmla="*/ 339808 h 815" name="T93"/>
                <a:gd fmla="*/ 397816 w 1162" name="T94"/>
                <a:gd fmla="*/ 918740 h 815" name="T95"/>
                <a:gd fmla="*/ 799820 w 1162" name="T96"/>
                <a:gd fmla="*/ 1451525 h 815" name="T97"/>
                <a:gd fmla="*/ 523442 w 1162" name="T98"/>
                <a:gd fmla="*/ 1610941 h 815" name="T99"/>
                <a:gd fmla="*/ 314065 w 1162" name="T100"/>
                <a:gd fmla="*/ 1560599 h 815" name="T101"/>
                <a:gd fmla="*/ 841695 w 1162" name="T102"/>
                <a:gd fmla="*/ 2248605 h 815" name="T103"/>
                <a:gd fmla="*/ 1189261 w 1162" name="T104"/>
                <a:gd fmla="*/ 2366070 h 815" name="T105"/>
                <a:gd fmla="*/ 1440513 w 1162" name="T106"/>
                <a:gd fmla="*/ 2722659 h 815" name="T107"/>
                <a:gd fmla="*/ 1478201 w 1162" name="T108"/>
                <a:gd fmla="*/ 2521291 h 815" name="T109"/>
                <a:gd fmla="*/ 1917892 w 1162" name="T110"/>
                <a:gd fmla="*/ 3402274 h 815" name="T111"/>
                <a:gd fmla="*/ 2918713 w 1162" name="T112"/>
                <a:gd fmla="*/ 2894660 h 815" name="T113"/>
                <a:gd fmla="*/ 3316529 w 1162" name="T114"/>
                <a:gd fmla="*/ 2504510 h 815" name="T115"/>
                <a:gd fmla="*/ 3056902 w 1162" name="T116"/>
                <a:gd fmla="*/ 2231825 h 815" name="T117"/>
                <a:gd fmla="*/ 3664095 w 1162" name="T118"/>
                <a:gd fmla="*/ 2340899 h 815" name="T119"/>
                <a:gd fmla="*/ 3760408 w 1162" name="T120"/>
                <a:gd fmla="*/ 2496120 h 815" name="T121"/>
                <a:gd fmla="*/ 3697595 w 1162" name="T122"/>
                <a:gd fmla="*/ 2387046 h 815" name="T123"/>
                <a:gd fmla="*/ 3948847 w 1162" name="T124"/>
                <a:gd fmla="*/ 2332509 h 81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15" w="1162">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val="0"/>
                </a:ext>
              </a:extLst>
            </a:blip>
            <a:stretch>
              <a:fillRect/>
            </a:stretch>
          </p:blipFill>
          <p:spPr bwMode="auto">
            <a:xfrm>
              <a:off x="2286" y="3577805"/>
              <a:ext cx="4864118" cy="3407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val="0"/>
                </a:ext>
              </a:extLst>
            </a:blip>
            <a:stretch>
              <a:fillRect/>
            </a:stretch>
          </p:blipFill>
          <p:spPr bwMode="auto">
            <a:xfrm>
              <a:off x="758114" y="267478"/>
              <a:ext cx="4413060" cy="3566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a:blip r:embed="rId5">
            <a:extLst>
              <a:ext uri="{28A0092B-C50C-407E-A947-70E740481C1C}">
                <a14:useLocalDpi val="0"/>
              </a:ext>
            </a:extLst>
          </a:blip>
          <a:srcRect r="52928"/>
          <a:stretch>
            <a:fillRect/>
          </a:stretch>
        </p:blipFill>
        <p:spPr>
          <a:xfrm>
            <a:off x="0" y="-18054"/>
            <a:ext cx="1723194" cy="1700577"/>
          </a:xfrm>
          <a:prstGeom prst="rect">
            <a:avLst/>
          </a:prstGeom>
        </p:spPr>
      </p:pic>
      <p:pic>
        <p:nvPicPr>
          <p:cNvPr id="8" name="Group 8">
            <a:extLst>
              <a:ext uri="{FF2B5EF4-FFF2-40B4-BE49-F238E27FC236}">
                <a16:creationId xmlns:a16="http://schemas.microsoft.com/office/drawing/2014/main" id="{7DF9189E-C183-4C81-8BDA-48B04D69C43D}"/>
              </a:ext>
            </a:extLst>
          </p:cNvPr>
          <p:cNvPicPr>
            <a:picLocks noChangeArrowheads="1" noChangeAspect="1"/>
          </p:cNvPicPr>
          <p:nvPr/>
        </p:nvPicPr>
        <p:blipFill>
          <a:blip r:embed="rId6">
            <a:extLst>
              <a:ext uri="{28A0092B-C50C-407E-A947-70E740481C1C}">
                <a14:useLocalDpi val="0"/>
              </a:ext>
            </a:extLst>
          </a:blip>
          <a:srcRect b="283" l="16692" r="19778"/>
          <a:stretch>
            <a:fillRect/>
          </a:stretch>
        </p:blipFill>
        <p:spPr bwMode="auto">
          <a:xfrm>
            <a:off x="1544356" y="158261"/>
            <a:ext cx="2585847" cy="1079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8">
            <a:extLst>
              <a:ext uri="{FF2B5EF4-FFF2-40B4-BE49-F238E27FC236}">
                <a16:creationId xmlns:a16="http://schemas.microsoft.com/office/drawing/2014/main" id="{41D7B5E8-0A77-4BFE-9814-25301AF5FBD5}"/>
              </a:ext>
            </a:extLst>
          </p:cNvPr>
          <p:cNvSpPr txBox="1"/>
          <p:nvPr/>
        </p:nvSpPr>
        <p:spPr>
          <a:xfrm>
            <a:off x="1737717" y="498200"/>
            <a:ext cx="2585846" cy="396240"/>
          </a:xfrm>
          <a:prstGeom prst="rect">
            <a:avLst/>
          </a:prstGeom>
          <a:noFill/>
        </p:spPr>
        <p:txBody>
          <a:bodyPr rtlCol="0" wrap="square">
            <a:spAutoFit/>
          </a:bodyPr>
          <a:lstStyle/>
          <a:p>
            <a:r>
              <a:rPr altLang="en-US" lang="zh-CN" sz="2000">
                <a:solidFill>
                  <a:srgbClr val="68704B"/>
                </a:solidFill>
                <a:latin charset="-122" panose="020b0503020204020204" pitchFamily="34" typeface="微软雅黑"/>
                <a:ea charset="-122" panose="020b0503020204020204" pitchFamily="34" typeface="微软雅黑"/>
              </a:rPr>
              <a:t>单击此处添加标题</a:t>
            </a:r>
          </a:p>
        </p:txBody>
      </p:sp>
      <p:pic>
        <p:nvPicPr>
          <p:cNvPr id="13" name="图片 12">
            <a:extLst>
              <a:ext uri="{FF2B5EF4-FFF2-40B4-BE49-F238E27FC236}">
                <a16:creationId xmlns:a16="http://schemas.microsoft.com/office/drawing/2014/main" id="{AEA7A6FD-74C3-42B9-AA14-8E7B737C7618}"/>
              </a:ext>
            </a:extLst>
          </p:cNvPr>
          <p:cNvPicPr>
            <a:picLocks noChangeAspect="1"/>
          </p:cNvPicPr>
          <p:nvPr/>
        </p:nvPicPr>
        <p:blipFill>
          <a:blip r:embed="rId7">
            <a:extLst>
              <a:ext uri="{28A0092B-C50C-407E-A947-70E740481C1C}">
                <a14:useLocalDpi val="0"/>
              </a:ext>
            </a:extLst>
          </a:blip>
          <a:stretch>
            <a:fillRect/>
          </a:stretch>
        </p:blipFill>
        <p:spPr>
          <a:xfrm>
            <a:off x="4145507" y="1387749"/>
            <a:ext cx="4122942" cy="4774767"/>
          </a:xfrm>
          <a:prstGeom prst="rect">
            <a:avLst/>
          </a:prstGeom>
        </p:spPr>
      </p:pic>
      <p:sp>
        <p:nvSpPr>
          <p:cNvPr id="14" name="矩形: 圆角 13">
            <a:extLst>
              <a:ext uri="{FF2B5EF4-FFF2-40B4-BE49-F238E27FC236}">
                <a16:creationId xmlns:a16="http://schemas.microsoft.com/office/drawing/2014/main" id="{D27AD172-8BC0-41FD-9AA1-EB9618FC9989}"/>
              </a:ext>
            </a:extLst>
          </p:cNvPr>
          <p:cNvSpPr/>
          <p:nvPr/>
        </p:nvSpPr>
        <p:spPr>
          <a:xfrm>
            <a:off x="2494603" y="2125819"/>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02BBE020-FAB2-4BB3-B6BF-CA41D70EAE1B}"/>
              </a:ext>
            </a:extLst>
          </p:cNvPr>
          <p:cNvSpPr txBox="1"/>
          <p:nvPr/>
        </p:nvSpPr>
        <p:spPr>
          <a:xfrm>
            <a:off x="1719282" y="2064156"/>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6" name="矩形: 圆角 15">
            <a:extLst>
              <a:ext uri="{FF2B5EF4-FFF2-40B4-BE49-F238E27FC236}">
                <a16:creationId xmlns:a16="http://schemas.microsoft.com/office/drawing/2014/main" id="{6E194318-A575-459F-AD8C-93417BDB784B}"/>
              </a:ext>
            </a:extLst>
          </p:cNvPr>
          <p:cNvSpPr/>
          <p:nvPr/>
        </p:nvSpPr>
        <p:spPr>
          <a:xfrm>
            <a:off x="2528569" y="402547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AE123051-D59B-4FAF-9136-A4F59C90F294}"/>
              </a:ext>
            </a:extLst>
          </p:cNvPr>
          <p:cNvSpPr txBox="1"/>
          <p:nvPr/>
        </p:nvSpPr>
        <p:spPr>
          <a:xfrm>
            <a:off x="1753248" y="3963807"/>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18" name="矩形: 圆角 17">
            <a:extLst>
              <a:ext uri="{FF2B5EF4-FFF2-40B4-BE49-F238E27FC236}">
                <a16:creationId xmlns:a16="http://schemas.microsoft.com/office/drawing/2014/main" id="{CB7FB8AE-D05C-434D-A50C-79BA270D0BA6}"/>
              </a:ext>
            </a:extLst>
          </p:cNvPr>
          <p:cNvSpPr/>
          <p:nvPr/>
        </p:nvSpPr>
        <p:spPr>
          <a:xfrm>
            <a:off x="9009804" y="217516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C29890D4-E333-41B6-9142-F882FB5EC328}"/>
              </a:ext>
            </a:extLst>
          </p:cNvPr>
          <p:cNvSpPr txBox="1"/>
          <p:nvPr/>
        </p:nvSpPr>
        <p:spPr>
          <a:xfrm>
            <a:off x="8234483" y="2113504"/>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
        <p:nvSpPr>
          <p:cNvPr id="20" name="矩形: 圆角 19">
            <a:extLst>
              <a:ext uri="{FF2B5EF4-FFF2-40B4-BE49-F238E27FC236}">
                <a16:creationId xmlns:a16="http://schemas.microsoft.com/office/drawing/2014/main" id="{024DB42F-6822-44BE-83F3-01AF39629BCE}"/>
              </a:ext>
            </a:extLst>
          </p:cNvPr>
          <p:cNvSpPr/>
          <p:nvPr/>
        </p:nvSpPr>
        <p:spPr>
          <a:xfrm>
            <a:off x="9043770" y="407481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80FDDA02-1F9D-49AF-9692-9446D7DDC8B2}"/>
              </a:ext>
            </a:extLst>
          </p:cNvPr>
          <p:cNvSpPr txBox="1"/>
          <p:nvPr/>
        </p:nvSpPr>
        <p:spPr>
          <a:xfrm>
            <a:off x="8268449" y="4013155"/>
            <a:ext cx="2769842" cy="1325880"/>
          </a:xfrm>
          <a:prstGeom prst="rect">
            <a:avLst/>
          </a:prstGeom>
          <a:noFill/>
        </p:spPr>
        <p:txBody>
          <a:bodyPr rtlCol="0" wrap="square">
            <a:spAutoFit/>
          </a:bodyPr>
          <a:lstStyle/>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添加标题</a:t>
            </a:r>
          </a:p>
          <a:p>
            <a:pPr algn="ctr">
              <a:lnSpc>
                <a:spcPct val="150000"/>
              </a:lnSpc>
            </a:pPr>
            <a:r>
              <a:rPr altLang="en-US" b="1" lang="zh-CN">
                <a:solidFill>
                  <a:schemeClr val="bg1"/>
                </a:solidFill>
                <a:latin charset="-122" panose="020b0503020204020204" pitchFamily="34" typeface="微软雅黑"/>
                <a:ea charset="-122" panose="020b0503020204020204" pitchFamily="34" typeface="微软雅黑"/>
              </a:rPr>
              <a:t>单击此处添加文本单击此处添加文本单击此处添加</a:t>
            </a:r>
          </a:p>
        </p:txBody>
      </p:sp>
    </p:spTree>
    <p:extLst>
      <p:ext uri="{BB962C8B-B14F-4D97-AF65-F5344CB8AC3E}">
        <p14:creationId val="89936697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5"/>
                                        </p:tgtEl>
                                        <p:attrNameLst>
                                          <p:attrName>style.visibility</p:attrName>
                                        </p:attrNameLst>
                                      </p:cBhvr>
                                      <p:to>
                                        <p:strVal val="visible"/>
                                      </p:to>
                                    </p:set>
                                    <p:animEffect filter="fade" transition="in">
                                      <p:cBhvr>
                                        <p:cTn dur="500" id="14"/>
                                        <p:tgtEl>
                                          <p:spTgt spid="15"/>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500" id="17"/>
                                        <p:tgtEl>
                                          <p:spTgt spid="1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500" id="22"/>
                                        <p:tgtEl>
                                          <p:spTgt spid="1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500" id="25"/>
                                        <p:tgtEl>
                                          <p:spTgt spid="1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19"/>
                                        </p:tgtEl>
                                        <p:attrNameLst>
                                          <p:attrName>style.visibility</p:attrName>
                                        </p:attrNameLst>
                                      </p:cBhvr>
                                      <p:to>
                                        <p:strVal val="visible"/>
                                      </p:to>
                                    </p:set>
                                    <p:animEffect filter="fade" transition="in">
                                      <p:cBhvr>
                                        <p:cTn dur="500" id="30"/>
                                        <p:tgtEl>
                                          <p:spTgt spid="19"/>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10" presetSubtype="0">
                                  <p:stCondLst>
                                    <p:cond delay="0"/>
                                  </p:stCondLst>
                                  <p:childTnLst>
                                    <p:set>
                                      <p:cBhvr>
                                        <p:cTn dur="1" fill="hold" id="37">
                                          <p:stCondLst>
                                            <p:cond delay="0"/>
                                          </p:stCondLst>
                                        </p:cTn>
                                        <p:tgtEl>
                                          <p:spTgt spid="21"/>
                                        </p:tgtEl>
                                        <p:attrNameLst>
                                          <p:attrName>style.visibility</p:attrName>
                                        </p:attrNameLst>
                                      </p:cBhvr>
                                      <p:to>
                                        <p:strVal val="visible"/>
                                      </p:to>
                                    </p:set>
                                    <p:animEffect filter="fade" transition="in">
                                      <p:cBhvr>
                                        <p:cTn dur="500" id="38"/>
                                        <p:tgtEl>
                                          <p:spTgt spid="21"/>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0"/>
                                        </p:tgtEl>
                                        <p:attrNameLst>
                                          <p:attrName>style.visibility</p:attrName>
                                        </p:attrNameLst>
                                      </p:cBhvr>
                                      <p:to>
                                        <p:strVal val="visible"/>
                                      </p:to>
                                    </p:set>
                                    <p:animEffect filter="fade" transition="in">
                                      <p:cBhvr>
                                        <p:cTn dur="500" id="4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1.0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6CBA46AC-B0A8-432B-A3EA-B8E1B87D0097"/>
  <p:tag name="ISPRINGCLOUDFOLDERID" val="0"/>
  <p:tag name="ISPRINGCLOUDFOLDERPATH" val="资源库"/>
  <p:tag name="ISPRINGONLINEFOLDERID" val="0"/>
  <p:tag name="ISPRINGONLINEFOLDERPATH" val="内容列表"/>
</p:tagLst>
</file>

<file path=ppt/theme/theme1.xml><?xml version="1.0" encoding="utf-8"?>
<a:theme xmlns:r="http://schemas.openxmlformats.org/officeDocument/2006/relationships" xmlns:a="http://schemas.openxmlformats.org/drawingml/2006/main" name="">
  <a:themeElements>
    <a:clrScheme name="自定义 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115</Paragraphs>
  <Slides>21</Slides>
  <Notes>21</Notes>
  <TotalTime>81</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Calibri Light</vt:lpstr>
      <vt:lpstr>Calibri</vt:lpstr>
      <vt:lpstr>微软雅黑</vt:lpstr>
      <vt:lpstr>等线 Light</vt:lpstr>
      <vt:lpstr>等线</vt:lpstr>
      <vt:lpstr>宋体</vt:lpstr>
      <vt:lpstr>Algerian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优品PPT</cp:lastModifiedBy>
  <dcterms:modified xsi:type="dcterms:W3CDTF">2021-08-20T10:49:43Z</dcterms:modified>
  <cp:revision>121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