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ms-office.chartcolorstyle+xml" PartName="/ppt/charts/colors1.xml"/>
  <Override ContentType="application/vnd.ms-office.chartstyle+xml" PartName="/ppt/charts/styl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8" r:id="rId5"/>
    <p:sldId id="259" r:id="rId6"/>
    <p:sldId id="257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6" r:id="rId15"/>
    <p:sldId id="267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50" userDrawn="1">
          <p15:clr>
            <a:srgbClr val="A4A3A4"/>
          </p15:clr>
        </p15:guide>
        <p15:guide id="2" pos="159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0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20" y="174"/>
      </p:cViewPr>
      <p:guideLst>
        <p:guide orient="horz" pos="2750"/>
        <p:guide pos="159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tags/tag1.xml" Type="http://schemas.openxmlformats.org/officeDocument/2006/relationships/tags"/><Relationship Id="rId24" Target="presProps.xml" Type="http://schemas.openxmlformats.org/officeDocument/2006/relationships/presProps"/><Relationship Id="rId25" Target="viewProps.xml" Type="http://schemas.openxmlformats.org/officeDocument/2006/relationships/viewProps"/><Relationship Id="rId26" Target="theme/theme1.xml" Type="http://schemas.openxmlformats.org/officeDocument/2006/relationships/theme"/><Relationship Id="rId27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../media/image3.png" Type="http://schemas.openxmlformats.org/officeDocument/2006/relationships/image"/><Relationship Id="rId3" Target="../media/image4.png" Type="http://schemas.openxmlformats.org/officeDocument/2006/relationships/image"/><Relationship Id="rId4" Target="../media/image5.png" Type="http://schemas.openxmlformats.org/officeDocument/2006/relationships/image"/><Relationship Id="rId5" Target="colors1.xml" Type="http://schemas.microsoft.com/office/2011/relationships/chartColorStyle"/><Relationship Id="rId6" Target="style1.xml" Type="http://schemas.microsoft.com/office/2011/relationships/chartStyle"/></Relationships>
</file>

<file path=ppt/charts/_rels/chart2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Relationship Id="rId2" Target="../media/image9.png" Type="http://schemas.openxmlformats.org/officeDocument/2006/relationships/image"/><Relationship Id="rId3" Target="../media/image10.png" Type="http://schemas.openxmlformats.org/officeDocument/2006/relationships/imag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部门1</c:v>
                </c:pt>
              </c:strCache>
            </c:strRef>
          </c:tx>
          <c:spPr>
            <a:blipFill>
              <a:blip r:embed="rId2"/>
              <a:stretch>
                <a:fillRect/>
              </a:stretch>
            </a:blipFill>
            <a:ln>
              <a:noFill/>
            </a:ln>
            <a:effectLst/>
          </c:spPr>
          <c:invertIfNegative val="0"/>
          <c:pictureOptions>
            <c:pictureFormat val="stack"/>
          </c:pictureOptions>
          <c:cat>
            <c:strRef>
              <c:f>Sheet1!$A$2:$A$5</c:f>
              <c:strCache>
                <c:ptCount val="4"/>
                <c:pt idx="0">
                  <c:v>销售业绩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2400</c:v>
                </c:pt>
                <c:pt idx="1">
                  <c:v>2600</c:v>
                </c:pt>
                <c:pt idx="2">
                  <c:v>3500</c:v>
                </c:pt>
                <c:pt idx="3">
                  <c:v>4500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部门 2</c:v>
                </c:pt>
              </c:strCache>
            </c:strRef>
          </c:tx>
          <c:spPr>
            <a:blipFill>
              <a:blip r:embed="rId3"/>
              <a:stretch>
                <a:fillRect/>
              </a:stretch>
            </a:blipFill>
            <a:ln>
              <a:noFill/>
            </a:ln>
            <a:effectLst/>
          </c:spPr>
          <c:invertIfNegative val="0"/>
          <c:pictureOptions>
            <c:pictureFormat val="stack"/>
          </c:pictureOptions>
          <c:cat>
            <c:strRef>
              <c:f>Sheet1!$A$2:$A$5</c:f>
              <c:strCache>
                <c:ptCount val="4"/>
                <c:pt idx="0">
                  <c:v>销售业绩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3500</c:v>
                </c:pt>
                <c:pt idx="1">
                  <c:v>2300</c:v>
                </c:pt>
                <c:pt idx="2">
                  <c:v>1800</c:v>
                </c:pt>
                <c:pt idx="3">
                  <c:v>2800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部门3</c:v>
                </c:pt>
              </c:strCache>
            </c:strRef>
          </c:tx>
          <c:spPr>
            <a:blipFill>
              <a:blip r:embed="rId4"/>
              <a:stretch>
                <a:fillRect/>
              </a:stretch>
            </a:blipFill>
            <a:ln>
              <a:noFill/>
            </a:ln>
            <a:effectLst/>
          </c:spPr>
          <c:invertIfNegative val="0"/>
          <c:pictureOptions>
            <c:pictureFormat val="stack"/>
          </c:pictureOptions>
          <c:cat>
            <c:strRef>
              <c:f>Sheet1!$A$2:$A$5</c:f>
              <c:strCache>
                <c:ptCount val="4"/>
                <c:pt idx="0">
                  <c:v>销售业绩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4800</c:v>
                </c:pt>
                <c:pt idx="1">
                  <c:v>1522</c:v>
                </c:pt>
                <c:pt idx="2">
                  <c:v>3000</c:v>
                </c:pt>
                <c:pt idx="3">
                  <c:v>5000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208596008"/>
        <c:axId val="208596400"/>
      </c:barChart>
      <c:catAx>
        <c:axId val="208596008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1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1197" b="1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208596400"/>
        <c:crosses val="autoZero"/>
        <c:auto val="0"/>
        <c:lblAlgn val="ctr"/>
        <c:lblOffset/>
        <c:noMultiLvlLbl val="0"/>
      </c:catAx>
      <c:valAx>
        <c:axId val="208596400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20859600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销售业绩</c:v>
                </c:pt>
              </c:strCache>
            </c:strRef>
          </c:tx>
          <c:spPr>
            <a:ln w="57150" cap="rnd">
              <a:solidFill>
                <a:srgbClr val="265F92"/>
              </a:solidFill>
              <a:round/>
            </a:ln>
            <a:effectLst/>
          </c:spPr>
          <c:marker>
            <c:symbol val="picture"/>
            <c:spPr>
              <a:blipFill>
                <a:blip r:embed="rId2"/>
                <a:stretch>
                  <a:fillRect/>
                </a:stretch>
              </a:blipFill>
              <a:ln w="25400">
                <a:noFill/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2000</c:v>
                </c:pt>
                <c:pt idx="1">
                  <c:v>1850</c:v>
                </c:pt>
                <c:pt idx="2">
                  <c:v>2250</c:v>
                </c:pt>
                <c:pt idx="3">
                  <c:v>3000</c:v>
                </c:pt>
                <c:pt idx="4">
                  <c:v>3500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人员流动</c:v>
                </c:pt>
              </c:strCache>
            </c:strRef>
          </c:tx>
          <c:spPr>
            <a:ln w="57150" cap="rnd">
              <a:solidFill>
                <a:srgbClr val="00B0F0"/>
              </a:solidFill>
              <a:round/>
            </a:ln>
            <a:effectLst/>
          </c:spPr>
          <c:marker>
            <c:symbol val="picture"/>
            <c:spPr>
              <a:blipFill>
                <a:blip r:embed="rId3"/>
                <a:stretch>
                  <a:fillRect/>
                </a:stretch>
              </a:blipFill>
              <a:ln w="25400">
                <a:noFill/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850</c:v>
                </c:pt>
                <c:pt idx="1">
                  <c:v>1000</c:v>
                </c:pt>
                <c:pt idx="2">
                  <c:v>1200</c:v>
                </c:pt>
                <c:pt idx="3">
                  <c:v>1500</c:v>
                </c:pt>
                <c:pt idx="4">
                  <c:v>1750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360259392"/>
        <c:axId val="360259784"/>
      </c:lineChart>
      <c:catAx>
        <c:axId val="360259392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800" b="1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1800" b="1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360259784"/>
        <c:crosses val="autoZero"/>
        <c:auto val="0"/>
        <c:lblAlgn val="ctr"/>
        <c:lblOffset/>
        <c:noMultiLvlLbl val="0"/>
      </c:catAx>
      <c:valAx>
        <c:axId val="360259784"/>
        <c:scaling>
          <c:orientation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360259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3B4FE-D1FB-4EB8-86E9-B3A3E176F958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F5AA-9C31-4ED1-824B-C860FDEFBF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45464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0818690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0658293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14736537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699397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22583010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17699401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2276375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94225643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62426407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25750611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4030647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3401539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93350479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72958663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512338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8016361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8611317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8209094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7691421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5835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129828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70060289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png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5E32A-23E1-40B3-B434-148655B1CBE9}" type="datetimeFigureOut">
              <a:rPr lang="zh-CN" altLang="en-US" smtClean="0"/>
              <a:t>2015/11/30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BEFBF-5B5F-4BD2-A74A-61A97BF120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04850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5351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Relationship Id="rId3" Target="../media/image12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3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4.jpe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3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5.jpe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1.xml" Type="http://schemas.openxmlformats.org/officeDocument/2006/relationships/chart"/><Relationship Id="rId3" Target="../media/image6.png" Type="http://schemas.openxmlformats.org/officeDocument/2006/relationships/image"/><Relationship Id="rId4" Target="../media/image7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8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charts/chart2.xml" Type="http://schemas.openxmlformats.org/officeDocument/2006/relationships/char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1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4907280" y="441960"/>
            <a:ext cx="381000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endParaRPr altLang="en-US" lang="zh-CN"/>
          </a:p>
        </p:txBody>
      </p:sp>
      <p:grpSp>
        <p:nvGrpSpPr>
          <p:cNvPr id="13" name="组合 12"/>
          <p:cNvGrpSpPr/>
          <p:nvPr/>
        </p:nvGrpSpPr>
        <p:grpSpPr>
          <a:xfrm>
            <a:off x="-441960" y="2103440"/>
            <a:ext cx="13365480" cy="2098004"/>
            <a:chOff x="-1173480" y="2514920"/>
            <a:chExt cx="13365480" cy="2098004"/>
          </a:xfrm>
        </p:grpSpPr>
        <p:sp>
          <p:nvSpPr>
            <p:cNvPr id="9" name="任意多边形 8"/>
            <p:cNvSpPr/>
            <p:nvPr/>
          </p:nvSpPr>
          <p:spPr>
            <a:xfrm>
              <a:off x="2514600" y="2560640"/>
              <a:ext cx="5989320" cy="2052284"/>
            </a:xfrm>
            <a:custGeom>
              <a:gdLst>
                <a:gd fmla="*/ 1820879 w 4358640" name="connsiteX0"/>
                <a:gd fmla="*/ 372512 h 1493520" name="connsiteY0"/>
                <a:gd fmla="*/ 1954476 w 4358640" name="connsiteX1"/>
                <a:gd fmla="*/ 407247 h 1493520" name="connsiteY1"/>
                <a:gd fmla="*/ 2039978 w 4358640" name="connsiteX2"/>
                <a:gd fmla="*/ 500320 h 1493520" name="connsiteY2"/>
                <a:gd fmla="*/ 2085846 w 4358640" name="connsiteX3"/>
                <a:gd fmla="*/ 633916 h 1493520" name="connsiteY3"/>
                <a:gd fmla="*/ 2099651 w 4358640" name="connsiteX4"/>
                <a:gd fmla="*/ 789334 h 1493520" name="connsiteY4"/>
                <a:gd fmla="*/ 2094752 w 4358640" name="connsiteX5"/>
                <a:gd fmla="*/ 885078 h 1493520" name="connsiteY5"/>
                <a:gd fmla="*/ 2078275 w 4358640" name="connsiteX6"/>
                <a:gd fmla="*/ 981267 h 1493520" name="connsiteY6"/>
                <a:gd fmla="*/ 2047103 w 4358640" name="connsiteX7"/>
                <a:gd fmla="*/ 1069441 h 1493520" name="connsiteY7"/>
                <a:gd fmla="*/ 1997227 w 4358640" name="connsiteX8"/>
                <a:gd fmla="*/ 1142028 h 1493520" name="connsiteY8"/>
                <a:gd fmla="*/ 1925085 w 4358640" name="connsiteX9"/>
                <a:gd fmla="*/ 1191459 h 1493520" name="connsiteY9"/>
                <a:gd fmla="*/ 1828004 w 4358640" name="connsiteX10"/>
                <a:gd fmla="*/ 1209717 h 1493520" name="connsiteY10"/>
                <a:gd fmla="*/ 1693963 w 4358640" name="connsiteX11"/>
                <a:gd fmla="*/ 1172755 h 1493520" name="connsiteY11"/>
                <a:gd fmla="*/ 1607125 w 4358640" name="connsiteX12"/>
                <a:gd fmla="*/ 1075675 h 1493520" name="connsiteY12"/>
                <a:gd fmla="*/ 1559921 w 4358640" name="connsiteX13"/>
                <a:gd fmla="*/ 938516 h 1493520" name="connsiteY13"/>
                <a:gd fmla="*/ 1545671 w 4358640" name="connsiteX14"/>
                <a:gd fmla="*/ 781318 h 1493520" name="connsiteY14"/>
                <a:gd fmla="*/ 1550124 w 4358640" name="connsiteX15"/>
                <a:gd fmla="*/ 689582 h 1493520" name="connsiteY15"/>
                <a:gd fmla="*/ 1566155 w 4358640" name="connsiteX16"/>
                <a:gd fmla="*/ 596955 h 1493520" name="connsiteY16"/>
                <a:gd fmla="*/ 1597773 w 4358640" name="connsiteX17"/>
                <a:gd fmla="*/ 510562 h 1493520" name="connsiteY17"/>
                <a:gd fmla="*/ 1648095 w 4358640" name="connsiteX18"/>
                <a:gd fmla="*/ 438865 h 1493520" name="connsiteY18"/>
                <a:gd fmla="*/ 1721127 w 4358640" name="connsiteX19"/>
                <a:gd fmla="*/ 390325 h 1493520" name="connsiteY19"/>
                <a:gd fmla="*/ 1820879 w 4358640" name="connsiteX20"/>
                <a:gd fmla="*/ 372512 h 1493520" name="connsiteY20"/>
                <a:gd fmla="*/ 2906408 w 4358640" name="connsiteX21"/>
                <a:gd fmla="*/ 274542 h 1493520" name="connsiteY21"/>
                <a:gd fmla="*/ 2828922 w 4358640" name="connsiteX22"/>
                <a:gd fmla="*/ 311058 h 1493520" name="connsiteY22"/>
                <a:gd fmla="*/ 2719373 w 4358640" name="connsiteX23"/>
                <a:gd fmla="*/ 350246 h 1493520" name="connsiteY23"/>
                <a:gd fmla="*/ 2580878 w 4358640" name="connsiteX24"/>
                <a:gd fmla="*/ 387653 h 1493520" name="connsiteY24"/>
                <a:gd fmla="*/ 2418336 w 4358640" name="connsiteX25"/>
                <a:gd fmla="*/ 418826 h 1493520" name="connsiteY25"/>
                <a:gd fmla="*/ 2402304 w 4358640" name="connsiteX26"/>
                <a:gd fmla="*/ 490077 h 1493520" name="connsiteY26"/>
                <a:gd fmla="*/ 2425461 w 4358640" name="connsiteX27"/>
                <a:gd fmla="*/ 487405 h 1493520" name="connsiteY27"/>
                <a:gd fmla="*/ 2476673 w 4358640" name="connsiteX28"/>
                <a:gd fmla="*/ 482952 h 1493520" name="connsiteY28"/>
                <a:gd fmla="*/ 2542135 w 4358640" name="connsiteX29"/>
                <a:gd fmla="*/ 478054 h 1493520" name="connsiteY29"/>
                <a:gd fmla="*/ 2605371 w 4358640" name="connsiteX30"/>
                <a:gd fmla="*/ 475827 h 1493520" name="connsiteY30"/>
                <a:gd fmla="*/ 2649012 w 4358640" name="connsiteX31"/>
                <a:gd fmla="*/ 478499 h 1493520" name="connsiteY31"/>
                <a:gd fmla="*/ 2673950 w 4358640" name="connsiteX32"/>
                <a:gd fmla="*/ 487851 h 1493520" name="connsiteY32"/>
                <a:gd fmla="*/ 2685529 w 4358640" name="connsiteX33"/>
                <a:gd fmla="*/ 504773 h 1493520" name="connsiteY33"/>
                <a:gd fmla="*/ 2689091 w 4358640" name="connsiteX34"/>
                <a:gd fmla="*/ 531047 h 1493520" name="connsiteY34"/>
                <a:gd fmla="*/ 2690427 w 4358640" name="connsiteX35"/>
                <a:gd fmla="*/ 581814 h 1493520" name="connsiteY35"/>
                <a:gd fmla="*/ 2691318 w 4358640" name="connsiteX36"/>
                <a:gd fmla="*/ 642377 h 1493520" name="connsiteY36"/>
                <a:gd fmla="*/ 2692209 w 4358640" name="connsiteX37"/>
                <a:gd fmla="*/ 718528 h 1493520" name="connsiteY37"/>
                <a:gd fmla="*/ 2692654 w 4358640" name="connsiteX38"/>
                <a:gd fmla="*/ 814271 h 1493520" name="connsiteY38"/>
                <a:gd fmla="*/ 2690873 w 4358640" name="connsiteX39"/>
                <a:gd fmla="*/ 1072113 h 1493520" name="connsiteY39"/>
                <a:gd fmla="*/ 2685529 w 4358640" name="connsiteX40"/>
                <a:gd fmla="*/ 1297000 h 1493520" name="connsiteY40"/>
                <a:gd fmla="*/ 2701560 w 4358640" name="connsiteX41"/>
                <a:gd fmla="*/ 1307688 h 1493520" name="connsiteY41"/>
                <a:gd fmla="*/ 2782164 w 4358640" name="connsiteX42"/>
                <a:gd fmla="*/ 1293883 h 1493520" name="connsiteY42"/>
                <a:gd fmla="*/ 2911752 w 4358640" name="connsiteX43"/>
                <a:gd fmla="*/ 1277406 h 1493520" name="connsiteY43"/>
                <a:gd fmla="*/ 2908635 w 4358640" name="connsiteX44"/>
                <a:gd fmla="*/ 1222186 h 1493520" name="connsiteY44"/>
                <a:gd fmla="*/ 2906408 w 4358640" name="connsiteX45"/>
                <a:gd fmla="*/ 1148708 h 1493520" name="connsiteY45"/>
                <a:gd fmla="*/ 2905518 w 4358640" name="connsiteX46"/>
                <a:gd fmla="*/ 1068105 h 1493520" name="connsiteY46"/>
                <a:gd fmla="*/ 2905518 w 4358640" name="connsiteX47"/>
                <a:gd fmla="*/ 991510 h 1493520" name="connsiteY47"/>
                <a:gd fmla="*/ 2904627 w 4358640" name="connsiteX48"/>
                <a:gd fmla="*/ 929165 h 1493520" name="connsiteY48"/>
                <a:gd fmla="*/ 2904627 w 4358640" name="connsiteX49"/>
                <a:gd fmla="*/ 892648 h 1493520" name="connsiteY49"/>
                <a:gd fmla="*/ 2907299 w 4358640" name="connsiteX50"/>
                <a:gd fmla="*/ 559548 h 1493520" name="connsiteY50"/>
                <a:gd fmla="*/ 2920659 w 4358640" name="connsiteX51"/>
                <a:gd fmla="*/ 285229 h 1493520" name="connsiteY51"/>
                <a:gd fmla="*/ 1854724 w 4358640" name="connsiteX52"/>
                <a:gd fmla="*/ 274542 h 1493520" name="connsiteY52"/>
                <a:gd fmla="*/ 1730924 w 4358640" name="connsiteX53"/>
                <a:gd fmla="*/ 287011 h 1493520" name="connsiteY53"/>
                <a:gd fmla="*/ 1607570 w 4358640" name="connsiteX54"/>
                <a:gd fmla="*/ 326199 h 1493520" name="connsiteY54"/>
                <a:gd fmla="*/ 1494013 w 4358640" name="connsiteX55"/>
                <a:gd fmla="*/ 394778 h 1493520" name="connsiteY55"/>
                <a:gd fmla="*/ 1400496 w 4358640" name="connsiteX56"/>
                <a:gd fmla="*/ 495421 h 1493520" name="connsiteY56"/>
                <a:gd fmla="*/ 1337260 w 4358640" name="connsiteX57"/>
                <a:gd fmla="*/ 630799 h 1493520" name="connsiteY57"/>
                <a:gd fmla="*/ 1314103 w 4358640" name="connsiteX58"/>
                <a:gd fmla="*/ 803584 h 1493520" name="connsiteY58"/>
                <a:gd fmla="*/ 1353737 w 4358640" name="connsiteX59"/>
                <a:gd fmla="*/ 1024018 h 1493520" name="connsiteY59"/>
                <a:gd fmla="*/ 1460169 w 4358640" name="connsiteX60"/>
                <a:gd fmla="*/ 1181662 h 1493520" name="connsiteY60"/>
                <a:gd fmla="*/ 1615141 w 4358640" name="connsiteX61"/>
                <a:gd fmla="*/ 1276070 h 1493520" name="connsiteY61"/>
                <a:gd fmla="*/ 1800395 w 4358640" name="connsiteX62"/>
                <a:gd fmla="*/ 1307688 h 1493520" name="connsiteY62"/>
                <a:gd fmla="*/ 1927311 w 4358640" name="connsiteX63"/>
                <a:gd fmla="*/ 1293883 h 1493520" name="connsiteY63"/>
                <a:gd fmla="*/ 2050220 w 4358640" name="connsiteX64"/>
                <a:gd fmla="*/ 1252023 h 1493520" name="connsiteY64"/>
                <a:gd fmla="*/ 2160660 w 4358640" name="connsiteX65"/>
                <a:gd fmla="*/ 1180771 h 1493520" name="connsiteY65"/>
                <a:gd fmla="*/ 2249724 w 4358640" name="connsiteX66"/>
                <a:gd fmla="*/ 1078347 h 1493520" name="connsiteY66"/>
                <a:gd fmla="*/ 2309397 w 4358640" name="connsiteX67"/>
                <a:gd fmla="*/ 943860 h 1493520" name="connsiteY67"/>
                <a:gd fmla="*/ 2331218 w 4358640" name="connsiteX68"/>
                <a:gd fmla="*/ 775083 h 1493520" name="connsiteY68"/>
                <a:gd fmla="*/ 2294256 w 4358640" name="connsiteX69"/>
                <a:gd fmla="*/ 560883 h 1493520" name="connsiteY69"/>
                <a:gd fmla="*/ 2193168 w 4358640" name="connsiteX70"/>
                <a:gd fmla="*/ 404130 h 1493520" name="connsiteY70"/>
                <a:gd fmla="*/ 2042204 w 4358640" name="connsiteX71"/>
                <a:gd fmla="*/ 307495 h 1493520" name="connsiteY71"/>
                <a:gd fmla="*/ 1854724 w 4358640" name="connsiteX72"/>
                <a:gd fmla="*/ 274542 h 1493520" name="connsiteY72"/>
                <a:gd fmla="*/ 783075 w 4358640" name="connsiteX73"/>
                <a:gd fmla="*/ 274542 h 1493520" name="connsiteY73"/>
                <a:gd fmla="*/ 676198 w 4358640" name="connsiteX74"/>
                <a:gd fmla="*/ 287901 h 1493520" name="connsiteY74"/>
                <a:gd fmla="*/ 570657 w 4358640" name="connsiteX75"/>
                <a:gd fmla="*/ 323972 h 1493520" name="connsiteY75"/>
                <a:gd fmla="*/ 474022 w 4358640" name="connsiteX76"/>
                <a:gd fmla="*/ 376966 h 1493520" name="connsiteY76"/>
                <a:gd fmla="*/ 394309 w 4358640" name="connsiteX77"/>
                <a:gd fmla="*/ 441092 h 1493520" name="connsiteY77"/>
                <a:gd fmla="*/ 340426 w 4358640" name="connsiteX78"/>
                <a:gd fmla="*/ 511007 h 1493520" name="connsiteY78"/>
                <a:gd fmla="*/ 320831 w 4358640" name="connsiteX79"/>
                <a:gd fmla="*/ 580923 h 1493520" name="connsiteY79"/>
                <a:gd fmla="*/ 329293 w 4358640" name="connsiteX80"/>
                <a:gd fmla="*/ 619666 h 1493520" name="connsiteY80"/>
                <a:gd fmla="*/ 352004 w 4358640" name="connsiteX81"/>
                <a:gd fmla="*/ 647276 h 1493520" name="connsiteY81"/>
                <a:gd fmla="*/ 385403 w 4358640" name="connsiteX82"/>
                <a:gd fmla="*/ 664198 h 1493520" name="connsiteY82"/>
                <a:gd fmla="*/ 425037 w 4358640" name="connsiteX83"/>
                <a:gd fmla="*/ 669988 h 1493520" name="connsiteY83"/>
                <a:gd fmla="*/ 463780 w 4358640" name="connsiteX84"/>
                <a:gd fmla="*/ 665089 h 1493520" name="connsiteY84"/>
                <a:gd fmla="*/ 499851 w 4358640" name="connsiteX85"/>
                <a:gd fmla="*/ 651284 h 1493520" name="connsiteY85"/>
                <a:gd fmla="*/ 531023 w 4358640" name="connsiteX86"/>
                <a:gd fmla="*/ 629463 h 1493520" name="connsiteY86"/>
                <a:gd fmla="*/ 554180 w 4358640" name="connsiteX87"/>
                <a:gd fmla="*/ 600517 h 1493520" name="connsiteY87"/>
                <a:gd fmla="*/ 519000 w 4358640" name="connsiteX88"/>
                <a:gd fmla="*/ 554204 h 1493520" name="connsiteY88"/>
                <a:gd fmla="*/ 509648 w 4358640" name="connsiteX89"/>
                <a:gd fmla="*/ 508781 h 1493520" name="connsiteY89"/>
                <a:gd fmla="*/ 548391 w 4358640" name="connsiteX90"/>
                <a:gd fmla="*/ 433076 h 1493520" name="connsiteY90"/>
                <a:gd fmla="*/ 647698 w 4358640" name="connsiteX91"/>
                <a:gd fmla="*/ 408138 h 1493520" name="connsiteY91"/>
                <a:gd fmla="*/ 723847 w 4358640" name="connsiteX92"/>
                <a:gd fmla="*/ 420162 h 1493520" name="connsiteY92"/>
                <a:gd fmla="*/ 786638 w 4358640" name="connsiteX93"/>
                <a:gd fmla="*/ 458459 h 1493520" name="connsiteY93"/>
                <a:gd fmla="*/ 828943 w 4358640" name="connsiteX94"/>
                <a:gd fmla="*/ 527484 h 1493520" name="connsiteY94"/>
                <a:gd fmla="*/ 844530 w 4358640" name="connsiteX95"/>
                <a:gd fmla="*/ 631690 h 1493520" name="connsiteY95"/>
                <a:gd fmla="*/ 818701 w 4358640" name="connsiteX96"/>
                <a:gd fmla="*/ 775529 h 1493520" name="connsiteY96"/>
                <a:gd fmla="*/ 749231 w 4358640" name="connsiteX97"/>
                <a:gd fmla="*/ 891312 h 1493520" name="connsiteY97"/>
                <a:gd fmla="*/ 648588 w 4358640" name="connsiteX98"/>
                <a:gd fmla="*/ 987502 h 1493520" name="connsiteY98"/>
                <a:gd fmla="*/ 529242 w 4358640" name="connsiteX99"/>
                <a:gd fmla="*/ 1072558 h 1493520" name="connsiteY99"/>
                <a:gd fmla="*/ 434834 w 4358640" name="connsiteX100"/>
                <a:gd fmla="*/ 1134012 h 1493520" name="connsiteY100"/>
                <a:gd fmla="*/ 359129 w 4358640" name="connsiteX101"/>
                <a:gd fmla="*/ 1187451 h 1493520" name="connsiteY101"/>
                <a:gd fmla="*/ 308808 w 4358640" name="connsiteX102"/>
                <a:gd fmla="*/ 1238218 h 1493520" name="connsiteY102"/>
                <a:gd fmla="*/ 290550 w 4358640" name="connsiteX103"/>
                <a:gd fmla="*/ 1289875 h 1493520" name="connsiteY103"/>
                <a:gd fmla="*/ 381840 w 4358640" name="connsiteX104"/>
                <a:gd fmla="*/ 1283195 h 1493520" name="connsiteY104"/>
                <a:gd fmla="*/ 478475 w 4358640" name="connsiteX105"/>
                <a:gd fmla="*/ 1279633 h 1493520" name="connsiteY105"/>
                <a:gd fmla="*/ 593368 w 4358640" name="connsiteX106"/>
                <a:gd fmla="*/ 1277851 h 1493520" name="connsiteY106"/>
                <a:gd fmla="*/ 741215 w 4358640" name="connsiteX107"/>
                <a:gd fmla="*/ 1277406 h 1493520" name="connsiteY107"/>
                <a:gd fmla="*/ 802669 w 4358640" name="connsiteX108"/>
                <a:gd fmla="*/ 1277406 h 1493520" name="connsiteY108"/>
                <a:gd fmla="*/ 894406 w 4358640" name="connsiteX109"/>
                <a:gd fmla="*/ 1278297 h 1493520" name="connsiteY109"/>
                <a:gd fmla="*/ 996830 w 4358640" name="connsiteX110"/>
                <a:gd fmla="*/ 1280969 h 1493520" name="connsiteY110"/>
                <a:gd fmla="*/ 1092128 w 4358640" name="connsiteX111"/>
                <a:gd fmla="*/ 1286312 h 1493520" name="connsiteY111"/>
                <a:gd fmla="*/ 1152692 w 4358640" name="connsiteX112"/>
                <a:gd fmla="*/ 1124215 h 1493520" name="connsiteY112"/>
                <a:gd fmla="*/ 1069417 w 4358640" name="connsiteX113"/>
                <a:gd fmla="*/ 1119762 h 1493520" name="connsiteY113"/>
                <a:gd fmla="*/ 979907 w 4358640" name="connsiteX114"/>
                <a:gd fmla="*/ 1117090 h 1493520" name="connsiteY114"/>
                <a:gd fmla="*/ 890398 w 4358640" name="connsiteX115"/>
                <a:gd fmla="*/ 1115754 h 1493520" name="connsiteY115"/>
                <a:gd fmla="*/ 806232 w 4358640" name="connsiteX116"/>
                <a:gd fmla="*/ 1115309 h 1493520" name="connsiteY116"/>
                <a:gd fmla="*/ 742106 w 4358640" name="connsiteX117"/>
                <a:gd fmla="*/ 1115309 h 1493520" name="connsiteY117"/>
                <a:gd fmla="*/ 696683 w 4358640" name="connsiteX118"/>
                <a:gd fmla="*/ 1116200 h 1493520" name="connsiteY118"/>
                <a:gd fmla="*/ 659276 w 4358640" name="connsiteX119"/>
                <a:gd fmla="*/ 1116200 h 1493520" name="connsiteY119"/>
                <a:gd fmla="*/ 618306 w 4358640" name="connsiteX120"/>
                <a:gd fmla="*/ 1117090 h 1493520" name="connsiteY120"/>
                <a:gd fmla="*/ 616525 w 4358640" name="connsiteX121"/>
                <a:gd fmla="*/ 1111746 h 1493520" name="connsiteY121"/>
                <a:gd fmla="*/ 687776 w 4358640" name="connsiteX122"/>
                <a:gd fmla="*/ 1058308 h 1493520" name="connsiteY122"/>
                <a:gd fmla="*/ 737207 w 4358640" name="connsiteX123"/>
                <a:gd fmla="*/ 1020455 h 1493520" name="connsiteY123"/>
                <a:gd fmla="*/ 775059 w 4358640" name="connsiteX124"/>
                <a:gd fmla="*/ 989728 h 1493520" name="connsiteY124"/>
                <a:gd fmla="*/ 812466 w 4358640" name="connsiteX125"/>
                <a:gd fmla="*/ 960337 h 1493520" name="connsiteY125"/>
                <a:gd fmla="*/ 907320 w 4358640" name="connsiteX126"/>
                <a:gd fmla="*/ 875281 h 1493520" name="connsiteY126"/>
                <a:gd fmla="*/ 988369 w 4358640" name="connsiteX127"/>
                <a:gd fmla="*/ 782654 h 1493520" name="connsiteY127"/>
                <a:gd fmla="*/ 1044479 w 4358640" name="connsiteX128"/>
                <a:gd fmla="*/ 680230 h 1493520" name="connsiteY128"/>
                <a:gd fmla="*/ 1065409 w 4358640" name="connsiteX129"/>
                <a:gd fmla="*/ 565782 h 1493520" name="connsiteY129"/>
                <a:gd fmla="*/ 1049378 w 4358640" name="connsiteX130"/>
                <a:gd fmla="*/ 464694 h 1493520" name="connsiteY130"/>
                <a:gd fmla="*/ 999056 w 4358640" name="connsiteX131"/>
                <a:gd fmla="*/ 370731 h 1493520" name="connsiteY131"/>
                <a:gd fmla="*/ 911328 w 4358640" name="connsiteX132"/>
                <a:gd fmla="*/ 301706 h 1493520" name="connsiteY132"/>
                <a:gd fmla="*/ 783075 w 4358640" name="connsiteX133"/>
                <a:gd fmla="*/ 274542 h 1493520" name="connsiteY133"/>
                <a:gd fmla="*/ 0 w 4358640" name="connsiteX134"/>
                <a:gd fmla="*/ 0 h 1493520" name="connsiteY134"/>
                <a:gd fmla="*/ 4358640 w 4358640" name="connsiteX135"/>
                <a:gd fmla="*/ 0 h 1493520" name="connsiteY135"/>
                <a:gd fmla="*/ 4358640 w 4358640" name="connsiteX136"/>
                <a:gd fmla="*/ 1493520 h 1493520" name="connsiteY136"/>
                <a:gd fmla="*/ 3810975 w 4358640" name="connsiteX137"/>
                <a:gd fmla="*/ 1493520 h 1493520" name="connsiteY137"/>
                <a:gd fmla="*/ 3860564 w 4358640" name="connsiteX138"/>
                <a:gd fmla="*/ 1434605 h 1493520" name="connsiteY138"/>
                <a:gd fmla="*/ 3925136 w 4358640" name="connsiteX139"/>
                <a:gd fmla="*/ 1305016 h 1493520" name="connsiteY139"/>
                <a:gd fmla="*/ 3948738 w 4358640" name="connsiteX140"/>
                <a:gd fmla="*/ 1168748 h 1493520" name="connsiteY140"/>
                <a:gd fmla="*/ 3924245 w 4358640" name="connsiteX141"/>
                <a:gd fmla="*/ 1036932 h 1493520" name="connsiteY141"/>
                <a:gd fmla="*/ 3847204 w 4358640" name="connsiteX142"/>
                <a:gd fmla="*/ 918477 h 1493520" name="connsiteY142"/>
                <a:gd fmla="*/ 3712272 w 4358640" name="connsiteX143"/>
                <a:gd fmla="*/ 832975 h 1493520" name="connsiteY143"/>
                <a:gd fmla="*/ 3513213 w 4358640" name="connsiteX144"/>
                <a:gd fmla="*/ 800021 h 1493520" name="connsiteY144"/>
                <a:gd fmla="*/ 3429938 w 4358640" name="connsiteX145"/>
                <a:gd fmla="*/ 804474 h 1493520" name="connsiteY145"/>
                <a:gd fmla="*/ 3339538 w 4358640" name="connsiteX146"/>
                <a:gd fmla="*/ 819616 h 1493520" name="connsiteY146"/>
                <a:gd fmla="*/ 3348444 w 4358640" name="connsiteX147"/>
                <a:gd fmla="*/ 736340 h 1493520" name="connsiteY147"/>
                <a:gd fmla="*/ 3357351 w 4358640" name="connsiteX148"/>
                <a:gd fmla="*/ 655737 h 1493520" name="connsiteY148"/>
                <a:gd fmla="*/ 3365366 w 4358640" name="connsiteX149"/>
                <a:gd fmla="*/ 573798 h 1493520" name="connsiteY149"/>
                <a:gd fmla="*/ 3371601 w 4358640" name="connsiteX150"/>
                <a:gd fmla="*/ 486515 h 1493520" name="connsiteY150"/>
                <a:gd fmla="*/ 3413906 w 4358640" name="connsiteX151"/>
                <a:gd fmla="*/ 486960 h 1493520" name="connsiteY151"/>
                <a:gd fmla="*/ 3457103 w 4358640" name="connsiteX152"/>
                <a:gd fmla="*/ 488296 h 1493520" name="connsiteY152"/>
                <a:gd fmla="*/ 3518112 w 4358640" name="connsiteX153"/>
                <a:gd fmla="*/ 489632 h 1493520" name="connsiteY153"/>
                <a:gd fmla="*/ 3616528 w 4358640" name="connsiteX154"/>
                <a:gd fmla="*/ 490077 h 1493520" name="connsiteY154"/>
                <a:gd fmla="*/ 3655716 w 4358640" name="connsiteX155"/>
                <a:gd fmla="*/ 490077 h 1493520" name="connsiteY155"/>
                <a:gd fmla="*/ 3715389 w 4358640" name="connsiteX156"/>
                <a:gd fmla="*/ 488741 h 1493520" name="connsiteY156"/>
                <a:gd fmla="*/ 3785750 w 4358640" name="connsiteX157"/>
                <a:gd fmla="*/ 485624 h 1493520" name="connsiteY157"/>
                <a:gd fmla="*/ 3859673 w 4358640" name="connsiteX158"/>
                <a:gd fmla="*/ 479390 h 1493520" name="connsiteY158"/>
                <a:gd fmla="*/ 3922018 w 4358640" name="connsiteX159"/>
                <a:gd fmla="*/ 308386 h 1493520" name="connsiteY159"/>
                <a:gd fmla="*/ 3742109 w 4358640" name="connsiteX160"/>
                <a:gd fmla="*/ 319074 h 1493520" name="connsiteY160"/>
                <a:gd fmla="*/ 3551511 w 4358640" name="connsiteX161"/>
                <a:gd fmla="*/ 322636 h 1493520" name="connsiteY161"/>
                <a:gd fmla="*/ 3409453 w 4358640" name="connsiteX162"/>
                <a:gd fmla="*/ 319964 h 1493520" name="connsiteY162"/>
                <a:gd fmla="*/ 3280755 w 4358640" name="connsiteX163"/>
                <a:gd fmla="*/ 310167 h 1493520" name="connsiteY163"/>
                <a:gd fmla="*/ 3260270 w 4358640" name="connsiteX164"/>
                <a:gd fmla="*/ 658854 h 1493520" name="connsiteY164"/>
                <a:gd fmla="*/ 3218410 w 4358640" name="connsiteX165"/>
                <a:gd fmla="*/ 1004869 h 1493520" name="connsiteY165"/>
                <a:gd fmla="*/ 3230879 w 4358640" name="connsiteX166"/>
                <a:gd fmla="*/ 1017338 h 1493520" name="connsiteY166"/>
                <a:gd fmla="*/ 3334639 w 4358640" name="connsiteX167"/>
                <a:gd fmla="*/ 994181 h 1493520" name="connsiteY167"/>
                <a:gd fmla="*/ 3430383 w 4358640" name="connsiteX168"/>
                <a:gd fmla="*/ 987056 h 1493520" name="connsiteY168"/>
                <a:gd fmla="*/ 3559972 w 4358640" name="connsiteX169"/>
                <a:gd fmla="*/ 1003533 h 1493520" name="connsiteY169"/>
                <a:gd fmla="*/ 3657052 w 4358640" name="connsiteX170"/>
                <a:gd fmla="*/ 1055191 h 1493520" name="connsiteY170"/>
                <a:gd fmla="*/ 3717616 w 4358640" name="connsiteX171"/>
                <a:gd fmla="*/ 1145591 h 1493520" name="connsiteY171"/>
                <a:gd fmla="*/ 3738546 w 4358640" name="connsiteX172"/>
                <a:gd fmla="*/ 1278297 h 1493520" name="connsiteY172"/>
                <a:gd fmla="*/ 3716280 w 4358640" name="connsiteX173"/>
                <a:gd fmla="*/ 1419018 h 1493520" name="connsiteY173"/>
                <a:gd fmla="*/ 3690006 w 4358640" name="connsiteX174"/>
                <a:gd fmla="*/ 1471455 h 1493520" name="connsiteY174"/>
                <a:gd fmla="*/ 3671786 w 4358640" name="connsiteX175"/>
                <a:gd fmla="*/ 1493520 h 1493520" name="connsiteY175"/>
                <a:gd fmla="*/ 3229053 w 4358640" name="connsiteX176"/>
                <a:gd fmla="*/ 1493520 h 1493520" name="connsiteY176"/>
                <a:gd fmla="*/ 3202379 w 4358640" name="connsiteX177"/>
                <a:gd fmla="*/ 1471566 h 1493520" name="connsiteY177"/>
                <a:gd fmla="*/ 3182690 w 4358640" name="connsiteX178"/>
                <a:gd fmla="*/ 1493520 h 1493520" name="connsiteY178"/>
                <a:gd fmla="*/ 0 w 4358640" name="connsiteX179"/>
                <a:gd fmla="*/ 1493520 h 1493520" name="connsiteY17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</a:cxnLst>
              <a:rect b="b" l="l" r="r" t="t"/>
              <a:pathLst>
                <a:path h="1493520" w="4358640">
                  <a:moveTo>
                    <a:pt x="1820879" y="372512"/>
                  </a:moveTo>
                  <a:cubicBezTo>
                    <a:pt x="1874318" y="372512"/>
                    <a:pt x="1918850" y="384091"/>
                    <a:pt x="1954476" y="407247"/>
                  </a:cubicBezTo>
                  <a:cubicBezTo>
                    <a:pt x="1990102" y="430404"/>
                    <a:pt x="2018602" y="461428"/>
                    <a:pt x="2039978" y="500320"/>
                  </a:cubicBezTo>
                  <a:cubicBezTo>
                    <a:pt x="2061353" y="539211"/>
                    <a:pt x="2076643" y="583743"/>
                    <a:pt x="2085846" y="633916"/>
                  </a:cubicBezTo>
                  <a:cubicBezTo>
                    <a:pt x="2095049" y="684089"/>
                    <a:pt x="2099651" y="735895"/>
                    <a:pt x="2099651" y="789334"/>
                  </a:cubicBezTo>
                  <a:cubicBezTo>
                    <a:pt x="2099651" y="820209"/>
                    <a:pt x="2098018" y="852124"/>
                    <a:pt x="2094752" y="885078"/>
                  </a:cubicBezTo>
                  <a:cubicBezTo>
                    <a:pt x="2091486" y="918031"/>
                    <a:pt x="2085994" y="950095"/>
                    <a:pt x="2078275" y="981267"/>
                  </a:cubicBezTo>
                  <a:cubicBezTo>
                    <a:pt x="2070556" y="1012440"/>
                    <a:pt x="2060166" y="1041831"/>
                    <a:pt x="2047103" y="1069441"/>
                  </a:cubicBezTo>
                  <a:cubicBezTo>
                    <a:pt x="2034040" y="1097051"/>
                    <a:pt x="2017415" y="1121247"/>
                    <a:pt x="1997227" y="1142028"/>
                  </a:cubicBezTo>
                  <a:cubicBezTo>
                    <a:pt x="1977039" y="1162810"/>
                    <a:pt x="1952991" y="1179287"/>
                    <a:pt x="1925085" y="1191459"/>
                  </a:cubicBezTo>
                  <a:cubicBezTo>
                    <a:pt x="1897178" y="1203631"/>
                    <a:pt x="1864818" y="1209717"/>
                    <a:pt x="1828004" y="1209717"/>
                  </a:cubicBezTo>
                  <a:cubicBezTo>
                    <a:pt x="1774566" y="1209717"/>
                    <a:pt x="1729885" y="1197397"/>
                    <a:pt x="1693963" y="1172755"/>
                  </a:cubicBezTo>
                  <a:cubicBezTo>
                    <a:pt x="1658040" y="1148114"/>
                    <a:pt x="1629094" y="1115754"/>
                    <a:pt x="1607125" y="1075675"/>
                  </a:cubicBezTo>
                  <a:cubicBezTo>
                    <a:pt x="1585156" y="1035596"/>
                    <a:pt x="1569421" y="989877"/>
                    <a:pt x="1559921" y="938516"/>
                  </a:cubicBezTo>
                  <a:cubicBezTo>
                    <a:pt x="1550421" y="887156"/>
                    <a:pt x="1545671" y="834757"/>
                    <a:pt x="1545671" y="781318"/>
                  </a:cubicBezTo>
                  <a:cubicBezTo>
                    <a:pt x="1545671" y="751630"/>
                    <a:pt x="1547155" y="721051"/>
                    <a:pt x="1550124" y="689582"/>
                  </a:cubicBezTo>
                  <a:cubicBezTo>
                    <a:pt x="1553093" y="658112"/>
                    <a:pt x="1558436" y="627236"/>
                    <a:pt x="1566155" y="596955"/>
                  </a:cubicBezTo>
                  <a:cubicBezTo>
                    <a:pt x="1573874" y="566673"/>
                    <a:pt x="1584414" y="537875"/>
                    <a:pt x="1597773" y="510562"/>
                  </a:cubicBezTo>
                  <a:cubicBezTo>
                    <a:pt x="1611133" y="483249"/>
                    <a:pt x="1627907" y="459350"/>
                    <a:pt x="1648095" y="438865"/>
                  </a:cubicBezTo>
                  <a:cubicBezTo>
                    <a:pt x="1668282" y="418381"/>
                    <a:pt x="1692627" y="402201"/>
                    <a:pt x="1721127" y="390325"/>
                  </a:cubicBezTo>
                  <a:cubicBezTo>
                    <a:pt x="1749628" y="378450"/>
                    <a:pt x="1782879" y="372512"/>
                    <a:pt x="1820879" y="372512"/>
                  </a:cubicBezTo>
                  <a:close/>
                  <a:moveTo>
                    <a:pt x="2906408" y="274542"/>
                  </a:moveTo>
                  <a:cubicBezTo>
                    <a:pt x="2886220" y="285823"/>
                    <a:pt x="2860392" y="297995"/>
                    <a:pt x="2828922" y="311058"/>
                  </a:cubicBezTo>
                  <a:cubicBezTo>
                    <a:pt x="2797453" y="324121"/>
                    <a:pt x="2760936" y="337184"/>
                    <a:pt x="2719373" y="350246"/>
                  </a:cubicBezTo>
                  <a:cubicBezTo>
                    <a:pt x="2677810" y="363309"/>
                    <a:pt x="2631645" y="375778"/>
                    <a:pt x="2580878" y="387653"/>
                  </a:cubicBezTo>
                  <a:cubicBezTo>
                    <a:pt x="2530112" y="399529"/>
                    <a:pt x="2475931" y="409919"/>
                    <a:pt x="2418336" y="418826"/>
                  </a:cubicBezTo>
                  <a:lnTo>
                    <a:pt x="2402304" y="490077"/>
                  </a:lnTo>
                  <a:cubicBezTo>
                    <a:pt x="2403492" y="490077"/>
                    <a:pt x="2411211" y="489187"/>
                    <a:pt x="2425461" y="487405"/>
                  </a:cubicBezTo>
                  <a:cubicBezTo>
                    <a:pt x="2439117" y="486218"/>
                    <a:pt x="2456188" y="484733"/>
                    <a:pt x="2476673" y="482952"/>
                  </a:cubicBezTo>
                  <a:cubicBezTo>
                    <a:pt x="2497158" y="481171"/>
                    <a:pt x="2518979" y="479538"/>
                    <a:pt x="2542135" y="478054"/>
                  </a:cubicBezTo>
                  <a:cubicBezTo>
                    <a:pt x="2565292" y="476569"/>
                    <a:pt x="2586370" y="475827"/>
                    <a:pt x="2605371" y="475827"/>
                  </a:cubicBezTo>
                  <a:cubicBezTo>
                    <a:pt x="2623777" y="475827"/>
                    <a:pt x="2638325" y="476718"/>
                    <a:pt x="2649012" y="478499"/>
                  </a:cubicBezTo>
                  <a:cubicBezTo>
                    <a:pt x="2659700" y="480280"/>
                    <a:pt x="2668013" y="483397"/>
                    <a:pt x="2673950" y="487851"/>
                  </a:cubicBezTo>
                  <a:cubicBezTo>
                    <a:pt x="2679888" y="492304"/>
                    <a:pt x="2683748" y="497945"/>
                    <a:pt x="2685529" y="504773"/>
                  </a:cubicBezTo>
                  <a:cubicBezTo>
                    <a:pt x="2687310" y="511601"/>
                    <a:pt x="2688498" y="520359"/>
                    <a:pt x="2689091" y="531047"/>
                  </a:cubicBezTo>
                  <a:cubicBezTo>
                    <a:pt x="2689685" y="547078"/>
                    <a:pt x="2690130" y="564001"/>
                    <a:pt x="2690427" y="581814"/>
                  </a:cubicBezTo>
                  <a:cubicBezTo>
                    <a:pt x="2690724" y="599626"/>
                    <a:pt x="2691021" y="619814"/>
                    <a:pt x="2691318" y="642377"/>
                  </a:cubicBezTo>
                  <a:cubicBezTo>
                    <a:pt x="2691615" y="664940"/>
                    <a:pt x="2691912" y="690324"/>
                    <a:pt x="2692209" y="718528"/>
                  </a:cubicBezTo>
                  <a:cubicBezTo>
                    <a:pt x="2692505" y="746731"/>
                    <a:pt x="2692654" y="778646"/>
                    <a:pt x="2692654" y="814271"/>
                  </a:cubicBezTo>
                  <a:cubicBezTo>
                    <a:pt x="2692654" y="904524"/>
                    <a:pt x="2692060" y="990471"/>
                    <a:pt x="2690873" y="1072113"/>
                  </a:cubicBezTo>
                  <a:cubicBezTo>
                    <a:pt x="2689685" y="1153755"/>
                    <a:pt x="2687904" y="1228718"/>
                    <a:pt x="2685529" y="1297000"/>
                  </a:cubicBezTo>
                  <a:lnTo>
                    <a:pt x="2701560" y="1307688"/>
                  </a:lnTo>
                  <a:cubicBezTo>
                    <a:pt x="2719373" y="1304125"/>
                    <a:pt x="2746241" y="1299524"/>
                    <a:pt x="2782164" y="1293883"/>
                  </a:cubicBezTo>
                  <a:cubicBezTo>
                    <a:pt x="2818086" y="1288242"/>
                    <a:pt x="2861282" y="1282750"/>
                    <a:pt x="2911752" y="1277406"/>
                  </a:cubicBezTo>
                  <a:cubicBezTo>
                    <a:pt x="2910565" y="1263156"/>
                    <a:pt x="2909526" y="1244749"/>
                    <a:pt x="2908635" y="1222186"/>
                  </a:cubicBezTo>
                  <a:cubicBezTo>
                    <a:pt x="2907744" y="1199623"/>
                    <a:pt x="2907002" y="1175131"/>
                    <a:pt x="2906408" y="1148708"/>
                  </a:cubicBezTo>
                  <a:cubicBezTo>
                    <a:pt x="2905815" y="1122286"/>
                    <a:pt x="2905518" y="1095418"/>
                    <a:pt x="2905518" y="1068105"/>
                  </a:cubicBezTo>
                  <a:cubicBezTo>
                    <a:pt x="2905518" y="1040792"/>
                    <a:pt x="2905518" y="1015260"/>
                    <a:pt x="2905518" y="991510"/>
                  </a:cubicBezTo>
                  <a:cubicBezTo>
                    <a:pt x="2904924" y="967759"/>
                    <a:pt x="2904627" y="946978"/>
                    <a:pt x="2904627" y="929165"/>
                  </a:cubicBezTo>
                  <a:lnTo>
                    <a:pt x="2904627" y="892648"/>
                  </a:lnTo>
                  <a:cubicBezTo>
                    <a:pt x="2904627" y="768552"/>
                    <a:pt x="2905518" y="657518"/>
                    <a:pt x="2907299" y="559548"/>
                  </a:cubicBezTo>
                  <a:cubicBezTo>
                    <a:pt x="2909080" y="461577"/>
                    <a:pt x="2913534" y="370138"/>
                    <a:pt x="2920659" y="285229"/>
                  </a:cubicBezTo>
                  <a:close/>
                  <a:moveTo>
                    <a:pt x="1854724" y="274542"/>
                  </a:moveTo>
                  <a:cubicBezTo>
                    <a:pt x="1814348" y="274542"/>
                    <a:pt x="1773082" y="278698"/>
                    <a:pt x="1730924" y="287011"/>
                  </a:cubicBezTo>
                  <a:cubicBezTo>
                    <a:pt x="1688767" y="295324"/>
                    <a:pt x="1647649" y="308386"/>
                    <a:pt x="1607570" y="326199"/>
                  </a:cubicBezTo>
                  <a:cubicBezTo>
                    <a:pt x="1567491" y="344012"/>
                    <a:pt x="1529639" y="366872"/>
                    <a:pt x="1494013" y="394778"/>
                  </a:cubicBezTo>
                  <a:cubicBezTo>
                    <a:pt x="1458388" y="422686"/>
                    <a:pt x="1427215" y="456233"/>
                    <a:pt x="1400496" y="495421"/>
                  </a:cubicBezTo>
                  <a:cubicBezTo>
                    <a:pt x="1373776" y="534609"/>
                    <a:pt x="1352698" y="579736"/>
                    <a:pt x="1337260" y="630799"/>
                  </a:cubicBezTo>
                  <a:cubicBezTo>
                    <a:pt x="1321822" y="681863"/>
                    <a:pt x="1314103" y="739457"/>
                    <a:pt x="1314103" y="803584"/>
                  </a:cubicBezTo>
                  <a:cubicBezTo>
                    <a:pt x="1314103" y="887305"/>
                    <a:pt x="1327314" y="960782"/>
                    <a:pt x="1353737" y="1024018"/>
                  </a:cubicBezTo>
                  <a:cubicBezTo>
                    <a:pt x="1380159" y="1087254"/>
                    <a:pt x="1415637" y="1139802"/>
                    <a:pt x="1460169" y="1181662"/>
                  </a:cubicBezTo>
                  <a:cubicBezTo>
                    <a:pt x="1504701" y="1223522"/>
                    <a:pt x="1556358" y="1254992"/>
                    <a:pt x="1615141" y="1276070"/>
                  </a:cubicBezTo>
                  <a:cubicBezTo>
                    <a:pt x="1673923" y="1297149"/>
                    <a:pt x="1735675" y="1307688"/>
                    <a:pt x="1800395" y="1307688"/>
                  </a:cubicBezTo>
                  <a:cubicBezTo>
                    <a:pt x="1842552" y="1307688"/>
                    <a:pt x="1884857" y="1303086"/>
                    <a:pt x="1927311" y="1293883"/>
                  </a:cubicBezTo>
                  <a:cubicBezTo>
                    <a:pt x="1969765" y="1284680"/>
                    <a:pt x="2010735" y="1270726"/>
                    <a:pt x="2050220" y="1252023"/>
                  </a:cubicBezTo>
                  <a:cubicBezTo>
                    <a:pt x="2089705" y="1233319"/>
                    <a:pt x="2126519" y="1209569"/>
                    <a:pt x="2160660" y="1180771"/>
                  </a:cubicBezTo>
                  <a:cubicBezTo>
                    <a:pt x="2194801" y="1151974"/>
                    <a:pt x="2224489" y="1117833"/>
                    <a:pt x="2249724" y="1078347"/>
                  </a:cubicBezTo>
                  <a:cubicBezTo>
                    <a:pt x="2274959" y="1038862"/>
                    <a:pt x="2294850" y="994033"/>
                    <a:pt x="2309397" y="943860"/>
                  </a:cubicBezTo>
                  <a:cubicBezTo>
                    <a:pt x="2323944" y="893687"/>
                    <a:pt x="2331218" y="837428"/>
                    <a:pt x="2331218" y="775083"/>
                  </a:cubicBezTo>
                  <a:cubicBezTo>
                    <a:pt x="2331218" y="694332"/>
                    <a:pt x="2318897" y="622932"/>
                    <a:pt x="2294256" y="560883"/>
                  </a:cubicBezTo>
                  <a:cubicBezTo>
                    <a:pt x="2269615" y="498836"/>
                    <a:pt x="2235919" y="446584"/>
                    <a:pt x="2193168" y="404130"/>
                  </a:cubicBezTo>
                  <a:cubicBezTo>
                    <a:pt x="2150417" y="361676"/>
                    <a:pt x="2100096" y="329465"/>
                    <a:pt x="2042204" y="307495"/>
                  </a:cubicBezTo>
                  <a:cubicBezTo>
                    <a:pt x="1984312" y="285526"/>
                    <a:pt x="1921819" y="274542"/>
                    <a:pt x="1854724" y="274542"/>
                  </a:cubicBezTo>
                  <a:close/>
                  <a:moveTo>
                    <a:pt x="783075" y="274542"/>
                  </a:moveTo>
                  <a:cubicBezTo>
                    <a:pt x="748043" y="274542"/>
                    <a:pt x="712418" y="278995"/>
                    <a:pt x="676198" y="287901"/>
                  </a:cubicBezTo>
                  <a:cubicBezTo>
                    <a:pt x="639979" y="296808"/>
                    <a:pt x="604798" y="308831"/>
                    <a:pt x="570657" y="323972"/>
                  </a:cubicBezTo>
                  <a:cubicBezTo>
                    <a:pt x="536516" y="339113"/>
                    <a:pt x="504304" y="356778"/>
                    <a:pt x="474022" y="376966"/>
                  </a:cubicBezTo>
                  <a:cubicBezTo>
                    <a:pt x="443740" y="397154"/>
                    <a:pt x="417169" y="418529"/>
                    <a:pt x="394309" y="441092"/>
                  </a:cubicBezTo>
                  <a:cubicBezTo>
                    <a:pt x="371450" y="463655"/>
                    <a:pt x="353488" y="486960"/>
                    <a:pt x="340426" y="511007"/>
                  </a:cubicBezTo>
                  <a:cubicBezTo>
                    <a:pt x="327363" y="535055"/>
                    <a:pt x="320831" y="558360"/>
                    <a:pt x="320831" y="580923"/>
                  </a:cubicBezTo>
                  <a:cubicBezTo>
                    <a:pt x="320831" y="595767"/>
                    <a:pt x="323652" y="608681"/>
                    <a:pt x="329293" y="619666"/>
                  </a:cubicBezTo>
                  <a:cubicBezTo>
                    <a:pt x="334933" y="630651"/>
                    <a:pt x="342504" y="639854"/>
                    <a:pt x="352004" y="647276"/>
                  </a:cubicBezTo>
                  <a:cubicBezTo>
                    <a:pt x="361504" y="654698"/>
                    <a:pt x="372637" y="660339"/>
                    <a:pt x="385403" y="664198"/>
                  </a:cubicBezTo>
                  <a:cubicBezTo>
                    <a:pt x="398169" y="668058"/>
                    <a:pt x="411380" y="669988"/>
                    <a:pt x="425037" y="669988"/>
                  </a:cubicBezTo>
                  <a:cubicBezTo>
                    <a:pt x="438099" y="669988"/>
                    <a:pt x="451014" y="668355"/>
                    <a:pt x="463780" y="665089"/>
                  </a:cubicBezTo>
                  <a:cubicBezTo>
                    <a:pt x="476546" y="661823"/>
                    <a:pt x="488569" y="657221"/>
                    <a:pt x="499851" y="651284"/>
                  </a:cubicBezTo>
                  <a:cubicBezTo>
                    <a:pt x="511132" y="645346"/>
                    <a:pt x="521523" y="638073"/>
                    <a:pt x="531023" y="629463"/>
                  </a:cubicBezTo>
                  <a:cubicBezTo>
                    <a:pt x="540523" y="620854"/>
                    <a:pt x="548242" y="611205"/>
                    <a:pt x="554180" y="600517"/>
                  </a:cubicBezTo>
                  <a:cubicBezTo>
                    <a:pt x="536961" y="585079"/>
                    <a:pt x="525234" y="569642"/>
                    <a:pt x="519000" y="554204"/>
                  </a:cubicBezTo>
                  <a:cubicBezTo>
                    <a:pt x="512765" y="538766"/>
                    <a:pt x="509648" y="523625"/>
                    <a:pt x="509648" y="508781"/>
                  </a:cubicBezTo>
                  <a:cubicBezTo>
                    <a:pt x="509648" y="474936"/>
                    <a:pt x="522562" y="449702"/>
                    <a:pt x="548391" y="433076"/>
                  </a:cubicBezTo>
                  <a:cubicBezTo>
                    <a:pt x="574219" y="416451"/>
                    <a:pt x="607322" y="408138"/>
                    <a:pt x="647698" y="408138"/>
                  </a:cubicBezTo>
                  <a:cubicBezTo>
                    <a:pt x="674417" y="408138"/>
                    <a:pt x="699800" y="412146"/>
                    <a:pt x="723847" y="420162"/>
                  </a:cubicBezTo>
                  <a:cubicBezTo>
                    <a:pt x="747895" y="428178"/>
                    <a:pt x="768825" y="440944"/>
                    <a:pt x="786638" y="458459"/>
                  </a:cubicBezTo>
                  <a:cubicBezTo>
                    <a:pt x="804451" y="475976"/>
                    <a:pt x="818553" y="498984"/>
                    <a:pt x="828943" y="527484"/>
                  </a:cubicBezTo>
                  <a:cubicBezTo>
                    <a:pt x="839334" y="555985"/>
                    <a:pt x="844530" y="590720"/>
                    <a:pt x="844530" y="631690"/>
                  </a:cubicBezTo>
                  <a:cubicBezTo>
                    <a:pt x="844530" y="685128"/>
                    <a:pt x="835920" y="733075"/>
                    <a:pt x="818701" y="775529"/>
                  </a:cubicBezTo>
                  <a:cubicBezTo>
                    <a:pt x="801482" y="817983"/>
                    <a:pt x="778325" y="856577"/>
                    <a:pt x="749231" y="891312"/>
                  </a:cubicBezTo>
                  <a:cubicBezTo>
                    <a:pt x="720136" y="926048"/>
                    <a:pt x="686589" y="958111"/>
                    <a:pt x="648588" y="987502"/>
                  </a:cubicBezTo>
                  <a:cubicBezTo>
                    <a:pt x="610587" y="1016893"/>
                    <a:pt x="570805" y="1045245"/>
                    <a:pt x="529242" y="1072558"/>
                  </a:cubicBezTo>
                  <a:cubicBezTo>
                    <a:pt x="495397" y="1095121"/>
                    <a:pt x="463928" y="1115606"/>
                    <a:pt x="434834" y="1134012"/>
                  </a:cubicBezTo>
                  <a:cubicBezTo>
                    <a:pt x="405739" y="1152419"/>
                    <a:pt x="380504" y="1170232"/>
                    <a:pt x="359129" y="1187451"/>
                  </a:cubicBezTo>
                  <a:cubicBezTo>
                    <a:pt x="337754" y="1204670"/>
                    <a:pt x="320980" y="1221593"/>
                    <a:pt x="308808" y="1238218"/>
                  </a:cubicBezTo>
                  <a:cubicBezTo>
                    <a:pt x="296636" y="1254843"/>
                    <a:pt x="290550" y="1272062"/>
                    <a:pt x="290550" y="1289875"/>
                  </a:cubicBezTo>
                  <a:cubicBezTo>
                    <a:pt x="321425" y="1286906"/>
                    <a:pt x="351855" y="1284680"/>
                    <a:pt x="381840" y="1283195"/>
                  </a:cubicBezTo>
                  <a:cubicBezTo>
                    <a:pt x="411825" y="1281711"/>
                    <a:pt x="444037" y="1280523"/>
                    <a:pt x="478475" y="1279633"/>
                  </a:cubicBezTo>
                  <a:cubicBezTo>
                    <a:pt x="512913" y="1278742"/>
                    <a:pt x="551211" y="1278148"/>
                    <a:pt x="593368" y="1277851"/>
                  </a:cubicBezTo>
                  <a:cubicBezTo>
                    <a:pt x="635525" y="1277555"/>
                    <a:pt x="684808" y="1277406"/>
                    <a:pt x="741215" y="1277406"/>
                  </a:cubicBezTo>
                  <a:lnTo>
                    <a:pt x="802669" y="1277406"/>
                  </a:lnTo>
                  <a:cubicBezTo>
                    <a:pt x="830576" y="1277406"/>
                    <a:pt x="861155" y="1277703"/>
                    <a:pt x="894406" y="1278297"/>
                  </a:cubicBezTo>
                  <a:cubicBezTo>
                    <a:pt x="927656" y="1278891"/>
                    <a:pt x="961798" y="1279781"/>
                    <a:pt x="996830" y="1280969"/>
                  </a:cubicBezTo>
                  <a:cubicBezTo>
                    <a:pt x="1031862" y="1282156"/>
                    <a:pt x="1063628" y="1283938"/>
                    <a:pt x="1092128" y="1286312"/>
                  </a:cubicBezTo>
                  <a:lnTo>
                    <a:pt x="1152692" y="1124215"/>
                  </a:lnTo>
                  <a:cubicBezTo>
                    <a:pt x="1126567" y="1122434"/>
                    <a:pt x="1098808" y="1120950"/>
                    <a:pt x="1069417" y="1119762"/>
                  </a:cubicBezTo>
                  <a:cubicBezTo>
                    <a:pt x="1040026" y="1118575"/>
                    <a:pt x="1010189" y="1117684"/>
                    <a:pt x="979907" y="1117090"/>
                  </a:cubicBezTo>
                  <a:cubicBezTo>
                    <a:pt x="949626" y="1116497"/>
                    <a:pt x="919789" y="1116051"/>
                    <a:pt x="890398" y="1115754"/>
                  </a:cubicBezTo>
                  <a:cubicBezTo>
                    <a:pt x="861007" y="1115457"/>
                    <a:pt x="832951" y="1115309"/>
                    <a:pt x="806232" y="1115309"/>
                  </a:cubicBezTo>
                  <a:cubicBezTo>
                    <a:pt x="780106" y="1115309"/>
                    <a:pt x="758731" y="1115309"/>
                    <a:pt x="742106" y="1115309"/>
                  </a:cubicBezTo>
                  <a:cubicBezTo>
                    <a:pt x="724887" y="1115903"/>
                    <a:pt x="709746" y="1116200"/>
                    <a:pt x="696683" y="1116200"/>
                  </a:cubicBezTo>
                  <a:cubicBezTo>
                    <a:pt x="683620" y="1116200"/>
                    <a:pt x="671151" y="1116200"/>
                    <a:pt x="659276" y="1116200"/>
                  </a:cubicBezTo>
                  <a:cubicBezTo>
                    <a:pt x="647401" y="1116793"/>
                    <a:pt x="633744" y="1117090"/>
                    <a:pt x="618306" y="1117090"/>
                  </a:cubicBezTo>
                  <a:lnTo>
                    <a:pt x="616525" y="1111746"/>
                  </a:lnTo>
                  <a:lnTo>
                    <a:pt x="687776" y="1058308"/>
                  </a:lnTo>
                  <a:cubicBezTo>
                    <a:pt x="706777" y="1044057"/>
                    <a:pt x="723254" y="1031440"/>
                    <a:pt x="737207" y="1020455"/>
                  </a:cubicBezTo>
                  <a:cubicBezTo>
                    <a:pt x="751161" y="1009471"/>
                    <a:pt x="763778" y="999229"/>
                    <a:pt x="775059" y="989728"/>
                  </a:cubicBezTo>
                  <a:cubicBezTo>
                    <a:pt x="786341" y="980822"/>
                    <a:pt x="798810" y="971025"/>
                    <a:pt x="812466" y="960337"/>
                  </a:cubicBezTo>
                  <a:cubicBezTo>
                    <a:pt x="845123" y="933024"/>
                    <a:pt x="876741" y="904672"/>
                    <a:pt x="907320" y="875281"/>
                  </a:cubicBezTo>
                  <a:cubicBezTo>
                    <a:pt x="937899" y="845890"/>
                    <a:pt x="964915" y="815014"/>
                    <a:pt x="988369" y="782654"/>
                  </a:cubicBezTo>
                  <a:cubicBezTo>
                    <a:pt x="1011822" y="750294"/>
                    <a:pt x="1030526" y="716152"/>
                    <a:pt x="1044479" y="680230"/>
                  </a:cubicBezTo>
                  <a:cubicBezTo>
                    <a:pt x="1058432" y="644307"/>
                    <a:pt x="1065409" y="606158"/>
                    <a:pt x="1065409" y="565782"/>
                  </a:cubicBezTo>
                  <a:cubicBezTo>
                    <a:pt x="1065409" y="533125"/>
                    <a:pt x="1060065" y="499429"/>
                    <a:pt x="1049378" y="464694"/>
                  </a:cubicBezTo>
                  <a:cubicBezTo>
                    <a:pt x="1038690" y="429959"/>
                    <a:pt x="1021916" y="398638"/>
                    <a:pt x="999056" y="370731"/>
                  </a:cubicBezTo>
                  <a:cubicBezTo>
                    <a:pt x="976196" y="342824"/>
                    <a:pt x="946954" y="319816"/>
                    <a:pt x="911328" y="301706"/>
                  </a:cubicBezTo>
                  <a:cubicBezTo>
                    <a:pt x="875702" y="283597"/>
                    <a:pt x="832951" y="274542"/>
                    <a:pt x="783075" y="274542"/>
                  </a:cubicBezTo>
                  <a:close/>
                  <a:moveTo>
                    <a:pt x="0" y="0"/>
                  </a:moveTo>
                  <a:lnTo>
                    <a:pt x="4358640" y="0"/>
                  </a:lnTo>
                  <a:lnTo>
                    <a:pt x="4358640" y="1493520"/>
                  </a:lnTo>
                  <a:lnTo>
                    <a:pt x="3810975" y="1493520"/>
                  </a:lnTo>
                  <a:lnTo>
                    <a:pt x="3860564" y="1434605"/>
                  </a:lnTo>
                  <a:cubicBezTo>
                    <a:pt x="3887877" y="1393338"/>
                    <a:pt x="3909401" y="1350142"/>
                    <a:pt x="3925136" y="1305016"/>
                  </a:cubicBezTo>
                  <a:cubicBezTo>
                    <a:pt x="3940871" y="1259890"/>
                    <a:pt x="3948738" y="1214467"/>
                    <a:pt x="3948738" y="1168748"/>
                  </a:cubicBezTo>
                  <a:cubicBezTo>
                    <a:pt x="3948738" y="1124809"/>
                    <a:pt x="3940573" y="1080871"/>
                    <a:pt x="3924245" y="1036932"/>
                  </a:cubicBezTo>
                  <a:cubicBezTo>
                    <a:pt x="3907917" y="992994"/>
                    <a:pt x="3882236" y="953509"/>
                    <a:pt x="3847204" y="918477"/>
                  </a:cubicBezTo>
                  <a:cubicBezTo>
                    <a:pt x="3812173" y="883445"/>
                    <a:pt x="3767195" y="854944"/>
                    <a:pt x="3712272" y="832975"/>
                  </a:cubicBezTo>
                  <a:cubicBezTo>
                    <a:pt x="3657349" y="811006"/>
                    <a:pt x="3590996" y="800021"/>
                    <a:pt x="3513213" y="800021"/>
                  </a:cubicBezTo>
                  <a:cubicBezTo>
                    <a:pt x="3486494" y="800021"/>
                    <a:pt x="3458735" y="801506"/>
                    <a:pt x="3429938" y="804474"/>
                  </a:cubicBezTo>
                  <a:cubicBezTo>
                    <a:pt x="3401141" y="807443"/>
                    <a:pt x="3371007" y="812490"/>
                    <a:pt x="3339538" y="819616"/>
                  </a:cubicBezTo>
                  <a:cubicBezTo>
                    <a:pt x="3342506" y="791115"/>
                    <a:pt x="3345475" y="763357"/>
                    <a:pt x="3348444" y="736340"/>
                  </a:cubicBezTo>
                  <a:cubicBezTo>
                    <a:pt x="3351413" y="709324"/>
                    <a:pt x="3354382" y="682457"/>
                    <a:pt x="3357351" y="655737"/>
                  </a:cubicBezTo>
                  <a:cubicBezTo>
                    <a:pt x="3360319" y="629018"/>
                    <a:pt x="3362991" y="601705"/>
                    <a:pt x="3365366" y="573798"/>
                  </a:cubicBezTo>
                  <a:cubicBezTo>
                    <a:pt x="3367742" y="545891"/>
                    <a:pt x="3369820" y="516797"/>
                    <a:pt x="3371601" y="486515"/>
                  </a:cubicBezTo>
                  <a:cubicBezTo>
                    <a:pt x="3387632" y="486515"/>
                    <a:pt x="3401734" y="486663"/>
                    <a:pt x="3413906" y="486960"/>
                  </a:cubicBezTo>
                  <a:cubicBezTo>
                    <a:pt x="3426079" y="487257"/>
                    <a:pt x="3440477" y="487702"/>
                    <a:pt x="3457103" y="488296"/>
                  </a:cubicBezTo>
                  <a:cubicBezTo>
                    <a:pt x="3473134" y="488890"/>
                    <a:pt x="3493470" y="489335"/>
                    <a:pt x="3518112" y="489632"/>
                  </a:cubicBezTo>
                  <a:cubicBezTo>
                    <a:pt x="3542753" y="489929"/>
                    <a:pt x="3575558" y="490077"/>
                    <a:pt x="3616528" y="490077"/>
                  </a:cubicBezTo>
                  <a:lnTo>
                    <a:pt x="3655716" y="490077"/>
                  </a:lnTo>
                  <a:cubicBezTo>
                    <a:pt x="3673529" y="490077"/>
                    <a:pt x="3693420" y="489632"/>
                    <a:pt x="3715389" y="488741"/>
                  </a:cubicBezTo>
                  <a:cubicBezTo>
                    <a:pt x="3737359" y="487851"/>
                    <a:pt x="3760812" y="486812"/>
                    <a:pt x="3785750" y="485624"/>
                  </a:cubicBezTo>
                  <a:cubicBezTo>
                    <a:pt x="3810688" y="484437"/>
                    <a:pt x="3835329" y="482359"/>
                    <a:pt x="3859673" y="479390"/>
                  </a:cubicBezTo>
                  <a:lnTo>
                    <a:pt x="3922018" y="308386"/>
                  </a:lnTo>
                  <a:cubicBezTo>
                    <a:pt x="3865611" y="313136"/>
                    <a:pt x="3805641" y="316699"/>
                    <a:pt x="3742109" y="319074"/>
                  </a:cubicBezTo>
                  <a:cubicBezTo>
                    <a:pt x="3678576" y="321449"/>
                    <a:pt x="3615043" y="322636"/>
                    <a:pt x="3551511" y="322636"/>
                  </a:cubicBezTo>
                  <a:cubicBezTo>
                    <a:pt x="3501635" y="322636"/>
                    <a:pt x="3454282" y="321746"/>
                    <a:pt x="3409453" y="319964"/>
                  </a:cubicBezTo>
                  <a:cubicBezTo>
                    <a:pt x="3364624" y="318183"/>
                    <a:pt x="3321725" y="314918"/>
                    <a:pt x="3280755" y="310167"/>
                  </a:cubicBezTo>
                  <a:cubicBezTo>
                    <a:pt x="3277193" y="429514"/>
                    <a:pt x="3270364" y="545743"/>
                    <a:pt x="3260270" y="658854"/>
                  </a:cubicBezTo>
                  <a:cubicBezTo>
                    <a:pt x="3250177" y="771966"/>
                    <a:pt x="3236223" y="887305"/>
                    <a:pt x="3218410" y="1004869"/>
                  </a:cubicBezTo>
                  <a:lnTo>
                    <a:pt x="3230879" y="1017338"/>
                  </a:lnTo>
                  <a:cubicBezTo>
                    <a:pt x="3268286" y="1006650"/>
                    <a:pt x="3302873" y="998932"/>
                    <a:pt x="3334639" y="994181"/>
                  </a:cubicBezTo>
                  <a:cubicBezTo>
                    <a:pt x="3366406" y="989431"/>
                    <a:pt x="3398320" y="987056"/>
                    <a:pt x="3430383" y="987056"/>
                  </a:cubicBezTo>
                  <a:cubicBezTo>
                    <a:pt x="3478478" y="987056"/>
                    <a:pt x="3521674" y="992549"/>
                    <a:pt x="3559972" y="1003533"/>
                  </a:cubicBezTo>
                  <a:cubicBezTo>
                    <a:pt x="3598270" y="1014518"/>
                    <a:pt x="3630630" y="1031737"/>
                    <a:pt x="3657052" y="1055191"/>
                  </a:cubicBezTo>
                  <a:cubicBezTo>
                    <a:pt x="3683475" y="1078644"/>
                    <a:pt x="3703662" y="1108778"/>
                    <a:pt x="3717616" y="1145591"/>
                  </a:cubicBezTo>
                  <a:cubicBezTo>
                    <a:pt x="3731569" y="1182404"/>
                    <a:pt x="3738546" y="1226639"/>
                    <a:pt x="3738546" y="1278297"/>
                  </a:cubicBezTo>
                  <a:cubicBezTo>
                    <a:pt x="3738546" y="1333517"/>
                    <a:pt x="3731124" y="1380424"/>
                    <a:pt x="3716280" y="1419018"/>
                  </a:cubicBezTo>
                  <a:cubicBezTo>
                    <a:pt x="3708858" y="1438316"/>
                    <a:pt x="3700100" y="1455795"/>
                    <a:pt x="3690006" y="1471455"/>
                  </a:cubicBezTo>
                  <a:lnTo>
                    <a:pt x="3671786" y="1493520"/>
                  </a:lnTo>
                  <a:lnTo>
                    <a:pt x="3229053" y="1493520"/>
                  </a:lnTo>
                  <a:lnTo>
                    <a:pt x="3202379" y="1471566"/>
                  </a:lnTo>
                  <a:lnTo>
                    <a:pt x="3182690" y="1493520"/>
                  </a:lnTo>
                  <a:lnTo>
                    <a:pt x="0" y="149352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矩形 10"/>
            <p:cNvSpPr/>
            <p:nvPr/>
          </p:nvSpPr>
          <p:spPr>
            <a:xfrm>
              <a:off x="8503920" y="2514920"/>
              <a:ext cx="3688080" cy="2052284"/>
            </a:xfrm>
            <a:prstGeom prst="rect">
              <a:avLst/>
            </a:prstGeom>
            <a:solidFill>
              <a:srgbClr val="265F9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矩形 11"/>
            <p:cNvSpPr/>
            <p:nvPr/>
          </p:nvSpPr>
          <p:spPr>
            <a:xfrm>
              <a:off x="-1173480" y="2520302"/>
              <a:ext cx="3688080" cy="2052284"/>
            </a:xfrm>
            <a:prstGeom prst="rect">
              <a:avLst/>
            </a:prstGeom>
            <a:solidFill>
              <a:srgbClr val="265F9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8717279" y="5591367"/>
            <a:ext cx="379476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200">
                <a:solidFill>
                  <a:srgbClr val="265F92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-78" panose="01000000000000000000" pitchFamily="2" typeface="Aldhabi"/>
              </a:rPr>
              <a:t>汇报人：XXX</a:t>
            </a:r>
          </a:p>
        </p:txBody>
      </p:sp>
    </p:spTree>
    <p:extLst>
      <p:ext uri="{BB962C8B-B14F-4D97-AF65-F5344CB8AC3E}">
        <p14:creationId val="1547770671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t="41510"/>
          <a:stretch>
            <a:fillRect/>
          </a:stretch>
        </p:blipFill>
        <p:spPr>
          <a:xfrm>
            <a:off x="0" y="3547872"/>
            <a:ext cx="12192000" cy="3310128"/>
          </a:xfrm>
          <a:custGeom>
            <a:rect b="b" l="l" r="r" t="t"/>
            <a:pathLst>
              <a:path h="3310128" w="12192000">
                <a:moveTo>
                  <a:pt x="3771175" y="0"/>
                </a:moveTo>
                <a:lnTo>
                  <a:pt x="4832282" y="0"/>
                </a:lnTo>
                <a:lnTo>
                  <a:pt x="4805763" y="68633"/>
                </a:lnTo>
                <a:cubicBezTo>
                  <a:pt x="4793399" y="97719"/>
                  <a:pt x="4780546" y="125159"/>
                  <a:pt x="4767203" y="150954"/>
                </a:cubicBezTo>
                <a:cubicBezTo>
                  <a:pt x="4740519" y="202544"/>
                  <a:pt x="4708320" y="246484"/>
                  <a:pt x="4670606" y="282775"/>
                </a:cubicBezTo>
                <a:cubicBezTo>
                  <a:pt x="4632892" y="319066"/>
                  <a:pt x="4588062" y="346818"/>
                  <a:pt x="4536116" y="366030"/>
                </a:cubicBezTo>
                <a:cubicBezTo>
                  <a:pt x="4484171" y="385243"/>
                  <a:pt x="4421907" y="394850"/>
                  <a:pt x="4349325" y="394850"/>
                </a:cubicBezTo>
                <a:cubicBezTo>
                  <a:pt x="4272474" y="394850"/>
                  <a:pt x="4202739" y="384176"/>
                  <a:pt x="4140120" y="362828"/>
                </a:cubicBezTo>
                <a:cubicBezTo>
                  <a:pt x="4077500" y="341481"/>
                  <a:pt x="4021641" y="311950"/>
                  <a:pt x="3972541" y="274236"/>
                </a:cubicBezTo>
                <a:cubicBezTo>
                  <a:pt x="3923442" y="236522"/>
                  <a:pt x="3880925" y="191336"/>
                  <a:pt x="3844990" y="138679"/>
                </a:cubicBezTo>
                <a:cubicBezTo>
                  <a:pt x="3827022" y="112351"/>
                  <a:pt x="3810612" y="84732"/>
                  <a:pt x="3795757" y="55824"/>
                </a:cubicBezTo>
                <a:close/>
                <a:moveTo>
                  <a:pt x="0" y="0"/>
                </a:moveTo>
                <a:lnTo>
                  <a:pt x="3430261" y="0"/>
                </a:lnTo>
                <a:lnTo>
                  <a:pt x="3442055" y="41014"/>
                </a:lnTo>
                <a:cubicBezTo>
                  <a:pt x="3484039" y="143838"/>
                  <a:pt x="3543278" y="231007"/>
                  <a:pt x="3619774" y="302522"/>
                </a:cubicBezTo>
                <a:cubicBezTo>
                  <a:pt x="3696269" y="374036"/>
                  <a:pt x="3788241" y="428650"/>
                  <a:pt x="3895690" y="466364"/>
                </a:cubicBezTo>
                <a:cubicBezTo>
                  <a:pt x="4003139" y="504078"/>
                  <a:pt x="4122686" y="522935"/>
                  <a:pt x="4254329" y="522935"/>
                </a:cubicBezTo>
                <a:cubicBezTo>
                  <a:pt x="4302717" y="522935"/>
                  <a:pt x="4355196" y="520267"/>
                  <a:pt x="4411767" y="514930"/>
                </a:cubicBezTo>
                <a:cubicBezTo>
                  <a:pt x="4468339" y="509593"/>
                  <a:pt x="4522952" y="502121"/>
                  <a:pt x="4575609" y="492515"/>
                </a:cubicBezTo>
                <a:cubicBezTo>
                  <a:pt x="4628266" y="482908"/>
                  <a:pt x="4675587" y="470989"/>
                  <a:pt x="4717570" y="456757"/>
                </a:cubicBezTo>
                <a:cubicBezTo>
                  <a:pt x="4759554" y="442526"/>
                  <a:pt x="4790152" y="426159"/>
                  <a:pt x="4809365" y="407658"/>
                </a:cubicBezTo>
                <a:cubicBezTo>
                  <a:pt x="4820751" y="396273"/>
                  <a:pt x="4831602" y="380262"/>
                  <a:pt x="4841920" y="359626"/>
                </a:cubicBezTo>
                <a:cubicBezTo>
                  <a:pt x="4852238" y="338990"/>
                  <a:pt x="4862378" y="312306"/>
                  <a:pt x="4872340" y="279573"/>
                </a:cubicBezTo>
                <a:cubicBezTo>
                  <a:pt x="4882302" y="246840"/>
                  <a:pt x="4892620" y="207347"/>
                  <a:pt x="4903294" y="161094"/>
                </a:cubicBezTo>
                <a:cubicBezTo>
                  <a:pt x="4908631" y="137968"/>
                  <a:pt x="4914146" y="112795"/>
                  <a:pt x="4919839" y="85577"/>
                </a:cubicBezTo>
                <a:lnTo>
                  <a:pt x="4937006" y="0"/>
                </a:lnTo>
                <a:lnTo>
                  <a:pt x="12192000" y="0"/>
                </a:lnTo>
                <a:lnTo>
                  <a:pt x="12192000" y="3310128"/>
                </a:lnTo>
                <a:lnTo>
                  <a:pt x="0" y="3310128"/>
                </a:lnTo>
                <a:close/>
              </a:path>
            </a:pathLst>
          </a:custGeom>
        </p:spPr>
      </p:pic>
      <p:sp>
        <p:nvSpPr>
          <p:cNvPr id="11" name="文本框 10"/>
          <p:cNvSpPr txBox="1"/>
          <p:nvPr/>
        </p:nvSpPr>
        <p:spPr>
          <a:xfrm>
            <a:off x="3379080" y="2301096"/>
            <a:ext cx="1558370" cy="1246776"/>
          </a:xfrm>
          <a:custGeom>
            <a:rect b="b" l="l" r="r" t="t"/>
            <a:pathLst>
              <a:path h="1246776" w="1558370">
                <a:moveTo>
                  <a:pt x="1462306" y="1223214"/>
                </a:moveTo>
                <a:lnTo>
                  <a:pt x="1558370" y="1244561"/>
                </a:lnTo>
                <a:lnTo>
                  <a:pt x="1557926" y="1246776"/>
                </a:lnTo>
                <a:lnTo>
                  <a:pt x="1453202" y="1246776"/>
                </a:lnTo>
                <a:close/>
                <a:moveTo>
                  <a:pt x="988391" y="0"/>
                </a:moveTo>
                <a:cubicBezTo>
                  <a:pt x="1033932" y="0"/>
                  <a:pt x="1078940" y="2313"/>
                  <a:pt x="1123414" y="6938"/>
                </a:cubicBezTo>
                <a:cubicBezTo>
                  <a:pt x="1167888" y="11563"/>
                  <a:pt x="1209871" y="17434"/>
                  <a:pt x="1249364" y="24550"/>
                </a:cubicBezTo>
                <a:cubicBezTo>
                  <a:pt x="1288857" y="31666"/>
                  <a:pt x="1324970" y="39849"/>
                  <a:pt x="1357703" y="49100"/>
                </a:cubicBezTo>
                <a:cubicBezTo>
                  <a:pt x="1390436" y="58350"/>
                  <a:pt x="1417476" y="67601"/>
                  <a:pt x="1438824" y="76851"/>
                </a:cubicBezTo>
                <a:cubicBezTo>
                  <a:pt x="1455190" y="84679"/>
                  <a:pt x="1467109" y="92684"/>
                  <a:pt x="1474581" y="100867"/>
                </a:cubicBezTo>
                <a:cubicBezTo>
                  <a:pt x="1482053" y="109051"/>
                  <a:pt x="1486500" y="124528"/>
                  <a:pt x="1487923" y="147298"/>
                </a:cubicBezTo>
                <a:cubicBezTo>
                  <a:pt x="1488635" y="155837"/>
                  <a:pt x="1489168" y="173449"/>
                  <a:pt x="1489524" y="200133"/>
                </a:cubicBezTo>
                <a:cubicBezTo>
                  <a:pt x="1489880" y="226818"/>
                  <a:pt x="1490236" y="257772"/>
                  <a:pt x="1490592" y="292995"/>
                </a:cubicBezTo>
                <a:cubicBezTo>
                  <a:pt x="1490947" y="328219"/>
                  <a:pt x="1491481" y="365399"/>
                  <a:pt x="1492193" y="404536"/>
                </a:cubicBezTo>
                <a:cubicBezTo>
                  <a:pt x="1492193" y="443673"/>
                  <a:pt x="1492904" y="479608"/>
                  <a:pt x="1494327" y="512341"/>
                </a:cubicBezTo>
                <a:lnTo>
                  <a:pt x="1400398" y="520880"/>
                </a:lnTo>
                <a:cubicBezTo>
                  <a:pt x="1388301" y="451856"/>
                  <a:pt x="1368733" y="393151"/>
                  <a:pt x="1341692" y="344763"/>
                </a:cubicBezTo>
                <a:cubicBezTo>
                  <a:pt x="1314652" y="296375"/>
                  <a:pt x="1280140" y="256704"/>
                  <a:pt x="1238157" y="225750"/>
                </a:cubicBezTo>
                <a:cubicBezTo>
                  <a:pt x="1196173" y="194796"/>
                  <a:pt x="1146896" y="172204"/>
                  <a:pt x="1090325" y="157972"/>
                </a:cubicBezTo>
                <a:cubicBezTo>
                  <a:pt x="1033754" y="143740"/>
                  <a:pt x="970245" y="136624"/>
                  <a:pt x="899798" y="136624"/>
                </a:cubicBezTo>
                <a:cubicBezTo>
                  <a:pt x="701266" y="136624"/>
                  <a:pt x="552901" y="190883"/>
                  <a:pt x="454702" y="299399"/>
                </a:cubicBezTo>
                <a:cubicBezTo>
                  <a:pt x="356504" y="407916"/>
                  <a:pt x="307404" y="572470"/>
                  <a:pt x="307404" y="793061"/>
                </a:cubicBezTo>
                <a:cubicBezTo>
                  <a:pt x="307404" y="867777"/>
                  <a:pt x="313097" y="940537"/>
                  <a:pt x="324482" y="1011340"/>
                </a:cubicBezTo>
                <a:cubicBezTo>
                  <a:pt x="335868" y="1082142"/>
                  <a:pt x="353302" y="1149031"/>
                  <a:pt x="376784" y="1212006"/>
                </a:cubicBezTo>
                <a:lnTo>
                  <a:pt x="392095" y="1246776"/>
                </a:lnTo>
                <a:lnTo>
                  <a:pt x="51181" y="1246776"/>
                </a:lnTo>
                <a:lnTo>
                  <a:pt x="15744" y="1123548"/>
                </a:lnTo>
                <a:cubicBezTo>
                  <a:pt x="5248" y="1065465"/>
                  <a:pt x="0" y="1004046"/>
                  <a:pt x="0" y="939292"/>
                </a:cubicBezTo>
                <a:cubicBezTo>
                  <a:pt x="0" y="794129"/>
                  <a:pt x="25617" y="663553"/>
                  <a:pt x="76851" y="547565"/>
                </a:cubicBezTo>
                <a:cubicBezTo>
                  <a:pt x="128085" y="431576"/>
                  <a:pt x="198354" y="333022"/>
                  <a:pt x="287658" y="251901"/>
                </a:cubicBezTo>
                <a:cubicBezTo>
                  <a:pt x="376962" y="170781"/>
                  <a:pt x="481565" y="108517"/>
                  <a:pt x="601467" y="65110"/>
                </a:cubicBezTo>
                <a:cubicBezTo>
                  <a:pt x="721369" y="21704"/>
                  <a:pt x="850343" y="0"/>
                  <a:pt x="988391" y="0"/>
                </a:cubicBezTo>
                <a:close/>
              </a:path>
            </a:pathLst>
          </a:custGeom>
          <a:solidFill>
            <a:srgbClr val="094160"/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lang="zh-CN" sz="34400">
              <a:latin charset="-78" panose="01000000000000000000" pitchFamily="2" typeface="Aldhabi"/>
              <a:cs charset="-78" panose="01000000000000000000" pitchFamily="2" typeface="Aldhabi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352544" y="2347543"/>
            <a:ext cx="2915602" cy="3383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7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242694" y="3547871"/>
            <a:ext cx="509016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Live beautifully, dream passionately, love completely.</a:t>
            </a:r>
          </a:p>
        </p:txBody>
      </p:sp>
    </p:spTree>
    <p:extLst>
      <p:ext uri="{BB962C8B-B14F-4D97-AF65-F5344CB8AC3E}">
        <p14:creationId val="3864431929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9715"/>
          </a:xfrm>
          <a:custGeom>
            <a:gdLst>
              <a:gd fmla="*/ 12192000 w 12192000" name="connsiteX0"/>
              <a:gd fmla="*/ 2729927 h 6859715" name="connsiteY0"/>
              <a:gd fmla="*/ 12192000 w 12192000" name="connsiteX1"/>
              <a:gd fmla="*/ 6859715 h 6859715" name="connsiteY1"/>
              <a:gd fmla="*/ 5711474 w 12192000" name="connsiteX2"/>
              <a:gd fmla="*/ 6859715 h 6859715" name="connsiteY2"/>
              <a:gd fmla="*/ 0 w 12192000" name="connsiteX3"/>
              <a:gd fmla="*/ 0 h 6859715" name="connsiteY3"/>
              <a:gd fmla="*/ 7024713 w 12192000" name="connsiteX4"/>
              <a:gd fmla="*/ 0 h 6859715" name="connsiteY4"/>
              <a:gd fmla="*/ 0 w 12192000" name="connsiteX5"/>
              <a:gd fmla="*/ 4476577 h 6859715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6859715" w="12192000">
                <a:moveTo>
                  <a:pt x="12192000" y="2729927"/>
                </a:moveTo>
                <a:lnTo>
                  <a:pt x="12192000" y="6859715"/>
                </a:lnTo>
                <a:lnTo>
                  <a:pt x="5711474" y="6859715"/>
                </a:lnTo>
                <a:close/>
                <a:moveTo>
                  <a:pt x="0" y="0"/>
                </a:moveTo>
                <a:lnTo>
                  <a:pt x="7024713" y="0"/>
                </a:lnTo>
                <a:lnTo>
                  <a:pt x="0" y="4476577"/>
                </a:lnTo>
                <a:close/>
              </a:path>
            </a:pathLst>
          </a:cu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474641">
            <a:off x="5684707" y="839947"/>
            <a:ext cx="4397694" cy="2939391"/>
          </a:xfrm>
          <a:prstGeom prst="rect">
            <a:avLst/>
          </a:prstGeom>
        </p:spPr>
      </p:pic>
      <p:sp>
        <p:nvSpPr>
          <p:cNvPr id="19" name="文本框 18"/>
          <p:cNvSpPr txBox="1"/>
          <p:nvPr/>
        </p:nvSpPr>
        <p:spPr>
          <a:xfrm rot="19920020">
            <a:off x="9929032" y="2551321"/>
            <a:ext cx="457200" cy="1251705"/>
          </a:xfrm>
          <a:prstGeom prst="rect">
            <a:avLst/>
          </a:prstGeom>
          <a:noFill/>
        </p:spPr>
        <p:txBody>
          <a:bodyPr rtlCol="0" vert="eaVert" wrap="square">
            <a:spAutoFit/>
          </a:bodyPr>
          <a:lstStyle/>
          <a:p>
            <a:r>
              <a:rPr altLang="zh-CN" b="1" lang="en-US" smtClean="0">
                <a:latin charset="-122" panose="020b0503020204020204" pitchFamily="34" typeface="微软雅黑"/>
                <a:ea charset="-122" panose="020b0503020204020204" pitchFamily="34" typeface="微软雅黑"/>
              </a:rPr>
              <a:t>8000</a:t>
            </a:r>
          </a:p>
        </p:txBody>
      </p:sp>
      <p:cxnSp>
        <p:nvCxnSpPr>
          <p:cNvPr id="24" name="直接连接符 23"/>
          <p:cNvCxnSpPr/>
          <p:nvPr/>
        </p:nvCxnSpPr>
        <p:spPr>
          <a:xfrm>
            <a:off x="5149014" y="1889693"/>
            <a:ext cx="1893972" cy="3063621"/>
          </a:xfrm>
          <a:prstGeom prst="line">
            <a:avLst/>
          </a:prstGeom>
          <a:ln w="28575"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 rot="19565656">
            <a:off x="1998511" y="2936988"/>
            <a:ext cx="2604170" cy="116433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44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26" name="文本框 25"/>
          <p:cNvSpPr txBox="1"/>
          <p:nvPr/>
        </p:nvSpPr>
        <p:spPr>
          <a:xfrm rot="19622600">
            <a:off x="3171221" y="3060839"/>
            <a:ext cx="3331515" cy="448056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32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</p:spTree>
    <p:extLst>
      <p:ext uri="{BB962C8B-B14F-4D97-AF65-F5344CB8AC3E}">
        <p14:creationId val="855854233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9" name="组合 28"/>
          <p:cNvGrpSpPr/>
          <p:nvPr/>
        </p:nvGrpSpPr>
        <p:grpSpPr>
          <a:xfrm>
            <a:off x="3615691" y="-34113"/>
            <a:ext cx="6713220" cy="923330"/>
            <a:chOff x="3840480" y="179846"/>
            <a:chExt cx="6713220" cy="923330"/>
          </a:xfrm>
        </p:grpSpPr>
        <p:cxnSp>
          <p:nvCxnSpPr>
            <p:cNvPr id="30" name="直接连接符 29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文本框 31"/>
            <p:cNvSpPr txBox="1"/>
            <p:nvPr/>
          </p:nvSpPr>
          <p:spPr>
            <a:xfrm>
              <a:off x="5128260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  <p:sp>
        <p:nvSpPr>
          <p:cNvPr id="37" name="Freeform 5"/>
          <p:cNvSpPr>
            <a:spLocks noEditPoints="1"/>
          </p:cNvSpPr>
          <p:nvPr/>
        </p:nvSpPr>
        <p:spPr bwMode="auto">
          <a:xfrm>
            <a:off x="1421448" y="1308942"/>
            <a:ext cx="2773363" cy="2773363"/>
          </a:xfrm>
          <a:custGeom>
            <a:gdLst>
              <a:gd fmla="*/ 2048 w 2048" name="T0"/>
              <a:gd fmla="*/ 1152 h 2048" name="T1"/>
              <a:gd fmla="*/ 2048 w 2048" name="T2"/>
              <a:gd fmla="*/ 896 h 2048" name="T3"/>
              <a:gd fmla="*/ 1845 w 2048" name="T4"/>
              <a:gd fmla="*/ 896 h 2048" name="T5"/>
              <a:gd fmla="*/ 1799 w 2048" name="T6"/>
              <a:gd fmla="*/ 724 h 2048" name="T7"/>
              <a:gd fmla="*/ 1975 w 2048" name="T8"/>
              <a:gd fmla="*/ 623 h 2048" name="T9"/>
              <a:gd fmla="*/ 1847 w 2048" name="T10"/>
              <a:gd fmla="*/ 401 h 2048" name="T11"/>
              <a:gd fmla="*/ 1672 w 2048" name="T12"/>
              <a:gd fmla="*/ 502 h 2048" name="T13"/>
              <a:gd fmla="*/ 1546 w 2048" name="T14"/>
              <a:gd fmla="*/ 376 h 2048" name="T15"/>
              <a:gd fmla="*/ 1647 w 2048" name="T16"/>
              <a:gd fmla="*/ 201 h 2048" name="T17"/>
              <a:gd fmla="*/ 1425 w 2048" name="T18"/>
              <a:gd fmla="*/ 73 h 2048" name="T19"/>
              <a:gd fmla="*/ 1324 w 2048" name="T20"/>
              <a:gd fmla="*/ 249 h 2048" name="T21"/>
              <a:gd fmla="*/ 1152 w 2048" name="T22"/>
              <a:gd fmla="*/ 203 h 2048" name="T23"/>
              <a:gd fmla="*/ 1152 w 2048" name="T24"/>
              <a:gd fmla="*/ 0 h 2048" name="T25"/>
              <a:gd fmla="*/ 896 w 2048" name="T26"/>
              <a:gd fmla="*/ 0 h 2048" name="T27"/>
              <a:gd fmla="*/ 896 w 2048" name="T28"/>
              <a:gd fmla="*/ 203 h 2048" name="T29"/>
              <a:gd fmla="*/ 724 w 2048" name="T30"/>
              <a:gd fmla="*/ 249 h 2048" name="T31"/>
              <a:gd fmla="*/ 623 w 2048" name="T32"/>
              <a:gd fmla="*/ 73 h 2048" name="T33"/>
              <a:gd fmla="*/ 401 w 2048" name="T34"/>
              <a:gd fmla="*/ 201 h 2048" name="T35"/>
              <a:gd fmla="*/ 502 w 2048" name="T36"/>
              <a:gd fmla="*/ 376 h 2048" name="T37"/>
              <a:gd fmla="*/ 377 w 2048" name="T38"/>
              <a:gd fmla="*/ 502 h 2048" name="T39"/>
              <a:gd fmla="*/ 201 w 2048" name="T40"/>
              <a:gd fmla="*/ 401 h 2048" name="T41"/>
              <a:gd fmla="*/ 73 w 2048" name="T42"/>
              <a:gd fmla="*/ 623 h 2048" name="T43"/>
              <a:gd fmla="*/ 249 w 2048" name="T44"/>
              <a:gd fmla="*/ 724 h 2048" name="T45"/>
              <a:gd fmla="*/ 203 w 2048" name="T46"/>
              <a:gd fmla="*/ 896 h 2048" name="T47"/>
              <a:gd fmla="*/ 0 w 2048" name="T48"/>
              <a:gd fmla="*/ 896 h 2048" name="T49"/>
              <a:gd fmla="*/ 0 w 2048" name="T50"/>
              <a:gd fmla="*/ 1152 h 2048" name="T51"/>
              <a:gd fmla="*/ 203 w 2048" name="T52"/>
              <a:gd fmla="*/ 1152 h 2048" name="T53"/>
              <a:gd fmla="*/ 249 w 2048" name="T54"/>
              <a:gd fmla="*/ 1324 h 2048" name="T55"/>
              <a:gd fmla="*/ 73 w 2048" name="T56"/>
              <a:gd fmla="*/ 1425 h 2048" name="T57"/>
              <a:gd fmla="*/ 201 w 2048" name="T58"/>
              <a:gd fmla="*/ 1647 h 2048" name="T59"/>
              <a:gd fmla="*/ 377 w 2048" name="T60"/>
              <a:gd fmla="*/ 1546 h 2048" name="T61"/>
              <a:gd fmla="*/ 502 w 2048" name="T62"/>
              <a:gd fmla="*/ 1672 h 2048" name="T63"/>
              <a:gd fmla="*/ 401 w 2048" name="T64"/>
              <a:gd fmla="*/ 1847 h 2048" name="T65"/>
              <a:gd fmla="*/ 623 w 2048" name="T66"/>
              <a:gd fmla="*/ 1975 h 2048" name="T67"/>
              <a:gd fmla="*/ 724 w 2048" name="T68"/>
              <a:gd fmla="*/ 1799 h 2048" name="T69"/>
              <a:gd fmla="*/ 896 w 2048" name="T70"/>
              <a:gd fmla="*/ 1845 h 2048" name="T71"/>
              <a:gd fmla="*/ 896 w 2048" name="T72"/>
              <a:gd fmla="*/ 2048 h 2048" name="T73"/>
              <a:gd fmla="*/ 1152 w 2048" name="T74"/>
              <a:gd fmla="*/ 2048 h 2048" name="T75"/>
              <a:gd fmla="*/ 1152 w 2048" name="T76"/>
              <a:gd fmla="*/ 1845 h 2048" name="T77"/>
              <a:gd fmla="*/ 1324 w 2048" name="T78"/>
              <a:gd fmla="*/ 1799 h 2048" name="T79"/>
              <a:gd fmla="*/ 1425 w 2048" name="T80"/>
              <a:gd fmla="*/ 1975 h 2048" name="T81"/>
              <a:gd fmla="*/ 1647 w 2048" name="T82"/>
              <a:gd fmla="*/ 1847 h 2048" name="T83"/>
              <a:gd fmla="*/ 1546 w 2048" name="T84"/>
              <a:gd fmla="*/ 1672 h 2048" name="T85"/>
              <a:gd fmla="*/ 1672 w 2048" name="T86"/>
              <a:gd fmla="*/ 1546 h 2048" name="T87"/>
              <a:gd fmla="*/ 1847 w 2048" name="T88"/>
              <a:gd fmla="*/ 1647 h 2048" name="T89"/>
              <a:gd fmla="*/ 1975 w 2048" name="T90"/>
              <a:gd fmla="*/ 1425 h 2048" name="T91"/>
              <a:gd fmla="*/ 1800 w 2048" name="T92"/>
              <a:gd fmla="*/ 1324 h 2048" name="T93"/>
              <a:gd fmla="*/ 1845 w 2048" name="T94"/>
              <a:gd fmla="*/ 1152 h 2048" name="T95"/>
              <a:gd fmla="*/ 2048 w 2048" name="T96"/>
              <a:gd fmla="*/ 1152 h 2048" name="T97"/>
              <a:gd fmla="*/ 1024 w 2048" name="T98"/>
              <a:gd fmla="*/ 1600 h 2048" name="T99"/>
              <a:gd fmla="*/ 448 w 2048" name="T100"/>
              <a:gd fmla="*/ 1024 h 2048" name="T101"/>
              <a:gd fmla="*/ 1024 w 2048" name="T102"/>
              <a:gd fmla="*/ 448 h 2048" name="T103"/>
              <a:gd fmla="*/ 1600 w 2048" name="T104"/>
              <a:gd fmla="*/ 1024 h 2048" name="T105"/>
              <a:gd fmla="*/ 1024 w 2048" name="T106"/>
              <a:gd fmla="*/ 1600 h 2048" name="T10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b="b" l="0" r="r" t="0"/>
            <a:pathLst>
              <a:path h="2048" w="2048">
                <a:moveTo>
                  <a:pt x="2048" y="1152"/>
                </a:moveTo>
                <a:cubicBezTo>
                  <a:pt x="2048" y="896"/>
                  <a:pt x="2048" y="896"/>
                  <a:pt x="2048" y="896"/>
                </a:cubicBezTo>
                <a:cubicBezTo>
                  <a:pt x="1845" y="896"/>
                  <a:pt x="1845" y="896"/>
                  <a:pt x="1845" y="896"/>
                </a:cubicBezTo>
                <a:cubicBezTo>
                  <a:pt x="1836" y="836"/>
                  <a:pt x="1821" y="779"/>
                  <a:pt x="1799" y="724"/>
                </a:cubicBezTo>
                <a:cubicBezTo>
                  <a:pt x="1975" y="623"/>
                  <a:pt x="1975" y="623"/>
                  <a:pt x="1975" y="623"/>
                </a:cubicBezTo>
                <a:cubicBezTo>
                  <a:pt x="1847" y="401"/>
                  <a:pt x="1847" y="401"/>
                  <a:pt x="1847" y="401"/>
                </a:cubicBezTo>
                <a:cubicBezTo>
                  <a:pt x="1672" y="502"/>
                  <a:pt x="1672" y="502"/>
                  <a:pt x="1672" y="502"/>
                </a:cubicBezTo>
                <a:cubicBezTo>
                  <a:pt x="1634" y="456"/>
                  <a:pt x="1592" y="414"/>
                  <a:pt x="1546" y="376"/>
                </a:cubicBezTo>
                <a:cubicBezTo>
                  <a:pt x="1647" y="201"/>
                  <a:pt x="1647" y="201"/>
                  <a:pt x="1647" y="201"/>
                </a:cubicBezTo>
                <a:cubicBezTo>
                  <a:pt x="1425" y="73"/>
                  <a:pt x="1425" y="73"/>
                  <a:pt x="1425" y="73"/>
                </a:cubicBezTo>
                <a:cubicBezTo>
                  <a:pt x="1324" y="249"/>
                  <a:pt x="1324" y="249"/>
                  <a:pt x="1324" y="249"/>
                </a:cubicBezTo>
                <a:cubicBezTo>
                  <a:pt x="1269" y="227"/>
                  <a:pt x="1212" y="212"/>
                  <a:pt x="1152" y="203"/>
                </a:cubicBezTo>
                <a:cubicBezTo>
                  <a:pt x="1152" y="0"/>
                  <a:pt x="1152" y="0"/>
                  <a:pt x="1152" y="0"/>
                </a:cubicBezTo>
                <a:cubicBezTo>
                  <a:pt x="896" y="0"/>
                  <a:pt x="896" y="0"/>
                  <a:pt x="896" y="0"/>
                </a:cubicBezTo>
                <a:cubicBezTo>
                  <a:pt x="896" y="203"/>
                  <a:pt x="896" y="203"/>
                  <a:pt x="896" y="203"/>
                </a:cubicBezTo>
                <a:cubicBezTo>
                  <a:pt x="837" y="212"/>
                  <a:pt x="779" y="227"/>
                  <a:pt x="724" y="249"/>
                </a:cubicBezTo>
                <a:cubicBezTo>
                  <a:pt x="623" y="73"/>
                  <a:pt x="623" y="73"/>
                  <a:pt x="623" y="73"/>
                </a:cubicBezTo>
                <a:cubicBezTo>
                  <a:pt x="401" y="201"/>
                  <a:pt x="401" y="201"/>
                  <a:pt x="401" y="201"/>
                </a:cubicBezTo>
                <a:cubicBezTo>
                  <a:pt x="502" y="376"/>
                  <a:pt x="502" y="376"/>
                  <a:pt x="502" y="376"/>
                </a:cubicBezTo>
                <a:cubicBezTo>
                  <a:pt x="456" y="414"/>
                  <a:pt x="414" y="456"/>
                  <a:pt x="377" y="502"/>
                </a:cubicBezTo>
                <a:cubicBezTo>
                  <a:pt x="201" y="401"/>
                  <a:pt x="201" y="401"/>
                  <a:pt x="201" y="401"/>
                </a:cubicBezTo>
                <a:cubicBezTo>
                  <a:pt x="73" y="623"/>
                  <a:pt x="73" y="623"/>
                  <a:pt x="73" y="623"/>
                </a:cubicBezTo>
                <a:cubicBezTo>
                  <a:pt x="249" y="724"/>
                  <a:pt x="249" y="724"/>
                  <a:pt x="249" y="724"/>
                </a:cubicBezTo>
                <a:cubicBezTo>
                  <a:pt x="228" y="779"/>
                  <a:pt x="212" y="836"/>
                  <a:pt x="203" y="896"/>
                </a:cubicBezTo>
                <a:cubicBezTo>
                  <a:pt x="0" y="896"/>
                  <a:pt x="0" y="896"/>
                  <a:pt x="0" y="896"/>
                </a:cubicBezTo>
                <a:cubicBezTo>
                  <a:pt x="0" y="1152"/>
                  <a:pt x="0" y="1152"/>
                  <a:pt x="0" y="1152"/>
                </a:cubicBezTo>
                <a:cubicBezTo>
                  <a:pt x="203" y="1152"/>
                  <a:pt x="203" y="1152"/>
                  <a:pt x="203" y="1152"/>
                </a:cubicBezTo>
                <a:cubicBezTo>
                  <a:pt x="212" y="1212"/>
                  <a:pt x="228" y="1269"/>
                  <a:pt x="249" y="1324"/>
                </a:cubicBezTo>
                <a:cubicBezTo>
                  <a:pt x="73" y="1425"/>
                  <a:pt x="73" y="1425"/>
                  <a:pt x="73" y="1425"/>
                </a:cubicBezTo>
                <a:cubicBezTo>
                  <a:pt x="201" y="1647"/>
                  <a:pt x="201" y="1647"/>
                  <a:pt x="201" y="1647"/>
                </a:cubicBezTo>
                <a:cubicBezTo>
                  <a:pt x="377" y="1546"/>
                  <a:pt x="377" y="1546"/>
                  <a:pt x="377" y="1546"/>
                </a:cubicBezTo>
                <a:cubicBezTo>
                  <a:pt x="414" y="1592"/>
                  <a:pt x="456" y="1634"/>
                  <a:pt x="502" y="1672"/>
                </a:cubicBezTo>
                <a:cubicBezTo>
                  <a:pt x="401" y="1847"/>
                  <a:pt x="401" y="1847"/>
                  <a:pt x="401" y="1847"/>
                </a:cubicBezTo>
                <a:cubicBezTo>
                  <a:pt x="623" y="1975"/>
                  <a:pt x="623" y="1975"/>
                  <a:pt x="623" y="1975"/>
                </a:cubicBezTo>
                <a:cubicBezTo>
                  <a:pt x="724" y="1799"/>
                  <a:pt x="724" y="1799"/>
                  <a:pt x="724" y="1799"/>
                </a:cubicBezTo>
                <a:cubicBezTo>
                  <a:pt x="779" y="1821"/>
                  <a:pt x="837" y="1836"/>
                  <a:pt x="896" y="1845"/>
                </a:cubicBezTo>
                <a:cubicBezTo>
                  <a:pt x="896" y="2048"/>
                  <a:pt x="896" y="2048"/>
                  <a:pt x="896" y="2048"/>
                </a:cubicBezTo>
                <a:cubicBezTo>
                  <a:pt x="1152" y="2048"/>
                  <a:pt x="1152" y="2048"/>
                  <a:pt x="1152" y="2048"/>
                </a:cubicBezTo>
                <a:cubicBezTo>
                  <a:pt x="1152" y="1845"/>
                  <a:pt x="1152" y="1845"/>
                  <a:pt x="1152" y="1845"/>
                </a:cubicBezTo>
                <a:cubicBezTo>
                  <a:pt x="1212" y="1836"/>
                  <a:pt x="1269" y="1821"/>
                  <a:pt x="1324" y="1799"/>
                </a:cubicBezTo>
                <a:cubicBezTo>
                  <a:pt x="1425" y="1975"/>
                  <a:pt x="1425" y="1975"/>
                  <a:pt x="1425" y="1975"/>
                </a:cubicBezTo>
                <a:cubicBezTo>
                  <a:pt x="1647" y="1847"/>
                  <a:pt x="1647" y="1847"/>
                  <a:pt x="1647" y="1847"/>
                </a:cubicBezTo>
                <a:cubicBezTo>
                  <a:pt x="1546" y="1672"/>
                  <a:pt x="1546" y="1672"/>
                  <a:pt x="1546" y="1672"/>
                </a:cubicBezTo>
                <a:cubicBezTo>
                  <a:pt x="1592" y="1634"/>
                  <a:pt x="1634" y="1592"/>
                  <a:pt x="1672" y="1546"/>
                </a:cubicBezTo>
                <a:cubicBezTo>
                  <a:pt x="1847" y="1647"/>
                  <a:pt x="1847" y="1647"/>
                  <a:pt x="1847" y="1647"/>
                </a:cubicBezTo>
                <a:cubicBezTo>
                  <a:pt x="1975" y="1425"/>
                  <a:pt x="1975" y="1425"/>
                  <a:pt x="1975" y="1425"/>
                </a:cubicBezTo>
                <a:cubicBezTo>
                  <a:pt x="1800" y="1324"/>
                  <a:pt x="1800" y="1324"/>
                  <a:pt x="1800" y="1324"/>
                </a:cubicBezTo>
                <a:cubicBezTo>
                  <a:pt x="1821" y="1269"/>
                  <a:pt x="1836" y="1212"/>
                  <a:pt x="1845" y="1152"/>
                </a:cubicBezTo>
                <a:cubicBezTo>
                  <a:pt x="2048" y="1152"/>
                  <a:pt x="2048" y="1152"/>
                  <a:pt x="2048" y="1152"/>
                </a:cubicBezTo>
                <a:close/>
                <a:moveTo>
                  <a:pt x="1024" y="1600"/>
                </a:moveTo>
                <a:cubicBezTo>
                  <a:pt x="706" y="1600"/>
                  <a:pt x="448" y="1342"/>
                  <a:pt x="448" y="1024"/>
                </a:cubicBezTo>
                <a:cubicBezTo>
                  <a:pt x="448" y="706"/>
                  <a:pt x="706" y="448"/>
                  <a:pt x="1024" y="448"/>
                </a:cubicBezTo>
                <a:cubicBezTo>
                  <a:pt x="1342" y="448"/>
                  <a:pt x="1600" y="706"/>
                  <a:pt x="1600" y="1024"/>
                </a:cubicBezTo>
                <a:cubicBezTo>
                  <a:pt x="1600" y="1342"/>
                  <a:pt x="1342" y="1600"/>
                  <a:pt x="1024" y="1600"/>
                </a:cubicBezTo>
                <a:close/>
              </a:path>
            </a:pathLst>
          </a:custGeom>
          <a:solidFill>
            <a:srgbClr val="265F92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7030A0"/>
              </a:solidFill>
            </a:endParaRPr>
          </a:p>
        </p:txBody>
      </p:sp>
      <p:sp>
        <p:nvSpPr>
          <p:cNvPr id="38" name="Freeform 5"/>
          <p:cNvSpPr>
            <a:spLocks noEditPoints="1"/>
          </p:cNvSpPr>
          <p:nvPr/>
        </p:nvSpPr>
        <p:spPr bwMode="auto">
          <a:xfrm>
            <a:off x="2808129" y="3911074"/>
            <a:ext cx="1864261" cy="1864261"/>
          </a:xfrm>
          <a:custGeom>
            <a:gdLst>
              <a:gd fmla="*/ 2048 w 2048" name="T0"/>
              <a:gd fmla="*/ 1152 h 2048" name="T1"/>
              <a:gd fmla="*/ 2048 w 2048" name="T2"/>
              <a:gd fmla="*/ 896 h 2048" name="T3"/>
              <a:gd fmla="*/ 1845 w 2048" name="T4"/>
              <a:gd fmla="*/ 896 h 2048" name="T5"/>
              <a:gd fmla="*/ 1799 w 2048" name="T6"/>
              <a:gd fmla="*/ 724 h 2048" name="T7"/>
              <a:gd fmla="*/ 1975 w 2048" name="T8"/>
              <a:gd fmla="*/ 623 h 2048" name="T9"/>
              <a:gd fmla="*/ 1847 w 2048" name="T10"/>
              <a:gd fmla="*/ 401 h 2048" name="T11"/>
              <a:gd fmla="*/ 1672 w 2048" name="T12"/>
              <a:gd fmla="*/ 502 h 2048" name="T13"/>
              <a:gd fmla="*/ 1546 w 2048" name="T14"/>
              <a:gd fmla="*/ 376 h 2048" name="T15"/>
              <a:gd fmla="*/ 1647 w 2048" name="T16"/>
              <a:gd fmla="*/ 201 h 2048" name="T17"/>
              <a:gd fmla="*/ 1425 w 2048" name="T18"/>
              <a:gd fmla="*/ 73 h 2048" name="T19"/>
              <a:gd fmla="*/ 1324 w 2048" name="T20"/>
              <a:gd fmla="*/ 249 h 2048" name="T21"/>
              <a:gd fmla="*/ 1152 w 2048" name="T22"/>
              <a:gd fmla="*/ 203 h 2048" name="T23"/>
              <a:gd fmla="*/ 1152 w 2048" name="T24"/>
              <a:gd fmla="*/ 0 h 2048" name="T25"/>
              <a:gd fmla="*/ 896 w 2048" name="T26"/>
              <a:gd fmla="*/ 0 h 2048" name="T27"/>
              <a:gd fmla="*/ 896 w 2048" name="T28"/>
              <a:gd fmla="*/ 203 h 2048" name="T29"/>
              <a:gd fmla="*/ 724 w 2048" name="T30"/>
              <a:gd fmla="*/ 249 h 2048" name="T31"/>
              <a:gd fmla="*/ 623 w 2048" name="T32"/>
              <a:gd fmla="*/ 73 h 2048" name="T33"/>
              <a:gd fmla="*/ 401 w 2048" name="T34"/>
              <a:gd fmla="*/ 201 h 2048" name="T35"/>
              <a:gd fmla="*/ 502 w 2048" name="T36"/>
              <a:gd fmla="*/ 376 h 2048" name="T37"/>
              <a:gd fmla="*/ 377 w 2048" name="T38"/>
              <a:gd fmla="*/ 502 h 2048" name="T39"/>
              <a:gd fmla="*/ 201 w 2048" name="T40"/>
              <a:gd fmla="*/ 401 h 2048" name="T41"/>
              <a:gd fmla="*/ 73 w 2048" name="T42"/>
              <a:gd fmla="*/ 623 h 2048" name="T43"/>
              <a:gd fmla="*/ 249 w 2048" name="T44"/>
              <a:gd fmla="*/ 724 h 2048" name="T45"/>
              <a:gd fmla="*/ 203 w 2048" name="T46"/>
              <a:gd fmla="*/ 896 h 2048" name="T47"/>
              <a:gd fmla="*/ 0 w 2048" name="T48"/>
              <a:gd fmla="*/ 896 h 2048" name="T49"/>
              <a:gd fmla="*/ 0 w 2048" name="T50"/>
              <a:gd fmla="*/ 1152 h 2048" name="T51"/>
              <a:gd fmla="*/ 203 w 2048" name="T52"/>
              <a:gd fmla="*/ 1152 h 2048" name="T53"/>
              <a:gd fmla="*/ 249 w 2048" name="T54"/>
              <a:gd fmla="*/ 1324 h 2048" name="T55"/>
              <a:gd fmla="*/ 73 w 2048" name="T56"/>
              <a:gd fmla="*/ 1425 h 2048" name="T57"/>
              <a:gd fmla="*/ 201 w 2048" name="T58"/>
              <a:gd fmla="*/ 1647 h 2048" name="T59"/>
              <a:gd fmla="*/ 377 w 2048" name="T60"/>
              <a:gd fmla="*/ 1546 h 2048" name="T61"/>
              <a:gd fmla="*/ 502 w 2048" name="T62"/>
              <a:gd fmla="*/ 1672 h 2048" name="T63"/>
              <a:gd fmla="*/ 401 w 2048" name="T64"/>
              <a:gd fmla="*/ 1847 h 2048" name="T65"/>
              <a:gd fmla="*/ 623 w 2048" name="T66"/>
              <a:gd fmla="*/ 1975 h 2048" name="T67"/>
              <a:gd fmla="*/ 724 w 2048" name="T68"/>
              <a:gd fmla="*/ 1799 h 2048" name="T69"/>
              <a:gd fmla="*/ 896 w 2048" name="T70"/>
              <a:gd fmla="*/ 1845 h 2048" name="T71"/>
              <a:gd fmla="*/ 896 w 2048" name="T72"/>
              <a:gd fmla="*/ 2048 h 2048" name="T73"/>
              <a:gd fmla="*/ 1152 w 2048" name="T74"/>
              <a:gd fmla="*/ 2048 h 2048" name="T75"/>
              <a:gd fmla="*/ 1152 w 2048" name="T76"/>
              <a:gd fmla="*/ 1845 h 2048" name="T77"/>
              <a:gd fmla="*/ 1324 w 2048" name="T78"/>
              <a:gd fmla="*/ 1799 h 2048" name="T79"/>
              <a:gd fmla="*/ 1425 w 2048" name="T80"/>
              <a:gd fmla="*/ 1975 h 2048" name="T81"/>
              <a:gd fmla="*/ 1647 w 2048" name="T82"/>
              <a:gd fmla="*/ 1847 h 2048" name="T83"/>
              <a:gd fmla="*/ 1546 w 2048" name="T84"/>
              <a:gd fmla="*/ 1672 h 2048" name="T85"/>
              <a:gd fmla="*/ 1672 w 2048" name="T86"/>
              <a:gd fmla="*/ 1546 h 2048" name="T87"/>
              <a:gd fmla="*/ 1847 w 2048" name="T88"/>
              <a:gd fmla="*/ 1647 h 2048" name="T89"/>
              <a:gd fmla="*/ 1975 w 2048" name="T90"/>
              <a:gd fmla="*/ 1425 h 2048" name="T91"/>
              <a:gd fmla="*/ 1800 w 2048" name="T92"/>
              <a:gd fmla="*/ 1324 h 2048" name="T93"/>
              <a:gd fmla="*/ 1845 w 2048" name="T94"/>
              <a:gd fmla="*/ 1152 h 2048" name="T95"/>
              <a:gd fmla="*/ 2048 w 2048" name="T96"/>
              <a:gd fmla="*/ 1152 h 2048" name="T97"/>
              <a:gd fmla="*/ 1024 w 2048" name="T98"/>
              <a:gd fmla="*/ 1600 h 2048" name="T99"/>
              <a:gd fmla="*/ 448 w 2048" name="T100"/>
              <a:gd fmla="*/ 1024 h 2048" name="T101"/>
              <a:gd fmla="*/ 1024 w 2048" name="T102"/>
              <a:gd fmla="*/ 448 h 2048" name="T103"/>
              <a:gd fmla="*/ 1600 w 2048" name="T104"/>
              <a:gd fmla="*/ 1024 h 2048" name="T105"/>
              <a:gd fmla="*/ 1024 w 2048" name="T106"/>
              <a:gd fmla="*/ 1600 h 2048" name="T10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b="b" l="0" r="r" t="0"/>
            <a:pathLst>
              <a:path h="2048" w="2048">
                <a:moveTo>
                  <a:pt x="2048" y="1152"/>
                </a:moveTo>
                <a:cubicBezTo>
                  <a:pt x="2048" y="896"/>
                  <a:pt x="2048" y="896"/>
                  <a:pt x="2048" y="896"/>
                </a:cubicBezTo>
                <a:cubicBezTo>
                  <a:pt x="1845" y="896"/>
                  <a:pt x="1845" y="896"/>
                  <a:pt x="1845" y="896"/>
                </a:cubicBezTo>
                <a:cubicBezTo>
                  <a:pt x="1836" y="836"/>
                  <a:pt x="1821" y="779"/>
                  <a:pt x="1799" y="724"/>
                </a:cubicBezTo>
                <a:cubicBezTo>
                  <a:pt x="1975" y="623"/>
                  <a:pt x="1975" y="623"/>
                  <a:pt x="1975" y="623"/>
                </a:cubicBezTo>
                <a:cubicBezTo>
                  <a:pt x="1847" y="401"/>
                  <a:pt x="1847" y="401"/>
                  <a:pt x="1847" y="401"/>
                </a:cubicBezTo>
                <a:cubicBezTo>
                  <a:pt x="1672" y="502"/>
                  <a:pt x="1672" y="502"/>
                  <a:pt x="1672" y="502"/>
                </a:cubicBezTo>
                <a:cubicBezTo>
                  <a:pt x="1634" y="456"/>
                  <a:pt x="1592" y="414"/>
                  <a:pt x="1546" y="376"/>
                </a:cubicBezTo>
                <a:cubicBezTo>
                  <a:pt x="1647" y="201"/>
                  <a:pt x="1647" y="201"/>
                  <a:pt x="1647" y="201"/>
                </a:cubicBezTo>
                <a:cubicBezTo>
                  <a:pt x="1425" y="73"/>
                  <a:pt x="1425" y="73"/>
                  <a:pt x="1425" y="73"/>
                </a:cubicBezTo>
                <a:cubicBezTo>
                  <a:pt x="1324" y="249"/>
                  <a:pt x="1324" y="249"/>
                  <a:pt x="1324" y="249"/>
                </a:cubicBezTo>
                <a:cubicBezTo>
                  <a:pt x="1269" y="227"/>
                  <a:pt x="1212" y="212"/>
                  <a:pt x="1152" y="203"/>
                </a:cubicBezTo>
                <a:cubicBezTo>
                  <a:pt x="1152" y="0"/>
                  <a:pt x="1152" y="0"/>
                  <a:pt x="1152" y="0"/>
                </a:cubicBezTo>
                <a:cubicBezTo>
                  <a:pt x="896" y="0"/>
                  <a:pt x="896" y="0"/>
                  <a:pt x="896" y="0"/>
                </a:cubicBezTo>
                <a:cubicBezTo>
                  <a:pt x="896" y="203"/>
                  <a:pt x="896" y="203"/>
                  <a:pt x="896" y="203"/>
                </a:cubicBezTo>
                <a:cubicBezTo>
                  <a:pt x="837" y="212"/>
                  <a:pt x="779" y="227"/>
                  <a:pt x="724" y="249"/>
                </a:cubicBezTo>
                <a:cubicBezTo>
                  <a:pt x="623" y="73"/>
                  <a:pt x="623" y="73"/>
                  <a:pt x="623" y="73"/>
                </a:cubicBezTo>
                <a:cubicBezTo>
                  <a:pt x="401" y="201"/>
                  <a:pt x="401" y="201"/>
                  <a:pt x="401" y="201"/>
                </a:cubicBezTo>
                <a:cubicBezTo>
                  <a:pt x="502" y="376"/>
                  <a:pt x="502" y="376"/>
                  <a:pt x="502" y="376"/>
                </a:cubicBezTo>
                <a:cubicBezTo>
                  <a:pt x="456" y="414"/>
                  <a:pt x="414" y="456"/>
                  <a:pt x="377" y="502"/>
                </a:cubicBezTo>
                <a:cubicBezTo>
                  <a:pt x="201" y="401"/>
                  <a:pt x="201" y="401"/>
                  <a:pt x="201" y="401"/>
                </a:cubicBezTo>
                <a:cubicBezTo>
                  <a:pt x="73" y="623"/>
                  <a:pt x="73" y="623"/>
                  <a:pt x="73" y="623"/>
                </a:cubicBezTo>
                <a:cubicBezTo>
                  <a:pt x="249" y="724"/>
                  <a:pt x="249" y="724"/>
                  <a:pt x="249" y="724"/>
                </a:cubicBezTo>
                <a:cubicBezTo>
                  <a:pt x="228" y="779"/>
                  <a:pt x="212" y="836"/>
                  <a:pt x="203" y="896"/>
                </a:cubicBezTo>
                <a:cubicBezTo>
                  <a:pt x="0" y="896"/>
                  <a:pt x="0" y="896"/>
                  <a:pt x="0" y="896"/>
                </a:cubicBezTo>
                <a:cubicBezTo>
                  <a:pt x="0" y="1152"/>
                  <a:pt x="0" y="1152"/>
                  <a:pt x="0" y="1152"/>
                </a:cubicBezTo>
                <a:cubicBezTo>
                  <a:pt x="203" y="1152"/>
                  <a:pt x="203" y="1152"/>
                  <a:pt x="203" y="1152"/>
                </a:cubicBezTo>
                <a:cubicBezTo>
                  <a:pt x="212" y="1212"/>
                  <a:pt x="228" y="1269"/>
                  <a:pt x="249" y="1324"/>
                </a:cubicBezTo>
                <a:cubicBezTo>
                  <a:pt x="73" y="1425"/>
                  <a:pt x="73" y="1425"/>
                  <a:pt x="73" y="1425"/>
                </a:cubicBezTo>
                <a:cubicBezTo>
                  <a:pt x="201" y="1647"/>
                  <a:pt x="201" y="1647"/>
                  <a:pt x="201" y="1647"/>
                </a:cubicBezTo>
                <a:cubicBezTo>
                  <a:pt x="377" y="1546"/>
                  <a:pt x="377" y="1546"/>
                  <a:pt x="377" y="1546"/>
                </a:cubicBezTo>
                <a:cubicBezTo>
                  <a:pt x="414" y="1592"/>
                  <a:pt x="456" y="1634"/>
                  <a:pt x="502" y="1672"/>
                </a:cubicBezTo>
                <a:cubicBezTo>
                  <a:pt x="401" y="1847"/>
                  <a:pt x="401" y="1847"/>
                  <a:pt x="401" y="1847"/>
                </a:cubicBezTo>
                <a:cubicBezTo>
                  <a:pt x="623" y="1975"/>
                  <a:pt x="623" y="1975"/>
                  <a:pt x="623" y="1975"/>
                </a:cubicBezTo>
                <a:cubicBezTo>
                  <a:pt x="724" y="1799"/>
                  <a:pt x="724" y="1799"/>
                  <a:pt x="724" y="1799"/>
                </a:cubicBezTo>
                <a:cubicBezTo>
                  <a:pt x="779" y="1821"/>
                  <a:pt x="837" y="1836"/>
                  <a:pt x="896" y="1845"/>
                </a:cubicBezTo>
                <a:cubicBezTo>
                  <a:pt x="896" y="2048"/>
                  <a:pt x="896" y="2048"/>
                  <a:pt x="896" y="2048"/>
                </a:cubicBezTo>
                <a:cubicBezTo>
                  <a:pt x="1152" y="2048"/>
                  <a:pt x="1152" y="2048"/>
                  <a:pt x="1152" y="2048"/>
                </a:cubicBezTo>
                <a:cubicBezTo>
                  <a:pt x="1152" y="1845"/>
                  <a:pt x="1152" y="1845"/>
                  <a:pt x="1152" y="1845"/>
                </a:cubicBezTo>
                <a:cubicBezTo>
                  <a:pt x="1212" y="1836"/>
                  <a:pt x="1269" y="1821"/>
                  <a:pt x="1324" y="1799"/>
                </a:cubicBezTo>
                <a:cubicBezTo>
                  <a:pt x="1425" y="1975"/>
                  <a:pt x="1425" y="1975"/>
                  <a:pt x="1425" y="1975"/>
                </a:cubicBezTo>
                <a:cubicBezTo>
                  <a:pt x="1647" y="1847"/>
                  <a:pt x="1647" y="1847"/>
                  <a:pt x="1647" y="1847"/>
                </a:cubicBezTo>
                <a:cubicBezTo>
                  <a:pt x="1546" y="1672"/>
                  <a:pt x="1546" y="1672"/>
                  <a:pt x="1546" y="1672"/>
                </a:cubicBezTo>
                <a:cubicBezTo>
                  <a:pt x="1592" y="1634"/>
                  <a:pt x="1634" y="1592"/>
                  <a:pt x="1672" y="1546"/>
                </a:cubicBezTo>
                <a:cubicBezTo>
                  <a:pt x="1847" y="1647"/>
                  <a:pt x="1847" y="1647"/>
                  <a:pt x="1847" y="1647"/>
                </a:cubicBezTo>
                <a:cubicBezTo>
                  <a:pt x="1975" y="1425"/>
                  <a:pt x="1975" y="1425"/>
                  <a:pt x="1975" y="1425"/>
                </a:cubicBezTo>
                <a:cubicBezTo>
                  <a:pt x="1800" y="1324"/>
                  <a:pt x="1800" y="1324"/>
                  <a:pt x="1800" y="1324"/>
                </a:cubicBezTo>
                <a:cubicBezTo>
                  <a:pt x="1821" y="1269"/>
                  <a:pt x="1836" y="1212"/>
                  <a:pt x="1845" y="1152"/>
                </a:cubicBezTo>
                <a:cubicBezTo>
                  <a:pt x="2048" y="1152"/>
                  <a:pt x="2048" y="1152"/>
                  <a:pt x="2048" y="1152"/>
                </a:cubicBezTo>
                <a:close/>
                <a:moveTo>
                  <a:pt x="1024" y="1600"/>
                </a:moveTo>
                <a:cubicBezTo>
                  <a:pt x="706" y="1600"/>
                  <a:pt x="448" y="1342"/>
                  <a:pt x="448" y="1024"/>
                </a:cubicBezTo>
                <a:cubicBezTo>
                  <a:pt x="448" y="706"/>
                  <a:pt x="706" y="448"/>
                  <a:pt x="1024" y="448"/>
                </a:cubicBezTo>
                <a:cubicBezTo>
                  <a:pt x="1342" y="448"/>
                  <a:pt x="1600" y="706"/>
                  <a:pt x="1600" y="1024"/>
                </a:cubicBezTo>
                <a:cubicBezTo>
                  <a:pt x="1600" y="1342"/>
                  <a:pt x="1342" y="1600"/>
                  <a:pt x="1024" y="1600"/>
                </a:cubicBezTo>
                <a:close/>
              </a:path>
            </a:pathLst>
          </a:custGeom>
          <a:solidFill>
            <a:srgbClr val="265F92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7030A0"/>
              </a:solidFill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2266951" y="2020808"/>
            <a:ext cx="1348740" cy="22372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44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3323650" y="4303376"/>
            <a:ext cx="1348740" cy="2042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40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grpSp>
        <p:nvGrpSpPr>
          <p:cNvPr id="45" name="组合 44"/>
          <p:cNvGrpSpPr/>
          <p:nvPr/>
        </p:nvGrpSpPr>
        <p:grpSpPr>
          <a:xfrm>
            <a:off x="3998020" y="1405152"/>
            <a:ext cx="3950842" cy="548649"/>
            <a:chOff x="4095956" y="1603948"/>
            <a:chExt cx="3950842" cy="548649"/>
          </a:xfrm>
        </p:grpSpPr>
        <p:cxnSp>
          <p:nvCxnSpPr>
            <p:cNvPr id="42" name="直接连接符 41"/>
            <p:cNvCxnSpPr>
              <a:stCxn id="37" idx="4"/>
            </p:cNvCxnSpPr>
            <p:nvPr/>
          </p:nvCxnSpPr>
          <p:spPr>
            <a:xfrm flipV="1">
              <a:off x="4095956" y="1603948"/>
              <a:ext cx="2139952" cy="548649"/>
            </a:xfrm>
            <a:prstGeom prst="line">
              <a:avLst/>
            </a:prstGeom>
            <a:ln w="127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/>
            <p:cNvCxnSpPr/>
            <p:nvPr/>
          </p:nvCxnSpPr>
          <p:spPr>
            <a:xfrm>
              <a:off x="6231676" y="1605316"/>
              <a:ext cx="1815122" cy="0"/>
            </a:xfrm>
            <a:prstGeom prst="line">
              <a:avLst/>
            </a:prstGeom>
            <a:ln w="127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组合 45"/>
          <p:cNvGrpSpPr/>
          <p:nvPr/>
        </p:nvGrpSpPr>
        <p:grpSpPr>
          <a:xfrm flipV="1" rot="20646258">
            <a:off x="4582634" y="4666954"/>
            <a:ext cx="2431350" cy="157884"/>
            <a:chOff x="4072087" y="1237871"/>
            <a:chExt cx="3311668" cy="743757"/>
          </a:xfrm>
        </p:grpSpPr>
        <p:cxnSp>
          <p:nvCxnSpPr>
            <p:cNvPr id="47" name="直接连接符 46"/>
            <p:cNvCxnSpPr/>
            <p:nvPr/>
          </p:nvCxnSpPr>
          <p:spPr>
            <a:xfrm rot="20646258">
              <a:off x="4072087" y="1940869"/>
              <a:ext cx="1540407" cy="40759"/>
            </a:xfrm>
            <a:prstGeom prst="line">
              <a:avLst/>
            </a:prstGeom>
            <a:ln w="127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>
              <a:off x="5568634" y="1237871"/>
              <a:ext cx="1815121" cy="0"/>
            </a:xfrm>
            <a:prstGeom prst="line">
              <a:avLst/>
            </a:prstGeom>
            <a:ln w="1270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文本框 49"/>
          <p:cNvSpPr txBox="1"/>
          <p:nvPr/>
        </p:nvSpPr>
        <p:spPr>
          <a:xfrm>
            <a:off x="8076900" y="1176239"/>
            <a:ext cx="2825116" cy="3931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sp>
        <p:nvSpPr>
          <p:cNvPr id="51" name="文本框 50"/>
          <p:cNvSpPr txBox="1"/>
          <p:nvPr/>
        </p:nvSpPr>
        <p:spPr>
          <a:xfrm>
            <a:off x="6989120" y="4182702"/>
            <a:ext cx="2825116" cy="2651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sp>
        <p:nvSpPr>
          <p:cNvPr id="52" name="Freeform 5"/>
          <p:cNvSpPr>
            <a:spLocks noEditPoints="1"/>
          </p:cNvSpPr>
          <p:nvPr/>
        </p:nvSpPr>
        <p:spPr bwMode="auto">
          <a:xfrm>
            <a:off x="2628699" y="5736082"/>
            <a:ext cx="948355" cy="948355"/>
          </a:xfrm>
          <a:custGeom>
            <a:gdLst>
              <a:gd fmla="*/ 2048 w 2048" name="T0"/>
              <a:gd fmla="*/ 1152 h 2048" name="T1"/>
              <a:gd fmla="*/ 2048 w 2048" name="T2"/>
              <a:gd fmla="*/ 896 h 2048" name="T3"/>
              <a:gd fmla="*/ 1845 w 2048" name="T4"/>
              <a:gd fmla="*/ 896 h 2048" name="T5"/>
              <a:gd fmla="*/ 1799 w 2048" name="T6"/>
              <a:gd fmla="*/ 724 h 2048" name="T7"/>
              <a:gd fmla="*/ 1975 w 2048" name="T8"/>
              <a:gd fmla="*/ 623 h 2048" name="T9"/>
              <a:gd fmla="*/ 1847 w 2048" name="T10"/>
              <a:gd fmla="*/ 401 h 2048" name="T11"/>
              <a:gd fmla="*/ 1672 w 2048" name="T12"/>
              <a:gd fmla="*/ 502 h 2048" name="T13"/>
              <a:gd fmla="*/ 1546 w 2048" name="T14"/>
              <a:gd fmla="*/ 376 h 2048" name="T15"/>
              <a:gd fmla="*/ 1647 w 2048" name="T16"/>
              <a:gd fmla="*/ 201 h 2048" name="T17"/>
              <a:gd fmla="*/ 1425 w 2048" name="T18"/>
              <a:gd fmla="*/ 73 h 2048" name="T19"/>
              <a:gd fmla="*/ 1324 w 2048" name="T20"/>
              <a:gd fmla="*/ 249 h 2048" name="T21"/>
              <a:gd fmla="*/ 1152 w 2048" name="T22"/>
              <a:gd fmla="*/ 203 h 2048" name="T23"/>
              <a:gd fmla="*/ 1152 w 2048" name="T24"/>
              <a:gd fmla="*/ 0 h 2048" name="T25"/>
              <a:gd fmla="*/ 896 w 2048" name="T26"/>
              <a:gd fmla="*/ 0 h 2048" name="T27"/>
              <a:gd fmla="*/ 896 w 2048" name="T28"/>
              <a:gd fmla="*/ 203 h 2048" name="T29"/>
              <a:gd fmla="*/ 724 w 2048" name="T30"/>
              <a:gd fmla="*/ 249 h 2048" name="T31"/>
              <a:gd fmla="*/ 623 w 2048" name="T32"/>
              <a:gd fmla="*/ 73 h 2048" name="T33"/>
              <a:gd fmla="*/ 401 w 2048" name="T34"/>
              <a:gd fmla="*/ 201 h 2048" name="T35"/>
              <a:gd fmla="*/ 502 w 2048" name="T36"/>
              <a:gd fmla="*/ 376 h 2048" name="T37"/>
              <a:gd fmla="*/ 377 w 2048" name="T38"/>
              <a:gd fmla="*/ 502 h 2048" name="T39"/>
              <a:gd fmla="*/ 201 w 2048" name="T40"/>
              <a:gd fmla="*/ 401 h 2048" name="T41"/>
              <a:gd fmla="*/ 73 w 2048" name="T42"/>
              <a:gd fmla="*/ 623 h 2048" name="T43"/>
              <a:gd fmla="*/ 249 w 2048" name="T44"/>
              <a:gd fmla="*/ 724 h 2048" name="T45"/>
              <a:gd fmla="*/ 203 w 2048" name="T46"/>
              <a:gd fmla="*/ 896 h 2048" name="T47"/>
              <a:gd fmla="*/ 0 w 2048" name="T48"/>
              <a:gd fmla="*/ 896 h 2048" name="T49"/>
              <a:gd fmla="*/ 0 w 2048" name="T50"/>
              <a:gd fmla="*/ 1152 h 2048" name="T51"/>
              <a:gd fmla="*/ 203 w 2048" name="T52"/>
              <a:gd fmla="*/ 1152 h 2048" name="T53"/>
              <a:gd fmla="*/ 249 w 2048" name="T54"/>
              <a:gd fmla="*/ 1324 h 2048" name="T55"/>
              <a:gd fmla="*/ 73 w 2048" name="T56"/>
              <a:gd fmla="*/ 1425 h 2048" name="T57"/>
              <a:gd fmla="*/ 201 w 2048" name="T58"/>
              <a:gd fmla="*/ 1647 h 2048" name="T59"/>
              <a:gd fmla="*/ 377 w 2048" name="T60"/>
              <a:gd fmla="*/ 1546 h 2048" name="T61"/>
              <a:gd fmla="*/ 502 w 2048" name="T62"/>
              <a:gd fmla="*/ 1672 h 2048" name="T63"/>
              <a:gd fmla="*/ 401 w 2048" name="T64"/>
              <a:gd fmla="*/ 1847 h 2048" name="T65"/>
              <a:gd fmla="*/ 623 w 2048" name="T66"/>
              <a:gd fmla="*/ 1975 h 2048" name="T67"/>
              <a:gd fmla="*/ 724 w 2048" name="T68"/>
              <a:gd fmla="*/ 1799 h 2048" name="T69"/>
              <a:gd fmla="*/ 896 w 2048" name="T70"/>
              <a:gd fmla="*/ 1845 h 2048" name="T71"/>
              <a:gd fmla="*/ 896 w 2048" name="T72"/>
              <a:gd fmla="*/ 2048 h 2048" name="T73"/>
              <a:gd fmla="*/ 1152 w 2048" name="T74"/>
              <a:gd fmla="*/ 2048 h 2048" name="T75"/>
              <a:gd fmla="*/ 1152 w 2048" name="T76"/>
              <a:gd fmla="*/ 1845 h 2048" name="T77"/>
              <a:gd fmla="*/ 1324 w 2048" name="T78"/>
              <a:gd fmla="*/ 1799 h 2048" name="T79"/>
              <a:gd fmla="*/ 1425 w 2048" name="T80"/>
              <a:gd fmla="*/ 1975 h 2048" name="T81"/>
              <a:gd fmla="*/ 1647 w 2048" name="T82"/>
              <a:gd fmla="*/ 1847 h 2048" name="T83"/>
              <a:gd fmla="*/ 1546 w 2048" name="T84"/>
              <a:gd fmla="*/ 1672 h 2048" name="T85"/>
              <a:gd fmla="*/ 1672 w 2048" name="T86"/>
              <a:gd fmla="*/ 1546 h 2048" name="T87"/>
              <a:gd fmla="*/ 1847 w 2048" name="T88"/>
              <a:gd fmla="*/ 1647 h 2048" name="T89"/>
              <a:gd fmla="*/ 1975 w 2048" name="T90"/>
              <a:gd fmla="*/ 1425 h 2048" name="T91"/>
              <a:gd fmla="*/ 1800 w 2048" name="T92"/>
              <a:gd fmla="*/ 1324 h 2048" name="T93"/>
              <a:gd fmla="*/ 1845 w 2048" name="T94"/>
              <a:gd fmla="*/ 1152 h 2048" name="T95"/>
              <a:gd fmla="*/ 2048 w 2048" name="T96"/>
              <a:gd fmla="*/ 1152 h 2048" name="T97"/>
              <a:gd fmla="*/ 1024 w 2048" name="T98"/>
              <a:gd fmla="*/ 1600 h 2048" name="T99"/>
              <a:gd fmla="*/ 448 w 2048" name="T100"/>
              <a:gd fmla="*/ 1024 h 2048" name="T101"/>
              <a:gd fmla="*/ 1024 w 2048" name="T102"/>
              <a:gd fmla="*/ 448 h 2048" name="T103"/>
              <a:gd fmla="*/ 1600 w 2048" name="T104"/>
              <a:gd fmla="*/ 1024 h 2048" name="T105"/>
              <a:gd fmla="*/ 1024 w 2048" name="T106"/>
              <a:gd fmla="*/ 1600 h 2048" name="T10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b="b" l="0" r="r" t="0"/>
            <a:pathLst>
              <a:path h="2048" w="2048">
                <a:moveTo>
                  <a:pt x="2048" y="1152"/>
                </a:moveTo>
                <a:cubicBezTo>
                  <a:pt x="2048" y="896"/>
                  <a:pt x="2048" y="896"/>
                  <a:pt x="2048" y="896"/>
                </a:cubicBezTo>
                <a:cubicBezTo>
                  <a:pt x="1845" y="896"/>
                  <a:pt x="1845" y="896"/>
                  <a:pt x="1845" y="896"/>
                </a:cubicBezTo>
                <a:cubicBezTo>
                  <a:pt x="1836" y="836"/>
                  <a:pt x="1821" y="779"/>
                  <a:pt x="1799" y="724"/>
                </a:cubicBezTo>
                <a:cubicBezTo>
                  <a:pt x="1975" y="623"/>
                  <a:pt x="1975" y="623"/>
                  <a:pt x="1975" y="623"/>
                </a:cubicBezTo>
                <a:cubicBezTo>
                  <a:pt x="1847" y="401"/>
                  <a:pt x="1847" y="401"/>
                  <a:pt x="1847" y="401"/>
                </a:cubicBezTo>
                <a:cubicBezTo>
                  <a:pt x="1672" y="502"/>
                  <a:pt x="1672" y="502"/>
                  <a:pt x="1672" y="502"/>
                </a:cubicBezTo>
                <a:cubicBezTo>
                  <a:pt x="1634" y="456"/>
                  <a:pt x="1592" y="414"/>
                  <a:pt x="1546" y="376"/>
                </a:cubicBezTo>
                <a:cubicBezTo>
                  <a:pt x="1647" y="201"/>
                  <a:pt x="1647" y="201"/>
                  <a:pt x="1647" y="201"/>
                </a:cubicBezTo>
                <a:cubicBezTo>
                  <a:pt x="1425" y="73"/>
                  <a:pt x="1425" y="73"/>
                  <a:pt x="1425" y="73"/>
                </a:cubicBezTo>
                <a:cubicBezTo>
                  <a:pt x="1324" y="249"/>
                  <a:pt x="1324" y="249"/>
                  <a:pt x="1324" y="249"/>
                </a:cubicBezTo>
                <a:cubicBezTo>
                  <a:pt x="1269" y="227"/>
                  <a:pt x="1212" y="212"/>
                  <a:pt x="1152" y="203"/>
                </a:cubicBezTo>
                <a:cubicBezTo>
                  <a:pt x="1152" y="0"/>
                  <a:pt x="1152" y="0"/>
                  <a:pt x="1152" y="0"/>
                </a:cubicBezTo>
                <a:cubicBezTo>
                  <a:pt x="896" y="0"/>
                  <a:pt x="896" y="0"/>
                  <a:pt x="896" y="0"/>
                </a:cubicBezTo>
                <a:cubicBezTo>
                  <a:pt x="896" y="203"/>
                  <a:pt x="896" y="203"/>
                  <a:pt x="896" y="203"/>
                </a:cubicBezTo>
                <a:cubicBezTo>
                  <a:pt x="837" y="212"/>
                  <a:pt x="779" y="227"/>
                  <a:pt x="724" y="249"/>
                </a:cubicBezTo>
                <a:cubicBezTo>
                  <a:pt x="623" y="73"/>
                  <a:pt x="623" y="73"/>
                  <a:pt x="623" y="73"/>
                </a:cubicBezTo>
                <a:cubicBezTo>
                  <a:pt x="401" y="201"/>
                  <a:pt x="401" y="201"/>
                  <a:pt x="401" y="201"/>
                </a:cubicBezTo>
                <a:cubicBezTo>
                  <a:pt x="502" y="376"/>
                  <a:pt x="502" y="376"/>
                  <a:pt x="502" y="376"/>
                </a:cubicBezTo>
                <a:cubicBezTo>
                  <a:pt x="456" y="414"/>
                  <a:pt x="414" y="456"/>
                  <a:pt x="377" y="502"/>
                </a:cubicBezTo>
                <a:cubicBezTo>
                  <a:pt x="201" y="401"/>
                  <a:pt x="201" y="401"/>
                  <a:pt x="201" y="401"/>
                </a:cubicBezTo>
                <a:cubicBezTo>
                  <a:pt x="73" y="623"/>
                  <a:pt x="73" y="623"/>
                  <a:pt x="73" y="623"/>
                </a:cubicBezTo>
                <a:cubicBezTo>
                  <a:pt x="249" y="724"/>
                  <a:pt x="249" y="724"/>
                  <a:pt x="249" y="724"/>
                </a:cubicBezTo>
                <a:cubicBezTo>
                  <a:pt x="228" y="779"/>
                  <a:pt x="212" y="836"/>
                  <a:pt x="203" y="896"/>
                </a:cubicBezTo>
                <a:cubicBezTo>
                  <a:pt x="0" y="896"/>
                  <a:pt x="0" y="896"/>
                  <a:pt x="0" y="896"/>
                </a:cubicBezTo>
                <a:cubicBezTo>
                  <a:pt x="0" y="1152"/>
                  <a:pt x="0" y="1152"/>
                  <a:pt x="0" y="1152"/>
                </a:cubicBezTo>
                <a:cubicBezTo>
                  <a:pt x="203" y="1152"/>
                  <a:pt x="203" y="1152"/>
                  <a:pt x="203" y="1152"/>
                </a:cubicBezTo>
                <a:cubicBezTo>
                  <a:pt x="212" y="1212"/>
                  <a:pt x="228" y="1269"/>
                  <a:pt x="249" y="1324"/>
                </a:cubicBezTo>
                <a:cubicBezTo>
                  <a:pt x="73" y="1425"/>
                  <a:pt x="73" y="1425"/>
                  <a:pt x="73" y="1425"/>
                </a:cubicBezTo>
                <a:cubicBezTo>
                  <a:pt x="201" y="1647"/>
                  <a:pt x="201" y="1647"/>
                  <a:pt x="201" y="1647"/>
                </a:cubicBezTo>
                <a:cubicBezTo>
                  <a:pt x="377" y="1546"/>
                  <a:pt x="377" y="1546"/>
                  <a:pt x="377" y="1546"/>
                </a:cubicBezTo>
                <a:cubicBezTo>
                  <a:pt x="414" y="1592"/>
                  <a:pt x="456" y="1634"/>
                  <a:pt x="502" y="1672"/>
                </a:cubicBezTo>
                <a:cubicBezTo>
                  <a:pt x="401" y="1847"/>
                  <a:pt x="401" y="1847"/>
                  <a:pt x="401" y="1847"/>
                </a:cubicBezTo>
                <a:cubicBezTo>
                  <a:pt x="623" y="1975"/>
                  <a:pt x="623" y="1975"/>
                  <a:pt x="623" y="1975"/>
                </a:cubicBezTo>
                <a:cubicBezTo>
                  <a:pt x="724" y="1799"/>
                  <a:pt x="724" y="1799"/>
                  <a:pt x="724" y="1799"/>
                </a:cubicBezTo>
                <a:cubicBezTo>
                  <a:pt x="779" y="1821"/>
                  <a:pt x="837" y="1836"/>
                  <a:pt x="896" y="1845"/>
                </a:cubicBezTo>
                <a:cubicBezTo>
                  <a:pt x="896" y="2048"/>
                  <a:pt x="896" y="2048"/>
                  <a:pt x="896" y="2048"/>
                </a:cubicBezTo>
                <a:cubicBezTo>
                  <a:pt x="1152" y="2048"/>
                  <a:pt x="1152" y="2048"/>
                  <a:pt x="1152" y="2048"/>
                </a:cubicBezTo>
                <a:cubicBezTo>
                  <a:pt x="1152" y="1845"/>
                  <a:pt x="1152" y="1845"/>
                  <a:pt x="1152" y="1845"/>
                </a:cubicBezTo>
                <a:cubicBezTo>
                  <a:pt x="1212" y="1836"/>
                  <a:pt x="1269" y="1821"/>
                  <a:pt x="1324" y="1799"/>
                </a:cubicBezTo>
                <a:cubicBezTo>
                  <a:pt x="1425" y="1975"/>
                  <a:pt x="1425" y="1975"/>
                  <a:pt x="1425" y="1975"/>
                </a:cubicBezTo>
                <a:cubicBezTo>
                  <a:pt x="1647" y="1847"/>
                  <a:pt x="1647" y="1847"/>
                  <a:pt x="1647" y="1847"/>
                </a:cubicBezTo>
                <a:cubicBezTo>
                  <a:pt x="1546" y="1672"/>
                  <a:pt x="1546" y="1672"/>
                  <a:pt x="1546" y="1672"/>
                </a:cubicBezTo>
                <a:cubicBezTo>
                  <a:pt x="1592" y="1634"/>
                  <a:pt x="1634" y="1592"/>
                  <a:pt x="1672" y="1546"/>
                </a:cubicBezTo>
                <a:cubicBezTo>
                  <a:pt x="1847" y="1647"/>
                  <a:pt x="1847" y="1647"/>
                  <a:pt x="1847" y="1647"/>
                </a:cubicBezTo>
                <a:cubicBezTo>
                  <a:pt x="1975" y="1425"/>
                  <a:pt x="1975" y="1425"/>
                  <a:pt x="1975" y="1425"/>
                </a:cubicBezTo>
                <a:cubicBezTo>
                  <a:pt x="1800" y="1324"/>
                  <a:pt x="1800" y="1324"/>
                  <a:pt x="1800" y="1324"/>
                </a:cubicBezTo>
                <a:cubicBezTo>
                  <a:pt x="1821" y="1269"/>
                  <a:pt x="1836" y="1212"/>
                  <a:pt x="1845" y="1152"/>
                </a:cubicBezTo>
                <a:cubicBezTo>
                  <a:pt x="2048" y="1152"/>
                  <a:pt x="2048" y="1152"/>
                  <a:pt x="2048" y="1152"/>
                </a:cubicBezTo>
                <a:close/>
                <a:moveTo>
                  <a:pt x="1024" y="1600"/>
                </a:moveTo>
                <a:cubicBezTo>
                  <a:pt x="706" y="1600"/>
                  <a:pt x="448" y="1342"/>
                  <a:pt x="448" y="1024"/>
                </a:cubicBezTo>
                <a:cubicBezTo>
                  <a:pt x="448" y="706"/>
                  <a:pt x="706" y="448"/>
                  <a:pt x="1024" y="448"/>
                </a:cubicBezTo>
                <a:cubicBezTo>
                  <a:pt x="1342" y="448"/>
                  <a:pt x="1600" y="706"/>
                  <a:pt x="1600" y="1024"/>
                </a:cubicBezTo>
                <a:cubicBezTo>
                  <a:pt x="1600" y="1342"/>
                  <a:pt x="1342" y="1600"/>
                  <a:pt x="1024" y="1600"/>
                </a:cubicBezTo>
                <a:close/>
              </a:path>
            </a:pathLst>
          </a:custGeom>
          <a:solidFill>
            <a:srgbClr val="265F92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val="1290676801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组合 6"/>
          <p:cNvGrpSpPr/>
          <p:nvPr/>
        </p:nvGrpSpPr>
        <p:grpSpPr>
          <a:xfrm>
            <a:off x="3615691" y="-34113"/>
            <a:ext cx="6713220" cy="923330"/>
            <a:chOff x="3840480" y="179846"/>
            <a:chExt cx="6713220" cy="923330"/>
          </a:xfrm>
        </p:grpSpPr>
        <p:cxnSp>
          <p:nvCxnSpPr>
            <p:cNvPr id="8" name="直接连接符 7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文本框 9"/>
            <p:cNvSpPr txBox="1"/>
            <p:nvPr/>
          </p:nvSpPr>
          <p:spPr>
            <a:xfrm>
              <a:off x="5128260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069430" y="1130196"/>
            <a:ext cx="8387817" cy="2673616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2532063" y="2726355"/>
            <a:ext cx="562356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Live beautifully,</a:t>
            </a:r>
          </a:p>
          <a:p>
            <a:r>
              <a:rPr altLang="zh-CN" lang="en-US" sz="24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	dream passionately, love completely.</a:t>
            </a:r>
          </a:p>
        </p:txBody>
      </p:sp>
      <p:cxnSp>
        <p:nvCxnSpPr>
          <p:cNvPr id="18" name="直接连接符 17"/>
          <p:cNvCxnSpPr/>
          <p:nvPr/>
        </p:nvCxnSpPr>
        <p:spPr>
          <a:xfrm flipV="1">
            <a:off x="1953152" y="4764392"/>
            <a:ext cx="1662539" cy="58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1866640" y="4177180"/>
            <a:ext cx="1749051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40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1866640" y="4922918"/>
            <a:ext cx="4274319" cy="2651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cxnSp>
        <p:nvCxnSpPr>
          <p:cNvPr id="24" name="直接连接符 23"/>
          <p:cNvCxnSpPr/>
          <p:nvPr/>
        </p:nvCxnSpPr>
        <p:spPr>
          <a:xfrm flipV="1">
            <a:off x="7894807" y="4764392"/>
            <a:ext cx="1662539" cy="58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7808295" y="4177180"/>
            <a:ext cx="1749051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40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7808295" y="4922917"/>
            <a:ext cx="4274319" cy="2651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</p:spTree>
    <p:extLst>
      <p:ext uri="{BB962C8B-B14F-4D97-AF65-F5344CB8AC3E}">
        <p14:creationId val="3073073474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524" y="0"/>
            <a:ext cx="12190476" cy="6858858"/>
          </a:xfrm>
          <a:custGeom>
            <a:rect b="b" l="l" r="r" t="t"/>
            <a:pathLst>
              <a:path h="6858857" w="12190476">
                <a:moveTo>
                  <a:pt x="923995" y="749964"/>
                </a:moveTo>
                <a:lnTo>
                  <a:pt x="1854287" y="749964"/>
                </a:lnTo>
                <a:cubicBezTo>
                  <a:pt x="2329179" y="749964"/>
                  <a:pt x="2717243" y="815528"/>
                  <a:pt x="3018481" y="946655"/>
                </a:cubicBezTo>
                <a:cubicBezTo>
                  <a:pt x="3319718" y="1077782"/>
                  <a:pt x="3568682" y="1260296"/>
                  <a:pt x="3765372" y="1494198"/>
                </a:cubicBezTo>
                <a:cubicBezTo>
                  <a:pt x="3962062" y="1728100"/>
                  <a:pt x="4106479" y="2005416"/>
                  <a:pt x="4198622" y="2326145"/>
                </a:cubicBezTo>
                <a:cubicBezTo>
                  <a:pt x="4290766" y="2646874"/>
                  <a:pt x="4336837" y="2993297"/>
                  <a:pt x="4336837" y="3365414"/>
                </a:cubicBezTo>
                <a:cubicBezTo>
                  <a:pt x="4336837" y="3833218"/>
                  <a:pt x="4286336" y="4238117"/>
                  <a:pt x="4185333" y="4580110"/>
                </a:cubicBezTo>
                <a:cubicBezTo>
                  <a:pt x="4084329" y="4922103"/>
                  <a:pt x="3932825" y="5206506"/>
                  <a:pt x="3730819" y="5433320"/>
                </a:cubicBezTo>
                <a:cubicBezTo>
                  <a:pt x="3528812" y="5660134"/>
                  <a:pt x="3277191" y="5828473"/>
                  <a:pt x="2975953" y="5938336"/>
                </a:cubicBezTo>
                <a:cubicBezTo>
                  <a:pt x="2674716" y="6048199"/>
                  <a:pt x="2304371" y="6103130"/>
                  <a:pt x="1864919" y="6103130"/>
                </a:cubicBezTo>
                <a:lnTo>
                  <a:pt x="923995" y="6103130"/>
                </a:lnTo>
                <a:close/>
                <a:moveTo>
                  <a:pt x="2210910" y="0"/>
                </a:moveTo>
                <a:lnTo>
                  <a:pt x="12190476" y="0"/>
                </a:lnTo>
                <a:lnTo>
                  <a:pt x="12190476" y="6858858"/>
                </a:lnTo>
                <a:lnTo>
                  <a:pt x="2111933" y="6858858"/>
                </a:lnTo>
                <a:lnTo>
                  <a:pt x="2232384" y="6855006"/>
                </a:lnTo>
                <a:cubicBezTo>
                  <a:pt x="2643041" y="6827762"/>
                  <a:pt x="3007849" y="6759651"/>
                  <a:pt x="3326806" y="6650674"/>
                </a:cubicBezTo>
                <a:cubicBezTo>
                  <a:pt x="3752083" y="6505372"/>
                  <a:pt x="4110909" y="6286531"/>
                  <a:pt x="4403287" y="5994153"/>
                </a:cubicBezTo>
                <a:cubicBezTo>
                  <a:pt x="4695664" y="5701776"/>
                  <a:pt x="4918048" y="5333203"/>
                  <a:pt x="5070439" y="4888435"/>
                </a:cubicBezTo>
                <a:cubicBezTo>
                  <a:pt x="5222830" y="4443667"/>
                  <a:pt x="5299025" y="3923589"/>
                  <a:pt x="5299025" y="3328202"/>
                </a:cubicBezTo>
                <a:cubicBezTo>
                  <a:pt x="5299025" y="2810783"/>
                  <a:pt x="5227260" y="2346523"/>
                  <a:pt x="5083729" y="1935422"/>
                </a:cubicBezTo>
                <a:cubicBezTo>
                  <a:pt x="4940198" y="1524322"/>
                  <a:pt x="4729332" y="1174355"/>
                  <a:pt x="4451131" y="885521"/>
                </a:cubicBezTo>
                <a:cubicBezTo>
                  <a:pt x="4172929" y="596688"/>
                  <a:pt x="3828278" y="375189"/>
                  <a:pt x="3417177" y="221027"/>
                </a:cubicBezTo>
                <a:cubicBezTo>
                  <a:pt x="3108852" y="105405"/>
                  <a:pt x="2748696" y="33141"/>
                  <a:pt x="2336710" y="4236"/>
                </a:cubicBezTo>
                <a:close/>
                <a:moveTo>
                  <a:pt x="0" y="0"/>
                </a:moveTo>
                <a:lnTo>
                  <a:pt x="270334" y="0"/>
                </a:lnTo>
                <a:lnTo>
                  <a:pt x="230927" y="10382"/>
                </a:lnTo>
                <a:cubicBezTo>
                  <a:pt x="192386" y="24115"/>
                  <a:pt x="154953" y="44714"/>
                  <a:pt x="118628" y="72180"/>
                </a:cubicBezTo>
                <a:cubicBezTo>
                  <a:pt x="45976" y="127112"/>
                  <a:pt x="9651" y="223685"/>
                  <a:pt x="9651" y="361900"/>
                </a:cubicBezTo>
                <a:lnTo>
                  <a:pt x="9651" y="6496512"/>
                </a:lnTo>
                <a:cubicBezTo>
                  <a:pt x="9651" y="6634726"/>
                  <a:pt x="45976" y="6731300"/>
                  <a:pt x="118628" y="6786231"/>
                </a:cubicBezTo>
                <a:cubicBezTo>
                  <a:pt x="154953" y="6813697"/>
                  <a:pt x="192386" y="6834296"/>
                  <a:pt x="230927" y="6848029"/>
                </a:cubicBezTo>
                <a:lnTo>
                  <a:pt x="272031" y="6858858"/>
                </a:lnTo>
                <a:lnTo>
                  <a:pt x="0" y="6858858"/>
                </a:lnTo>
                <a:close/>
              </a:path>
            </a:pathLst>
          </a:custGeom>
        </p:spPr>
      </p:pic>
      <p:sp>
        <p:nvSpPr>
          <p:cNvPr id="8" name="文本框 7"/>
          <p:cNvSpPr txBox="1"/>
          <p:nvPr/>
        </p:nvSpPr>
        <p:spPr>
          <a:xfrm>
            <a:off x="5992940" y="3303553"/>
            <a:ext cx="562356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Live beautifully,dream passionately, love completely.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992940" y="2334057"/>
            <a:ext cx="2915602" cy="3383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7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</p:spTree>
    <p:extLst>
      <p:ext uri="{BB962C8B-B14F-4D97-AF65-F5344CB8AC3E}">
        <p14:creationId val="824007919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1382629"/>
            <a:ext cx="12192000" cy="3886200"/>
          </a:xfrm>
          <a:prstGeom prst="rect">
            <a:avLst/>
          </a:prstGeom>
        </p:spPr>
      </p:pic>
      <p:grpSp>
        <p:nvGrpSpPr>
          <p:cNvPr id="6" name="组合 5"/>
          <p:cNvGrpSpPr/>
          <p:nvPr/>
        </p:nvGrpSpPr>
        <p:grpSpPr>
          <a:xfrm>
            <a:off x="3615691" y="-34113"/>
            <a:ext cx="6713220" cy="923330"/>
            <a:chOff x="3840480" y="179846"/>
            <a:chExt cx="6713220" cy="923330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文本框 8"/>
            <p:cNvSpPr txBox="1"/>
            <p:nvPr/>
          </p:nvSpPr>
          <p:spPr>
            <a:xfrm>
              <a:off x="5128260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920155" y="5469853"/>
            <a:ext cx="9924308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32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920155" y="4732015"/>
            <a:ext cx="562356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Live beautifully,dream passionately, love completely.</a:t>
            </a:r>
          </a:p>
        </p:txBody>
      </p:sp>
    </p:spTree>
    <p:extLst>
      <p:ext uri="{BB962C8B-B14F-4D97-AF65-F5344CB8AC3E}">
        <p14:creationId val="3373739829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3615691" y="-34113"/>
            <a:ext cx="6713220" cy="923330"/>
            <a:chOff x="3840480" y="179846"/>
            <a:chExt cx="6713220" cy="923330"/>
          </a:xfrm>
        </p:grpSpPr>
        <p:cxnSp>
          <p:nvCxnSpPr>
            <p:cNvPr id="5" name="直接连接符 4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本框 6"/>
            <p:cNvSpPr txBox="1"/>
            <p:nvPr/>
          </p:nvSpPr>
          <p:spPr>
            <a:xfrm>
              <a:off x="5128260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r="52760"/>
          <a:stretch>
            <a:fillRect/>
          </a:stretch>
        </p:blipFill>
        <p:spPr>
          <a:xfrm>
            <a:off x="850230" y="2213978"/>
            <a:ext cx="2879757" cy="19431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4074694" y="2213978"/>
            <a:ext cx="6930190" cy="1943100"/>
          </a:xfrm>
          <a:prstGeom prst="rect">
            <a:avLst/>
          </a:prstGeom>
          <a:solidFill>
            <a:srgbClr val="444444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4958955" y="2586933"/>
            <a:ext cx="2913907" cy="12618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48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958957" y="3148083"/>
            <a:ext cx="5623560" cy="13716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Live beautifully,dream passionately, love completely.</a:t>
            </a:r>
          </a:p>
        </p:txBody>
      </p:sp>
    </p:spTree>
    <p:extLst>
      <p:ext uri="{BB962C8B-B14F-4D97-AF65-F5344CB8AC3E}">
        <p14:creationId val="560667741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3615691" y="-34113"/>
            <a:ext cx="6713220" cy="923330"/>
            <a:chOff x="3840480" y="179846"/>
            <a:chExt cx="6713220" cy="923330"/>
          </a:xfrm>
        </p:grpSpPr>
        <p:cxnSp>
          <p:nvCxnSpPr>
            <p:cNvPr id="5" name="直接连接符 4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本框 6"/>
            <p:cNvSpPr txBox="1"/>
            <p:nvPr/>
          </p:nvSpPr>
          <p:spPr>
            <a:xfrm>
              <a:off x="5128260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877168" y="1798680"/>
            <a:ext cx="6091323" cy="3864183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877168" y="1798680"/>
            <a:ext cx="6091323" cy="386418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矩形 9"/>
          <p:cNvSpPr/>
          <p:nvPr/>
        </p:nvSpPr>
        <p:spPr>
          <a:xfrm>
            <a:off x="6968491" y="1798680"/>
            <a:ext cx="5383930" cy="3864183"/>
          </a:xfrm>
          <a:prstGeom prst="rect">
            <a:avLst/>
          </a:prstGeom>
          <a:solidFill>
            <a:srgbClr val="5759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7511819" y="2508898"/>
            <a:ext cx="2913907" cy="126187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48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511819" y="3192162"/>
            <a:ext cx="4501378" cy="3017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3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</p:spTree>
    <p:extLst>
      <p:ext uri="{BB962C8B-B14F-4D97-AF65-F5344CB8AC3E}">
        <p14:creationId val="2643389607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3583607" y="228211"/>
            <a:ext cx="6953851" cy="707886"/>
            <a:chOff x="3840480" y="408057"/>
            <a:chExt cx="6953851" cy="707886"/>
          </a:xfrm>
        </p:grpSpPr>
        <p:cxnSp>
          <p:nvCxnSpPr>
            <p:cNvPr id="6" name="直接连接符 5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本框 7"/>
            <p:cNvSpPr txBox="1"/>
            <p:nvPr/>
          </p:nvSpPr>
          <p:spPr>
            <a:xfrm>
              <a:off x="5368891" y="408057"/>
              <a:ext cx="5425440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4000">
                  <a:latin charset="-122" panose="020b0503020204020204" pitchFamily="34" typeface="微软雅黑"/>
                  <a:ea charset="-122" panose="020b0503020204020204" pitchFamily="34" typeface="微软雅黑"/>
                  <a:cs charset="-78" panose="01000000000000000000" pitchFamily="2" typeface="Aldhabi"/>
                </a:rPr>
                <a:t>说明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2532063" y="1807821"/>
            <a:ext cx="6994357" cy="802106"/>
            <a:chOff x="2532063" y="1807821"/>
            <a:chExt cx="6994357" cy="802106"/>
          </a:xfrm>
        </p:grpSpPr>
        <p:sp>
          <p:nvSpPr>
            <p:cNvPr id="10" name="矩形 9"/>
            <p:cNvSpPr/>
            <p:nvPr/>
          </p:nvSpPr>
          <p:spPr>
            <a:xfrm>
              <a:off x="2532063" y="1807821"/>
              <a:ext cx="6994357" cy="802106"/>
            </a:xfrm>
            <a:prstGeom prst="rect">
              <a:avLst/>
            </a:prstGeom>
            <a:solidFill>
              <a:srgbClr val="265F9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3137637" y="1947264"/>
              <a:ext cx="1411705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中文</a:t>
              </a:r>
            </a:p>
          </p:txBody>
        </p:sp>
        <p:cxnSp>
          <p:nvCxnSpPr>
            <p:cNvPr id="14" name="直接连接符 13"/>
            <p:cNvCxnSpPr/>
            <p:nvPr/>
          </p:nvCxnSpPr>
          <p:spPr>
            <a:xfrm flipH="1">
              <a:off x="4331368" y="1947264"/>
              <a:ext cx="0" cy="52322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文本框 14"/>
            <p:cNvSpPr txBox="1"/>
            <p:nvPr/>
          </p:nvSpPr>
          <p:spPr>
            <a:xfrm>
              <a:off x="4857952" y="1978041"/>
              <a:ext cx="3031958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微软雅黑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2532063" y="3291716"/>
            <a:ext cx="6994357" cy="802106"/>
            <a:chOff x="2532063" y="1807821"/>
            <a:chExt cx="6994357" cy="802106"/>
          </a:xfrm>
        </p:grpSpPr>
        <p:sp>
          <p:nvSpPr>
            <p:cNvPr id="18" name="矩形 17"/>
            <p:cNvSpPr/>
            <p:nvPr/>
          </p:nvSpPr>
          <p:spPr>
            <a:xfrm>
              <a:off x="2532063" y="1807821"/>
              <a:ext cx="6994357" cy="802106"/>
            </a:xfrm>
            <a:prstGeom prst="rect">
              <a:avLst/>
            </a:prstGeom>
            <a:solidFill>
              <a:srgbClr val="265F9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3137637" y="1947264"/>
              <a:ext cx="1411705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英文</a:t>
              </a:r>
            </a:p>
          </p:txBody>
        </p:sp>
        <p:cxnSp>
          <p:nvCxnSpPr>
            <p:cNvPr id="20" name="直接连接符 19"/>
            <p:cNvCxnSpPr/>
            <p:nvPr/>
          </p:nvCxnSpPr>
          <p:spPr>
            <a:xfrm flipH="1">
              <a:off x="4331368" y="1947264"/>
              <a:ext cx="0" cy="52322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文本框 20"/>
            <p:cNvSpPr txBox="1"/>
            <p:nvPr/>
          </p:nvSpPr>
          <p:spPr>
            <a:xfrm>
              <a:off x="4903488" y="1824376"/>
              <a:ext cx="303195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4000">
                  <a:solidFill>
                    <a:schemeClr val="bg1"/>
                  </a:solidFill>
                  <a:latin charset="-78" panose="01000000000000000000" pitchFamily="2" typeface="Aldhabi"/>
                  <a:ea charset="-122" panose="020b0503020204020204" pitchFamily="34" typeface="微软雅黑"/>
                  <a:cs charset="-78" panose="01000000000000000000" pitchFamily="2" typeface="Aldhabi"/>
                </a:rPr>
                <a:t>aldhabi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2532062" y="4821270"/>
            <a:ext cx="6994357" cy="802106"/>
            <a:chOff x="2532063" y="1807821"/>
            <a:chExt cx="6994357" cy="802106"/>
          </a:xfrm>
        </p:grpSpPr>
        <p:sp>
          <p:nvSpPr>
            <p:cNvPr id="23" name="矩形 22"/>
            <p:cNvSpPr/>
            <p:nvPr/>
          </p:nvSpPr>
          <p:spPr>
            <a:xfrm>
              <a:off x="2532063" y="1807821"/>
              <a:ext cx="6994357" cy="802106"/>
            </a:xfrm>
            <a:prstGeom prst="rect">
              <a:avLst/>
            </a:prstGeom>
            <a:solidFill>
              <a:srgbClr val="265F9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3137637" y="1947264"/>
              <a:ext cx="1411705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图片</a:t>
              </a:r>
            </a:p>
          </p:txBody>
        </p:sp>
        <p:cxnSp>
          <p:nvCxnSpPr>
            <p:cNvPr id="25" name="直接连接符 24"/>
            <p:cNvCxnSpPr/>
            <p:nvPr/>
          </p:nvCxnSpPr>
          <p:spPr>
            <a:xfrm flipH="1">
              <a:off x="4331368" y="1947264"/>
              <a:ext cx="0" cy="52322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本框 25"/>
            <p:cNvSpPr txBox="1"/>
            <p:nvPr/>
          </p:nvSpPr>
          <p:spPr>
            <a:xfrm>
              <a:off x="4903488" y="1824376"/>
              <a:ext cx="4015924" cy="13106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4000">
                  <a:solidFill>
                    <a:schemeClr val="bg1"/>
                  </a:solidFill>
                  <a:latin charset="-78" panose="01000000000000000000" pitchFamily="2" typeface="Aldhabi"/>
                  <a:ea charset="-122" panose="020b0503020204020204" pitchFamily="34" typeface="微软雅黑"/>
                  <a:cs charset="-78" panose="01000000000000000000" pitchFamily="2" typeface="Aldhabi"/>
                </a:rPr>
                <a:t>Pixabay免费图片</a:t>
              </a:r>
            </a:p>
          </p:txBody>
        </p:sp>
      </p:grpSp>
    </p:spTree>
    <p:extLst>
      <p:ext uri="{BB962C8B-B14F-4D97-AF65-F5344CB8AC3E}">
        <p14:creationId val="340032730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altLang="zh-CN" lang="en-US"/>
              <a:t>@Bu偷腥的mao（虾米店）  原创作品</a:t>
            </a:r>
          </a:p>
          <a:p>
            <a:r>
              <a:rPr altLang="zh-CN" lang="en-US"/>
              <a:t>http://xiamidian.yanj.cn/</a:t>
            </a:r>
          </a:p>
        </p:txBody>
      </p:sp>
    </p:spTree>
    <p:extLst>
      <p:ext uri="{BB962C8B-B14F-4D97-AF65-F5344CB8AC3E}">
        <p14:creationId val="245972133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19829" r="36558"/>
          <a:stretch>
            <a:fillRect/>
          </a:stretch>
        </p:blipFill>
        <p:spPr>
          <a:xfrm>
            <a:off x="1524" y="0"/>
            <a:ext cx="6381256" cy="5498154"/>
          </a:xfrm>
          <a:custGeom>
            <a:rect b="b" l="l" r="r" t="t"/>
            <a:pathLst>
              <a:path h="5498154" w="6381256">
                <a:moveTo>
                  <a:pt x="3246595" y="2655249"/>
                </a:moveTo>
                <a:lnTo>
                  <a:pt x="3259075" y="2690102"/>
                </a:lnTo>
                <a:lnTo>
                  <a:pt x="2451494" y="3385923"/>
                </a:lnTo>
                <a:lnTo>
                  <a:pt x="2456518" y="3374619"/>
                </a:lnTo>
                <a:cubicBezTo>
                  <a:pt x="2391959" y="3370521"/>
                  <a:pt x="2339441" y="3366421"/>
                  <a:pt x="2298963" y="3362322"/>
                </a:cubicBezTo>
                <a:cubicBezTo>
                  <a:pt x="2258486" y="3358224"/>
                  <a:pt x="2226719" y="3353356"/>
                  <a:pt x="2203662" y="3347720"/>
                </a:cubicBezTo>
                <a:cubicBezTo>
                  <a:pt x="2180606" y="3342084"/>
                  <a:pt x="2164722" y="3335167"/>
                  <a:pt x="2156012" y="3326969"/>
                </a:cubicBezTo>
                <a:cubicBezTo>
                  <a:pt x="2147301" y="3318771"/>
                  <a:pt x="2142946" y="3308523"/>
                  <a:pt x="2142946" y="3296226"/>
                </a:cubicBezTo>
                <a:cubicBezTo>
                  <a:pt x="2142946" y="3285979"/>
                  <a:pt x="2145252" y="3272657"/>
                  <a:pt x="2149863" y="3256261"/>
                </a:cubicBezTo>
                <a:cubicBezTo>
                  <a:pt x="2154475" y="3239866"/>
                  <a:pt x="2162416" y="3215784"/>
                  <a:pt x="2173689" y="3184017"/>
                </a:cubicBezTo>
                <a:cubicBezTo>
                  <a:pt x="2179837" y="3165571"/>
                  <a:pt x="2188035" y="3143540"/>
                  <a:pt x="2198282" y="3117921"/>
                </a:cubicBezTo>
                <a:cubicBezTo>
                  <a:pt x="2208530" y="3092303"/>
                  <a:pt x="2221595" y="3059767"/>
                  <a:pt x="2237479" y="3020314"/>
                </a:cubicBezTo>
                <a:cubicBezTo>
                  <a:pt x="2253362" y="2980862"/>
                  <a:pt x="2273601" y="2932443"/>
                  <a:pt x="2298195" y="2875057"/>
                </a:cubicBezTo>
                <a:cubicBezTo>
                  <a:pt x="2322789" y="2817671"/>
                  <a:pt x="2353019" y="2747476"/>
                  <a:pt x="2388885" y="2664472"/>
                </a:cubicBezTo>
                <a:cubicBezTo>
                  <a:pt x="2512879" y="2660373"/>
                  <a:pt x="2644558" y="2657811"/>
                  <a:pt x="2783923" y="2656786"/>
                </a:cubicBezTo>
                <a:cubicBezTo>
                  <a:pt x="2923289" y="2655761"/>
                  <a:pt x="3077513" y="2655249"/>
                  <a:pt x="3246595" y="2655249"/>
                </a:cubicBezTo>
                <a:close/>
                <a:moveTo>
                  <a:pt x="2865391" y="1585417"/>
                </a:moveTo>
                <a:lnTo>
                  <a:pt x="2877687" y="1585417"/>
                </a:lnTo>
                <a:cubicBezTo>
                  <a:pt x="2914578" y="1699163"/>
                  <a:pt x="2951981" y="1810348"/>
                  <a:pt x="2989897" y="1918971"/>
                </a:cubicBezTo>
                <a:cubicBezTo>
                  <a:pt x="3027813" y="2028618"/>
                  <a:pt x="3065216" y="2137754"/>
                  <a:pt x="3102106" y="2246376"/>
                </a:cubicBezTo>
                <a:lnTo>
                  <a:pt x="3188185" y="2489241"/>
                </a:lnTo>
                <a:cubicBezTo>
                  <a:pt x="3062141" y="2491290"/>
                  <a:pt x="2939172" y="2492827"/>
                  <a:pt x="2819277" y="2493852"/>
                </a:cubicBezTo>
                <a:cubicBezTo>
                  <a:pt x="2699382" y="2495901"/>
                  <a:pt x="2579487" y="2499488"/>
                  <a:pt x="2459592" y="2504612"/>
                </a:cubicBezTo>
                <a:lnTo>
                  <a:pt x="2567190" y="2267896"/>
                </a:lnTo>
                <a:cubicBezTo>
                  <a:pt x="2619452" y="2153125"/>
                  <a:pt x="2669921" y="2039378"/>
                  <a:pt x="2718596" y="1926656"/>
                </a:cubicBezTo>
                <a:cubicBezTo>
                  <a:pt x="2767271" y="1813934"/>
                  <a:pt x="2816203" y="1700188"/>
                  <a:pt x="2865391" y="1585417"/>
                </a:cubicBezTo>
                <a:close/>
                <a:moveTo>
                  <a:pt x="0" y="0"/>
                </a:moveTo>
                <a:lnTo>
                  <a:pt x="6381256" y="0"/>
                </a:lnTo>
                <a:lnTo>
                  <a:pt x="3589642" y="2405283"/>
                </a:lnTo>
                <a:lnTo>
                  <a:pt x="3586682" y="2396822"/>
                </a:lnTo>
                <a:cubicBezTo>
                  <a:pt x="3564906" y="2334440"/>
                  <a:pt x="3541721" y="2267896"/>
                  <a:pt x="3517128" y="2197189"/>
                </a:cubicBezTo>
                <a:cubicBezTo>
                  <a:pt x="3457692" y="2028106"/>
                  <a:pt x="3406968" y="1882336"/>
                  <a:pt x="3364953" y="1759879"/>
                </a:cubicBezTo>
                <a:cubicBezTo>
                  <a:pt x="3322938" y="1637423"/>
                  <a:pt x="3287329" y="1530337"/>
                  <a:pt x="3258124" y="1438622"/>
                </a:cubicBezTo>
                <a:cubicBezTo>
                  <a:pt x="3228918" y="1346908"/>
                  <a:pt x="3204325" y="1266721"/>
                  <a:pt x="3184342" y="1198063"/>
                </a:cubicBezTo>
                <a:cubicBezTo>
                  <a:pt x="3164360" y="1129406"/>
                  <a:pt x="3146170" y="1063822"/>
                  <a:pt x="3129774" y="1001313"/>
                </a:cubicBezTo>
                <a:cubicBezTo>
                  <a:pt x="3109280" y="1005412"/>
                  <a:pt x="3088016" y="1009254"/>
                  <a:pt x="3065984" y="1012841"/>
                </a:cubicBezTo>
                <a:cubicBezTo>
                  <a:pt x="3043952" y="1016428"/>
                  <a:pt x="3021920" y="1019758"/>
                  <a:pt x="2999888" y="1022832"/>
                </a:cubicBezTo>
                <a:cubicBezTo>
                  <a:pt x="2977856" y="1025907"/>
                  <a:pt x="2956593" y="1028468"/>
                  <a:pt x="2936098" y="1030518"/>
                </a:cubicBezTo>
                <a:cubicBezTo>
                  <a:pt x="2915603" y="1032567"/>
                  <a:pt x="2897158" y="1034105"/>
                  <a:pt x="2880762" y="1035129"/>
                </a:cubicBezTo>
                <a:cubicBezTo>
                  <a:pt x="2867440" y="1073045"/>
                  <a:pt x="2854375" y="1109935"/>
                  <a:pt x="2841565" y="1145802"/>
                </a:cubicBezTo>
                <a:cubicBezTo>
                  <a:pt x="2828756" y="1181668"/>
                  <a:pt x="2814153" y="1220864"/>
                  <a:pt x="2797757" y="1263391"/>
                </a:cubicBezTo>
                <a:cubicBezTo>
                  <a:pt x="2781362" y="1305918"/>
                  <a:pt x="2761891" y="1354593"/>
                  <a:pt x="2739347" y="1409417"/>
                </a:cubicBezTo>
                <a:cubicBezTo>
                  <a:pt x="2716803" y="1464241"/>
                  <a:pt x="2689135" y="1529824"/>
                  <a:pt x="2656343" y="1606168"/>
                </a:cubicBezTo>
                <a:cubicBezTo>
                  <a:pt x="2623551" y="1682511"/>
                  <a:pt x="2584611" y="1772176"/>
                  <a:pt x="2539522" y="1875163"/>
                </a:cubicBezTo>
                <a:cubicBezTo>
                  <a:pt x="2494433" y="1978150"/>
                  <a:pt x="2441147" y="2098813"/>
                  <a:pt x="2379662" y="2237154"/>
                </a:cubicBezTo>
                <a:cubicBezTo>
                  <a:pt x="2328425" y="2350900"/>
                  <a:pt x="2278212" y="2462341"/>
                  <a:pt x="2229025" y="2571476"/>
                </a:cubicBezTo>
                <a:cubicBezTo>
                  <a:pt x="2179837" y="2680611"/>
                  <a:pt x="2132699" y="2783342"/>
                  <a:pt x="2087610" y="2879668"/>
                </a:cubicBezTo>
                <a:cubicBezTo>
                  <a:pt x="2042521" y="2975994"/>
                  <a:pt x="2000507" y="3063610"/>
                  <a:pt x="1961567" y="3142515"/>
                </a:cubicBezTo>
                <a:cubicBezTo>
                  <a:pt x="1922626" y="3221420"/>
                  <a:pt x="1888810" y="3287516"/>
                  <a:pt x="1860117" y="3340803"/>
                </a:cubicBezTo>
                <a:cubicBezTo>
                  <a:pt x="1778138" y="3346951"/>
                  <a:pt x="1714603" y="3357711"/>
                  <a:pt x="1669515" y="3373082"/>
                </a:cubicBezTo>
                <a:cubicBezTo>
                  <a:pt x="1624426" y="3388453"/>
                  <a:pt x="1591122" y="3405105"/>
                  <a:pt x="1569602" y="3423038"/>
                </a:cubicBezTo>
                <a:cubicBezTo>
                  <a:pt x="1548083" y="3440971"/>
                  <a:pt x="1535273" y="3458392"/>
                  <a:pt x="1531174" y="3475300"/>
                </a:cubicBezTo>
                <a:cubicBezTo>
                  <a:pt x="1527075" y="3492208"/>
                  <a:pt x="1525026" y="3505787"/>
                  <a:pt x="1525026" y="3516034"/>
                </a:cubicBezTo>
                <a:cubicBezTo>
                  <a:pt x="1530150" y="3515009"/>
                  <a:pt x="1547826" y="3513216"/>
                  <a:pt x="1578056" y="3510654"/>
                </a:cubicBezTo>
                <a:cubicBezTo>
                  <a:pt x="1608286" y="3508092"/>
                  <a:pt x="1644665" y="3505787"/>
                  <a:pt x="1687192" y="3503737"/>
                </a:cubicBezTo>
                <a:cubicBezTo>
                  <a:pt x="1729718" y="3501688"/>
                  <a:pt x="1775319" y="3499638"/>
                  <a:pt x="1823995" y="3497588"/>
                </a:cubicBezTo>
                <a:cubicBezTo>
                  <a:pt x="1872670" y="3495539"/>
                  <a:pt x="1918015" y="3494514"/>
                  <a:pt x="1960029" y="3494514"/>
                </a:cubicBezTo>
                <a:cubicBezTo>
                  <a:pt x="1997945" y="3494514"/>
                  <a:pt x="2040472" y="3495283"/>
                  <a:pt x="2087610" y="3496820"/>
                </a:cubicBezTo>
                <a:cubicBezTo>
                  <a:pt x="2134748" y="3498357"/>
                  <a:pt x="2179837" y="3500150"/>
                  <a:pt x="2222876" y="3502200"/>
                </a:cubicBezTo>
                <a:lnTo>
                  <a:pt x="2310940" y="3507025"/>
                </a:lnTo>
                <a:lnTo>
                  <a:pt x="0" y="5498154"/>
                </a:lnTo>
                <a:close/>
              </a:path>
            </a:pathLst>
          </a:custGeom>
        </p:spPr>
      </p:pic>
      <p:sp>
        <p:nvSpPr>
          <p:cNvPr id="10" name="文本框 9"/>
          <p:cNvSpPr txBox="1"/>
          <p:nvPr/>
        </p:nvSpPr>
        <p:spPr>
          <a:xfrm>
            <a:off x="4937760" y="2749077"/>
            <a:ext cx="5425440" cy="2286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7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827910" y="3949406"/>
            <a:ext cx="509016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latin charset="-78" panose="01000000000000000000" pitchFamily="2" typeface="Aldhabi"/>
                <a:cs charset="-78" panose="01000000000000000000" pitchFamily="2" typeface="Aldhabi"/>
              </a:rPr>
              <a:t>Live beautifully, dream passionately, love completely.</a:t>
            </a:r>
          </a:p>
        </p:txBody>
      </p:sp>
    </p:spTree>
    <p:extLst>
      <p:ext uri="{BB962C8B-B14F-4D97-AF65-F5344CB8AC3E}">
        <p14:creationId val="4255650728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图表 5"/>
          <p:cNvGraphicFramePr/>
          <p:nvPr>
            <p:extLst>
              <p:ext uri="{D42A27DB-BD31-4B8C-83A1-F6EECF244321}">
                <p14:modId val="4116836608"/>
              </p:ext>
            </p:extLst>
          </p:nvPr>
        </p:nvGraphicFramePr>
        <p:xfrm>
          <a:off x="4546600" y="1844039"/>
          <a:ext cx="6647179" cy="4431453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51510" y="2288827"/>
            <a:ext cx="411480" cy="41148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746760" y="457200"/>
            <a:ext cx="170688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图标标题</a:t>
            </a:r>
          </a:p>
        </p:txBody>
      </p:sp>
      <p:cxnSp>
        <p:nvCxnSpPr>
          <p:cNvPr id="11" name="直接连接符 10"/>
          <p:cNvCxnSpPr/>
          <p:nvPr/>
        </p:nvCxnSpPr>
        <p:spPr>
          <a:xfrm flipH="1">
            <a:off x="2532063" y="457200"/>
            <a:ext cx="0" cy="756348"/>
          </a:xfrm>
          <a:prstGeom prst="line">
            <a:avLst/>
          </a:prstGeom>
          <a:ln w="28575"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1310640" y="2115532"/>
            <a:ext cx="13487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grpSp>
        <p:nvGrpSpPr>
          <p:cNvPr id="23" name="组合 22"/>
          <p:cNvGrpSpPr/>
          <p:nvPr/>
        </p:nvGrpSpPr>
        <p:grpSpPr>
          <a:xfrm>
            <a:off x="651510" y="3334673"/>
            <a:ext cx="381000" cy="523885"/>
            <a:chOff x="563880" y="3108961"/>
            <a:chExt cx="1097280" cy="1508787"/>
          </a:xfrm>
          <a:solidFill>
            <a:srgbClr val="F4B183"/>
          </a:solidFill>
        </p:grpSpPr>
        <p:sp>
          <p:nvSpPr>
            <p:cNvPr id="22" name="任意多边形 21"/>
            <p:cNvSpPr/>
            <p:nvPr/>
          </p:nvSpPr>
          <p:spPr>
            <a:xfrm rot="10800000">
              <a:off x="563880" y="3657601"/>
              <a:ext cx="1097280" cy="960147"/>
            </a:xfrm>
            <a:custGeom>
              <a:gdLst>
                <a:gd fmla="*/ 548640 w 1097280" name="connsiteX0"/>
                <a:gd fmla="*/ 0 h 960147" name="connsiteY0"/>
                <a:gd fmla="*/ 1097280 w 1097280" name="connsiteX1"/>
                <a:gd fmla="*/ 548640 h 960147" name="connsiteY1"/>
                <a:gd fmla="*/ 936587 w 1097280" name="connsiteX2"/>
                <a:gd fmla="*/ 936588 h 960147" name="connsiteY2"/>
                <a:gd fmla="*/ 908033 w 1097280" name="connsiteX3"/>
                <a:gd fmla="*/ 960147 h 960147" name="connsiteY3"/>
                <a:gd fmla="*/ 866669 w 1097280" name="connsiteX4"/>
                <a:gd fmla="*/ 937888 h 960147" name="connsiteY4"/>
                <a:gd fmla="*/ 507683 w 1097280" name="connsiteX5"/>
                <a:gd fmla="*/ 871865 h 960147" name="connsiteY5"/>
                <a:gd fmla="*/ 223833 w 1097280" name="connsiteX6"/>
                <a:gd fmla="*/ 910363 h 960147" name="connsiteY6"/>
                <a:gd fmla="*/ 158732 w 1097280" name="connsiteX7"/>
                <a:gd fmla="*/ 934211 h 960147" name="connsiteY7"/>
                <a:gd fmla="*/ 93699 w 1097280" name="connsiteX8"/>
                <a:gd fmla="*/ 855390 h 960147" name="connsiteY8"/>
                <a:gd fmla="*/ 0 w 1097280" name="connsiteX9"/>
                <a:gd fmla="*/ 548640 h 960147" name="connsiteY9"/>
                <a:gd fmla="*/ 548640 w 1097280" name="connsiteX10"/>
                <a:gd fmla="*/ 0 h 96014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960147" w="1097280">
                  <a:moveTo>
                    <a:pt x="548640" y="0"/>
                  </a:moveTo>
                  <a:cubicBezTo>
                    <a:pt x="851646" y="0"/>
                    <a:pt x="1097280" y="245634"/>
                    <a:pt x="1097280" y="548640"/>
                  </a:cubicBezTo>
                  <a:cubicBezTo>
                    <a:pt x="1097280" y="700143"/>
                    <a:pt x="1035872" y="837303"/>
                    <a:pt x="936587" y="936588"/>
                  </a:cubicBezTo>
                  <a:lnTo>
                    <a:pt x="908033" y="960147"/>
                  </a:lnTo>
                  <a:lnTo>
                    <a:pt x="866669" y="937888"/>
                  </a:lnTo>
                  <a:cubicBezTo>
                    <a:pt x="774797" y="897096"/>
                    <a:pt x="647876" y="871865"/>
                    <a:pt x="507683" y="871865"/>
                  </a:cubicBezTo>
                  <a:cubicBezTo>
                    <a:pt x="402538" y="871865"/>
                    <a:pt x="304859" y="886057"/>
                    <a:pt x="223833" y="910363"/>
                  </a:cubicBezTo>
                  <a:lnTo>
                    <a:pt x="158732" y="934211"/>
                  </a:lnTo>
                  <a:lnTo>
                    <a:pt x="93699" y="855390"/>
                  </a:lnTo>
                  <a:cubicBezTo>
                    <a:pt x="34542" y="767827"/>
                    <a:pt x="0" y="662268"/>
                    <a:pt x="0" y="548640"/>
                  </a:cubicBezTo>
                  <a:cubicBezTo>
                    <a:pt x="0" y="245634"/>
                    <a:pt x="245634" y="0"/>
                    <a:pt x="5486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椭圆 20"/>
            <p:cNvSpPr/>
            <p:nvPr/>
          </p:nvSpPr>
          <p:spPr>
            <a:xfrm>
              <a:off x="838200" y="3108961"/>
              <a:ext cx="548640" cy="548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27" name="图片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06281" y="4455069"/>
            <a:ext cx="456709" cy="456709"/>
          </a:xfrm>
          <a:prstGeom prst="rect">
            <a:avLst/>
          </a:prstGeom>
        </p:spPr>
      </p:pic>
      <p:sp>
        <p:nvSpPr>
          <p:cNvPr id="29" name="文本框 28"/>
          <p:cNvSpPr txBox="1"/>
          <p:nvPr/>
        </p:nvSpPr>
        <p:spPr>
          <a:xfrm>
            <a:off x="1310640" y="3232785"/>
            <a:ext cx="13487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1310640" y="4350038"/>
            <a:ext cx="13487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769620" y="940121"/>
            <a:ext cx="1912620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600"/>
              <a:t>THE CHART TITLE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3840480" y="179846"/>
            <a:ext cx="6713220" cy="923330"/>
            <a:chOff x="3840480" y="179846"/>
            <a:chExt cx="6713220" cy="923330"/>
          </a:xfrm>
        </p:grpSpPr>
        <p:cxnSp>
          <p:nvCxnSpPr>
            <p:cNvPr id="34" name="直接连接符 33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文本框 35"/>
            <p:cNvSpPr txBox="1"/>
            <p:nvPr/>
          </p:nvSpPr>
          <p:spPr>
            <a:xfrm>
              <a:off x="5128261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</p:spTree>
    <p:extLst>
      <p:ext uri="{BB962C8B-B14F-4D97-AF65-F5344CB8AC3E}">
        <p14:creationId val="275516065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文本框 9"/>
          <p:cNvSpPr txBox="1"/>
          <p:nvPr/>
        </p:nvSpPr>
        <p:spPr>
          <a:xfrm>
            <a:off x="1744980" y="1248812"/>
            <a:ext cx="50292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5400">
                <a:latin charset="-78" panose="01000000000000000000" pitchFamily="2" typeface="Aldhabi"/>
                <a:cs charset="-78" panose="01000000000000000000" pitchFamily="2" typeface="Aldhabi"/>
              </a:rPr>
              <a:t>1</a:t>
            </a:r>
          </a:p>
        </p:txBody>
      </p:sp>
      <p:cxnSp>
        <p:nvCxnSpPr>
          <p:cNvPr id="14" name="直接连接符 13"/>
          <p:cNvCxnSpPr/>
          <p:nvPr/>
        </p:nvCxnSpPr>
        <p:spPr>
          <a:xfrm flipV="1">
            <a:off x="1661160" y="1696130"/>
            <a:ext cx="502920" cy="33528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2438400" y="1636720"/>
            <a:ext cx="13487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430780" y="2173989"/>
            <a:ext cx="3139440" cy="3505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7886699" y="1242327"/>
            <a:ext cx="50292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5400">
                <a:latin charset="-78" panose="01000000000000000000" pitchFamily="2" typeface="Aldhabi"/>
                <a:cs charset="-78" panose="01000000000000000000" pitchFamily="2" typeface="Aldhabi"/>
              </a:rPr>
              <a:t>2</a:t>
            </a:r>
          </a:p>
        </p:txBody>
      </p:sp>
      <p:cxnSp>
        <p:nvCxnSpPr>
          <p:cNvPr id="19" name="直接连接符 18"/>
          <p:cNvCxnSpPr/>
          <p:nvPr/>
        </p:nvCxnSpPr>
        <p:spPr>
          <a:xfrm flipV="1">
            <a:off x="7840980" y="1701549"/>
            <a:ext cx="502920" cy="33528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13693139" y="1594633"/>
            <a:ext cx="502920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4400">
                <a:latin charset="-78" panose="01000000000000000000" pitchFamily="2" typeface="Aldhabi"/>
                <a:cs charset="-78" panose="01000000000000000000" pitchFamily="2" typeface="Aldhabi"/>
              </a:rPr>
              <a:t>A</a:t>
            </a:r>
          </a:p>
        </p:txBody>
      </p:sp>
      <p:cxnSp>
        <p:nvCxnSpPr>
          <p:cNvPr id="21" name="直接连接符 20"/>
          <p:cNvCxnSpPr/>
          <p:nvPr/>
        </p:nvCxnSpPr>
        <p:spPr>
          <a:xfrm flipV="1">
            <a:off x="13647420" y="1886215"/>
            <a:ext cx="502920" cy="33528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1706880" y="3997851"/>
            <a:ext cx="50292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5400">
                <a:latin charset="-78" panose="01000000000000000000" pitchFamily="2" typeface="Aldhabi"/>
                <a:cs charset="-78" panose="01000000000000000000" pitchFamily="2" typeface="Aldhabi"/>
              </a:rPr>
              <a:t>3</a:t>
            </a:r>
          </a:p>
        </p:txBody>
      </p:sp>
      <p:cxnSp>
        <p:nvCxnSpPr>
          <p:cNvPr id="23" name="直接连接符 22"/>
          <p:cNvCxnSpPr/>
          <p:nvPr/>
        </p:nvCxnSpPr>
        <p:spPr>
          <a:xfrm flipV="1">
            <a:off x="1661160" y="4457073"/>
            <a:ext cx="502920" cy="33528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7932419" y="3964868"/>
            <a:ext cx="50292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5400">
                <a:latin charset="-78" panose="01000000000000000000" pitchFamily="2" typeface="Aldhabi"/>
                <a:cs charset="-78" panose="01000000000000000000" pitchFamily="2" typeface="Aldhabi"/>
              </a:rPr>
              <a:t>4</a:t>
            </a:r>
          </a:p>
        </p:txBody>
      </p:sp>
      <p:cxnSp>
        <p:nvCxnSpPr>
          <p:cNvPr id="25" name="直接连接符 24"/>
          <p:cNvCxnSpPr/>
          <p:nvPr/>
        </p:nvCxnSpPr>
        <p:spPr>
          <a:xfrm flipV="1">
            <a:off x="7886700" y="4424090"/>
            <a:ext cx="502920" cy="335280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8770619" y="1594633"/>
            <a:ext cx="13487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8762999" y="2131902"/>
            <a:ext cx="3021330" cy="3505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2423160" y="4436502"/>
            <a:ext cx="13487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2415540" y="4973771"/>
            <a:ext cx="3139440" cy="3505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8770619" y="4901949"/>
            <a:ext cx="3139440" cy="3505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8724899" y="4424090"/>
            <a:ext cx="13487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grpSp>
        <p:nvGrpSpPr>
          <p:cNvPr id="34" name="组合 33"/>
          <p:cNvGrpSpPr/>
          <p:nvPr/>
        </p:nvGrpSpPr>
        <p:grpSpPr>
          <a:xfrm>
            <a:off x="3840480" y="179846"/>
            <a:ext cx="6713220" cy="923330"/>
            <a:chOff x="3840480" y="179846"/>
            <a:chExt cx="6713220" cy="923330"/>
          </a:xfrm>
        </p:grpSpPr>
        <p:cxnSp>
          <p:nvCxnSpPr>
            <p:cNvPr id="5" name="直接连接符 4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接连接符 5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文本框 31"/>
            <p:cNvSpPr txBox="1"/>
            <p:nvPr/>
          </p:nvSpPr>
          <p:spPr>
            <a:xfrm>
              <a:off x="5128261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</p:spTree>
    <p:extLst>
      <p:ext uri="{BB962C8B-B14F-4D97-AF65-F5344CB8AC3E}">
        <p14:creationId val="4016416115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280160" y="2118360"/>
            <a:ext cx="5094822" cy="3383280"/>
          </a:xfrm>
          <a:prstGeom prst="rect">
            <a:avLst/>
          </a:prstGeom>
        </p:spPr>
      </p:pic>
      <p:grpSp>
        <p:nvGrpSpPr>
          <p:cNvPr id="5" name="组合 4"/>
          <p:cNvGrpSpPr/>
          <p:nvPr/>
        </p:nvGrpSpPr>
        <p:grpSpPr>
          <a:xfrm>
            <a:off x="3840480" y="179846"/>
            <a:ext cx="6713220" cy="923330"/>
            <a:chOff x="3840480" y="179846"/>
            <a:chExt cx="6713220" cy="923330"/>
          </a:xfrm>
        </p:grpSpPr>
        <p:cxnSp>
          <p:nvCxnSpPr>
            <p:cNvPr id="6" name="直接连接符 5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接连接符 6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本框 7"/>
            <p:cNvSpPr txBox="1"/>
            <p:nvPr/>
          </p:nvSpPr>
          <p:spPr>
            <a:xfrm>
              <a:off x="5128261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2011680" y="5501640"/>
            <a:ext cx="562356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latin charset="-78" panose="01000000000000000000" pitchFamily="2" typeface="Aldhabi"/>
                <a:cs charset="-78" panose="01000000000000000000" pitchFamily="2" typeface="Aldhabi"/>
              </a:rPr>
              <a:t>Live beautifully, dream passionately, love completely.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513319" y="2947095"/>
            <a:ext cx="3657600" cy="618744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40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513319" y="2055912"/>
            <a:ext cx="220980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48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</p:spTree>
    <p:extLst>
      <p:ext uri="{BB962C8B-B14F-4D97-AF65-F5344CB8AC3E}">
        <p14:creationId val="2868323652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8104953" y="-5149410"/>
            <a:ext cx="2989764" cy="10972799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71400">
                <a:latin charset="-78" panose="01000000000000000000" pitchFamily="2" typeface="Aldhabi"/>
                <a:cs charset="-78" panose="01000000000000000000" pitchFamily="2" typeface="Aldhabi"/>
              </a:rPr>
              <a:t>B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9715"/>
          </a:xfrm>
          <a:custGeom>
            <a:gdLst>
              <a:gd fmla="*/ 12192000 w 12192000" name="connsiteX0"/>
              <a:gd fmla="*/ 1962079 h 6859715" name="connsiteY0"/>
              <a:gd fmla="*/ 12192000 w 12192000" name="connsiteX1"/>
              <a:gd fmla="*/ 6859715 h 6859715" name="connsiteY1"/>
              <a:gd fmla="*/ 4087170 w 12192000" name="connsiteX2"/>
              <a:gd fmla="*/ 6859715 h 6859715" name="connsiteY2"/>
              <a:gd fmla="*/ 0 w 12192000" name="connsiteX3"/>
              <a:gd fmla="*/ 0 h 6859715" name="connsiteY3"/>
              <a:gd fmla="*/ 8531335 w 12192000" name="connsiteX4"/>
              <a:gd fmla="*/ 0 h 6859715" name="connsiteY4"/>
              <a:gd fmla="*/ 0 w 12192000" name="connsiteX5"/>
              <a:gd fmla="*/ 5155367 h 6859715" name="connsiteY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b="b" l="l" r="r" t="t"/>
            <a:pathLst>
              <a:path h="6859715" w="12192000">
                <a:moveTo>
                  <a:pt x="12192000" y="1962079"/>
                </a:moveTo>
                <a:lnTo>
                  <a:pt x="12192000" y="6859715"/>
                </a:lnTo>
                <a:lnTo>
                  <a:pt x="4087170" y="6859715"/>
                </a:lnTo>
                <a:close/>
                <a:moveTo>
                  <a:pt x="0" y="0"/>
                </a:moveTo>
                <a:lnTo>
                  <a:pt x="8531335" y="0"/>
                </a:lnTo>
                <a:lnTo>
                  <a:pt x="0" y="5155367"/>
                </a:lnTo>
                <a:close/>
              </a:path>
            </a:pathLst>
          </a:custGeom>
        </p:spPr>
      </p:pic>
      <p:sp>
        <p:nvSpPr>
          <p:cNvPr id="7" name="文本框 6"/>
          <p:cNvSpPr txBox="1"/>
          <p:nvPr/>
        </p:nvSpPr>
        <p:spPr>
          <a:xfrm rot="19680000">
            <a:off x="3061339" y="2818992"/>
            <a:ext cx="5425440" cy="2286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7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8" name="文本框 7"/>
          <p:cNvSpPr txBox="1"/>
          <p:nvPr/>
        </p:nvSpPr>
        <p:spPr>
          <a:xfrm rot="19680000">
            <a:off x="4420350" y="3032688"/>
            <a:ext cx="509016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400">
                <a:latin charset="-78" panose="01000000000000000000" pitchFamily="2" typeface="Aldhabi"/>
                <a:cs charset="-78" panose="01000000000000000000" pitchFamily="2" typeface="Aldhabi"/>
              </a:rPr>
              <a:t>Live beautifully, dream passionately, love completely.</a:t>
            </a:r>
          </a:p>
        </p:txBody>
      </p:sp>
    </p:spTree>
    <p:extLst>
      <p:ext uri="{BB962C8B-B14F-4D97-AF65-F5344CB8AC3E}">
        <p14:creationId val="79608386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7" name="图表 6"/>
          <p:cNvGraphicFramePr/>
          <p:nvPr>
            <p:extLst>
              <p:ext uri="{D42A27DB-BD31-4B8C-83A1-F6EECF244321}">
                <p14:modId val="2691548800"/>
              </p:ext>
            </p:extLst>
          </p:nvPr>
        </p:nvGraphicFramePr>
        <p:xfrm>
          <a:off x="4117340" y="1651770"/>
          <a:ext cx="7264400" cy="4842934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pSp>
        <p:nvGrpSpPr>
          <p:cNvPr id="16" name="组合 15"/>
          <p:cNvGrpSpPr/>
          <p:nvPr/>
        </p:nvGrpSpPr>
        <p:grpSpPr>
          <a:xfrm>
            <a:off x="742950" y="2300615"/>
            <a:ext cx="400050" cy="523220"/>
            <a:chOff x="552450" y="814715"/>
            <a:chExt cx="400050" cy="523220"/>
          </a:xfrm>
        </p:grpSpPr>
        <p:sp>
          <p:nvSpPr>
            <p:cNvPr id="11" name="椭圆 10"/>
            <p:cNvSpPr/>
            <p:nvPr/>
          </p:nvSpPr>
          <p:spPr>
            <a:xfrm>
              <a:off x="552450" y="876300"/>
              <a:ext cx="400050" cy="400050"/>
            </a:xfrm>
            <a:prstGeom prst="ellipse">
              <a:avLst/>
            </a:prstGeom>
            <a:solidFill>
              <a:srgbClr val="265F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552450" y="814715"/>
              <a:ext cx="400050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2800">
                  <a:solidFill>
                    <a:srgbClr val="FFC000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¥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742950" y="4103682"/>
            <a:ext cx="381000" cy="523885"/>
            <a:chOff x="563880" y="3108961"/>
            <a:chExt cx="1097280" cy="1508787"/>
          </a:xfrm>
          <a:solidFill>
            <a:srgbClr val="00B0F0"/>
          </a:solidFill>
        </p:grpSpPr>
        <p:sp>
          <p:nvSpPr>
            <p:cNvPr id="18" name="任意多边形 17"/>
            <p:cNvSpPr/>
            <p:nvPr/>
          </p:nvSpPr>
          <p:spPr>
            <a:xfrm rot="10800000">
              <a:off x="563880" y="3657601"/>
              <a:ext cx="1097280" cy="960147"/>
            </a:xfrm>
            <a:custGeom>
              <a:gdLst>
                <a:gd fmla="*/ 548640 w 1097280" name="connsiteX0"/>
                <a:gd fmla="*/ 0 h 960147" name="connsiteY0"/>
                <a:gd fmla="*/ 1097280 w 1097280" name="connsiteX1"/>
                <a:gd fmla="*/ 548640 h 960147" name="connsiteY1"/>
                <a:gd fmla="*/ 936587 w 1097280" name="connsiteX2"/>
                <a:gd fmla="*/ 936588 h 960147" name="connsiteY2"/>
                <a:gd fmla="*/ 908033 w 1097280" name="connsiteX3"/>
                <a:gd fmla="*/ 960147 h 960147" name="connsiteY3"/>
                <a:gd fmla="*/ 866669 w 1097280" name="connsiteX4"/>
                <a:gd fmla="*/ 937888 h 960147" name="connsiteY4"/>
                <a:gd fmla="*/ 507683 w 1097280" name="connsiteX5"/>
                <a:gd fmla="*/ 871865 h 960147" name="connsiteY5"/>
                <a:gd fmla="*/ 223833 w 1097280" name="connsiteX6"/>
                <a:gd fmla="*/ 910363 h 960147" name="connsiteY6"/>
                <a:gd fmla="*/ 158732 w 1097280" name="connsiteX7"/>
                <a:gd fmla="*/ 934211 h 960147" name="connsiteY7"/>
                <a:gd fmla="*/ 93699 w 1097280" name="connsiteX8"/>
                <a:gd fmla="*/ 855390 h 960147" name="connsiteY8"/>
                <a:gd fmla="*/ 0 w 1097280" name="connsiteX9"/>
                <a:gd fmla="*/ 548640 h 960147" name="connsiteY9"/>
                <a:gd fmla="*/ 548640 w 1097280" name="connsiteX10"/>
                <a:gd fmla="*/ 0 h 960147" name="connsiteY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b="b" l="l" r="r" t="t"/>
              <a:pathLst>
                <a:path h="960147" w="1097280">
                  <a:moveTo>
                    <a:pt x="548640" y="0"/>
                  </a:moveTo>
                  <a:cubicBezTo>
                    <a:pt x="851646" y="0"/>
                    <a:pt x="1097280" y="245634"/>
                    <a:pt x="1097280" y="548640"/>
                  </a:cubicBezTo>
                  <a:cubicBezTo>
                    <a:pt x="1097280" y="700143"/>
                    <a:pt x="1035872" y="837303"/>
                    <a:pt x="936587" y="936588"/>
                  </a:cubicBezTo>
                  <a:lnTo>
                    <a:pt x="908033" y="960147"/>
                  </a:lnTo>
                  <a:lnTo>
                    <a:pt x="866669" y="937888"/>
                  </a:lnTo>
                  <a:cubicBezTo>
                    <a:pt x="774797" y="897096"/>
                    <a:pt x="647876" y="871865"/>
                    <a:pt x="507683" y="871865"/>
                  </a:cubicBezTo>
                  <a:cubicBezTo>
                    <a:pt x="402538" y="871865"/>
                    <a:pt x="304859" y="886057"/>
                    <a:pt x="223833" y="910363"/>
                  </a:cubicBezTo>
                  <a:lnTo>
                    <a:pt x="158732" y="934211"/>
                  </a:lnTo>
                  <a:lnTo>
                    <a:pt x="93699" y="855390"/>
                  </a:lnTo>
                  <a:cubicBezTo>
                    <a:pt x="34542" y="767827"/>
                    <a:pt x="0" y="662268"/>
                    <a:pt x="0" y="548640"/>
                  </a:cubicBezTo>
                  <a:cubicBezTo>
                    <a:pt x="0" y="245634"/>
                    <a:pt x="245634" y="0"/>
                    <a:pt x="54864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" name="椭圆 18"/>
            <p:cNvSpPr/>
            <p:nvPr/>
          </p:nvSpPr>
          <p:spPr>
            <a:xfrm>
              <a:off x="838200" y="3108961"/>
              <a:ext cx="548640" cy="5486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746760" y="457200"/>
            <a:ext cx="170688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/>
              <a:t>图标标题</a:t>
            </a:r>
          </a:p>
        </p:txBody>
      </p:sp>
      <p:cxnSp>
        <p:nvCxnSpPr>
          <p:cNvPr id="21" name="直接连接符 20"/>
          <p:cNvCxnSpPr/>
          <p:nvPr/>
        </p:nvCxnSpPr>
        <p:spPr>
          <a:xfrm flipH="1">
            <a:off x="2532063" y="457200"/>
            <a:ext cx="0" cy="756348"/>
          </a:xfrm>
          <a:prstGeom prst="line">
            <a:avLst/>
          </a:prstGeom>
          <a:ln w="28575">
            <a:solidFill>
              <a:srgbClr val="265F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769620" y="940121"/>
            <a:ext cx="1912620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600"/>
              <a:t>THE CHART TITLE</a:t>
            </a:r>
          </a:p>
        </p:txBody>
      </p:sp>
      <p:grpSp>
        <p:nvGrpSpPr>
          <p:cNvPr id="23" name="组合 22"/>
          <p:cNvGrpSpPr/>
          <p:nvPr/>
        </p:nvGrpSpPr>
        <p:grpSpPr>
          <a:xfrm>
            <a:off x="3840480" y="179846"/>
            <a:ext cx="6713220" cy="923330"/>
            <a:chOff x="3840480" y="179846"/>
            <a:chExt cx="6713220" cy="923330"/>
          </a:xfrm>
        </p:grpSpPr>
        <p:cxnSp>
          <p:nvCxnSpPr>
            <p:cNvPr id="24" name="直接连接符 23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文本框 25"/>
            <p:cNvSpPr txBox="1"/>
            <p:nvPr/>
          </p:nvSpPr>
          <p:spPr>
            <a:xfrm>
              <a:off x="5128261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  <p:sp>
        <p:nvSpPr>
          <p:cNvPr id="27" name="文本框 26"/>
          <p:cNvSpPr txBox="1"/>
          <p:nvPr/>
        </p:nvSpPr>
        <p:spPr>
          <a:xfrm>
            <a:off x="1333500" y="2300615"/>
            <a:ext cx="13487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1333500" y="4073237"/>
            <a:ext cx="13487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3200"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</p:spTree>
    <p:extLst>
      <p:ext uri="{BB962C8B-B14F-4D97-AF65-F5344CB8AC3E}">
        <p14:creationId val="2038105013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" name="直接连接符 4"/>
          <p:cNvCxnSpPr/>
          <p:nvPr/>
        </p:nvCxnSpPr>
        <p:spPr>
          <a:xfrm>
            <a:off x="0" y="3467100"/>
            <a:ext cx="12192000" cy="0"/>
          </a:xfrm>
          <a:prstGeom prst="line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>
            <a:off x="1952625" y="1028700"/>
            <a:ext cx="819150" cy="2438400"/>
            <a:chOff x="1952625" y="1028700"/>
            <a:chExt cx="819150" cy="2438400"/>
          </a:xfrm>
        </p:grpSpPr>
        <p:cxnSp>
          <p:nvCxnSpPr>
            <p:cNvPr id="7" name="直接连接符 6"/>
            <p:cNvCxnSpPr/>
            <p:nvPr/>
          </p:nvCxnSpPr>
          <p:spPr>
            <a:xfrm flipH="1" flipV="1">
              <a:off x="2362200" y="1847850"/>
              <a:ext cx="0" cy="161925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椭圆 9"/>
            <p:cNvSpPr/>
            <p:nvPr/>
          </p:nvSpPr>
          <p:spPr>
            <a:xfrm>
              <a:off x="1952625" y="1028700"/>
              <a:ext cx="819150" cy="81915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1952625" y="1019902"/>
            <a:ext cx="1348740" cy="16520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3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Enter</a:t>
            </a:r>
          </a:p>
          <a:p>
            <a:pPr>
              <a:lnSpc>
                <a:spcPct val="80000"/>
              </a:lnSpc>
            </a:pPr>
            <a:r>
              <a:rPr altLang="zh-CN" lang="en-US" smtClean="0" sz="3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 Text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626995" y="1670267"/>
            <a:ext cx="2825116" cy="3931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grpSp>
        <p:nvGrpSpPr>
          <p:cNvPr id="15" name="组合 14"/>
          <p:cNvGrpSpPr/>
          <p:nvPr/>
        </p:nvGrpSpPr>
        <p:grpSpPr>
          <a:xfrm flipV="1">
            <a:off x="3374709" y="3433075"/>
            <a:ext cx="819150" cy="2438400"/>
            <a:chOff x="1952625" y="1028700"/>
            <a:chExt cx="819150" cy="2438400"/>
          </a:xfrm>
        </p:grpSpPr>
        <p:cxnSp>
          <p:nvCxnSpPr>
            <p:cNvPr id="16" name="直接连接符 15"/>
            <p:cNvCxnSpPr/>
            <p:nvPr/>
          </p:nvCxnSpPr>
          <p:spPr>
            <a:xfrm flipH="1" flipV="1">
              <a:off x="2362200" y="1847850"/>
              <a:ext cx="0" cy="161925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椭圆 16"/>
            <p:cNvSpPr/>
            <p:nvPr/>
          </p:nvSpPr>
          <p:spPr>
            <a:xfrm>
              <a:off x="1952625" y="1028700"/>
              <a:ext cx="819150" cy="81915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3405189" y="5086350"/>
            <a:ext cx="1348740" cy="16520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3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Enter</a:t>
            </a:r>
          </a:p>
          <a:p>
            <a:pPr>
              <a:lnSpc>
                <a:spcPct val="80000"/>
              </a:lnSpc>
            </a:pPr>
            <a:r>
              <a:rPr altLang="zh-CN" lang="en-US" smtClean="0" sz="3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 Text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079560" y="3433075"/>
            <a:ext cx="2892742" cy="3931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7018975" y="1009650"/>
            <a:ext cx="819150" cy="2438400"/>
            <a:chOff x="1952625" y="1028700"/>
            <a:chExt cx="819150" cy="2438400"/>
          </a:xfrm>
        </p:grpSpPr>
        <p:cxnSp>
          <p:nvCxnSpPr>
            <p:cNvPr id="21" name="直接连接符 20"/>
            <p:cNvCxnSpPr/>
            <p:nvPr/>
          </p:nvCxnSpPr>
          <p:spPr>
            <a:xfrm flipH="1" flipV="1">
              <a:off x="2362200" y="1847850"/>
              <a:ext cx="0" cy="161925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椭圆 21"/>
            <p:cNvSpPr/>
            <p:nvPr/>
          </p:nvSpPr>
          <p:spPr>
            <a:xfrm>
              <a:off x="1952625" y="1028700"/>
              <a:ext cx="819150" cy="81915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3" name="组合 22"/>
          <p:cNvGrpSpPr/>
          <p:nvPr/>
        </p:nvGrpSpPr>
        <p:grpSpPr>
          <a:xfrm flipV="1">
            <a:off x="8065775" y="3501126"/>
            <a:ext cx="819150" cy="2438400"/>
            <a:chOff x="1952625" y="1028700"/>
            <a:chExt cx="819150" cy="2438400"/>
          </a:xfrm>
        </p:grpSpPr>
        <p:cxnSp>
          <p:nvCxnSpPr>
            <p:cNvPr id="24" name="直接连接符 23"/>
            <p:cNvCxnSpPr/>
            <p:nvPr/>
          </p:nvCxnSpPr>
          <p:spPr>
            <a:xfrm flipH="1" flipV="1">
              <a:off x="2362200" y="1847850"/>
              <a:ext cx="0" cy="1619250"/>
            </a:xfrm>
            <a:prstGeom prst="line">
              <a:avLst/>
            </a:prstGeom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椭圆 24"/>
            <p:cNvSpPr/>
            <p:nvPr/>
          </p:nvSpPr>
          <p:spPr>
            <a:xfrm>
              <a:off x="1952625" y="1028700"/>
              <a:ext cx="819150" cy="81915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6" name="文本框 25"/>
          <p:cNvSpPr txBox="1"/>
          <p:nvPr/>
        </p:nvSpPr>
        <p:spPr>
          <a:xfrm>
            <a:off x="7757164" y="1586928"/>
            <a:ext cx="2825116" cy="3931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7008499" y="1033236"/>
            <a:ext cx="1348740" cy="16520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3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Enter</a:t>
            </a:r>
          </a:p>
          <a:p>
            <a:pPr>
              <a:lnSpc>
                <a:spcPct val="80000"/>
              </a:lnSpc>
            </a:pPr>
            <a:r>
              <a:rPr altLang="zh-CN" lang="en-US" smtClean="0" sz="3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 Text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8065776" y="5121405"/>
            <a:ext cx="1348740" cy="165201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zh-CN" lang="en-US" smtClean="0" sz="3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Enter</a:t>
            </a:r>
          </a:p>
          <a:p>
            <a:pPr>
              <a:lnSpc>
                <a:spcPct val="80000"/>
              </a:lnSpc>
            </a:pPr>
            <a:r>
              <a:rPr altLang="zh-CN" lang="en-US" smtClean="0" sz="32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 Text</a:t>
            </a:r>
          </a:p>
        </p:txBody>
      </p:sp>
      <p:grpSp>
        <p:nvGrpSpPr>
          <p:cNvPr id="29" name="组合 28"/>
          <p:cNvGrpSpPr/>
          <p:nvPr/>
        </p:nvGrpSpPr>
        <p:grpSpPr>
          <a:xfrm>
            <a:off x="3615691" y="-34113"/>
            <a:ext cx="6713220" cy="923330"/>
            <a:chOff x="3840480" y="179846"/>
            <a:chExt cx="6713220" cy="923330"/>
          </a:xfrm>
        </p:grpSpPr>
        <p:cxnSp>
          <p:nvCxnSpPr>
            <p:cNvPr id="30" name="直接连接符 29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文本框 31"/>
            <p:cNvSpPr txBox="1"/>
            <p:nvPr/>
          </p:nvSpPr>
          <p:spPr>
            <a:xfrm>
              <a:off x="5128260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  <p:sp>
        <p:nvSpPr>
          <p:cNvPr id="33" name="文本框 32"/>
          <p:cNvSpPr txBox="1"/>
          <p:nvPr/>
        </p:nvSpPr>
        <p:spPr>
          <a:xfrm>
            <a:off x="8565841" y="3448050"/>
            <a:ext cx="2825116" cy="3931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800"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</p:spTree>
    <p:extLst>
      <p:ext uri="{BB962C8B-B14F-4D97-AF65-F5344CB8AC3E}">
        <p14:creationId val="10678901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3615691" y="-34113"/>
            <a:ext cx="6713220" cy="923330"/>
            <a:chOff x="3840480" y="179846"/>
            <a:chExt cx="6713220" cy="923330"/>
          </a:xfrm>
        </p:grpSpPr>
        <p:cxnSp>
          <p:nvCxnSpPr>
            <p:cNvPr id="7" name="直接连接符 6"/>
            <p:cNvCxnSpPr/>
            <p:nvPr/>
          </p:nvCxnSpPr>
          <p:spPr>
            <a:xfrm>
              <a:off x="3840480" y="762000"/>
              <a:ext cx="115824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>
              <a:off x="7193280" y="762000"/>
              <a:ext cx="1112520" cy="0"/>
            </a:xfrm>
            <a:prstGeom prst="line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文本框 8"/>
            <p:cNvSpPr txBox="1"/>
            <p:nvPr/>
          </p:nvSpPr>
          <p:spPr>
            <a:xfrm>
              <a:off x="5128260" y="179846"/>
              <a:ext cx="5425440" cy="9144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5400">
                  <a:latin charset="-78" panose="01000000000000000000" pitchFamily="2" typeface="Aldhabi"/>
                  <a:cs charset="-78" panose="01000000000000000000" pitchFamily="2" typeface="Aldhabi"/>
                </a:rPr>
                <a:t>Enter Text</a:t>
              </a:r>
            </a:p>
          </p:txBody>
        </p:sp>
      </p:grpSp>
      <p:pic>
        <p:nvPicPr>
          <p:cNvPr id="14" name="图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26314"/>
          <a:stretch>
            <a:fillRect/>
          </a:stretch>
        </p:blipFill>
        <p:spPr>
          <a:xfrm>
            <a:off x="0" y="1181101"/>
            <a:ext cx="12192000" cy="5676899"/>
          </a:xfrm>
          <a:custGeom>
            <a:gdLst>
              <a:gd fmla="*/ 0 w 12192000" name="connsiteX0"/>
              <a:gd fmla="*/ 0 h 5676899" name="connsiteY0"/>
              <a:gd fmla="*/ 12192000 w 12192000" name="connsiteX1"/>
              <a:gd fmla="*/ 0 h 5676899" name="connsiteY1"/>
              <a:gd fmla="*/ 12192000 w 12192000" name="connsiteX2"/>
              <a:gd fmla="*/ 5676899 h 5676899" name="connsiteY2"/>
              <a:gd fmla="*/ 0 w 12192000" name="connsiteX3"/>
              <a:gd fmla="*/ 5676899 h 5676899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676899" w="12192000">
                <a:moveTo>
                  <a:pt x="0" y="0"/>
                </a:moveTo>
                <a:lnTo>
                  <a:pt x="12192000" y="0"/>
                </a:lnTo>
                <a:lnTo>
                  <a:pt x="12192000" y="5676899"/>
                </a:lnTo>
                <a:lnTo>
                  <a:pt x="0" y="5676899"/>
                </a:lnTo>
                <a:close/>
              </a:path>
            </a:pathLst>
          </a:custGeom>
        </p:spPr>
      </p:pic>
      <p:sp>
        <p:nvSpPr>
          <p:cNvPr id="15" name="矩形 14"/>
          <p:cNvSpPr/>
          <p:nvPr/>
        </p:nvSpPr>
        <p:spPr>
          <a:xfrm>
            <a:off x="9391135" y="3006296"/>
            <a:ext cx="2800864" cy="1013254"/>
          </a:xfrm>
          <a:prstGeom prst="rect">
            <a:avLst/>
          </a:prstGeom>
          <a:solidFill>
            <a:schemeClr val="tx1">
              <a:lumMod val="85000"/>
              <a:lumOff val="1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7685904" y="4621427"/>
            <a:ext cx="4506096" cy="2236573"/>
          </a:xfrm>
          <a:prstGeom prst="rect">
            <a:avLst/>
          </a:prstGeom>
          <a:solidFill>
            <a:schemeClr val="tx1">
              <a:lumMod val="85000"/>
              <a:lumOff val="1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文本框 17"/>
          <p:cNvSpPr txBox="1"/>
          <p:nvPr/>
        </p:nvSpPr>
        <p:spPr>
          <a:xfrm>
            <a:off x="9762251" y="2929745"/>
            <a:ext cx="2209800" cy="2834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60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Enter text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7775155" y="4893440"/>
            <a:ext cx="4327595" cy="39319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3600">
                <a:solidFill>
                  <a:schemeClr val="bg1"/>
                </a:solidFill>
                <a:latin charset="-78" panose="01000000000000000000" pitchFamily="2" typeface="Aldhabi"/>
                <a:cs charset="-78" panose="01000000000000000000" pitchFamily="2" typeface="Aldhabi"/>
              </a:rPr>
              <a:t>Albert Einstein: Logic will get you from A to B. Imagination will take you everywhere.</a:t>
            </a:r>
          </a:p>
        </p:txBody>
      </p:sp>
    </p:spTree>
    <p:extLst>
      <p:ext uri="{BB962C8B-B14F-4D97-AF65-F5344CB8AC3E}">
        <p14:creationId val="231862863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RESOURCE_PATHS_HASH_PRESENTER" val="b4c7732435421dbf6a6252843a45f9a13ab19dc0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8575">
          <a:solidFill>
            <a:srgbClr val="265F9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89</Paragraphs>
  <Slides>19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baseType="lpstr" size="25">
      <vt:lpstr>Arial</vt:lpstr>
      <vt:lpstr>Calibri Light</vt:lpstr>
      <vt:lpstr>Calibri</vt:lpstr>
      <vt:lpstr>微软雅黑</vt:lpstr>
      <vt:lpstr>Aldhabi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2021-08-22T11:51:44Z</dcterms:created>
  <cp:lastPrinted>2021-08-22T11:51:44Z</cp:lastPrinted>
  <dcterms:modified xsi:type="dcterms:W3CDTF">2021-08-22T05:37:29Z</dcterms:modified>
  <cp:revision>1</cp:revision>
</cp:coreProperties>
</file>