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4" r:id="rId2"/>
  </p:sldMasterIdLst>
  <p:notesMasterIdLst>
    <p:notesMasterId r:id="rId3"/>
  </p:notesMasterIdLst>
  <p:sldIdLst>
    <p:sldId id="284" r:id="rId4"/>
    <p:sldId id="261" r:id="rId5"/>
    <p:sldId id="264" r:id="rId6"/>
    <p:sldId id="262" r:id="rId7"/>
    <p:sldId id="283" r:id="rId8"/>
    <p:sldId id="263" r:id="rId9"/>
    <p:sldId id="265" r:id="rId10"/>
    <p:sldId id="266" r:id="rId11"/>
    <p:sldId id="267" r:id="rId12"/>
    <p:sldId id="268" r:id="rId13"/>
    <p:sldId id="269" r:id="rId14"/>
    <p:sldId id="276" r:id="rId15"/>
    <p:sldId id="270" r:id="rId16"/>
    <p:sldId id="271" r:id="rId17"/>
    <p:sldId id="272" r:id="rId18"/>
    <p:sldId id="273" r:id="rId19"/>
    <p:sldId id="275" r:id="rId20"/>
    <p:sldId id="274" r:id="rId21"/>
    <p:sldId id="277" r:id="rId22"/>
    <p:sldId id="278" r:id="rId23"/>
    <p:sldId id="279" r:id="rId24"/>
    <p:sldId id="281" r:id="rId25"/>
    <p:sldId id="282" r:id="rId26"/>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6318" autoAdjust="0"/>
  </p:normalViewPr>
  <p:slideViewPr>
    <p:cSldViewPr snapToGrid="0">
      <p:cViewPr varScale="1">
        <p:scale>
          <a:sx n="108" d="100"/>
          <a:sy n="108" d="100"/>
        </p:scale>
        <p:origin x="81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72F8-81A8-467D-B6E1-BE08C092B8B2}" type="datetimeFigureOut">
              <a:rPr lang="zh-CN" altLang="en-US" smtClean="0"/>
              <a:t>2021/2/20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8747-8A96-44D6-B8F0-B45260E399A8}" type="slidenum">
              <a:rPr lang="zh-CN" altLang="en-US" smtClean="0"/>
              <a:t>‹#›</a:t>
            </a:fld>
            <a:endParaRPr lang="zh-CN" altLang="en-US"/>
          </a:p>
        </p:txBody>
      </p:sp>
    </p:spTree>
    <p:extLst>
      <p:ext uri="{BB962C8B-B14F-4D97-AF65-F5344CB8AC3E}">
        <p14:creationId val="372627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4">
      <p:transition spd="slow" advTm="4000" p14:dur="1500">
        <p:random/>
      </p:transition>
    </mc:Choice>
    <mc:Fallback>
      <p:transition spd="slow" advTm="4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598426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24399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07599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98931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845311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74541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42130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1_标题幻灯片">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 y="0"/>
            <a:ext cx="12193545" cy="6858000"/>
          </a:xfrm>
          <a:prstGeom prst="rect">
            <a:avLst/>
          </a:prstGeom>
        </p:spPr>
      </p:pic>
    </p:spTree>
    <p:extLst>
      <p:ext uri="{BB962C8B-B14F-4D97-AF65-F5344CB8AC3E}">
        <p14:creationId val="3268490163"/>
      </p:ext>
    </p:extLst>
  </p:cSld>
  <p:clrMapOvr>
    <a:overrideClrMapping bg1="lt1" tx1="dk1" bg2="lt2" tx2="dk2" accent1="accent1" accent2="accent2" accent3="accent3" accent4="accent4" accent5="accent5" accent6="accent6" hlink="hlink" folHlink="folHlink"/>
  </p:clrMapOvr>
  <mc:AlternateContent>
    <mc:Choice Requires="p14">
      <p:transition spd="slow" advTm="4000" p14:dur="1500">
        <p:random/>
      </p:transition>
    </mc:Choice>
    <mc:Fallback>
      <p:transition spd="slow" advTm="400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3_标题幻灯片">
    <p:bg>
      <p:bgRef idx="1001">
        <a:schemeClr val="bg1"/>
      </p:bgRef>
    </p:bg>
    <p:spTree>
      <p:nvGrpSpPr>
        <p:cNvPr id="1" name=""/>
        <p:cNvGrpSpPr/>
        <p:nvPr/>
      </p:nvGrpSpPr>
      <p:grpSpPr>
        <a:xfrm>
          <a:off x="0" y="0"/>
          <a:ext cx="0" cy="0"/>
        </a:xfrm>
      </p:grpSpPr>
    </p:spTree>
    <p:extLst>
      <p:ext uri="{BB962C8B-B14F-4D97-AF65-F5344CB8AC3E}">
        <p14:creationId val="437280286"/>
      </p:ext>
    </p:extLst>
  </p:cSld>
  <p:clrMapOvr>
    <a:overrideClrMapping bg1="lt1" tx1="dk1" bg2="lt2" tx2="dk2" accent1="accent1" accent2="accent2" accent3="accent3" accent4="accent4" accent5="accent5" accent6="accent6" hlink="hlink" folHlink="folHlink"/>
  </p:clrMapOvr>
  <mc:AlternateContent>
    <mc:Choice Requires="p14">
      <p:transition spd="slow" advTm="4000" p14:dur="1500">
        <p:random/>
      </p:transition>
    </mc:Choice>
    <mc:Fallback>
      <p:transition spd="slow" advTm="4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4_标题幻灯片">
    <p:bg>
      <p:bgRef idx="1001">
        <a:schemeClr val="bg1"/>
      </p:bgRef>
    </p:bg>
    <p:spTree>
      <p:nvGrpSpPr>
        <p:cNvPr id="1" name=""/>
        <p:cNvGrpSpPr/>
        <p:nvPr/>
      </p:nvGrpSpPr>
      <p:grpSpPr>
        <a:xfrm>
          <a:off x="0" y="0"/>
          <a:ext cx="0" cy="0"/>
        </a:xfrm>
      </p:grpSpPr>
    </p:spTree>
    <p:extLst>
      <p:ext uri="{BB962C8B-B14F-4D97-AF65-F5344CB8AC3E}">
        <p14:creationId val="1435137590"/>
      </p:ext>
    </p:extLst>
  </p:cSld>
  <p:clrMapOvr>
    <a:overrideClrMapping bg1="lt1" tx1="dk1" bg2="lt2" tx2="dk2" accent1="accent1" accent2="accent2" accent3="accent3" accent4="accent4" accent5="accent5" accent6="accent6" hlink="hlink" folHlink="folHlink"/>
  </p:clrMapOvr>
  <mc:AlternateContent>
    <mc:Choice Requires="p14">
      <p:transition spd="slow" advTm="4000" p14:dur="1500">
        <p:random/>
      </p:transition>
    </mc:Choice>
    <mc:Fallback>
      <p:transition spd="slow" advTm="4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spTree>
    <p:extLst>
      <p:ext uri="{BB962C8B-B14F-4D97-AF65-F5344CB8AC3E}">
        <p14:creationId val="141426274"/>
      </p:ext>
    </p:extLst>
  </p:cSld>
  <p:clrMapOvr>
    <a:masterClrMapping/>
  </p:clrMapOvr>
  <mc:AlternateContent>
    <mc:Choice Requires="p14">
      <p:transition spd="slow" advTm="4000" p14:dur="1500">
        <p:random/>
      </p:transition>
    </mc:Choice>
    <mc:Fallback>
      <p:transition spd="slow" advTm="4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12443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691655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370955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292055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a:solidFill>
                  <a:schemeClr val="bg1"/>
                </a:solidFill>
                <a:latin typeface="inpin heiti" charset="-122"/>
                <a:ea typeface="inpin heiti" charset="-122"/>
                <a:sym typeface="+mn-ea"/>
              </a:rPr>
              <a:t>感谢您下载包图网平台上提供的</a:t>
            </a:r>
            <a:r>
              <a:rPr lang="en-US" altLang="zh-CN" sz="300" b="0" i="0">
                <a:solidFill>
                  <a:schemeClr val="bg1"/>
                </a:solidFill>
                <a:latin typeface="inpin heiti" charset="-122"/>
                <a:ea typeface="inpin heiti" charset="-122"/>
                <a:sym typeface="+mn-ea"/>
              </a:rPr>
              <a:t>PPT</a:t>
            </a:r>
            <a:r>
              <a:rPr lang="zh-CN" altLang="en-US" sz="300" b="0" i="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mc:Choice Requires="p14">
      <p:transition spd="slow" advTm="4000" p14:dur="1500">
        <p:random/>
      </p:transition>
    </mc:Choice>
    <mc:Fallback>
      <p:transition spd="slow" advTm="4000">
        <p:random/>
      </p:transition>
    </mc:Fallback>
  </mc:AlternateContent>
  <p:timing/>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76761154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2.png" Type="http://schemas.openxmlformats.org/officeDocument/2006/relationships/image"/><Relationship Id="rId4"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 Id="rId3" Target="../media/image4.png" Type="http://schemas.openxmlformats.org/officeDocument/2006/relationships/image"/><Relationship Id="rId4"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 Id="rId3" Target="../media/image5.png" Type="http://schemas.openxmlformats.org/officeDocument/2006/relationships/image"/><Relationship Id="rId4" Target="../media/image24.png" Type="http://schemas.openxmlformats.org/officeDocument/2006/relationships/image"/><Relationship Id="rId5"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 Id="rId3" Target="../media/image12.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8.png" Type="http://schemas.openxmlformats.org/officeDocument/2006/relationships/image"/><Relationship Id="rId4"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7.png" Type="http://schemas.openxmlformats.org/officeDocument/2006/relationships/image"/><Relationship Id="rId4" Target="../media/image6.png" Type="http://schemas.openxmlformats.org/officeDocument/2006/relationships/image"/><Relationship Id="rId5"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val="0"/>
              </a:ext>
            </a:extLst>
          </a:blip>
          <a:stretch>
            <a:fillRect/>
          </a:stretch>
        </p:blipFill>
        <p:spPr>
          <a:xfrm>
            <a:off x="7560607" y="-500037"/>
            <a:ext cx="5205984" cy="5205984"/>
          </a:xfrm>
          <a:prstGeom prst="rect">
            <a:avLst/>
          </a:prstGeom>
        </p:spPr>
      </p:pic>
      <p:pic>
        <p:nvPicPr>
          <p:cNvPr id="2" name="图片 1"/>
          <p:cNvPicPr>
            <a:picLocks noChangeAspect="1"/>
          </p:cNvPicPr>
          <p:nvPr/>
        </p:nvPicPr>
        <p:blipFill>
          <a:blip r:embed="rId3">
            <a:extLst>
              <a:ext uri="{28A0092B-C50C-407E-A947-70E740481C1C}">
                <a14:useLocalDpi val="0"/>
              </a:ext>
            </a:extLst>
          </a:blip>
          <a:stretch>
            <a:fillRect/>
          </a:stretch>
        </p:blipFill>
        <p:spPr>
          <a:xfrm>
            <a:off x="1879600" y="0"/>
            <a:ext cx="8430535" cy="6858000"/>
          </a:xfrm>
          <a:prstGeom prst="rect">
            <a:avLst/>
          </a:prstGeom>
        </p:spPr>
      </p:pic>
      <p:sp>
        <p:nvSpPr>
          <p:cNvPr id="3" name="文本框 2"/>
          <p:cNvSpPr txBox="1"/>
          <p:nvPr/>
        </p:nvSpPr>
        <p:spPr>
          <a:xfrm>
            <a:off x="6306671" y="1922930"/>
            <a:ext cx="1198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开</a:t>
            </a:r>
          </a:p>
        </p:txBody>
      </p:sp>
      <p:sp>
        <p:nvSpPr>
          <p:cNvPr id="4" name="文本框 3"/>
          <p:cNvSpPr txBox="1"/>
          <p:nvPr/>
        </p:nvSpPr>
        <p:spPr>
          <a:xfrm>
            <a:off x="7703110" y="1990165"/>
            <a:ext cx="1198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学</a:t>
            </a:r>
          </a:p>
        </p:txBody>
      </p:sp>
      <p:sp>
        <p:nvSpPr>
          <p:cNvPr id="5" name="文本框 4"/>
          <p:cNvSpPr txBox="1"/>
          <p:nvPr/>
        </p:nvSpPr>
        <p:spPr>
          <a:xfrm>
            <a:off x="3104907" y="2922494"/>
            <a:ext cx="3916680" cy="1584960"/>
          </a:xfrm>
          <a:prstGeom prst="rect">
            <a:avLst/>
          </a:prstGeom>
          <a:noFill/>
        </p:spPr>
        <p:txBody>
          <a:bodyPr rtlCol="0" wrap="none">
            <a:spAutoFit/>
          </a:bodyPr>
          <a:lstStyle/>
          <a:p>
            <a:r>
              <a:rPr altLang="en-US" kumimoji="1" lang="zh-CN" smtClean="0" sz="9800">
                <a:solidFill>
                  <a:srgbClr val="644825"/>
                </a:solidFill>
                <a:latin charset="-122" typeface="inpin heiti"/>
                <a:ea charset="-122" typeface="inpin heiti"/>
                <a:cs charset="-122" typeface="inpin heiti"/>
              </a:rPr>
              <a:t>第一课</a:t>
            </a:r>
          </a:p>
        </p:txBody>
      </p:sp>
      <p:sp>
        <p:nvSpPr>
          <p:cNvPr id="7" name="文本框 6"/>
          <p:cNvSpPr txBox="1"/>
          <p:nvPr/>
        </p:nvSpPr>
        <p:spPr>
          <a:xfrm rot="21440224">
            <a:off x="4234307" y="4771189"/>
            <a:ext cx="2817665" cy="396240"/>
          </a:xfrm>
          <a:prstGeom prst="rect">
            <a:avLst/>
          </a:prstGeom>
          <a:noFill/>
        </p:spPr>
        <p:txBody>
          <a:bodyPr rtlCol="0" wrap="square">
            <a:spAutoFit/>
          </a:bodyPr>
          <a:lstStyle/>
          <a:p>
            <a:pPr algn="dist"/>
            <a:r>
              <a:rPr altLang="en-US" kumimoji="1" lang="zh-CN" smtClean="0" sz="2000">
                <a:solidFill>
                  <a:srgbClr val="644825"/>
                </a:solidFill>
                <a:latin charset="-122" typeface="inpin heiti"/>
                <a:ea charset="-122" typeface="inpin heiti"/>
                <a:cs charset="-122" typeface="inpin heiti"/>
              </a:rPr>
              <a:t>你准备好了嘛……</a:t>
            </a:r>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a:off x="7763787" y="3348556"/>
            <a:ext cx="1149910" cy="1174376"/>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rot="20799638">
            <a:off x="1240658" y="475197"/>
            <a:ext cx="2230606" cy="3157731"/>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a:off x="4778131" y="5526059"/>
            <a:ext cx="2633472" cy="521208"/>
          </a:xfrm>
          <a:prstGeom prst="rect">
            <a:avLst/>
          </a:prstGeom>
        </p:spPr>
      </p:pic>
    </p:spTree>
    <p:extLst>
      <p:ext uri="{BB962C8B-B14F-4D97-AF65-F5344CB8AC3E}">
        <p14:creationId val="6418951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1000" id="14"/>
                                        <p:tgtEl>
                                          <p:spTgt spid="3"/>
                                        </p:tgtEl>
                                      </p:cBhvr>
                                    </p:animEffect>
                                    <p:anim calcmode="lin" valueType="num">
                                      <p:cBhvr>
                                        <p:cTn dur="1000" fill="hold" id="15"/>
                                        <p:tgtEl>
                                          <p:spTgt spid="3"/>
                                        </p:tgtEl>
                                        <p:attrNameLst>
                                          <p:attrName>ppt_x</p:attrName>
                                        </p:attrNameLst>
                                      </p:cBhvr>
                                      <p:tavLst>
                                        <p:tav tm="0">
                                          <p:val>
                                            <p:strVal val="#ppt_x"/>
                                          </p:val>
                                        </p:tav>
                                        <p:tav tm="100000">
                                          <p:val>
                                            <p:strVal val="#ppt_x"/>
                                          </p:val>
                                        </p:tav>
                                      </p:tavLst>
                                    </p:anim>
                                    <p:anim calcmode="lin" valueType="num">
                                      <p:cBhvr>
                                        <p:cTn dur="1000" fill="hold" id="16"/>
                                        <p:tgtEl>
                                          <p:spTgt spid="3"/>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1" presetSubtype="0">
                                  <p:stCondLst>
                                    <p:cond delay="0"/>
                                  </p:stCondLst>
                                  <p:iterate type="lt">
                                    <p:tmPct val="10000"/>
                                  </p:iterate>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7"/>
                                        </p:tgtEl>
                                        <p:attrNameLst>
                                          <p:attrName>ppt_y</p:attrName>
                                        </p:attrNameLst>
                                      </p:cBhvr>
                                      <p:tavLst>
                                        <p:tav tm="0">
                                          <p:val>
                                            <p:strVal val="#ppt_y"/>
                                          </p:val>
                                        </p:tav>
                                        <p:tav tm="100000">
                                          <p:val>
                                            <p:strVal val="#ppt_y"/>
                                          </p:val>
                                        </p:tav>
                                      </p:tavLst>
                                    </p:anim>
                                    <p:anim calcmode="lin" valueType="num">
                                      <p:cBhvr>
                                        <p:cTn dur="500" fill="hold" id="3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7"/>
                                        </p:tgtEl>
                                      </p:cBhvr>
                                    </p:animEffect>
                                  </p:childTnLst>
                                </p:cTn>
                              </p:par>
                              <p:par>
                                <p:cTn fill="hold" id="38" nodeType="withEffect" presetClass="entr" presetID="42" presetSubtype="0">
                                  <p:stCondLst>
                                    <p:cond delay="0"/>
                                  </p:stCondLst>
                                  <p:childTnLst>
                                    <p:set>
                                      <p:cBhvr>
                                        <p:cTn dur="1" fill="hold" id="39">
                                          <p:stCondLst>
                                            <p:cond delay="0"/>
                                          </p:stCondLst>
                                        </p:cTn>
                                        <p:tgtEl>
                                          <p:spTgt spid="8"/>
                                        </p:tgtEl>
                                        <p:attrNameLst>
                                          <p:attrName>style.visibility</p:attrName>
                                        </p:attrNameLst>
                                      </p:cBhvr>
                                      <p:to>
                                        <p:strVal val="visible"/>
                                      </p:to>
                                    </p:set>
                                    <p:animEffect filter="fade" transition="in">
                                      <p:cBhvr>
                                        <p:cTn dur="1000" id="40"/>
                                        <p:tgtEl>
                                          <p:spTgt spid="8"/>
                                        </p:tgtEl>
                                      </p:cBhvr>
                                    </p:animEffect>
                                    <p:anim calcmode="lin" valueType="num">
                                      <p:cBhvr>
                                        <p:cTn dur="1000" fill="hold" id="41"/>
                                        <p:tgtEl>
                                          <p:spTgt spid="8"/>
                                        </p:tgtEl>
                                        <p:attrNameLst>
                                          <p:attrName>ppt_x</p:attrName>
                                        </p:attrNameLst>
                                      </p:cBhvr>
                                      <p:tavLst>
                                        <p:tav tm="0">
                                          <p:val>
                                            <p:strVal val="#ppt_x"/>
                                          </p:val>
                                        </p:tav>
                                        <p:tav tm="100000">
                                          <p:val>
                                            <p:strVal val="#ppt_x"/>
                                          </p:val>
                                        </p:tav>
                                      </p:tavLst>
                                    </p:anim>
                                    <p:anim calcmode="lin" valueType="num">
                                      <p:cBhvr>
                                        <p:cTn dur="1000" fill="hold" id="42"/>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第二节。凝聚知识</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rot="20936592">
            <a:off x="582789" y="1700639"/>
            <a:ext cx="1321706" cy="1321706"/>
          </a:xfrm>
          <a:prstGeom prst="rect">
            <a:avLst/>
          </a:prstGeom>
        </p:spPr>
      </p:pic>
      <p:sp>
        <p:nvSpPr>
          <p:cNvPr id="4" name="文本框 3"/>
          <p:cNvSpPr txBox="1"/>
          <p:nvPr/>
        </p:nvSpPr>
        <p:spPr>
          <a:xfrm>
            <a:off x="2292883" y="1894878"/>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5" name="文本框 4"/>
          <p:cNvSpPr txBox="1"/>
          <p:nvPr/>
        </p:nvSpPr>
        <p:spPr>
          <a:xfrm>
            <a:off x="2292883" y="2734073"/>
            <a:ext cx="4876852" cy="10058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rot="20936592">
            <a:off x="582789" y="4057073"/>
            <a:ext cx="1321706" cy="1321706"/>
          </a:xfrm>
          <a:prstGeom prst="rect">
            <a:avLst/>
          </a:prstGeom>
        </p:spPr>
      </p:pic>
      <p:sp>
        <p:nvSpPr>
          <p:cNvPr id="7" name="文本框 6"/>
          <p:cNvSpPr txBox="1"/>
          <p:nvPr/>
        </p:nvSpPr>
        <p:spPr>
          <a:xfrm>
            <a:off x="2292883" y="4251311"/>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8" name="文本框 7"/>
          <p:cNvSpPr txBox="1"/>
          <p:nvPr/>
        </p:nvSpPr>
        <p:spPr>
          <a:xfrm>
            <a:off x="2292883" y="5090507"/>
            <a:ext cx="4876852" cy="10058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6719794" y="-488058"/>
            <a:ext cx="5205984" cy="5205984"/>
          </a:xfrm>
          <a:prstGeom prst="rect">
            <a:avLst/>
          </a:prstGeom>
        </p:spPr>
      </p:pic>
    </p:spTree>
    <p:extLst>
      <p:ext uri="{BB962C8B-B14F-4D97-AF65-F5344CB8AC3E}">
        <p14:creationId val="10876672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anim calcmode="lin" valueType="num">
                                      <p:cBhvr>
                                        <p:cTn dur="1000" fill="hold" id="22"/>
                                        <p:tgtEl>
                                          <p:spTgt spid="5"/>
                                        </p:tgtEl>
                                        <p:attrNameLst>
                                          <p:attrName>ppt_x</p:attrName>
                                        </p:attrNameLst>
                                      </p:cBhvr>
                                      <p:tavLst>
                                        <p:tav tm="0">
                                          <p:val>
                                            <p:strVal val="#ppt_x"/>
                                          </p:val>
                                        </p:tav>
                                        <p:tav tm="100000">
                                          <p:val>
                                            <p:strVal val="#ppt_x"/>
                                          </p:val>
                                        </p:tav>
                                      </p:tavLst>
                                    </p:anim>
                                    <p:anim calcmode="lin" valueType="num">
                                      <p:cBhvr>
                                        <p:cTn dur="1000" fill="hold" id="23"/>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1000" id="35"/>
                                        <p:tgtEl>
                                          <p:spTgt spid="8"/>
                                        </p:tgtEl>
                                      </p:cBhvr>
                                    </p:animEffect>
                                    <p:anim calcmode="lin" valueType="num">
                                      <p:cBhvr>
                                        <p:cTn dur="1000" fill="hold" id="36"/>
                                        <p:tgtEl>
                                          <p:spTgt spid="8"/>
                                        </p:tgtEl>
                                        <p:attrNameLst>
                                          <p:attrName>ppt_x</p:attrName>
                                        </p:attrNameLst>
                                      </p:cBhvr>
                                      <p:tavLst>
                                        <p:tav tm="0">
                                          <p:val>
                                            <p:strVal val="#ppt_x"/>
                                          </p:val>
                                        </p:tav>
                                        <p:tav tm="100000">
                                          <p:val>
                                            <p:strVal val="#ppt_x"/>
                                          </p:val>
                                        </p:tav>
                                      </p:tavLst>
                                    </p:anim>
                                    <p:anim calcmode="lin" valueType="num">
                                      <p:cBhvr>
                                        <p:cTn dur="1000" fill="hold" id="3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7"/>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第二节。凝聚知识</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4121747" y="279843"/>
            <a:ext cx="7855100" cy="6389898"/>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6699942" y="3757740"/>
            <a:ext cx="2984932" cy="2984930"/>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177680" y="1084102"/>
            <a:ext cx="6559296" cy="5439782"/>
          </a:xfrm>
          <a:prstGeom prst="rect">
            <a:avLst/>
          </a:prstGeom>
        </p:spPr>
      </p:pic>
      <p:sp>
        <p:nvSpPr>
          <p:cNvPr id="6" name="文本框 5"/>
          <p:cNvSpPr txBox="1"/>
          <p:nvPr/>
        </p:nvSpPr>
        <p:spPr>
          <a:xfrm>
            <a:off x="5705983" y="1472610"/>
            <a:ext cx="3941857" cy="640080"/>
          </a:xfrm>
          <a:prstGeom prst="rect">
            <a:avLst/>
          </a:prstGeom>
          <a:noFill/>
        </p:spPr>
        <p:txBody>
          <a:bodyPr rtlCol="0" wrap="square">
            <a:spAutoFit/>
          </a:bodyPr>
          <a:lstStyle/>
          <a:p>
            <a:r>
              <a:rPr altLang="en-US" kumimoji="1" lang="zh-CN" sz="3600">
                <a:solidFill>
                  <a:srgbClr val="805C2F"/>
                </a:solidFill>
                <a:latin charset="-122" typeface="inpin heiti"/>
                <a:ea charset="-122" typeface="inpin heiti"/>
                <a:cs charset="-122" typeface="inpin heiti"/>
              </a:rPr>
              <a:t>单击此处标题</a:t>
            </a:r>
          </a:p>
        </p:txBody>
      </p:sp>
      <p:sp>
        <p:nvSpPr>
          <p:cNvPr id="7" name="文本框 6"/>
          <p:cNvSpPr txBox="1"/>
          <p:nvPr/>
        </p:nvSpPr>
        <p:spPr>
          <a:xfrm>
            <a:off x="5705984" y="2665378"/>
            <a:ext cx="4876852" cy="1554480"/>
          </a:xfrm>
          <a:prstGeom prst="rect">
            <a:avLst/>
          </a:prstGeom>
          <a:noFill/>
        </p:spPr>
        <p:txBody>
          <a:bodyPr rtlCol="0" wrap="square">
            <a:spAutoFit/>
          </a:bodyPr>
          <a:lstStyle/>
          <a:p>
            <a:r>
              <a:rPr altLang="en-US" kumimoji="1" lang="zh-CN" sz="3200">
                <a:solidFill>
                  <a:srgbClr val="805C2F"/>
                </a:solidFill>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18336172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rot="21301648">
            <a:off x="1171" y="-278179"/>
            <a:ext cx="11719580" cy="6640759"/>
          </a:xfrm>
          <a:prstGeom prst="rect">
            <a:avLst/>
          </a:prstGeom>
        </p:spPr>
      </p:pic>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第二节。凝聚知识</a:t>
            </a:r>
          </a:p>
        </p:txBody>
      </p:sp>
      <p:sp>
        <p:nvSpPr>
          <p:cNvPr id="4" name="文本框 3"/>
          <p:cNvSpPr txBox="1"/>
          <p:nvPr/>
        </p:nvSpPr>
        <p:spPr>
          <a:xfrm>
            <a:off x="3702372" y="2831592"/>
            <a:ext cx="3941857" cy="640080"/>
          </a:xfrm>
          <a:prstGeom prst="rect">
            <a:avLst/>
          </a:prstGeom>
          <a:noFill/>
        </p:spPr>
        <p:txBody>
          <a:bodyPr rtlCol="0" wrap="square">
            <a:spAutoFit/>
          </a:bodyPr>
          <a:lstStyle/>
          <a:p>
            <a:r>
              <a:rPr altLang="en-US" kumimoji="1" lang="zh-CN" sz="3600">
                <a:solidFill>
                  <a:srgbClr val="805C2F"/>
                </a:solidFill>
                <a:latin charset="-122" typeface="inpin heiti"/>
                <a:ea charset="-122" typeface="inpin heiti"/>
                <a:cs charset="-122" typeface="inpin heiti"/>
              </a:rPr>
              <a:t>单击此处标题</a:t>
            </a:r>
          </a:p>
        </p:txBody>
      </p:sp>
      <p:sp>
        <p:nvSpPr>
          <p:cNvPr id="5" name="文本框 4"/>
          <p:cNvSpPr txBox="1"/>
          <p:nvPr/>
        </p:nvSpPr>
        <p:spPr>
          <a:xfrm>
            <a:off x="3702373" y="3746219"/>
            <a:ext cx="6477052" cy="1554480"/>
          </a:xfrm>
          <a:prstGeom prst="rect">
            <a:avLst/>
          </a:prstGeom>
          <a:noFill/>
        </p:spPr>
        <p:txBody>
          <a:bodyPr rtlCol="0" wrap="square">
            <a:spAutoFit/>
          </a:bodyPr>
          <a:lstStyle/>
          <a:p>
            <a:r>
              <a:rPr altLang="en-US" kumimoji="1" lang="zh-CN" sz="32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flipH="1">
            <a:off x="6695647" y="1957185"/>
            <a:ext cx="2097742" cy="2097742"/>
          </a:xfrm>
          <a:prstGeom prst="rect">
            <a:avLst/>
          </a:prstGeom>
        </p:spPr>
      </p:pic>
    </p:spTree>
    <p:extLst>
      <p:ext uri="{BB962C8B-B14F-4D97-AF65-F5344CB8AC3E}">
        <p14:creationId val="16806689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anim calcmode="lin" valueType="num">
                                      <p:cBhvr>
                                        <p:cTn dur="1000" fill="hold" id="22"/>
                                        <p:tgtEl>
                                          <p:spTgt spid="5"/>
                                        </p:tgtEl>
                                        <p:attrNameLst>
                                          <p:attrName>ppt_x</p:attrName>
                                        </p:attrNameLst>
                                      </p:cBhvr>
                                      <p:tavLst>
                                        <p:tav tm="0">
                                          <p:val>
                                            <p:strVal val="#ppt_x"/>
                                          </p:val>
                                        </p:tav>
                                        <p:tav tm="100000">
                                          <p:val>
                                            <p:strVal val="#ppt_x"/>
                                          </p:val>
                                        </p:tav>
                                      </p:tavLst>
                                    </p:anim>
                                    <p:anim calcmode="lin" valueType="num">
                                      <p:cBhvr>
                                        <p:cTn dur="1000" fill="hold" id="2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5294" r="6732" t="16667"/>
          <a:stretch>
            <a:fillRect/>
          </a:stretch>
        </p:blipFill>
        <p:spPr>
          <a:xfrm>
            <a:off x="5795682" y="685801"/>
            <a:ext cx="6396318" cy="3980329"/>
          </a:xfrm>
          <a:prstGeom prst="rect">
            <a:avLst/>
          </a:prstGeom>
        </p:spPr>
      </p:pic>
      <p:sp>
        <p:nvSpPr>
          <p:cNvPr id="3" name="文本框 2"/>
          <p:cNvSpPr txBox="1"/>
          <p:nvPr/>
        </p:nvSpPr>
        <p:spPr>
          <a:xfrm>
            <a:off x="6825261" y="2675965"/>
            <a:ext cx="3230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第三节</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248825" y="1043761"/>
            <a:ext cx="6559296" cy="5439782"/>
          </a:xfrm>
          <a:prstGeom prst="rect">
            <a:avLst/>
          </a:prstGeom>
        </p:spPr>
      </p:pic>
      <p:sp>
        <p:nvSpPr>
          <p:cNvPr id="5" name="文本框 4"/>
          <p:cNvSpPr txBox="1"/>
          <p:nvPr/>
        </p:nvSpPr>
        <p:spPr>
          <a:xfrm>
            <a:off x="6606935" y="4928505"/>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第三节。阳光雨露</a:t>
            </a:r>
          </a:p>
        </p:txBody>
      </p:sp>
    </p:spTree>
    <p:extLst>
      <p:ext uri="{BB962C8B-B14F-4D97-AF65-F5344CB8AC3E}">
        <p14:creationId val="14091011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第三节。阳光雨露</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flipH="1">
            <a:off x="-2351741" y="215153"/>
            <a:ext cx="6285506" cy="6858000"/>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rot="20936592">
            <a:off x="4267283" y="1593063"/>
            <a:ext cx="1321706" cy="1321706"/>
          </a:xfrm>
          <a:prstGeom prst="rect">
            <a:avLst/>
          </a:prstGeom>
        </p:spPr>
      </p:pic>
      <p:sp>
        <p:nvSpPr>
          <p:cNvPr id="5" name="文本框 4"/>
          <p:cNvSpPr txBox="1"/>
          <p:nvPr/>
        </p:nvSpPr>
        <p:spPr>
          <a:xfrm>
            <a:off x="5977377" y="1787302"/>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6" name="文本框 5"/>
          <p:cNvSpPr txBox="1"/>
          <p:nvPr/>
        </p:nvSpPr>
        <p:spPr>
          <a:xfrm>
            <a:off x="5977377" y="2626497"/>
            <a:ext cx="4876852" cy="10058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rot="20936592">
            <a:off x="4164189" y="3949497"/>
            <a:ext cx="1321706" cy="1321706"/>
          </a:xfrm>
          <a:prstGeom prst="rect">
            <a:avLst/>
          </a:prstGeom>
        </p:spPr>
      </p:pic>
      <p:sp>
        <p:nvSpPr>
          <p:cNvPr id="8" name="文本框 7"/>
          <p:cNvSpPr txBox="1"/>
          <p:nvPr/>
        </p:nvSpPr>
        <p:spPr>
          <a:xfrm>
            <a:off x="5874283" y="4143736"/>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9" name="文本框 8"/>
          <p:cNvSpPr txBox="1"/>
          <p:nvPr/>
        </p:nvSpPr>
        <p:spPr>
          <a:xfrm>
            <a:off x="5874284" y="4982932"/>
            <a:ext cx="4876852" cy="10058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13897667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anim calcmode="lin" valueType="num">
                                      <p:cBhvr>
                                        <p:cTn dur="1000" fill="hold" id="36"/>
                                        <p:tgtEl>
                                          <p:spTgt spid="9"/>
                                        </p:tgtEl>
                                        <p:attrNameLst>
                                          <p:attrName>ppt_x</p:attrName>
                                        </p:attrNameLst>
                                      </p:cBhvr>
                                      <p:tavLst>
                                        <p:tav tm="0">
                                          <p:val>
                                            <p:strVal val="#ppt_x"/>
                                          </p:val>
                                        </p:tav>
                                        <p:tav tm="100000">
                                          <p:val>
                                            <p:strVal val="#ppt_x"/>
                                          </p:val>
                                        </p:tav>
                                      </p:tavLst>
                                    </p:anim>
                                    <p:anim calcmode="lin" valueType="num">
                                      <p:cBhvr>
                                        <p:cTn dur="1000" fill="hold" id="3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8"/>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第三节。阳光雨露</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4121747" y="279843"/>
            <a:ext cx="7855100" cy="6389898"/>
          </a:xfrm>
          <a:prstGeom prst="rect">
            <a:avLst/>
          </a:prstGeom>
        </p:spPr>
      </p:pic>
      <p:sp>
        <p:nvSpPr>
          <p:cNvPr id="4" name="文本框 3"/>
          <p:cNvSpPr txBox="1"/>
          <p:nvPr/>
        </p:nvSpPr>
        <p:spPr>
          <a:xfrm>
            <a:off x="5800112" y="1338140"/>
            <a:ext cx="3941857" cy="640080"/>
          </a:xfrm>
          <a:prstGeom prst="rect">
            <a:avLst/>
          </a:prstGeom>
          <a:noFill/>
        </p:spPr>
        <p:txBody>
          <a:bodyPr rtlCol="0" wrap="square">
            <a:spAutoFit/>
          </a:bodyPr>
          <a:lstStyle/>
          <a:p>
            <a:r>
              <a:rPr altLang="en-US" kumimoji="1" lang="zh-CN" sz="3600">
                <a:solidFill>
                  <a:srgbClr val="805C2F"/>
                </a:solidFill>
                <a:latin charset="-122" typeface="inpin heiti"/>
                <a:ea charset="-122" typeface="inpin heiti"/>
                <a:cs charset="-122" typeface="inpin heiti"/>
              </a:rPr>
              <a:t>单击此处标题</a:t>
            </a:r>
          </a:p>
        </p:txBody>
      </p:sp>
      <p:sp>
        <p:nvSpPr>
          <p:cNvPr id="5" name="文本框 4"/>
          <p:cNvSpPr txBox="1"/>
          <p:nvPr/>
        </p:nvSpPr>
        <p:spPr>
          <a:xfrm>
            <a:off x="5800111" y="2257938"/>
            <a:ext cx="4876852" cy="1554480"/>
          </a:xfrm>
          <a:prstGeom prst="rect">
            <a:avLst/>
          </a:prstGeom>
          <a:noFill/>
        </p:spPr>
        <p:txBody>
          <a:bodyPr rtlCol="0" wrap="square">
            <a:spAutoFit/>
          </a:bodyPr>
          <a:lstStyle/>
          <a:p>
            <a:r>
              <a:rPr altLang="en-US" kumimoji="1" lang="zh-CN" sz="32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5833466" y="3962566"/>
            <a:ext cx="3875148" cy="1626248"/>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rot="20936592">
            <a:off x="181515" y="1602034"/>
            <a:ext cx="1321706" cy="1321706"/>
          </a:xfrm>
          <a:prstGeom prst="rect">
            <a:avLst/>
          </a:prstGeom>
        </p:spPr>
      </p:pic>
      <p:sp>
        <p:nvSpPr>
          <p:cNvPr id="9" name="文本框 8"/>
          <p:cNvSpPr txBox="1"/>
          <p:nvPr/>
        </p:nvSpPr>
        <p:spPr>
          <a:xfrm>
            <a:off x="1617694" y="2092108"/>
            <a:ext cx="3941857" cy="518160"/>
          </a:xfrm>
          <a:prstGeom prst="rect">
            <a:avLst/>
          </a:prstGeom>
          <a:noFill/>
        </p:spPr>
        <p:txBody>
          <a:bodyPr rtlCol="0" wrap="square">
            <a:spAutoFit/>
          </a:bodyPr>
          <a:lstStyle/>
          <a:p>
            <a:r>
              <a:rPr altLang="en-US" kumimoji="1" lang="zh-CN" sz="2800">
                <a:latin charset="-122" typeface="inpin heiti"/>
                <a:ea charset="-122" typeface="inpin heiti"/>
                <a:cs charset="-122" typeface="inpin heiti"/>
              </a:rPr>
              <a:t>单击此处标题</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rot="20936592">
            <a:off x="158125" y="3664306"/>
            <a:ext cx="1321706" cy="1321706"/>
          </a:xfrm>
          <a:prstGeom prst="rect">
            <a:avLst/>
          </a:prstGeom>
        </p:spPr>
      </p:pic>
      <p:sp>
        <p:nvSpPr>
          <p:cNvPr id="11" name="文本框 10"/>
          <p:cNvSpPr txBox="1"/>
          <p:nvPr/>
        </p:nvSpPr>
        <p:spPr>
          <a:xfrm>
            <a:off x="1594304" y="4154381"/>
            <a:ext cx="3941857" cy="518160"/>
          </a:xfrm>
          <a:prstGeom prst="rect">
            <a:avLst/>
          </a:prstGeom>
          <a:noFill/>
        </p:spPr>
        <p:txBody>
          <a:bodyPr rtlCol="0" wrap="square">
            <a:spAutoFit/>
          </a:bodyPr>
          <a:lstStyle/>
          <a:p>
            <a:r>
              <a:rPr altLang="en-US" kumimoji="1" lang="zh-CN" sz="2800">
                <a:latin charset="-122" typeface="inpin heiti"/>
                <a:ea charset="-122" typeface="inpin heiti"/>
                <a:cs charset="-122" typeface="inpin heiti"/>
              </a:rPr>
              <a:t>单击此处标题</a:t>
            </a:r>
          </a:p>
        </p:txBody>
      </p:sp>
    </p:spTree>
    <p:extLst>
      <p:ext uri="{BB962C8B-B14F-4D97-AF65-F5344CB8AC3E}">
        <p14:creationId val="5383337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anim calcmode="lin" valueType="num">
                                      <p:cBhvr>
                                        <p:cTn dur="1000" fill="hold" id="22"/>
                                        <p:tgtEl>
                                          <p:spTgt spid="5"/>
                                        </p:tgtEl>
                                        <p:attrNameLst>
                                          <p:attrName>ppt_x</p:attrName>
                                        </p:attrNameLst>
                                      </p:cBhvr>
                                      <p:tavLst>
                                        <p:tav tm="0">
                                          <p:val>
                                            <p:strVal val="#ppt_x"/>
                                          </p:val>
                                        </p:tav>
                                        <p:tav tm="100000">
                                          <p:val>
                                            <p:strVal val="#ppt_x"/>
                                          </p:val>
                                        </p:tav>
                                      </p:tavLst>
                                    </p:anim>
                                    <p:anim calcmode="lin" valueType="num">
                                      <p:cBhvr>
                                        <p:cTn dur="1000" fill="hold" id="23"/>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9"/>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第三节。阳光雨露</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876898" y="1694329"/>
            <a:ext cx="3885662" cy="3765176"/>
          </a:xfrm>
          <a:prstGeom prst="rect">
            <a:avLst/>
          </a:prstGeom>
        </p:spPr>
      </p:pic>
      <p:sp>
        <p:nvSpPr>
          <p:cNvPr id="4" name="文本框 3"/>
          <p:cNvSpPr txBox="1"/>
          <p:nvPr/>
        </p:nvSpPr>
        <p:spPr>
          <a:xfrm>
            <a:off x="1974779" y="2723187"/>
            <a:ext cx="1689900" cy="1188720"/>
          </a:xfrm>
          <a:prstGeom prst="rect">
            <a:avLst/>
          </a:prstGeom>
          <a:noFill/>
        </p:spPr>
        <p:txBody>
          <a:bodyPr rtlCol="0" wrap="square">
            <a:spAutoFit/>
          </a:bodyPr>
          <a:lstStyle/>
          <a:p>
            <a:r>
              <a:rPr altLang="en-US" kumimoji="1" lang="zh-CN" sz="3600">
                <a:solidFill>
                  <a:srgbClr val="805C2F"/>
                </a:solidFill>
                <a:latin charset="-122" typeface="inpin heiti"/>
                <a:ea charset="-122" typeface="inpin heiti"/>
                <a:cs charset="-122" typeface="inpin heiti"/>
              </a:rPr>
              <a:t>单击此</a:t>
            </a:r>
          </a:p>
          <a:p>
            <a:r>
              <a:rPr altLang="en-US" kumimoji="1" lang="zh-CN" sz="3600">
                <a:solidFill>
                  <a:srgbClr val="805C2F"/>
                </a:solidFill>
                <a:latin charset="-122" typeface="inpin heiti"/>
                <a:ea charset="-122" typeface="inpin heiti"/>
                <a:cs charset="-122" typeface="inpin heiti"/>
              </a:rPr>
              <a:t>处标题</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5860441" y="488576"/>
            <a:ext cx="3885662" cy="3765176"/>
          </a:xfrm>
          <a:prstGeom prst="rect">
            <a:avLst/>
          </a:prstGeom>
        </p:spPr>
      </p:pic>
      <p:sp>
        <p:nvSpPr>
          <p:cNvPr id="6" name="文本框 5"/>
          <p:cNvSpPr txBox="1"/>
          <p:nvPr/>
        </p:nvSpPr>
        <p:spPr>
          <a:xfrm>
            <a:off x="6958323" y="1517434"/>
            <a:ext cx="1689900" cy="1188720"/>
          </a:xfrm>
          <a:prstGeom prst="rect">
            <a:avLst/>
          </a:prstGeom>
          <a:noFill/>
        </p:spPr>
        <p:txBody>
          <a:bodyPr rtlCol="0" wrap="square">
            <a:spAutoFit/>
          </a:bodyPr>
          <a:lstStyle/>
          <a:p>
            <a:r>
              <a:rPr altLang="en-US" kumimoji="1" lang="zh-CN" sz="3600">
                <a:solidFill>
                  <a:srgbClr val="805C2F"/>
                </a:solidFill>
                <a:latin charset="-122" typeface="inpin heiti"/>
                <a:ea charset="-122" typeface="inpin heiti"/>
                <a:cs charset="-122" typeface="inpin heiti"/>
              </a:rPr>
              <a:t>单击此</a:t>
            </a:r>
          </a:p>
          <a:p>
            <a:r>
              <a:rPr altLang="en-US" kumimoji="1" lang="zh-CN" sz="3600">
                <a:solidFill>
                  <a:srgbClr val="805C2F"/>
                </a:solidFill>
                <a:latin charset="-122" typeface="inpin heiti"/>
                <a:ea charset="-122" typeface="inpin heiti"/>
                <a:cs charset="-122" typeface="inpin heiti"/>
              </a:rPr>
              <a:t>处标题</a:t>
            </a:r>
          </a:p>
        </p:txBody>
      </p:sp>
      <p:sp>
        <p:nvSpPr>
          <p:cNvPr id="7" name="文本框 6"/>
          <p:cNvSpPr txBox="1"/>
          <p:nvPr/>
        </p:nvSpPr>
        <p:spPr>
          <a:xfrm>
            <a:off x="5772504" y="4443414"/>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8" name="文本框 7"/>
          <p:cNvSpPr txBox="1"/>
          <p:nvPr/>
        </p:nvSpPr>
        <p:spPr>
          <a:xfrm>
            <a:off x="5772504" y="5282610"/>
            <a:ext cx="4876852" cy="10058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9467703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1000" id="35"/>
                                        <p:tgtEl>
                                          <p:spTgt spid="8"/>
                                        </p:tgtEl>
                                      </p:cBhvr>
                                    </p:animEffect>
                                    <p:anim calcmode="lin" valueType="num">
                                      <p:cBhvr>
                                        <p:cTn dur="1000" fill="hold" id="36"/>
                                        <p:tgtEl>
                                          <p:spTgt spid="8"/>
                                        </p:tgtEl>
                                        <p:attrNameLst>
                                          <p:attrName>ppt_x</p:attrName>
                                        </p:attrNameLst>
                                      </p:cBhvr>
                                      <p:tavLst>
                                        <p:tav tm="0">
                                          <p:val>
                                            <p:strVal val="#ppt_x"/>
                                          </p:val>
                                        </p:tav>
                                        <p:tav tm="100000">
                                          <p:val>
                                            <p:strVal val="#ppt_x"/>
                                          </p:val>
                                        </p:tav>
                                      </p:tavLst>
                                    </p:anim>
                                    <p:anim calcmode="lin" valueType="num">
                                      <p:cBhvr>
                                        <p:cTn dur="1000" fill="hold" id="3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6"/>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第三节。阳光雨露</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321955" y="1588547"/>
            <a:ext cx="6562678" cy="4433944"/>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1907988" y="4143791"/>
            <a:ext cx="1305859" cy="1333643"/>
          </a:xfrm>
          <a:prstGeom prst="rect">
            <a:avLst/>
          </a:prstGeom>
        </p:spPr>
      </p:pic>
      <p:sp>
        <p:nvSpPr>
          <p:cNvPr id="5" name="文本框 4"/>
          <p:cNvSpPr txBox="1"/>
          <p:nvPr/>
        </p:nvSpPr>
        <p:spPr>
          <a:xfrm>
            <a:off x="2942776" y="2775659"/>
            <a:ext cx="3941857" cy="701040"/>
          </a:xfrm>
          <a:prstGeom prst="rect">
            <a:avLst/>
          </a:prstGeom>
          <a:noFill/>
        </p:spPr>
        <p:txBody>
          <a:bodyPr rtlCol="0" wrap="square">
            <a:spAutoFit/>
          </a:bodyPr>
          <a:lstStyle/>
          <a:p>
            <a:r>
              <a:rPr altLang="en-US" kumimoji="1" lang="zh-CN" sz="4000">
                <a:solidFill>
                  <a:srgbClr val="805C2F"/>
                </a:solidFill>
                <a:latin charset="-122" typeface="inpin heiti"/>
                <a:ea charset="-122" typeface="inpin heiti"/>
                <a:cs charset="-122" typeface="inpin heiti"/>
              </a:rPr>
              <a:t>单击此处标题</a:t>
            </a:r>
          </a:p>
        </p:txBody>
      </p:sp>
      <p:sp>
        <p:nvSpPr>
          <p:cNvPr id="6" name="文本框 5"/>
          <p:cNvSpPr txBox="1"/>
          <p:nvPr/>
        </p:nvSpPr>
        <p:spPr>
          <a:xfrm>
            <a:off x="2942776" y="3599491"/>
            <a:ext cx="3579048" cy="1188720"/>
          </a:xfrm>
          <a:prstGeom prst="rect">
            <a:avLst/>
          </a:prstGeom>
          <a:noFill/>
        </p:spPr>
        <p:txBody>
          <a:bodyPr rtlCol="0" wrap="square">
            <a:spAutoFit/>
          </a:bodyPr>
          <a:lstStyle/>
          <a:p>
            <a:r>
              <a:rPr altLang="en-US" kumimoji="1" lang="zh-CN" sz="24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rot="20936592">
            <a:off x="6871161" y="2061660"/>
            <a:ext cx="968760" cy="968760"/>
          </a:xfrm>
          <a:prstGeom prst="rect">
            <a:avLst/>
          </a:prstGeom>
        </p:spPr>
      </p:pic>
      <p:sp>
        <p:nvSpPr>
          <p:cNvPr id="8" name="文本框 7"/>
          <p:cNvSpPr txBox="1"/>
          <p:nvPr/>
        </p:nvSpPr>
        <p:spPr>
          <a:xfrm>
            <a:off x="8148867" y="2084375"/>
            <a:ext cx="3941857" cy="457200"/>
          </a:xfrm>
          <a:prstGeom prst="rect">
            <a:avLst/>
          </a:prstGeom>
          <a:noFill/>
        </p:spPr>
        <p:txBody>
          <a:bodyPr rtlCol="0" wrap="square">
            <a:spAutoFit/>
          </a:bodyPr>
          <a:lstStyle/>
          <a:p>
            <a:r>
              <a:rPr altLang="en-US" kumimoji="1" lang="zh-CN" sz="2400">
                <a:latin charset="-122" typeface="inpin heiti"/>
                <a:ea charset="-122" typeface="inpin heiti"/>
                <a:cs charset="-122" typeface="inpin heiti"/>
              </a:rPr>
              <a:t>单击此处标题</a:t>
            </a:r>
          </a:p>
        </p:txBody>
      </p:sp>
      <p:sp>
        <p:nvSpPr>
          <p:cNvPr id="9" name="文本框 8"/>
          <p:cNvSpPr txBox="1"/>
          <p:nvPr/>
        </p:nvSpPr>
        <p:spPr>
          <a:xfrm>
            <a:off x="8148865" y="2652548"/>
            <a:ext cx="3941857" cy="822960"/>
          </a:xfrm>
          <a:prstGeom prst="rect">
            <a:avLst/>
          </a:prstGeom>
          <a:noFill/>
        </p:spPr>
        <p:txBody>
          <a:bodyPr rtlCol="0" wrap="square">
            <a:spAutoFit/>
          </a:bodyPr>
          <a:lstStyle/>
          <a:p>
            <a:pPr>
              <a:lnSpc>
                <a:spcPct val="150000"/>
              </a:lnSpc>
            </a:pPr>
            <a:r>
              <a:rPr altLang="en-US" kumimoji="1" lang="zh-CN" sz="1600">
                <a:latin charset="-122" typeface="inpin heiti"/>
                <a:ea charset="-122" typeface="inpin heiti"/>
                <a:cs charset="-122" typeface="inpin heiti"/>
              </a:rPr>
              <a:t>单击此处添加文本单击此处添加文本单击此处添加文本单击此处添加文本</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rot="20936592">
            <a:off x="6968537" y="4079769"/>
            <a:ext cx="968760" cy="968760"/>
          </a:xfrm>
          <a:prstGeom prst="rect">
            <a:avLst/>
          </a:prstGeom>
        </p:spPr>
      </p:pic>
      <p:sp>
        <p:nvSpPr>
          <p:cNvPr id="11" name="文本框 10"/>
          <p:cNvSpPr txBox="1"/>
          <p:nvPr/>
        </p:nvSpPr>
        <p:spPr>
          <a:xfrm>
            <a:off x="8246242" y="4102484"/>
            <a:ext cx="3941857" cy="457200"/>
          </a:xfrm>
          <a:prstGeom prst="rect">
            <a:avLst/>
          </a:prstGeom>
          <a:noFill/>
        </p:spPr>
        <p:txBody>
          <a:bodyPr rtlCol="0" wrap="square">
            <a:spAutoFit/>
          </a:bodyPr>
          <a:lstStyle/>
          <a:p>
            <a:r>
              <a:rPr altLang="en-US" kumimoji="1" lang="zh-CN" sz="2400">
                <a:latin charset="-122" typeface="inpin heiti"/>
                <a:ea charset="-122" typeface="inpin heiti"/>
                <a:cs charset="-122" typeface="inpin heiti"/>
              </a:rPr>
              <a:t>单击此处标题</a:t>
            </a:r>
          </a:p>
        </p:txBody>
      </p:sp>
      <p:sp>
        <p:nvSpPr>
          <p:cNvPr id="12" name="文本框 11"/>
          <p:cNvSpPr txBox="1"/>
          <p:nvPr/>
        </p:nvSpPr>
        <p:spPr>
          <a:xfrm>
            <a:off x="8246240" y="4670658"/>
            <a:ext cx="3941857" cy="822960"/>
          </a:xfrm>
          <a:prstGeom prst="rect">
            <a:avLst/>
          </a:prstGeom>
          <a:noFill/>
        </p:spPr>
        <p:txBody>
          <a:bodyPr rtlCol="0" wrap="square">
            <a:spAutoFit/>
          </a:bodyPr>
          <a:lstStyle/>
          <a:p>
            <a:pPr>
              <a:lnSpc>
                <a:spcPct val="150000"/>
              </a:lnSpc>
            </a:pPr>
            <a:r>
              <a:rPr altLang="en-US" kumimoji="1" lang="zh-CN" sz="1600">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81750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anim calcmode="lin" valueType="num">
                                      <p:cBhvr>
                                        <p:cTn dur="1000" fill="hold" id="36"/>
                                        <p:tgtEl>
                                          <p:spTgt spid="9"/>
                                        </p:tgtEl>
                                        <p:attrNameLst>
                                          <p:attrName>ppt_x</p:attrName>
                                        </p:attrNameLst>
                                      </p:cBhvr>
                                      <p:tavLst>
                                        <p:tav tm="0">
                                          <p:val>
                                            <p:strVal val="#ppt_x"/>
                                          </p:val>
                                        </p:tav>
                                        <p:tav tm="100000">
                                          <p:val>
                                            <p:strVal val="#ppt_x"/>
                                          </p:val>
                                        </p:tav>
                                      </p:tavLst>
                                    </p:anim>
                                    <p:anim calcmode="lin" valueType="num">
                                      <p:cBhvr>
                                        <p:cTn dur="1000" fill="hold" id="37"/>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11"/>
                                        </p:tgtEl>
                                        <p:attrNameLst>
                                          <p:attrName>style.visibility</p:attrName>
                                        </p:attrNameLst>
                                      </p:cBhvr>
                                      <p:to>
                                        <p:strVal val="visible"/>
                                      </p:to>
                                    </p:set>
                                    <p:animEffect filter="fade" transition="in">
                                      <p:cBhvr>
                                        <p:cTn dur="1000" id="42"/>
                                        <p:tgtEl>
                                          <p:spTgt spid="11"/>
                                        </p:tgtEl>
                                      </p:cBhvr>
                                    </p:animEffect>
                                    <p:anim calcmode="lin" valueType="num">
                                      <p:cBhvr>
                                        <p:cTn dur="1000" fill="hold" id="43"/>
                                        <p:tgtEl>
                                          <p:spTgt spid="11"/>
                                        </p:tgtEl>
                                        <p:attrNameLst>
                                          <p:attrName>ppt_x</p:attrName>
                                        </p:attrNameLst>
                                      </p:cBhvr>
                                      <p:tavLst>
                                        <p:tav tm="0">
                                          <p:val>
                                            <p:strVal val="#ppt_x"/>
                                          </p:val>
                                        </p:tav>
                                        <p:tav tm="100000">
                                          <p:val>
                                            <p:strVal val="#ppt_x"/>
                                          </p:val>
                                        </p:tav>
                                      </p:tavLst>
                                    </p:anim>
                                    <p:anim calcmode="lin" valueType="num">
                                      <p:cBhvr>
                                        <p:cTn dur="1000" fill="hold" id="4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1000" id="49"/>
                                        <p:tgtEl>
                                          <p:spTgt spid="12"/>
                                        </p:tgtEl>
                                      </p:cBhvr>
                                    </p:animEffect>
                                    <p:anim calcmode="lin" valueType="num">
                                      <p:cBhvr>
                                        <p:cTn dur="1000" fill="hold" id="50"/>
                                        <p:tgtEl>
                                          <p:spTgt spid="12"/>
                                        </p:tgtEl>
                                        <p:attrNameLst>
                                          <p:attrName>ppt_x</p:attrName>
                                        </p:attrNameLst>
                                      </p:cBhvr>
                                      <p:tavLst>
                                        <p:tav tm="0">
                                          <p:val>
                                            <p:strVal val="#ppt_x"/>
                                          </p:val>
                                        </p:tav>
                                        <p:tav tm="100000">
                                          <p:val>
                                            <p:strVal val="#ppt_x"/>
                                          </p:val>
                                        </p:tav>
                                      </p:tavLst>
                                    </p:anim>
                                    <p:anim calcmode="lin" valueType="num">
                                      <p:cBhvr>
                                        <p:cTn dur="1000" fill="hold" id="5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8"/>
      <p:bldP grpId="0" spid="9"/>
      <p:bldP grpId="0" spid="11"/>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5294" r="6732" t="16667"/>
          <a:stretch>
            <a:fillRect/>
          </a:stretch>
        </p:blipFill>
        <p:spPr>
          <a:xfrm>
            <a:off x="5795682" y="685801"/>
            <a:ext cx="6396318" cy="3980329"/>
          </a:xfrm>
          <a:prstGeom prst="rect">
            <a:avLst/>
          </a:prstGeom>
        </p:spPr>
      </p:pic>
      <p:sp>
        <p:nvSpPr>
          <p:cNvPr id="3" name="文本框 2"/>
          <p:cNvSpPr txBox="1"/>
          <p:nvPr/>
        </p:nvSpPr>
        <p:spPr>
          <a:xfrm>
            <a:off x="6825261" y="2675965"/>
            <a:ext cx="3230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第四节</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248825" y="1043761"/>
            <a:ext cx="6559296" cy="5439782"/>
          </a:xfrm>
          <a:prstGeom prst="rect">
            <a:avLst/>
          </a:prstGeom>
        </p:spPr>
      </p:pic>
      <p:sp>
        <p:nvSpPr>
          <p:cNvPr id="5" name="文本框 4"/>
          <p:cNvSpPr txBox="1"/>
          <p:nvPr/>
        </p:nvSpPr>
        <p:spPr>
          <a:xfrm>
            <a:off x="6606935" y="4928505"/>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第四节。成就未来</a:t>
            </a:r>
          </a:p>
        </p:txBody>
      </p:sp>
    </p:spTree>
    <p:extLst>
      <p:ext uri="{BB962C8B-B14F-4D97-AF65-F5344CB8AC3E}">
        <p14:creationId val="6411287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第四节。成就未来</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224117" y="0"/>
            <a:ext cx="6858000" cy="6858000"/>
          </a:xfrm>
          <a:prstGeom prst="rect">
            <a:avLst/>
          </a:prstGeom>
        </p:spPr>
      </p:pic>
      <p:sp>
        <p:nvSpPr>
          <p:cNvPr id="4" name="文本框 3"/>
          <p:cNvSpPr txBox="1"/>
          <p:nvPr/>
        </p:nvSpPr>
        <p:spPr>
          <a:xfrm>
            <a:off x="730571" y="3429000"/>
            <a:ext cx="3941857" cy="701040"/>
          </a:xfrm>
          <a:prstGeom prst="rect">
            <a:avLst/>
          </a:prstGeom>
          <a:noFill/>
        </p:spPr>
        <p:txBody>
          <a:bodyPr rtlCol="0" wrap="square">
            <a:spAutoFit/>
          </a:bodyPr>
          <a:lstStyle/>
          <a:p>
            <a:r>
              <a:rPr altLang="en-US" kumimoji="1" lang="zh-CN" sz="4000">
                <a:solidFill>
                  <a:srgbClr val="805C2F"/>
                </a:solidFill>
                <a:latin charset="-122" typeface="inpin heiti"/>
                <a:ea charset="-122" typeface="inpin heiti"/>
                <a:cs charset="-122" typeface="inpin heiti"/>
              </a:rPr>
              <a:t>单击此处标题</a:t>
            </a:r>
          </a:p>
        </p:txBody>
      </p:sp>
      <p:sp>
        <p:nvSpPr>
          <p:cNvPr id="5" name="文本框 4"/>
          <p:cNvSpPr txBox="1"/>
          <p:nvPr/>
        </p:nvSpPr>
        <p:spPr>
          <a:xfrm>
            <a:off x="582347" y="5227986"/>
            <a:ext cx="8180161" cy="1066800"/>
          </a:xfrm>
          <a:prstGeom prst="rect">
            <a:avLst/>
          </a:prstGeom>
          <a:noFill/>
        </p:spPr>
        <p:txBody>
          <a:bodyPr rtlCol="0" wrap="square">
            <a:spAutoFit/>
          </a:bodyPr>
          <a:lstStyle/>
          <a:p>
            <a:r>
              <a:rPr altLang="en-US" kumimoji="1" lang="zh-CN" sz="3200">
                <a:solidFill>
                  <a:schemeClr val="tx1">
                    <a:lumMod val="85000"/>
                    <a:lumOff val="15000"/>
                  </a:schemeClr>
                </a:solidFill>
                <a:latin charset="-122" typeface="inpin heiti"/>
                <a:ea charset="-122" typeface="inpin heiti"/>
                <a:cs charset="-122" typeface="inpin heiti"/>
              </a:rPr>
              <a:t>单击此处添加文本单击此处添加文本单击此处添加文本单击此处添加文本</a:t>
            </a: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rot="20744084">
            <a:off x="5101368" y="2162406"/>
            <a:ext cx="1327400" cy="1879118"/>
          </a:xfrm>
          <a:prstGeom prst="rect">
            <a:avLst/>
          </a:prstGeom>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6423959" y="-465278"/>
            <a:ext cx="5205984" cy="5205984"/>
          </a:xfrm>
          <a:prstGeom prst="rect">
            <a:avLst/>
          </a:prstGeom>
        </p:spPr>
      </p:pic>
    </p:spTree>
    <p:extLst>
      <p:ext uri="{BB962C8B-B14F-4D97-AF65-F5344CB8AC3E}">
        <p14:creationId val="20220418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anim calcmode="lin" valueType="num">
                                      <p:cBhvr>
                                        <p:cTn dur="1000" fill="hold" id="22"/>
                                        <p:tgtEl>
                                          <p:spTgt spid="5"/>
                                        </p:tgtEl>
                                        <p:attrNameLst>
                                          <p:attrName>ppt_x</p:attrName>
                                        </p:attrNameLst>
                                      </p:cBhvr>
                                      <p:tavLst>
                                        <p:tav tm="0">
                                          <p:val>
                                            <p:strVal val="#ppt_x"/>
                                          </p:val>
                                        </p:tav>
                                        <p:tav tm="100000">
                                          <p:val>
                                            <p:strVal val="#ppt_x"/>
                                          </p:val>
                                        </p:tav>
                                      </p:tavLst>
                                    </p:anim>
                                    <p:anim calcmode="lin" valueType="num">
                                      <p:cBhvr>
                                        <p:cTn dur="1000" fill="hold" id="2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rot="21255552">
            <a:off x="1185537" y="50463"/>
            <a:ext cx="2460062" cy="3482557"/>
          </a:xfrm>
          <a:prstGeom prst="rect">
            <a:avLst/>
          </a:prstGeom>
        </p:spPr>
      </p:pic>
      <p:pic>
        <p:nvPicPr>
          <p:cNvPr id="3" name="图片 2"/>
          <p:cNvPicPr>
            <a:picLocks noChangeAspect="1"/>
          </p:cNvPicPr>
          <p:nvPr/>
        </p:nvPicPr>
        <p:blipFill>
          <a:blip r:embed="rId3">
            <a:extLst>
              <a:ext uri="{28A0092B-C50C-407E-A947-70E740481C1C}">
                <a14:useLocalDpi val="0"/>
              </a:ext>
            </a:extLst>
          </a:blip>
          <a:srcRect b="25294" r="6732" t="16667"/>
          <a:stretch>
            <a:fillRect/>
          </a:stretch>
        </p:blipFill>
        <p:spPr>
          <a:xfrm>
            <a:off x="5966011" y="298165"/>
            <a:ext cx="5221942" cy="3249532"/>
          </a:xfrm>
          <a:prstGeom prst="rect">
            <a:avLst/>
          </a:prstGeom>
        </p:spPr>
      </p:pic>
      <p:sp>
        <p:nvSpPr>
          <p:cNvPr id="4" name="文本框 3"/>
          <p:cNvSpPr txBox="1"/>
          <p:nvPr/>
        </p:nvSpPr>
        <p:spPr>
          <a:xfrm>
            <a:off x="6640660" y="1815824"/>
            <a:ext cx="3162246" cy="1310640"/>
          </a:xfrm>
          <a:prstGeom prst="rect">
            <a:avLst/>
          </a:prstGeom>
          <a:noFill/>
        </p:spPr>
        <p:txBody>
          <a:bodyPr rtlCol="0" wrap="square">
            <a:spAutoFit/>
          </a:bodyPr>
          <a:lstStyle/>
          <a:p>
            <a:r>
              <a:rPr altLang="en-US" kumimoji="1" lang="zh-CN" smtClean="0" sz="8000">
                <a:solidFill>
                  <a:srgbClr val="644825"/>
                </a:solidFill>
                <a:latin charset="-122" typeface="inpin heiti"/>
                <a:ea charset="-122" typeface="inpin heiti"/>
                <a:cs charset="-122" typeface="inpin heiti"/>
              </a:rPr>
              <a:t>目 录</a:t>
            </a:r>
          </a:p>
        </p:txBody>
      </p:sp>
      <p:sp>
        <p:nvSpPr>
          <p:cNvPr id="5" name="文本框 4"/>
          <p:cNvSpPr txBox="1"/>
          <p:nvPr/>
        </p:nvSpPr>
        <p:spPr>
          <a:xfrm>
            <a:off x="676783" y="3735275"/>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sp>
        <p:nvSpPr>
          <p:cNvPr id="8" name="文本框 7"/>
          <p:cNvSpPr txBox="1"/>
          <p:nvPr/>
        </p:nvSpPr>
        <p:spPr>
          <a:xfrm>
            <a:off x="676782" y="5146567"/>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第二节。凝聚知识</a:t>
            </a:r>
          </a:p>
        </p:txBody>
      </p:sp>
      <p:sp>
        <p:nvSpPr>
          <p:cNvPr id="9" name="文本框 8"/>
          <p:cNvSpPr txBox="1"/>
          <p:nvPr/>
        </p:nvSpPr>
        <p:spPr>
          <a:xfrm>
            <a:off x="5686077" y="3735275"/>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第三节。阳光雨露</a:t>
            </a:r>
          </a:p>
        </p:txBody>
      </p:sp>
      <p:sp>
        <p:nvSpPr>
          <p:cNvPr id="10" name="文本框 9"/>
          <p:cNvSpPr txBox="1"/>
          <p:nvPr/>
        </p:nvSpPr>
        <p:spPr>
          <a:xfrm>
            <a:off x="5686077" y="5146566"/>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第四节。成就未来</a:t>
            </a:r>
          </a:p>
        </p:txBody>
      </p:sp>
    </p:spTree>
    <p:extLst>
      <p:ext uri="{BB962C8B-B14F-4D97-AF65-F5344CB8AC3E}">
        <p14:creationId val="3271445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ur="1000" fill="hold" id="23"/>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1000" id="35"/>
                                        <p:tgtEl>
                                          <p:spTgt spid="10"/>
                                        </p:tgtEl>
                                      </p:cBhvr>
                                    </p:animEffect>
                                    <p:anim calcmode="lin" valueType="num">
                                      <p:cBhvr>
                                        <p:cTn dur="1000" fill="hold" id="36"/>
                                        <p:tgtEl>
                                          <p:spTgt spid="10"/>
                                        </p:tgtEl>
                                        <p:attrNameLst>
                                          <p:attrName>ppt_x</p:attrName>
                                        </p:attrNameLst>
                                      </p:cBhvr>
                                      <p:tavLst>
                                        <p:tav tm="0">
                                          <p:val>
                                            <p:strVal val="#ppt_x"/>
                                          </p:val>
                                        </p:tav>
                                        <p:tav tm="100000">
                                          <p:val>
                                            <p:strVal val="#ppt_x"/>
                                          </p:val>
                                        </p:tav>
                                      </p:tavLst>
                                    </p:anim>
                                    <p:anim calcmode="lin" valueType="num">
                                      <p:cBhvr>
                                        <p:cTn dur="1000" fill="hold" id="37"/>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9"/>
      <p:bldP grpId="0" spid="1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第四节。成就未来</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488688" y="1411941"/>
            <a:ext cx="5600700" cy="4556008"/>
          </a:xfrm>
          <a:prstGeom prst="rect">
            <a:avLst/>
          </a:prstGeom>
        </p:spPr>
      </p:pic>
      <p:pic>
        <p:nvPicPr>
          <p:cNvPr id="4" name="图片 3"/>
          <p:cNvPicPr>
            <a:picLocks noChangeAspect="1"/>
          </p:cNvPicPr>
          <p:nvPr/>
        </p:nvPicPr>
        <p:blipFill>
          <a:blip r:embed="rId2">
            <a:extLst>
              <a:ext uri="{28A0092B-C50C-407E-A947-70E740481C1C}">
                <a14:useLocalDpi val="0"/>
              </a:ext>
            </a:extLst>
          </a:blip>
          <a:stretch>
            <a:fillRect/>
          </a:stretch>
        </p:blipFill>
        <p:spPr>
          <a:xfrm>
            <a:off x="6463665" y="1411941"/>
            <a:ext cx="5600700" cy="4556008"/>
          </a:xfrm>
          <a:prstGeom prst="rect">
            <a:avLst/>
          </a:prstGeom>
        </p:spPr>
      </p:pic>
      <p:sp>
        <p:nvSpPr>
          <p:cNvPr id="5" name="文本框 4"/>
          <p:cNvSpPr txBox="1"/>
          <p:nvPr/>
        </p:nvSpPr>
        <p:spPr>
          <a:xfrm>
            <a:off x="1586813" y="2269753"/>
            <a:ext cx="3941857" cy="518160"/>
          </a:xfrm>
          <a:prstGeom prst="rect">
            <a:avLst/>
          </a:prstGeom>
          <a:noFill/>
        </p:spPr>
        <p:txBody>
          <a:bodyPr rtlCol="0" wrap="square">
            <a:spAutoFit/>
          </a:bodyPr>
          <a:lstStyle/>
          <a:p>
            <a:r>
              <a:rPr altLang="en-US" kumimoji="1" lang="zh-CN" sz="2800">
                <a:solidFill>
                  <a:srgbClr val="805C2F"/>
                </a:solidFill>
                <a:latin charset="-122" typeface="inpin heiti"/>
                <a:ea charset="-122" typeface="inpin heiti"/>
                <a:cs charset="-122" typeface="inpin heiti"/>
              </a:rPr>
              <a:t>单击此处标题</a:t>
            </a:r>
          </a:p>
        </p:txBody>
      </p:sp>
      <p:sp>
        <p:nvSpPr>
          <p:cNvPr id="6" name="文本框 5"/>
          <p:cNvSpPr txBox="1"/>
          <p:nvPr/>
        </p:nvSpPr>
        <p:spPr>
          <a:xfrm>
            <a:off x="1586813" y="3010973"/>
            <a:ext cx="3941857" cy="1005840"/>
          </a:xfrm>
          <a:prstGeom prst="rect">
            <a:avLst/>
          </a:prstGeom>
          <a:noFill/>
        </p:spPr>
        <p:txBody>
          <a:bodyPr rtlCol="0" wrap="square">
            <a:spAutoFit/>
          </a:bodyPr>
          <a:lstStyle/>
          <a:p>
            <a:r>
              <a:rPr altLang="en-US" kumimoji="1" lang="zh-CN" sz="2000">
                <a:solidFill>
                  <a:srgbClr val="805C2F"/>
                </a:solidFill>
                <a:latin charset="-122" typeface="inpin heiti"/>
                <a:ea charset="-122" typeface="inpin heiti"/>
                <a:cs charset="-122" typeface="inpin heiti"/>
              </a:rPr>
              <a:t>单击此处添加文本单击此处添加文本单击此处添加文本单击此处添加文本</a:t>
            </a:r>
          </a:p>
        </p:txBody>
      </p:sp>
      <p:sp>
        <p:nvSpPr>
          <p:cNvPr id="7" name="文本框 6"/>
          <p:cNvSpPr txBox="1"/>
          <p:nvPr/>
        </p:nvSpPr>
        <p:spPr>
          <a:xfrm>
            <a:off x="7588684" y="2269753"/>
            <a:ext cx="3941857" cy="518160"/>
          </a:xfrm>
          <a:prstGeom prst="rect">
            <a:avLst/>
          </a:prstGeom>
          <a:noFill/>
        </p:spPr>
        <p:txBody>
          <a:bodyPr rtlCol="0" wrap="square">
            <a:spAutoFit/>
          </a:bodyPr>
          <a:lstStyle/>
          <a:p>
            <a:r>
              <a:rPr altLang="en-US" kumimoji="1" lang="zh-CN" sz="2800">
                <a:solidFill>
                  <a:srgbClr val="805C2F"/>
                </a:solidFill>
                <a:latin charset="-122" typeface="inpin heiti"/>
                <a:ea charset="-122" typeface="inpin heiti"/>
                <a:cs charset="-122" typeface="inpin heiti"/>
              </a:rPr>
              <a:t>单击此处标题</a:t>
            </a:r>
          </a:p>
        </p:txBody>
      </p:sp>
      <p:sp>
        <p:nvSpPr>
          <p:cNvPr id="8" name="文本框 7"/>
          <p:cNvSpPr txBox="1"/>
          <p:nvPr/>
        </p:nvSpPr>
        <p:spPr>
          <a:xfrm>
            <a:off x="7588684" y="3010973"/>
            <a:ext cx="3941857" cy="1005840"/>
          </a:xfrm>
          <a:prstGeom prst="rect">
            <a:avLst/>
          </a:prstGeom>
          <a:noFill/>
        </p:spPr>
        <p:txBody>
          <a:bodyPr rtlCol="0" wrap="square">
            <a:spAutoFit/>
          </a:bodyPr>
          <a:lstStyle/>
          <a:p>
            <a:r>
              <a:rPr altLang="en-US" kumimoji="1" lang="zh-CN" sz="20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5139416" y="2221227"/>
            <a:ext cx="2074990" cy="2937435"/>
          </a:xfrm>
          <a:prstGeom prst="rect">
            <a:avLst/>
          </a:prstGeom>
        </p:spPr>
      </p:pic>
      <p:pic>
        <p:nvPicPr>
          <p:cNvPr id="10" name="图片 9"/>
          <p:cNvPicPr>
            <a:picLocks noChangeAspect="1"/>
          </p:cNvPicPr>
          <p:nvPr/>
        </p:nvPicPr>
        <p:blipFill>
          <a:blip r:embed="rId4">
            <a:extLst>
              <a:ext uri="{28A0092B-C50C-407E-A947-70E740481C1C}">
                <a14:useLocalDpi val="0"/>
              </a:ext>
            </a:extLst>
          </a:blip>
          <a:stretch>
            <a:fillRect/>
          </a:stretch>
        </p:blipFill>
        <p:spPr>
          <a:xfrm>
            <a:off x="1586813" y="3949108"/>
            <a:ext cx="3066959" cy="1287083"/>
          </a:xfrm>
          <a:prstGeom prst="rect">
            <a:avLst/>
          </a:prstGeom>
        </p:spPr>
      </p:pic>
      <p:pic>
        <p:nvPicPr>
          <p:cNvPr id="11" name="图片 10"/>
          <p:cNvPicPr>
            <a:picLocks noChangeAspect="1"/>
          </p:cNvPicPr>
          <p:nvPr/>
        </p:nvPicPr>
        <p:blipFill>
          <a:blip r:embed="rId5">
            <a:extLst>
              <a:ext uri="{28A0092B-C50C-407E-A947-70E740481C1C}">
                <a14:useLocalDpi val="0"/>
              </a:ext>
            </a:extLst>
          </a:blip>
          <a:stretch>
            <a:fillRect/>
          </a:stretch>
        </p:blipFill>
        <p:spPr>
          <a:xfrm>
            <a:off x="7582020" y="4305214"/>
            <a:ext cx="2633472" cy="521208"/>
          </a:xfrm>
          <a:prstGeom prst="rect">
            <a:avLst/>
          </a:prstGeom>
        </p:spPr>
      </p:pic>
    </p:spTree>
    <p:extLst>
      <p:ext uri="{BB962C8B-B14F-4D97-AF65-F5344CB8AC3E}">
        <p14:creationId val="19980094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1000" id="35"/>
                                        <p:tgtEl>
                                          <p:spTgt spid="8"/>
                                        </p:tgtEl>
                                      </p:cBhvr>
                                    </p:animEffect>
                                    <p:anim calcmode="lin" valueType="num">
                                      <p:cBhvr>
                                        <p:cTn dur="1000" fill="hold" id="36"/>
                                        <p:tgtEl>
                                          <p:spTgt spid="8"/>
                                        </p:tgtEl>
                                        <p:attrNameLst>
                                          <p:attrName>ppt_x</p:attrName>
                                        </p:attrNameLst>
                                      </p:cBhvr>
                                      <p:tavLst>
                                        <p:tav tm="0">
                                          <p:val>
                                            <p:strVal val="#ppt_x"/>
                                          </p:val>
                                        </p:tav>
                                        <p:tav tm="100000">
                                          <p:val>
                                            <p:strVal val="#ppt_x"/>
                                          </p:val>
                                        </p:tav>
                                      </p:tavLst>
                                    </p:anim>
                                    <p:anim calcmode="lin" valueType="num">
                                      <p:cBhvr>
                                        <p:cTn dur="1000" fill="hold" id="3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t="24370"/>
          <a:stretch>
            <a:fillRect/>
          </a:stretch>
        </p:blipFill>
        <p:spPr>
          <a:xfrm>
            <a:off x="417891" y="497541"/>
            <a:ext cx="11501568" cy="6800378"/>
          </a:xfrm>
          <a:prstGeom prst="rect">
            <a:avLst/>
          </a:prstGeom>
        </p:spPr>
      </p:pic>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第四节。成就未来</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66482" y="4182036"/>
            <a:ext cx="4572965" cy="1919095"/>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rot="20858340">
            <a:off x="8918389" y="274800"/>
            <a:ext cx="2879165" cy="2879165"/>
          </a:xfrm>
          <a:prstGeom prst="rect">
            <a:avLst/>
          </a:prstGeom>
        </p:spPr>
      </p:pic>
      <p:sp>
        <p:nvSpPr>
          <p:cNvPr id="6" name="文本框 5"/>
          <p:cNvSpPr txBox="1"/>
          <p:nvPr/>
        </p:nvSpPr>
        <p:spPr>
          <a:xfrm>
            <a:off x="1734730" y="2313604"/>
            <a:ext cx="3941857" cy="518160"/>
          </a:xfrm>
          <a:prstGeom prst="rect">
            <a:avLst/>
          </a:prstGeom>
          <a:noFill/>
        </p:spPr>
        <p:txBody>
          <a:bodyPr rtlCol="0" wrap="square">
            <a:spAutoFit/>
          </a:bodyPr>
          <a:lstStyle/>
          <a:p>
            <a:r>
              <a:rPr altLang="en-US" kumimoji="1" lang="zh-CN" sz="2800">
                <a:solidFill>
                  <a:srgbClr val="805C2F"/>
                </a:solidFill>
                <a:latin charset="-122" typeface="inpin heiti"/>
                <a:ea charset="-122" typeface="inpin heiti"/>
                <a:cs charset="-122" typeface="inpin heiti"/>
              </a:rPr>
              <a:t>单击此处标题</a:t>
            </a:r>
          </a:p>
        </p:txBody>
      </p:sp>
      <p:sp>
        <p:nvSpPr>
          <p:cNvPr id="7" name="文本框 6"/>
          <p:cNvSpPr txBox="1"/>
          <p:nvPr/>
        </p:nvSpPr>
        <p:spPr>
          <a:xfrm>
            <a:off x="1734730" y="3054824"/>
            <a:ext cx="3941857" cy="1005840"/>
          </a:xfrm>
          <a:prstGeom prst="rect">
            <a:avLst/>
          </a:prstGeom>
          <a:noFill/>
        </p:spPr>
        <p:txBody>
          <a:bodyPr rtlCol="0" wrap="square">
            <a:spAutoFit/>
          </a:bodyPr>
          <a:lstStyle/>
          <a:p>
            <a:r>
              <a:rPr altLang="en-US" kumimoji="1" lang="zh-CN" sz="20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8" name="图片 7"/>
          <p:cNvPicPr>
            <a:picLocks noChangeAspect="1"/>
          </p:cNvPicPr>
          <p:nvPr/>
        </p:nvPicPr>
        <p:blipFill>
          <a:blip r:embed="rId5">
            <a:extLst>
              <a:ext uri="{28A0092B-C50C-407E-A947-70E740481C1C}">
                <a14:useLocalDpi val="0"/>
              </a:ext>
            </a:extLst>
          </a:blip>
          <a:stretch>
            <a:fillRect/>
          </a:stretch>
        </p:blipFill>
        <p:spPr>
          <a:xfrm>
            <a:off x="4022814" y="3809883"/>
            <a:ext cx="2633472" cy="521208"/>
          </a:xfrm>
          <a:prstGeom prst="rect">
            <a:avLst/>
          </a:prstGeom>
        </p:spPr>
      </p:pic>
      <p:sp>
        <p:nvSpPr>
          <p:cNvPr id="9" name="文本框 8"/>
          <p:cNvSpPr txBox="1"/>
          <p:nvPr/>
        </p:nvSpPr>
        <p:spPr>
          <a:xfrm>
            <a:off x="6850752" y="3041378"/>
            <a:ext cx="3941857" cy="518160"/>
          </a:xfrm>
          <a:prstGeom prst="rect">
            <a:avLst/>
          </a:prstGeom>
          <a:noFill/>
        </p:spPr>
        <p:txBody>
          <a:bodyPr rtlCol="0" wrap="square">
            <a:spAutoFit/>
          </a:bodyPr>
          <a:lstStyle/>
          <a:p>
            <a:r>
              <a:rPr altLang="en-US" kumimoji="1" lang="zh-CN" sz="2800">
                <a:solidFill>
                  <a:srgbClr val="805C2F"/>
                </a:solidFill>
                <a:latin charset="-122" typeface="inpin heiti"/>
                <a:ea charset="-122" typeface="inpin heiti"/>
                <a:cs charset="-122" typeface="inpin heiti"/>
              </a:rPr>
              <a:t>单击此处标题</a:t>
            </a:r>
          </a:p>
        </p:txBody>
      </p:sp>
      <p:sp>
        <p:nvSpPr>
          <p:cNvPr id="10" name="文本框 9"/>
          <p:cNvSpPr txBox="1"/>
          <p:nvPr/>
        </p:nvSpPr>
        <p:spPr>
          <a:xfrm>
            <a:off x="6850752" y="3782599"/>
            <a:ext cx="3941857" cy="1005840"/>
          </a:xfrm>
          <a:prstGeom prst="rect">
            <a:avLst/>
          </a:prstGeom>
          <a:noFill/>
        </p:spPr>
        <p:txBody>
          <a:bodyPr rtlCol="0" wrap="square">
            <a:spAutoFit/>
          </a:bodyPr>
          <a:lstStyle/>
          <a:p>
            <a:r>
              <a:rPr altLang="en-US" kumimoji="1" lang="zh-CN" sz="2000">
                <a:solidFill>
                  <a:srgbClr val="805C2F"/>
                </a:solidFill>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18762175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1000" id="35"/>
                                        <p:tgtEl>
                                          <p:spTgt spid="10"/>
                                        </p:tgtEl>
                                      </p:cBhvr>
                                    </p:animEffect>
                                    <p:anim calcmode="lin" valueType="num">
                                      <p:cBhvr>
                                        <p:cTn dur="1000" fill="hold" id="36"/>
                                        <p:tgtEl>
                                          <p:spTgt spid="10"/>
                                        </p:tgtEl>
                                        <p:attrNameLst>
                                          <p:attrName>ppt_x</p:attrName>
                                        </p:attrNameLst>
                                      </p:cBhvr>
                                      <p:tavLst>
                                        <p:tav tm="0">
                                          <p:val>
                                            <p:strVal val="#ppt_x"/>
                                          </p:val>
                                        </p:tav>
                                        <p:tav tm="100000">
                                          <p:val>
                                            <p:strVal val="#ppt_x"/>
                                          </p:val>
                                        </p:tav>
                                      </p:tavLst>
                                    </p:anim>
                                    <p:anim calcmode="lin" valueType="num">
                                      <p:cBhvr>
                                        <p:cTn dur="1000" fill="hold" id="37"/>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9"/>
      <p:bldP grpId="0" spid="1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第四节。成就未来</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6716806" y="975941"/>
            <a:ext cx="4593801" cy="4867835"/>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7078205" y="2388044"/>
            <a:ext cx="3871002" cy="3023206"/>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rot="1087343">
            <a:off x="189753" y="1103372"/>
            <a:ext cx="3086100" cy="4368800"/>
          </a:xfrm>
          <a:prstGeom prst="rect">
            <a:avLst/>
          </a:prstGeom>
        </p:spPr>
      </p:pic>
      <p:sp>
        <p:nvSpPr>
          <p:cNvPr id="6" name="文本框 5"/>
          <p:cNvSpPr txBox="1"/>
          <p:nvPr/>
        </p:nvSpPr>
        <p:spPr>
          <a:xfrm>
            <a:off x="2859358" y="3556392"/>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7" name="文本框 6"/>
          <p:cNvSpPr txBox="1"/>
          <p:nvPr/>
        </p:nvSpPr>
        <p:spPr>
          <a:xfrm>
            <a:off x="2859358" y="4395586"/>
            <a:ext cx="3622124" cy="14630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sp>
        <p:nvSpPr>
          <p:cNvPr id="8" name="文本框 7"/>
          <p:cNvSpPr txBox="1"/>
          <p:nvPr/>
        </p:nvSpPr>
        <p:spPr>
          <a:xfrm>
            <a:off x="3878762" y="1420905"/>
            <a:ext cx="3941857" cy="457200"/>
          </a:xfrm>
          <a:prstGeom prst="rect">
            <a:avLst/>
          </a:prstGeom>
          <a:noFill/>
        </p:spPr>
        <p:txBody>
          <a:bodyPr rtlCol="0" wrap="square">
            <a:spAutoFit/>
          </a:bodyPr>
          <a:lstStyle/>
          <a:p>
            <a:r>
              <a:rPr altLang="en-US" kumimoji="1" lang="zh-CN" sz="2400">
                <a:latin charset="-122" typeface="inpin heiti"/>
                <a:ea charset="-122" typeface="inpin heiti"/>
                <a:cs charset="-122" typeface="inpin heiti"/>
              </a:rPr>
              <a:t>单击此处标题</a:t>
            </a:r>
          </a:p>
        </p:txBody>
      </p:sp>
      <p:sp>
        <p:nvSpPr>
          <p:cNvPr id="9" name="文本框 8"/>
          <p:cNvSpPr txBox="1"/>
          <p:nvPr/>
        </p:nvSpPr>
        <p:spPr>
          <a:xfrm>
            <a:off x="3878762" y="1867899"/>
            <a:ext cx="3382650" cy="731520"/>
          </a:xfrm>
          <a:prstGeom prst="rect">
            <a:avLst/>
          </a:prstGeom>
          <a:noFill/>
        </p:spPr>
        <p:txBody>
          <a:bodyPr rtlCol="0" wrap="square">
            <a:spAutoFit/>
          </a:bodyPr>
          <a:lstStyle/>
          <a:p>
            <a:pPr>
              <a:lnSpc>
                <a:spcPct val="150000"/>
              </a:lnSpc>
            </a:pPr>
            <a:r>
              <a:rPr altLang="en-US" kumimoji="1" lang="zh-CN" sz="1400">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14319302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anim calcmode="lin" valueType="num">
                                      <p:cBhvr>
                                        <p:cTn dur="1000" fill="hold" id="36"/>
                                        <p:tgtEl>
                                          <p:spTgt spid="9"/>
                                        </p:tgtEl>
                                        <p:attrNameLst>
                                          <p:attrName>ppt_x</p:attrName>
                                        </p:attrNameLst>
                                      </p:cBhvr>
                                      <p:tavLst>
                                        <p:tav tm="0">
                                          <p:val>
                                            <p:strVal val="#ppt_x"/>
                                          </p:val>
                                        </p:tav>
                                        <p:tav tm="100000">
                                          <p:val>
                                            <p:strVal val="#ppt_x"/>
                                          </p:val>
                                        </p:tav>
                                      </p:tavLst>
                                    </p:anim>
                                    <p:anim calcmode="lin" valueType="num">
                                      <p:cBhvr>
                                        <p:cTn dur="1000" fill="hold" id="3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8"/>
      <p:bldP grpId="0"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879600" y="0"/>
            <a:ext cx="8430535" cy="6858000"/>
          </a:xfrm>
          <a:prstGeom prst="rect">
            <a:avLst/>
          </a:prstGeom>
        </p:spPr>
      </p:pic>
      <p:sp>
        <p:nvSpPr>
          <p:cNvPr id="3" name="文本框 2"/>
          <p:cNvSpPr txBox="1"/>
          <p:nvPr/>
        </p:nvSpPr>
        <p:spPr>
          <a:xfrm>
            <a:off x="6306671" y="1922930"/>
            <a:ext cx="1198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开</a:t>
            </a:r>
          </a:p>
        </p:txBody>
      </p:sp>
      <p:sp>
        <p:nvSpPr>
          <p:cNvPr id="4" name="文本框 3"/>
          <p:cNvSpPr txBox="1"/>
          <p:nvPr/>
        </p:nvSpPr>
        <p:spPr>
          <a:xfrm>
            <a:off x="7703110" y="1990165"/>
            <a:ext cx="1198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学</a:t>
            </a:r>
          </a:p>
        </p:txBody>
      </p:sp>
      <p:sp>
        <p:nvSpPr>
          <p:cNvPr id="5" name="文本框 4"/>
          <p:cNvSpPr txBox="1"/>
          <p:nvPr/>
        </p:nvSpPr>
        <p:spPr>
          <a:xfrm rot="21446692">
            <a:off x="2911172" y="3077402"/>
            <a:ext cx="4653280" cy="1432560"/>
          </a:xfrm>
          <a:prstGeom prst="rect">
            <a:avLst/>
          </a:prstGeom>
          <a:noFill/>
        </p:spPr>
        <p:txBody>
          <a:bodyPr rtlCol="0" wrap="none">
            <a:spAutoFit/>
          </a:bodyPr>
          <a:lstStyle/>
          <a:p>
            <a:r>
              <a:rPr altLang="en-US" kumimoji="1" lang="zh-CN" smtClean="0" sz="8800">
                <a:solidFill>
                  <a:srgbClr val="644825"/>
                </a:solidFill>
                <a:latin charset="-122" typeface="inpin heiti"/>
                <a:ea charset="-122" typeface="inpin heiti"/>
                <a:cs charset="-122" typeface="inpin heiti"/>
              </a:rPr>
              <a:t>谢谢观看</a:t>
            </a:r>
          </a:p>
        </p:txBody>
      </p:sp>
      <p:sp>
        <p:nvSpPr>
          <p:cNvPr id="6" name="文本框 5"/>
          <p:cNvSpPr txBox="1"/>
          <p:nvPr/>
        </p:nvSpPr>
        <p:spPr>
          <a:xfrm rot="21440224">
            <a:off x="4234307" y="4771189"/>
            <a:ext cx="2817665" cy="396240"/>
          </a:xfrm>
          <a:prstGeom prst="rect">
            <a:avLst/>
          </a:prstGeom>
          <a:noFill/>
        </p:spPr>
        <p:txBody>
          <a:bodyPr rtlCol="0" wrap="square">
            <a:spAutoFit/>
          </a:bodyPr>
          <a:lstStyle/>
          <a:p>
            <a:pPr algn="dist"/>
            <a:r>
              <a:rPr altLang="en-US" kumimoji="1" lang="zh-CN" smtClean="0" sz="2000">
                <a:solidFill>
                  <a:srgbClr val="644825"/>
                </a:solidFill>
                <a:latin charset="-122" typeface="inpin heiti"/>
                <a:ea charset="-122" typeface="inpin heiti"/>
                <a:cs charset="-122" typeface="inpin heiti"/>
              </a:rPr>
              <a:t>你准备好了嘛……</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7763787" y="3348556"/>
            <a:ext cx="1149910" cy="1174376"/>
          </a:xfrm>
          <a:prstGeom prst="rect">
            <a:avLst/>
          </a:prstGeom>
        </p:spPr>
      </p:pic>
    </p:spTree>
    <p:extLst>
      <p:ext uri="{BB962C8B-B14F-4D97-AF65-F5344CB8AC3E}">
        <p14:creationId val="5440443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1000" id="14"/>
                                        <p:tgtEl>
                                          <p:spTgt spid="3"/>
                                        </p:tgtEl>
                                      </p:cBhvr>
                                    </p:animEffect>
                                    <p:anim calcmode="lin" valueType="num">
                                      <p:cBhvr>
                                        <p:cTn dur="1000" fill="hold" id="15"/>
                                        <p:tgtEl>
                                          <p:spTgt spid="3"/>
                                        </p:tgtEl>
                                        <p:attrNameLst>
                                          <p:attrName>ppt_x</p:attrName>
                                        </p:attrNameLst>
                                      </p:cBhvr>
                                      <p:tavLst>
                                        <p:tav tm="0">
                                          <p:val>
                                            <p:strVal val="#ppt_x"/>
                                          </p:val>
                                        </p:tav>
                                        <p:tav tm="100000">
                                          <p:val>
                                            <p:strVal val="#ppt_x"/>
                                          </p:val>
                                        </p:tav>
                                      </p:tavLst>
                                    </p:anim>
                                    <p:anim calcmode="lin" valueType="num">
                                      <p:cBhvr>
                                        <p:cTn dur="1000" fill="hold" id="16"/>
                                        <p:tgtEl>
                                          <p:spTgt spid="3"/>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1" presetSubtype="0">
                                  <p:stCondLst>
                                    <p:cond delay="0"/>
                                  </p:stCondLst>
                                  <p:iterate type="lt">
                                    <p:tmPct val="10000"/>
                                  </p:iterate>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6"/>
                                        </p:tgtEl>
                                        <p:attrNameLst>
                                          <p:attrName>ppt_y</p:attrName>
                                        </p:attrNameLst>
                                      </p:cBhvr>
                                      <p:tavLst>
                                        <p:tav tm="0">
                                          <p:val>
                                            <p:strVal val="#ppt_y"/>
                                          </p:val>
                                        </p:tav>
                                        <p:tav tm="100000">
                                          <p:val>
                                            <p:strVal val="#ppt_y"/>
                                          </p:val>
                                        </p:tav>
                                      </p:tavLst>
                                    </p:anim>
                                    <p:anim calcmode="lin" valueType="num">
                                      <p:cBhvr>
                                        <p:cTn dur="500" fill="hold" id="3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6"/>
                                        </p:tgtEl>
                                      </p:cBhvr>
                                    </p:animEffect>
                                  </p:childTnLst>
                                </p:cTn>
                              </p:par>
                              <p:par>
                                <p:cTn fill="hold" id="38" nodeType="withEffect" presetClass="entr" presetID="42"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1000" id="40"/>
                                        <p:tgtEl>
                                          <p:spTgt spid="7"/>
                                        </p:tgtEl>
                                      </p:cBhvr>
                                    </p:animEffect>
                                    <p:anim calcmode="lin" valueType="num">
                                      <p:cBhvr>
                                        <p:cTn dur="1000" fill="hold" id="41"/>
                                        <p:tgtEl>
                                          <p:spTgt spid="7"/>
                                        </p:tgtEl>
                                        <p:attrNameLst>
                                          <p:attrName>ppt_x</p:attrName>
                                        </p:attrNameLst>
                                      </p:cBhvr>
                                      <p:tavLst>
                                        <p:tav tm="0">
                                          <p:val>
                                            <p:strVal val="#ppt_x"/>
                                          </p:val>
                                        </p:tav>
                                        <p:tav tm="100000">
                                          <p:val>
                                            <p:strVal val="#ppt_x"/>
                                          </p:val>
                                        </p:tav>
                                      </p:tavLst>
                                    </p:anim>
                                    <p:anim calcmode="lin" valueType="num">
                                      <p:cBhvr>
                                        <p:cTn dur="1000" fill="hold" id="42"/>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5294" r="6732" t="16667"/>
          <a:stretch>
            <a:fillRect/>
          </a:stretch>
        </p:blipFill>
        <p:spPr>
          <a:xfrm>
            <a:off x="5795682" y="685801"/>
            <a:ext cx="6396318" cy="3980329"/>
          </a:xfrm>
          <a:prstGeom prst="rect">
            <a:avLst/>
          </a:prstGeom>
        </p:spPr>
      </p:pic>
      <p:sp>
        <p:nvSpPr>
          <p:cNvPr id="3" name="文本框 2"/>
          <p:cNvSpPr txBox="1"/>
          <p:nvPr/>
        </p:nvSpPr>
        <p:spPr>
          <a:xfrm>
            <a:off x="6825261" y="2675965"/>
            <a:ext cx="3230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第一节</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248825" y="1043761"/>
            <a:ext cx="6559296" cy="5439782"/>
          </a:xfrm>
          <a:prstGeom prst="rect">
            <a:avLst/>
          </a:prstGeom>
        </p:spPr>
      </p:pic>
      <p:sp>
        <p:nvSpPr>
          <p:cNvPr id="5" name="文本框 4"/>
          <p:cNvSpPr txBox="1"/>
          <p:nvPr/>
        </p:nvSpPr>
        <p:spPr>
          <a:xfrm>
            <a:off x="6606935" y="4928505"/>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spTree>
    <p:extLst>
      <p:ext uri="{BB962C8B-B14F-4D97-AF65-F5344CB8AC3E}">
        <p14:creationId val="5598706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4121747" y="279843"/>
            <a:ext cx="7855100" cy="6389898"/>
          </a:xfrm>
          <a:prstGeom prst="rect">
            <a:avLst/>
          </a:prstGeom>
        </p:spPr>
      </p:pic>
      <p:sp>
        <p:nvSpPr>
          <p:cNvPr id="6" name="文本框 5"/>
          <p:cNvSpPr txBox="1"/>
          <p:nvPr/>
        </p:nvSpPr>
        <p:spPr>
          <a:xfrm>
            <a:off x="321955" y="329610"/>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177680" y="1084102"/>
            <a:ext cx="6559296" cy="5439782"/>
          </a:xfrm>
          <a:prstGeom prst="rect">
            <a:avLst/>
          </a:prstGeom>
        </p:spPr>
      </p:pic>
      <p:sp>
        <p:nvSpPr>
          <p:cNvPr id="8" name="文本框 7"/>
          <p:cNvSpPr txBox="1"/>
          <p:nvPr/>
        </p:nvSpPr>
        <p:spPr>
          <a:xfrm>
            <a:off x="5705983" y="1472610"/>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sp>
        <p:nvSpPr>
          <p:cNvPr id="9" name="文本框 8"/>
          <p:cNvSpPr txBox="1"/>
          <p:nvPr/>
        </p:nvSpPr>
        <p:spPr>
          <a:xfrm>
            <a:off x="5705984" y="2665378"/>
            <a:ext cx="4876852" cy="1554480"/>
          </a:xfrm>
          <a:prstGeom prst="rect">
            <a:avLst/>
          </a:prstGeom>
          <a:noFill/>
        </p:spPr>
        <p:txBody>
          <a:bodyPr rtlCol="0" wrap="square">
            <a:spAutoFit/>
          </a:bodyPr>
          <a:lstStyle/>
          <a:p>
            <a:r>
              <a:rPr altLang="en-US" kumimoji="1" lang="zh-CN" sz="32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6699942" y="3757740"/>
            <a:ext cx="2984932" cy="2984930"/>
          </a:xfrm>
          <a:prstGeom prst="rect">
            <a:avLst/>
          </a:prstGeom>
        </p:spPr>
      </p:pic>
    </p:spTree>
    <p:extLst>
      <p:ext uri="{BB962C8B-B14F-4D97-AF65-F5344CB8AC3E}">
        <p14:creationId val="8129378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1000" id="21"/>
                                        <p:tgtEl>
                                          <p:spTgt spid="9"/>
                                        </p:tgtEl>
                                      </p:cBhvr>
                                    </p:animEffect>
                                    <p:anim calcmode="lin" valueType="num">
                                      <p:cBhvr>
                                        <p:cTn dur="1000" fill="hold" id="22"/>
                                        <p:tgtEl>
                                          <p:spTgt spid="9"/>
                                        </p:tgtEl>
                                        <p:attrNameLst>
                                          <p:attrName>ppt_x</p:attrName>
                                        </p:attrNameLst>
                                      </p:cBhvr>
                                      <p:tavLst>
                                        <p:tav tm="0">
                                          <p:val>
                                            <p:strVal val="#ppt_x"/>
                                          </p:val>
                                        </p:tav>
                                        <p:tav tm="100000">
                                          <p:val>
                                            <p:strVal val="#ppt_x"/>
                                          </p:val>
                                        </p:tav>
                                      </p:tavLst>
                                    </p:anim>
                                    <p:anim calcmode="lin" valueType="num">
                                      <p:cBhvr>
                                        <p:cTn dur="1000" fill="hold" id="2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781424" y="1876970"/>
            <a:ext cx="2633472" cy="521208"/>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6986016" y="-465418"/>
            <a:ext cx="5205984" cy="5205984"/>
          </a:xfrm>
          <a:prstGeom prst="rect">
            <a:avLst/>
          </a:prstGeom>
        </p:spPr>
      </p:pic>
      <p:sp>
        <p:nvSpPr>
          <p:cNvPr id="4" name="文本框 3"/>
          <p:cNvSpPr txBox="1"/>
          <p:nvPr/>
        </p:nvSpPr>
        <p:spPr>
          <a:xfrm>
            <a:off x="321955" y="329610"/>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sp>
        <p:nvSpPr>
          <p:cNvPr id="5" name="文本框 4"/>
          <p:cNvSpPr txBox="1"/>
          <p:nvPr/>
        </p:nvSpPr>
        <p:spPr>
          <a:xfrm>
            <a:off x="606613" y="2786401"/>
            <a:ext cx="4876852" cy="1371600"/>
          </a:xfrm>
          <a:prstGeom prst="rect">
            <a:avLst/>
          </a:prstGeom>
          <a:noFill/>
        </p:spPr>
        <p:txBody>
          <a:bodyPr rtlCol="0" wrap="square">
            <a:spAutoFit/>
          </a:bodyPr>
          <a:lstStyle/>
          <a:p>
            <a:r>
              <a:rPr altLang="en-US" kumimoji="1" lang="zh-CN" sz="2800">
                <a:latin charset="-122" typeface="inpin heiti"/>
                <a:ea charset="-122" typeface="inpin heiti"/>
                <a:cs charset="-122" typeface="inpin heiti"/>
              </a:rPr>
              <a:t>单击此处添加文本单击此处添加文本单击此处添加文本单击此处添加文本</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5344459" y="3965746"/>
            <a:ext cx="2633472" cy="521208"/>
          </a:xfrm>
          <a:prstGeom prst="rect">
            <a:avLst/>
          </a:prstGeom>
        </p:spPr>
      </p:pic>
      <p:sp>
        <p:nvSpPr>
          <p:cNvPr id="7" name="文本框 6"/>
          <p:cNvSpPr txBox="1"/>
          <p:nvPr/>
        </p:nvSpPr>
        <p:spPr>
          <a:xfrm>
            <a:off x="5169648" y="4875176"/>
            <a:ext cx="4876852" cy="1371600"/>
          </a:xfrm>
          <a:prstGeom prst="rect">
            <a:avLst/>
          </a:prstGeom>
          <a:noFill/>
        </p:spPr>
        <p:txBody>
          <a:bodyPr rtlCol="0" wrap="square">
            <a:spAutoFit/>
          </a:bodyPr>
          <a:lstStyle/>
          <a:p>
            <a:r>
              <a:rPr altLang="en-US" kumimoji="1" lang="zh-CN" sz="2800">
                <a:latin charset="-122" typeface="inpin heiti"/>
                <a:ea charset="-122" typeface="inpin heiti"/>
                <a:cs charset="-122" typeface="inpin heiti"/>
              </a:rPr>
              <a:t>单击此处添加文本单击此处添加文本单击此处添加文本单击此处添加文本</a:t>
            </a:r>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rot="20936592">
            <a:off x="5285165" y="392180"/>
            <a:ext cx="2674599" cy="2674599"/>
          </a:xfrm>
          <a:prstGeom prst="rect">
            <a:avLst/>
          </a:prstGeom>
        </p:spPr>
      </p:pic>
    </p:spTree>
    <p:extLst>
      <p:ext uri="{BB962C8B-B14F-4D97-AF65-F5344CB8AC3E}">
        <p14:creationId val="11887478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321955" y="329610"/>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5858435" y="652775"/>
            <a:ext cx="5423648" cy="2276094"/>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530831" y="524233"/>
            <a:ext cx="4713522" cy="3684898"/>
          </a:xfrm>
          <a:prstGeom prst="rect">
            <a:avLst/>
          </a:prstGeom>
        </p:spPr>
      </p:pic>
      <p:sp>
        <p:nvSpPr>
          <p:cNvPr id="7" name="文本框 6"/>
          <p:cNvSpPr txBox="1"/>
          <p:nvPr/>
        </p:nvSpPr>
        <p:spPr>
          <a:xfrm>
            <a:off x="741851" y="2282538"/>
            <a:ext cx="3941857" cy="640080"/>
          </a:xfrm>
          <a:prstGeom prst="rect">
            <a:avLst/>
          </a:prstGeom>
          <a:noFill/>
        </p:spPr>
        <p:txBody>
          <a:bodyPr rtlCol="0" wrap="square">
            <a:spAutoFit/>
          </a:bodyPr>
          <a:lstStyle/>
          <a:p>
            <a:pPr algn="ctr"/>
            <a:r>
              <a:rPr altLang="en-US" kumimoji="1" lang="zh-CN" sz="3600">
                <a:solidFill>
                  <a:srgbClr val="805C2F"/>
                </a:solidFill>
                <a:latin charset="-122" typeface="inpin heiti"/>
                <a:ea charset="-122" typeface="inpin heiti"/>
                <a:cs charset="-122" typeface="inpin heiti"/>
              </a:rPr>
              <a:t>单击此处标题</a:t>
            </a:r>
          </a:p>
        </p:txBody>
      </p:sp>
      <p:sp>
        <p:nvSpPr>
          <p:cNvPr id="8" name="文本框 7"/>
          <p:cNvSpPr txBox="1"/>
          <p:nvPr/>
        </p:nvSpPr>
        <p:spPr>
          <a:xfrm>
            <a:off x="449166" y="4249115"/>
            <a:ext cx="4876852" cy="1371600"/>
          </a:xfrm>
          <a:prstGeom prst="rect">
            <a:avLst/>
          </a:prstGeom>
          <a:noFill/>
        </p:spPr>
        <p:txBody>
          <a:bodyPr rtlCol="0" wrap="square">
            <a:spAutoFit/>
          </a:bodyPr>
          <a:lstStyle/>
          <a:p>
            <a:r>
              <a:rPr altLang="en-US" kumimoji="1" lang="zh-CN" sz="2800">
                <a:latin charset="-122" typeface="inpin heiti"/>
                <a:ea charset="-122" typeface="inpin heiti"/>
                <a:cs charset="-122" typeface="inpin heiti"/>
              </a:rPr>
              <a:t>单击此处添加文本单击此处添加文本单击此处添加文本单击此处添加文本</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4683708" y="5281174"/>
            <a:ext cx="1375336" cy="1043212"/>
          </a:xfrm>
          <a:prstGeom prst="rect">
            <a:avLst/>
          </a:prstGeom>
        </p:spPr>
      </p:pic>
      <p:sp>
        <p:nvSpPr>
          <p:cNvPr id="11" name="文本框 10"/>
          <p:cNvSpPr txBox="1"/>
          <p:nvPr/>
        </p:nvSpPr>
        <p:spPr>
          <a:xfrm>
            <a:off x="6652742" y="4100196"/>
            <a:ext cx="3941857" cy="640080"/>
          </a:xfrm>
          <a:prstGeom prst="rect">
            <a:avLst/>
          </a:prstGeom>
          <a:noFill/>
        </p:spPr>
        <p:txBody>
          <a:bodyPr rtlCol="0" wrap="square">
            <a:spAutoFit/>
          </a:bodyPr>
          <a:lstStyle/>
          <a:p>
            <a:r>
              <a:rPr altLang="en-US" kumimoji="1" lang="zh-CN" sz="3600">
                <a:latin charset="-122" typeface="inpin heiti"/>
                <a:ea charset="-122" typeface="inpin heiti"/>
                <a:cs charset="-122" typeface="inpin heiti"/>
              </a:rPr>
              <a:t>单击此处标题</a:t>
            </a:r>
          </a:p>
        </p:txBody>
      </p:sp>
      <p:sp>
        <p:nvSpPr>
          <p:cNvPr id="12" name="文本框 11"/>
          <p:cNvSpPr txBox="1"/>
          <p:nvPr/>
        </p:nvSpPr>
        <p:spPr>
          <a:xfrm>
            <a:off x="6652741" y="4939392"/>
            <a:ext cx="4876852" cy="1005840"/>
          </a:xfrm>
          <a:prstGeom prst="rect">
            <a:avLst/>
          </a:prstGeom>
          <a:noFill/>
        </p:spPr>
        <p:txBody>
          <a:bodyPr rtlCol="0" wrap="square">
            <a:spAutoFit/>
          </a:bodyPr>
          <a:lstStyle/>
          <a:p>
            <a:pPr>
              <a:lnSpc>
                <a:spcPct val="150000"/>
              </a:lnSpc>
            </a:pPr>
            <a:r>
              <a:rPr altLang="en-US" kumimoji="1" lang="zh-CN" sz="2000">
                <a:latin charset="-122" typeface="inpin heiti"/>
                <a:ea charset="-122" typeface="inpin heiti"/>
                <a:cs charset="-122" typeface="inpin heiti"/>
              </a:rPr>
              <a:t>单击此处添加文本单击此处添加文本单击此处添加文本单击此处添加文本</a:t>
            </a:r>
          </a:p>
        </p:txBody>
      </p:sp>
    </p:spTree>
    <p:extLst>
      <p:ext uri="{BB962C8B-B14F-4D97-AF65-F5344CB8AC3E}">
        <p14:creationId val="11959064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ur="1000" fill="hold" id="23"/>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1000" id="28"/>
                                        <p:tgtEl>
                                          <p:spTgt spid="11"/>
                                        </p:tgtEl>
                                      </p:cBhvr>
                                    </p:animEffect>
                                    <p:anim calcmode="lin" valueType="num">
                                      <p:cBhvr>
                                        <p:cTn dur="1000" fill="hold" id="29"/>
                                        <p:tgtEl>
                                          <p:spTgt spid="11"/>
                                        </p:tgtEl>
                                        <p:attrNameLst>
                                          <p:attrName>ppt_x</p:attrName>
                                        </p:attrNameLst>
                                      </p:cBhvr>
                                      <p:tavLst>
                                        <p:tav tm="0">
                                          <p:val>
                                            <p:strVal val="#ppt_x"/>
                                          </p:val>
                                        </p:tav>
                                        <p:tav tm="100000">
                                          <p:val>
                                            <p:strVal val="#ppt_x"/>
                                          </p:val>
                                        </p:tav>
                                      </p:tavLst>
                                    </p:anim>
                                    <p:anim calcmode="lin" valueType="num">
                                      <p:cBhvr>
                                        <p:cTn dur="1000" fill="hold" id="30"/>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1000" id="35"/>
                                        <p:tgtEl>
                                          <p:spTgt spid="12"/>
                                        </p:tgtEl>
                                      </p:cBhvr>
                                    </p:animEffect>
                                    <p:anim calcmode="lin" valueType="num">
                                      <p:cBhvr>
                                        <p:cTn dur="1000" fill="hold" id="36"/>
                                        <p:tgtEl>
                                          <p:spTgt spid="12"/>
                                        </p:tgtEl>
                                        <p:attrNameLst>
                                          <p:attrName>ppt_x</p:attrName>
                                        </p:attrNameLst>
                                      </p:cBhvr>
                                      <p:tavLst>
                                        <p:tav tm="0">
                                          <p:val>
                                            <p:strVal val="#ppt_x"/>
                                          </p:val>
                                        </p:tav>
                                        <p:tav tm="100000">
                                          <p:val>
                                            <p:strVal val="#ppt_x"/>
                                          </p:val>
                                        </p:tav>
                                      </p:tavLst>
                                    </p:anim>
                                    <p:anim calcmode="lin" valueType="num">
                                      <p:cBhvr>
                                        <p:cTn dur="1000" fill="hold" id="37"/>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11"/>
      <p:bldP grpId="0" spid="1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mtClean="0" sz="3600">
                <a:solidFill>
                  <a:srgbClr val="644825"/>
                </a:solidFill>
                <a:latin charset="-122" typeface="inpin heiti"/>
                <a:ea charset="-122" typeface="inpin heiti"/>
                <a:cs charset="-122" typeface="inpin heiti"/>
              </a:rPr>
              <a:t>第一节。崛起读书</a:t>
            </a: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6980517" y="0"/>
            <a:ext cx="6285506" cy="6858000"/>
          </a:xfrm>
          <a:prstGeom prst="rect">
            <a:avLst/>
          </a:prstGeom>
        </p:spPr>
      </p:pic>
      <p:pic>
        <p:nvPicPr>
          <p:cNvPr id="10" name="图片 9"/>
          <p:cNvPicPr>
            <a:picLocks noChangeAspect="1"/>
          </p:cNvPicPr>
          <p:nvPr/>
        </p:nvPicPr>
        <p:blipFill>
          <a:blip r:embed="rId3">
            <a:extLst>
              <a:ext uri="{28A0092B-C50C-407E-A947-70E740481C1C}">
                <a14:useLocalDpi val="0"/>
              </a:ext>
            </a:extLst>
          </a:blip>
          <a:srcRect b="25294" r="6732" t="16667"/>
          <a:stretch>
            <a:fillRect/>
          </a:stretch>
        </p:blipFill>
        <p:spPr>
          <a:xfrm>
            <a:off x="1035423" y="1331261"/>
            <a:ext cx="3644153" cy="2267700"/>
          </a:xfrm>
          <a:prstGeom prst="rect">
            <a:avLst/>
          </a:prstGeom>
        </p:spPr>
      </p:pic>
      <p:sp>
        <p:nvSpPr>
          <p:cNvPr id="11" name="文本框 10"/>
          <p:cNvSpPr txBox="1"/>
          <p:nvPr/>
        </p:nvSpPr>
        <p:spPr>
          <a:xfrm>
            <a:off x="1408424" y="2662518"/>
            <a:ext cx="2316480" cy="518160"/>
          </a:xfrm>
          <a:prstGeom prst="rect">
            <a:avLst/>
          </a:prstGeom>
          <a:noFill/>
        </p:spPr>
        <p:txBody>
          <a:bodyPr rtlCol="0" wrap="none">
            <a:spAutoFit/>
          </a:bodyPr>
          <a:lstStyle/>
          <a:p>
            <a:pPr algn="ctr"/>
            <a:r>
              <a:rPr altLang="en-US" kumimoji="1" lang="zh-CN" sz="2800">
                <a:solidFill>
                  <a:srgbClr val="805C2F"/>
                </a:solidFill>
                <a:latin charset="-122" typeface="inpin heiti"/>
                <a:ea charset="-122" typeface="inpin heiti"/>
                <a:cs charset="-122" typeface="inpin heiti"/>
              </a:rPr>
              <a:t>单击此处标题</a:t>
            </a:r>
          </a:p>
        </p:txBody>
      </p:sp>
      <p:pic>
        <p:nvPicPr>
          <p:cNvPr id="12" name="图片 11"/>
          <p:cNvPicPr>
            <a:picLocks noChangeAspect="1"/>
          </p:cNvPicPr>
          <p:nvPr/>
        </p:nvPicPr>
        <p:blipFill>
          <a:blip r:embed="rId4">
            <a:extLst>
              <a:ext uri="{28A0092B-C50C-407E-A947-70E740481C1C}">
                <a14:useLocalDpi val="0"/>
              </a:ext>
            </a:extLst>
          </a:blip>
          <a:stretch>
            <a:fillRect/>
          </a:stretch>
        </p:blipFill>
        <p:spPr>
          <a:xfrm>
            <a:off x="1571924" y="3954281"/>
            <a:ext cx="2633472" cy="521208"/>
          </a:xfrm>
          <a:prstGeom prst="rect">
            <a:avLst/>
          </a:prstGeom>
        </p:spPr>
      </p:pic>
      <p:sp>
        <p:nvSpPr>
          <p:cNvPr id="13" name="文本框 12"/>
          <p:cNvSpPr txBox="1"/>
          <p:nvPr/>
        </p:nvSpPr>
        <p:spPr>
          <a:xfrm>
            <a:off x="1397113" y="4863712"/>
            <a:ext cx="4876852" cy="1371600"/>
          </a:xfrm>
          <a:prstGeom prst="rect">
            <a:avLst/>
          </a:prstGeom>
          <a:noFill/>
        </p:spPr>
        <p:txBody>
          <a:bodyPr rtlCol="0" wrap="square">
            <a:spAutoFit/>
          </a:bodyPr>
          <a:lstStyle/>
          <a:p>
            <a:r>
              <a:rPr altLang="en-US" kumimoji="1" lang="zh-CN" sz="2800">
                <a:latin charset="-122" typeface="inpin heiti"/>
                <a:ea charset="-122" typeface="inpin heiti"/>
                <a:cs charset="-122" typeface="inpin heiti"/>
              </a:rPr>
              <a:t>单击此处添加文本单击此处添加文本单击此处添加文本单击此处添加文本</a:t>
            </a:r>
          </a:p>
        </p:txBody>
      </p:sp>
      <p:pic>
        <p:nvPicPr>
          <p:cNvPr id="15" name="图片 14"/>
          <p:cNvPicPr>
            <a:picLocks noChangeAspect="1"/>
          </p:cNvPicPr>
          <p:nvPr/>
        </p:nvPicPr>
        <p:blipFill>
          <a:blip r:embed="rId5">
            <a:extLst>
              <a:ext uri="{28A0092B-C50C-407E-A947-70E740481C1C}">
                <a14:useLocalDpi val="0"/>
              </a:ext>
            </a:extLst>
          </a:blip>
          <a:stretch>
            <a:fillRect/>
          </a:stretch>
        </p:blipFill>
        <p:spPr>
          <a:xfrm rot="4500000">
            <a:off x="4483243" y="-388624"/>
            <a:ext cx="3939356" cy="3939356"/>
          </a:xfrm>
          <a:prstGeom prst="rect">
            <a:avLst/>
          </a:prstGeom>
        </p:spPr>
      </p:pic>
    </p:spTree>
    <p:extLst>
      <p:ext uri="{BB962C8B-B14F-4D97-AF65-F5344CB8AC3E}">
        <p14:creationId val="13569925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1000" id="21"/>
                                        <p:tgtEl>
                                          <p:spTgt spid="13"/>
                                        </p:tgtEl>
                                      </p:cBhvr>
                                    </p:animEffect>
                                    <p:anim calcmode="lin" valueType="num">
                                      <p:cBhvr>
                                        <p:cTn dur="1000" fill="hold" id="22"/>
                                        <p:tgtEl>
                                          <p:spTgt spid="13"/>
                                        </p:tgtEl>
                                        <p:attrNameLst>
                                          <p:attrName>ppt_x</p:attrName>
                                        </p:attrNameLst>
                                      </p:cBhvr>
                                      <p:tavLst>
                                        <p:tav tm="0">
                                          <p:val>
                                            <p:strVal val="#ppt_x"/>
                                          </p:val>
                                        </p:tav>
                                        <p:tav tm="100000">
                                          <p:val>
                                            <p:strVal val="#ppt_x"/>
                                          </p:val>
                                        </p:tav>
                                      </p:tavLst>
                                    </p:anim>
                                    <p:anim calcmode="lin" valueType="num">
                                      <p:cBhvr>
                                        <p:cTn dur="1000" fill="hold" id="23"/>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1"/>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5294" r="6732" t="16667"/>
          <a:stretch>
            <a:fillRect/>
          </a:stretch>
        </p:blipFill>
        <p:spPr>
          <a:xfrm>
            <a:off x="5795682" y="685801"/>
            <a:ext cx="6396318" cy="3980329"/>
          </a:xfrm>
          <a:prstGeom prst="rect">
            <a:avLst/>
          </a:prstGeom>
        </p:spPr>
      </p:pic>
      <p:sp>
        <p:nvSpPr>
          <p:cNvPr id="3" name="文本框 2"/>
          <p:cNvSpPr txBox="1"/>
          <p:nvPr/>
        </p:nvSpPr>
        <p:spPr>
          <a:xfrm>
            <a:off x="6825261" y="2675965"/>
            <a:ext cx="3230880" cy="1310640"/>
          </a:xfrm>
          <a:prstGeom prst="rect">
            <a:avLst/>
          </a:prstGeom>
          <a:noFill/>
        </p:spPr>
        <p:txBody>
          <a:bodyPr rtlCol="0" wrap="none">
            <a:spAutoFit/>
          </a:bodyPr>
          <a:lstStyle/>
          <a:p>
            <a:r>
              <a:rPr altLang="en-US" kumimoji="1" lang="zh-CN" smtClean="0" sz="8000">
                <a:solidFill>
                  <a:srgbClr val="644825"/>
                </a:solidFill>
                <a:latin charset="-122" typeface="inpin heiti"/>
                <a:ea charset="-122" typeface="inpin heiti"/>
                <a:cs charset="-122" typeface="inpin heiti"/>
              </a:rPr>
              <a:t>第二节</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248825" y="1043761"/>
            <a:ext cx="6559296" cy="5439782"/>
          </a:xfrm>
          <a:prstGeom prst="rect">
            <a:avLst/>
          </a:prstGeom>
        </p:spPr>
      </p:pic>
      <p:sp>
        <p:nvSpPr>
          <p:cNvPr id="5" name="文本框 4"/>
          <p:cNvSpPr txBox="1"/>
          <p:nvPr/>
        </p:nvSpPr>
        <p:spPr>
          <a:xfrm>
            <a:off x="6606935" y="4928505"/>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第二节。凝聚知识</a:t>
            </a:r>
          </a:p>
        </p:txBody>
      </p:sp>
    </p:spTree>
    <p:extLst>
      <p:ext uri="{BB962C8B-B14F-4D97-AF65-F5344CB8AC3E}">
        <p14:creationId val="19242870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3933489" y="329610"/>
            <a:ext cx="7855100" cy="6389898"/>
          </a:xfrm>
          <a:prstGeom prst="rect">
            <a:avLst/>
          </a:prstGeom>
        </p:spPr>
      </p:pic>
      <p:sp>
        <p:nvSpPr>
          <p:cNvPr id="2" name="文本框 1"/>
          <p:cNvSpPr txBox="1"/>
          <p:nvPr/>
        </p:nvSpPr>
        <p:spPr>
          <a:xfrm>
            <a:off x="321955" y="329610"/>
            <a:ext cx="3941857" cy="640080"/>
          </a:xfrm>
          <a:prstGeom prst="rect">
            <a:avLst/>
          </a:prstGeom>
          <a:noFill/>
        </p:spPr>
        <p:txBody>
          <a:bodyPr rtlCol="0" wrap="square">
            <a:spAutoFit/>
          </a:bodyPr>
          <a:lstStyle/>
          <a:p>
            <a:r>
              <a:rPr altLang="en-US" kumimoji="1" lang="zh-CN" sz="3600">
                <a:solidFill>
                  <a:srgbClr val="644825"/>
                </a:solidFill>
                <a:latin charset="-122" typeface="inpin heiti"/>
                <a:ea charset="-122" typeface="inpin heiti"/>
                <a:cs charset="-122" typeface="inpin heiti"/>
              </a:rPr>
              <a:t>第二节。凝聚知识</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rot="20630352">
            <a:off x="7267482" y="885807"/>
            <a:ext cx="3120875" cy="2437365"/>
          </a:xfrm>
          <a:prstGeom prst="rect">
            <a:avLst/>
          </a:prstGeom>
        </p:spPr>
      </p:pic>
      <p:sp>
        <p:nvSpPr>
          <p:cNvPr id="5" name="文本框 4"/>
          <p:cNvSpPr txBox="1"/>
          <p:nvPr/>
        </p:nvSpPr>
        <p:spPr>
          <a:xfrm>
            <a:off x="5034657" y="3524559"/>
            <a:ext cx="4876852" cy="1554480"/>
          </a:xfrm>
          <a:prstGeom prst="rect">
            <a:avLst/>
          </a:prstGeom>
          <a:noFill/>
        </p:spPr>
        <p:txBody>
          <a:bodyPr rtlCol="0" wrap="square">
            <a:spAutoFit/>
          </a:bodyPr>
          <a:lstStyle/>
          <a:p>
            <a:r>
              <a:rPr altLang="en-US" kumimoji="1" lang="zh-CN" sz="3200">
                <a:solidFill>
                  <a:srgbClr val="805C2F"/>
                </a:solidFill>
                <a:latin charset="-122" typeface="inpin heiti"/>
                <a:ea charset="-122" typeface="inpin heiti"/>
                <a:cs charset="-122" typeface="inpin heiti"/>
              </a:rPr>
              <a:t>单击此处添加文本单击此处添加文本单击此处添加文本单击此处添加文本</a:t>
            </a:r>
          </a:p>
        </p:txBody>
      </p:sp>
      <p:pic>
        <p:nvPicPr>
          <p:cNvPr id="6" name="图片 5"/>
          <p:cNvPicPr>
            <a:picLocks noChangeAspect="1"/>
          </p:cNvPicPr>
          <p:nvPr/>
        </p:nvPicPr>
        <p:blipFill>
          <a:blip r:embed="rId4">
            <a:extLst>
              <a:ext uri="{28A0092B-C50C-407E-A947-70E740481C1C}">
                <a14:useLocalDpi val="0"/>
              </a:ext>
            </a:extLst>
          </a:blip>
          <a:stretch>
            <a:fillRect/>
          </a:stretch>
        </p:blipFill>
        <p:spPr>
          <a:xfrm>
            <a:off x="5384771" y="1476960"/>
            <a:ext cx="1255058" cy="1255058"/>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rot="20666584">
            <a:off x="646662" y="1524939"/>
            <a:ext cx="3086100" cy="4368800"/>
          </a:xfrm>
          <a:prstGeom prst="rect">
            <a:avLst/>
          </a:prstGeom>
        </p:spPr>
      </p:pic>
    </p:spTree>
    <p:extLst>
      <p:ext uri="{BB962C8B-B14F-4D97-AF65-F5344CB8AC3E}">
        <p14:creationId val="16823111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ur="1000" fill="hold" id="1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90</Paragraphs>
  <Slides>23</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23</vt:i4>
      </vt:variant>
    </vt:vector>
  </HeadingPairs>
  <TitlesOfParts>
    <vt:vector baseType="lpstr" size="29">
      <vt:lpstr>Arial</vt:lpstr>
      <vt:lpstr>Calibri Light</vt:lpstr>
      <vt:lpstr>Calibri</vt:lpstr>
      <vt:lpstr>inpin heiti</vt:lpstr>
      <vt:lpstr>微软雅黑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2021-08-22T11:53:18Z</dcterms:created>
  <cp:lastPrinted>2021-08-22T11:53:18Z</cp:lastPrinted>
  <dcterms:modified xsi:type="dcterms:W3CDTF">2021-08-22T05:38:39Z</dcterms:modified>
  <cp:revision>1</cp:revision>
</cp:coreProperties>
</file>