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0" r:id="rId1"/>
    <p:sldMasterId id="2147483731" r:id="rId2"/>
  </p:sldMasterIdLst>
  <p:notesMasterIdLst>
    <p:notesMasterId r:id="rId3"/>
  </p:notesMasterIdLst>
  <p:sldIdLst>
    <p:sldId id="631" r:id="rId4"/>
    <p:sldId id="629" r:id="rId5"/>
    <p:sldId id="632" r:id="rId6"/>
    <p:sldId id="527" r:id="rId7"/>
    <p:sldId id="538" r:id="rId8"/>
    <p:sldId id="575" r:id="rId9"/>
    <p:sldId id="567" r:id="rId10"/>
    <p:sldId id="568" r:id="rId11"/>
    <p:sldId id="569" r:id="rId12"/>
    <p:sldId id="530" r:id="rId13"/>
    <p:sldId id="531" r:id="rId14"/>
    <p:sldId id="637" r:id="rId15"/>
    <p:sldId id="532" r:id="rId16"/>
    <p:sldId id="573" r:id="rId17"/>
    <p:sldId id="533" r:id="rId18"/>
    <p:sldId id="534" r:id="rId19"/>
    <p:sldId id="537" r:id="rId20"/>
    <p:sldId id="536" r:id="rId21"/>
    <p:sldId id="539" r:id="rId22"/>
    <p:sldId id="540" r:id="rId23"/>
    <p:sldId id="541" r:id="rId24"/>
    <p:sldId id="542" r:id="rId25"/>
    <p:sldId id="543" r:id="rId26"/>
    <p:sldId id="545" r:id="rId27"/>
    <p:sldId id="546" r:id="rId28"/>
    <p:sldId id="570" r:id="rId29"/>
    <p:sldId id="638" r:id="rId30"/>
    <p:sldId id="547" r:id="rId31"/>
    <p:sldId id="548" r:id="rId32"/>
    <p:sldId id="549" r:id="rId33"/>
    <p:sldId id="550" r:id="rId34"/>
    <p:sldId id="551" r:id="rId35"/>
    <p:sldId id="577" r:id="rId36"/>
    <p:sldId id="553" r:id="rId37"/>
    <p:sldId id="554" r:id="rId38"/>
    <p:sldId id="556" r:id="rId39"/>
    <p:sldId id="557" r:id="rId40"/>
    <p:sldId id="576" r:id="rId41"/>
    <p:sldId id="639" r:id="rId42"/>
    <p:sldId id="558" r:id="rId43"/>
    <p:sldId id="559" r:id="rId44"/>
    <p:sldId id="571" r:id="rId45"/>
    <p:sldId id="574" r:id="rId46"/>
    <p:sldId id="560" r:id="rId47"/>
    <p:sldId id="640" r:id="rId48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32" y="114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slides/slide41.xml" Type="http://schemas.openxmlformats.org/officeDocument/2006/relationships/slide"/><Relationship Id="rId45" Target="slides/slide42.xml" Type="http://schemas.openxmlformats.org/officeDocument/2006/relationships/slide"/><Relationship Id="rId46" Target="slides/slide43.xml" Type="http://schemas.openxmlformats.org/officeDocument/2006/relationships/slide"/><Relationship Id="rId47" Target="slides/slide44.xml" Type="http://schemas.openxmlformats.org/officeDocument/2006/relationships/slide"/><Relationship Id="rId48" Target="slides/slide45.xml" Type="http://schemas.openxmlformats.org/officeDocument/2006/relationships/slide"/><Relationship Id="rId49" Target="tags/tag1.xml" Type="http://schemas.openxmlformats.org/officeDocument/2006/relationships/tags"/><Relationship Id="rId5" Target="slides/slide2.xml" Type="http://schemas.openxmlformats.org/officeDocument/2006/relationships/slide"/><Relationship Id="rId50" Target="presProps.xml" Type="http://schemas.openxmlformats.org/officeDocument/2006/relationships/presProps"/><Relationship Id="rId51" Target="viewProps.xml" Type="http://schemas.openxmlformats.org/officeDocument/2006/relationships/viewProps"/><Relationship Id="rId52" Target="theme/theme1.xml" Type="http://schemas.openxmlformats.org/officeDocument/2006/relationships/theme"/><Relationship Id="rId53" Target="tableStyles.xml" Type="http://schemas.openxmlformats.org/officeDocument/2006/relationships/tableStyles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7DA699EB-6B6F-4303-84E5-698CBBF28AE0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7F1D5E53-1996-4A18-8378-BCF5C8046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476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4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4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4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4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4109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544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465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563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042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970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6570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4215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1149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7301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055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6594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2122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3571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8841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3222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9287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5903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4163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6571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8587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092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2003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6066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3523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2792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1160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8246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8823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7832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95469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604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97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52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115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35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911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372017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348914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52344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997333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644215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9431452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577913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94435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790661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47554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21927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222996" cy="1270861"/>
            <a:chExt cx="12222996" cy="1467703"/>
          </a:xfrm>
        </p:grpSpPr>
        <p:sp>
          <p:nvSpPr>
            <p:cNvPr id="21" name="任意多边形 20"/>
            <p:cNvSpPr/>
            <p:nvPr userDrawn="1"/>
          </p:nvSpPr>
          <p:spPr>
            <a:xfrm>
              <a:off x="0" y="0"/>
              <a:ext cx="12192000" cy="1435410"/>
            </a:xfrm>
            <a:custGeom>
              <a:gdLst>
                <a:gd name="connsiteX0" fmla="*/ 0 w 12192000"/>
                <a:gd name="connsiteY0" fmla="*/ 0 h 1435410"/>
                <a:gd name="connsiteX1" fmla="*/ 12192000 w 12192000"/>
                <a:gd name="connsiteY1" fmla="*/ 0 h 1435410"/>
                <a:gd name="connsiteX2" fmla="*/ 12192000 w 12192000"/>
                <a:gd name="connsiteY2" fmla="*/ 699560 h 1435410"/>
                <a:gd name="connsiteX3" fmla="*/ 12055885 w 12192000"/>
                <a:gd name="connsiteY3" fmla="*/ 619876 h 1435410"/>
                <a:gd name="connsiteX4" fmla="*/ 9549216 w 12192000"/>
                <a:gd name="connsiteY4" fmla="*/ 706 h 1435410"/>
                <a:gd name="connsiteX5" fmla="*/ 0 w 12192000"/>
                <a:gd name="connsiteY5" fmla="*/ 717705 h 1435410"/>
                <a:gd name="connsiteX6" fmla="*/ 0 w 12192000"/>
                <a:gd name="connsiteY6" fmla="*/ 0 h 14354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35410">
                  <a:moveTo>
                    <a:pt x="0" y="0"/>
                  </a:moveTo>
                  <a:lnTo>
                    <a:pt x="12192000" y="0"/>
                  </a:lnTo>
                  <a:lnTo>
                    <a:pt x="12192000" y="699560"/>
                  </a:lnTo>
                  <a:lnTo>
                    <a:pt x="12055885" y="619876"/>
                  </a:lnTo>
                  <a:cubicBezTo>
                    <a:pt x="11220328" y="151263"/>
                    <a:pt x="10384772" y="-12240"/>
                    <a:pt x="9549216" y="706"/>
                  </a:cubicBezTo>
                  <a:cubicBezTo>
                    <a:pt x="6366144" y="50023"/>
                    <a:pt x="3183072" y="2660052"/>
                    <a:pt x="0" y="7177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 userDrawn="1"/>
          </p:nvSpPr>
          <p:spPr>
            <a:xfrm flipH="1">
              <a:off x="0" y="0"/>
              <a:ext cx="12222996" cy="1467703"/>
            </a:xfrm>
            <a:custGeom>
              <a:gdLst>
                <a:gd name="connsiteX0" fmla="*/ 2667000 w 12192000"/>
                <a:gd name="connsiteY0" fmla="*/ 706 h 1467703"/>
                <a:gd name="connsiteX1" fmla="*/ 12192000 w 12192000"/>
                <a:gd name="connsiteY1" fmla="*/ 717705 h 1467703"/>
                <a:gd name="connsiteX2" fmla="*/ 12192000 w 12192000"/>
                <a:gd name="connsiteY2" fmla="*/ 977571 h 1467703"/>
                <a:gd name="connsiteX3" fmla="*/ 12170527 w 12192000"/>
                <a:gd name="connsiteY3" fmla="*/ 987162 h 1467703"/>
                <a:gd name="connsiteX4" fmla="*/ 146265 w 12192000"/>
                <a:gd name="connsiteY4" fmla="*/ 731415 h 1467703"/>
                <a:gd name="connsiteX5" fmla="*/ 0 w 12192000"/>
                <a:gd name="connsiteY5" fmla="*/ 790523 h 1467703"/>
                <a:gd name="connsiteX6" fmla="*/ 0 w 12192000"/>
                <a:gd name="connsiteY6" fmla="*/ 717705 h 1467703"/>
                <a:gd name="connsiteX7" fmla="*/ 2667000 w 12192000"/>
                <a:gd name="connsiteY7" fmla="*/ 706 h 14677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467703">
                  <a:moveTo>
                    <a:pt x="2667000" y="706"/>
                  </a:moveTo>
                  <a:cubicBezTo>
                    <a:pt x="5842000" y="50023"/>
                    <a:pt x="9017000" y="2660052"/>
                    <a:pt x="12192000" y="717705"/>
                  </a:cubicBezTo>
                  <a:lnTo>
                    <a:pt x="12192000" y="977571"/>
                  </a:lnTo>
                  <a:lnTo>
                    <a:pt x="12170527" y="987162"/>
                  </a:lnTo>
                  <a:cubicBezTo>
                    <a:pt x="8162440" y="2691227"/>
                    <a:pt x="4154352" y="-804902"/>
                    <a:pt x="146265" y="731415"/>
                  </a:cubicBezTo>
                  <a:lnTo>
                    <a:pt x="0" y="790523"/>
                  </a:lnTo>
                  <a:lnTo>
                    <a:pt x="0" y="717705"/>
                  </a:lnTo>
                  <a:cubicBezTo>
                    <a:pt x="889000" y="173848"/>
                    <a:pt x="1778000" y="-13103"/>
                    <a:pt x="2667000" y="7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val="23690157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0"/>
            <a:ext cx="12222996" cy="960895"/>
            <a:chExt cx="12222996" cy="1467703"/>
          </a:xfrm>
        </p:grpSpPr>
        <p:sp>
          <p:nvSpPr>
            <p:cNvPr id="21" name="任意多边形 20"/>
            <p:cNvSpPr/>
            <p:nvPr userDrawn="1"/>
          </p:nvSpPr>
          <p:spPr>
            <a:xfrm>
              <a:off x="0" y="0"/>
              <a:ext cx="12192000" cy="1435410"/>
            </a:xfrm>
            <a:custGeom>
              <a:gdLst>
                <a:gd name="connsiteX0" fmla="*/ 0 w 12192000"/>
                <a:gd name="connsiteY0" fmla="*/ 0 h 1435410"/>
                <a:gd name="connsiteX1" fmla="*/ 12192000 w 12192000"/>
                <a:gd name="connsiteY1" fmla="*/ 0 h 1435410"/>
                <a:gd name="connsiteX2" fmla="*/ 12192000 w 12192000"/>
                <a:gd name="connsiteY2" fmla="*/ 699560 h 1435410"/>
                <a:gd name="connsiteX3" fmla="*/ 12055885 w 12192000"/>
                <a:gd name="connsiteY3" fmla="*/ 619876 h 1435410"/>
                <a:gd name="connsiteX4" fmla="*/ 9549216 w 12192000"/>
                <a:gd name="connsiteY4" fmla="*/ 706 h 1435410"/>
                <a:gd name="connsiteX5" fmla="*/ 0 w 12192000"/>
                <a:gd name="connsiteY5" fmla="*/ 717705 h 1435410"/>
                <a:gd name="connsiteX6" fmla="*/ 0 w 12192000"/>
                <a:gd name="connsiteY6" fmla="*/ 0 h 14354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35410">
                  <a:moveTo>
                    <a:pt x="0" y="0"/>
                  </a:moveTo>
                  <a:lnTo>
                    <a:pt x="12192000" y="0"/>
                  </a:lnTo>
                  <a:lnTo>
                    <a:pt x="12192000" y="699560"/>
                  </a:lnTo>
                  <a:lnTo>
                    <a:pt x="12055885" y="619876"/>
                  </a:lnTo>
                  <a:cubicBezTo>
                    <a:pt x="11220328" y="151263"/>
                    <a:pt x="10384772" y="-12240"/>
                    <a:pt x="9549216" y="706"/>
                  </a:cubicBezTo>
                  <a:cubicBezTo>
                    <a:pt x="6366144" y="50023"/>
                    <a:pt x="3183072" y="2660052"/>
                    <a:pt x="0" y="7177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 userDrawn="1"/>
          </p:nvSpPr>
          <p:spPr>
            <a:xfrm flipH="1">
              <a:off x="0" y="0"/>
              <a:ext cx="12222996" cy="1467703"/>
            </a:xfrm>
            <a:custGeom>
              <a:gdLst>
                <a:gd name="connsiteX0" fmla="*/ 2667000 w 12192000"/>
                <a:gd name="connsiteY0" fmla="*/ 706 h 1467703"/>
                <a:gd name="connsiteX1" fmla="*/ 12192000 w 12192000"/>
                <a:gd name="connsiteY1" fmla="*/ 717705 h 1467703"/>
                <a:gd name="connsiteX2" fmla="*/ 12192000 w 12192000"/>
                <a:gd name="connsiteY2" fmla="*/ 977571 h 1467703"/>
                <a:gd name="connsiteX3" fmla="*/ 12170527 w 12192000"/>
                <a:gd name="connsiteY3" fmla="*/ 987162 h 1467703"/>
                <a:gd name="connsiteX4" fmla="*/ 146265 w 12192000"/>
                <a:gd name="connsiteY4" fmla="*/ 731415 h 1467703"/>
                <a:gd name="connsiteX5" fmla="*/ 0 w 12192000"/>
                <a:gd name="connsiteY5" fmla="*/ 790523 h 1467703"/>
                <a:gd name="connsiteX6" fmla="*/ 0 w 12192000"/>
                <a:gd name="connsiteY6" fmla="*/ 717705 h 1467703"/>
                <a:gd name="connsiteX7" fmla="*/ 2667000 w 12192000"/>
                <a:gd name="connsiteY7" fmla="*/ 706 h 14677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467703">
                  <a:moveTo>
                    <a:pt x="2667000" y="706"/>
                  </a:moveTo>
                  <a:cubicBezTo>
                    <a:pt x="5842000" y="50023"/>
                    <a:pt x="9017000" y="2660052"/>
                    <a:pt x="12192000" y="717705"/>
                  </a:cubicBezTo>
                  <a:lnTo>
                    <a:pt x="12192000" y="977571"/>
                  </a:lnTo>
                  <a:lnTo>
                    <a:pt x="12170527" y="987162"/>
                  </a:lnTo>
                  <a:cubicBezTo>
                    <a:pt x="8162440" y="2691227"/>
                    <a:pt x="4154352" y="-804902"/>
                    <a:pt x="146265" y="731415"/>
                  </a:cubicBezTo>
                  <a:lnTo>
                    <a:pt x="0" y="790523"/>
                  </a:lnTo>
                  <a:lnTo>
                    <a:pt x="0" y="717705"/>
                  </a:lnTo>
                  <a:cubicBezTo>
                    <a:pt x="889000" y="173848"/>
                    <a:pt x="1778000" y="-13103"/>
                    <a:pt x="2667000" y="7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val="52145952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85803916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0" y="0"/>
            <a:ext cx="12222996" cy="1270861"/>
            <a:chExt cx="12222996" cy="1467703"/>
          </a:xfrm>
        </p:grpSpPr>
        <p:sp>
          <p:nvSpPr>
            <p:cNvPr id="16" name="任意多边形 15"/>
            <p:cNvSpPr/>
            <p:nvPr userDrawn="1"/>
          </p:nvSpPr>
          <p:spPr>
            <a:xfrm>
              <a:off x="0" y="0"/>
              <a:ext cx="12192000" cy="1435410"/>
            </a:xfrm>
            <a:custGeom>
              <a:gdLst>
                <a:gd name="connsiteX0" fmla="*/ 0 w 12192000"/>
                <a:gd name="connsiteY0" fmla="*/ 0 h 1435410"/>
                <a:gd name="connsiteX1" fmla="*/ 12192000 w 12192000"/>
                <a:gd name="connsiteY1" fmla="*/ 0 h 1435410"/>
                <a:gd name="connsiteX2" fmla="*/ 12192000 w 12192000"/>
                <a:gd name="connsiteY2" fmla="*/ 699560 h 1435410"/>
                <a:gd name="connsiteX3" fmla="*/ 12055885 w 12192000"/>
                <a:gd name="connsiteY3" fmla="*/ 619876 h 1435410"/>
                <a:gd name="connsiteX4" fmla="*/ 9549216 w 12192000"/>
                <a:gd name="connsiteY4" fmla="*/ 706 h 1435410"/>
                <a:gd name="connsiteX5" fmla="*/ 0 w 12192000"/>
                <a:gd name="connsiteY5" fmla="*/ 717705 h 1435410"/>
                <a:gd name="connsiteX6" fmla="*/ 0 w 12192000"/>
                <a:gd name="connsiteY6" fmla="*/ 0 h 14354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435410">
                  <a:moveTo>
                    <a:pt x="0" y="0"/>
                  </a:moveTo>
                  <a:lnTo>
                    <a:pt x="12192000" y="0"/>
                  </a:lnTo>
                  <a:lnTo>
                    <a:pt x="12192000" y="699560"/>
                  </a:lnTo>
                  <a:lnTo>
                    <a:pt x="12055885" y="619876"/>
                  </a:lnTo>
                  <a:cubicBezTo>
                    <a:pt x="11220328" y="151263"/>
                    <a:pt x="10384772" y="-12240"/>
                    <a:pt x="9549216" y="706"/>
                  </a:cubicBezTo>
                  <a:cubicBezTo>
                    <a:pt x="6366144" y="50023"/>
                    <a:pt x="3183072" y="2660052"/>
                    <a:pt x="0" y="7177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 userDrawn="1"/>
          </p:nvSpPr>
          <p:spPr>
            <a:xfrm flipH="1">
              <a:off x="0" y="0"/>
              <a:ext cx="12222996" cy="1467703"/>
            </a:xfrm>
            <a:custGeom>
              <a:gdLst>
                <a:gd name="connsiteX0" fmla="*/ 2667000 w 12192000"/>
                <a:gd name="connsiteY0" fmla="*/ 706 h 1467703"/>
                <a:gd name="connsiteX1" fmla="*/ 12192000 w 12192000"/>
                <a:gd name="connsiteY1" fmla="*/ 717705 h 1467703"/>
                <a:gd name="connsiteX2" fmla="*/ 12192000 w 12192000"/>
                <a:gd name="connsiteY2" fmla="*/ 977571 h 1467703"/>
                <a:gd name="connsiteX3" fmla="*/ 12170527 w 12192000"/>
                <a:gd name="connsiteY3" fmla="*/ 987162 h 1467703"/>
                <a:gd name="connsiteX4" fmla="*/ 146265 w 12192000"/>
                <a:gd name="connsiteY4" fmla="*/ 731415 h 1467703"/>
                <a:gd name="connsiteX5" fmla="*/ 0 w 12192000"/>
                <a:gd name="connsiteY5" fmla="*/ 790523 h 1467703"/>
                <a:gd name="connsiteX6" fmla="*/ 0 w 12192000"/>
                <a:gd name="connsiteY6" fmla="*/ 717705 h 1467703"/>
                <a:gd name="connsiteX7" fmla="*/ 2667000 w 12192000"/>
                <a:gd name="connsiteY7" fmla="*/ 706 h 14677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467703">
                  <a:moveTo>
                    <a:pt x="2667000" y="706"/>
                  </a:moveTo>
                  <a:cubicBezTo>
                    <a:pt x="5842000" y="50023"/>
                    <a:pt x="9017000" y="2660052"/>
                    <a:pt x="12192000" y="717705"/>
                  </a:cubicBezTo>
                  <a:lnTo>
                    <a:pt x="12192000" y="977571"/>
                  </a:lnTo>
                  <a:lnTo>
                    <a:pt x="12170527" y="987162"/>
                  </a:lnTo>
                  <a:cubicBezTo>
                    <a:pt x="8162440" y="2691227"/>
                    <a:pt x="4154352" y="-804902"/>
                    <a:pt x="146265" y="731415"/>
                  </a:cubicBezTo>
                  <a:lnTo>
                    <a:pt x="0" y="790523"/>
                  </a:lnTo>
                  <a:lnTo>
                    <a:pt x="0" y="717705"/>
                  </a:lnTo>
                  <a:cubicBezTo>
                    <a:pt x="889000" y="173848"/>
                    <a:pt x="1778000" y="-13103"/>
                    <a:pt x="2667000" y="7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val="9166342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532871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961014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745686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media/image1.jpeg" Type="http://schemas.openxmlformats.org/officeDocument/2006/relationships/image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7">
              <a:alphaModFix amt="5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zh-CN" altLang="en-US">
              <a:ea typeface="微软雅黑" pitchFamily="34" charset="-122"/>
            </a:endParaRPr>
          </a:p>
        </p:txBody>
      </p:sp>
    </p:spTree>
    <p:extLst>
      <p:ext uri="{BB962C8B-B14F-4D97-AF65-F5344CB8AC3E}">
        <p14:creationId val="236771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5" r:id="rId3"/>
    <p:sldLayoutId id="2147483730" r:id="rId4"/>
    <p:sldLayoutId id="2147483729" r:id="rId5"/>
    <p:sldLayoutId id="2147483726" r:id="rId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903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7.pn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8.png" Type="http://schemas.openxmlformats.org/officeDocument/2006/relationships/image"/><Relationship Id="rId4" Target="../media/image16.jpeg" Type="http://schemas.openxmlformats.org/officeDocument/2006/relationships/image"/><Relationship Id="rId5" Target="../media/image15.jpe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.jpeg" Type="http://schemas.openxmlformats.org/officeDocument/2006/relationships/image"/><Relationship Id="rId4" Target="../media/image16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3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4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4.xml" Type="http://schemas.openxmlformats.org/officeDocument/2006/relationships/notesSlide"/></Relationships>
</file>

<file path=ppt/slides/_rels/slide4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5.xml" Type="http://schemas.openxmlformats.org/officeDocument/2006/relationships/notesSlide"/></Relationships>
</file>

<file path=ppt/slides/_rels/slide4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6.xml" Type="http://schemas.openxmlformats.org/officeDocument/2006/relationships/notesSlide"/></Relationships>
</file>

<file path=ppt/slides/_rels/slide4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7.xml" Type="http://schemas.openxmlformats.org/officeDocument/2006/relationships/notesSlide"/></Relationships>
</file>

<file path=ppt/slides/_rels/slide4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8.xml" Type="http://schemas.openxmlformats.org/officeDocument/2006/relationships/notesSlide"/></Relationships>
</file>

<file path=ppt/slides/_rels/slide4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3.jpeg" Type="http://schemas.openxmlformats.org/officeDocument/2006/relationships/image"/><Relationship Id="rId4" Target="../media/image5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矩形 35"/>
          <p:cNvSpPr/>
          <p:nvPr/>
        </p:nvSpPr>
        <p:spPr>
          <a:xfrm>
            <a:off x="-15498" y="45708"/>
            <a:ext cx="12207498" cy="6858000"/>
          </a:xfrm>
          <a:prstGeom prst="rect">
            <a:avLst/>
          </a:prstGeom>
          <a:solidFill>
            <a:srgbClr val="EBD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流程图: 文档 1"/>
          <p:cNvSpPr/>
          <p:nvPr/>
        </p:nvSpPr>
        <p:spPr>
          <a:xfrm>
            <a:off x="30996" y="3462"/>
            <a:ext cx="12192000" cy="4602997"/>
          </a:xfrm>
          <a:prstGeom prst="flowChartDocumen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0" y="3657601"/>
            <a:ext cx="12192000" cy="1357915"/>
          </a:xfrm>
          <a:custGeom>
            <a:gdLst>
              <a:gd fmla="*/ 12192000 w 12192000" name="connsiteX0"/>
              <a:gd fmla="*/ 0 h 1958223" name="connsiteY0"/>
              <a:gd fmla="*/ 12192000 w 12192000" name="connsiteX1"/>
              <a:gd fmla="*/ 1105243 h 1958223" name="connsiteY1"/>
              <a:gd fmla="*/ 0 w 12192000" name="connsiteX2"/>
              <a:gd fmla="*/ 1712583 h 1958223" name="connsiteY2"/>
              <a:gd fmla="*/ 0 w 12192000" name="connsiteX3"/>
              <a:gd fmla="*/ 607340 h 1958223" name="connsiteY3"/>
              <a:gd fmla="*/ 12192000 w 12192000" name="connsiteX4"/>
              <a:gd fmla="*/ 0 h 19582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958223" w="12192000">
                <a:moveTo>
                  <a:pt x="12192000" y="0"/>
                </a:moveTo>
                <a:lnTo>
                  <a:pt x="12192000" y="1105243"/>
                </a:lnTo>
                <a:cubicBezTo>
                  <a:pt x="6096000" y="1105243"/>
                  <a:pt x="6096000" y="2511714"/>
                  <a:pt x="0" y="1712583"/>
                </a:cubicBezTo>
                <a:lnTo>
                  <a:pt x="0" y="607340"/>
                </a:lnTo>
                <a:cubicBezTo>
                  <a:pt x="6096000" y="1406471"/>
                  <a:pt x="6096000" y="0"/>
                  <a:pt x="12192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B0F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887699" y="5046920"/>
            <a:ext cx="875637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44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地理历史·政治·PPT模板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990919" y="5826485"/>
            <a:ext cx="36531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适用教学课件/古代史/世界史/PPT演示</a:t>
            </a:r>
          </a:p>
        </p:txBody>
      </p:sp>
      <p:sp>
        <p:nvSpPr>
          <p:cNvPr id="54" name="任意多边形 53"/>
          <p:cNvSpPr/>
          <p:nvPr/>
        </p:nvSpPr>
        <p:spPr>
          <a:xfrm flipV="1" rot="652049">
            <a:off x="3211182" y="8345102"/>
            <a:ext cx="177943" cy="17090"/>
          </a:xfrm>
          <a:custGeom>
            <a:gdLst>
              <a:gd fmla="*/ 0 w 177943" name="connsiteX0"/>
              <a:gd fmla="*/ 17090 h 17090" name="connsiteY0"/>
              <a:gd fmla="*/ 177943 w 177943" name="connsiteX1"/>
              <a:gd fmla="*/ 14575 h 17090" name="connsiteY1"/>
              <a:gd fmla="*/ 104564 w 177943" name="connsiteX2"/>
              <a:gd fmla="*/ 0 h 17090" name="connsiteY2"/>
              <a:gd fmla="*/ 38122 w 177943" name="connsiteX3"/>
              <a:gd fmla="*/ 9646 h 17090" name="connsiteY3"/>
              <a:gd fmla="*/ 0 w 177943" name="connsiteX4"/>
              <a:gd fmla="*/ 17090 h 1709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090" w="177943">
                <a:moveTo>
                  <a:pt x="0" y="17090"/>
                </a:moveTo>
                <a:lnTo>
                  <a:pt x="177943" y="14575"/>
                </a:lnTo>
                <a:lnTo>
                  <a:pt x="104564" y="0"/>
                </a:lnTo>
                <a:lnTo>
                  <a:pt x="38122" y="9646"/>
                </a:lnTo>
                <a:lnTo>
                  <a:pt x="0" y="1709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>
            <a:off x="1984138" y="3654260"/>
            <a:ext cx="10223360" cy="674894"/>
          </a:xfrm>
          <a:custGeom>
            <a:gdLst>
              <a:gd fmla="*/ 10223360 w 10223360" name="connsiteX0"/>
              <a:gd fmla="*/ 0 h 674894" name="connsiteY0"/>
              <a:gd fmla="*/ 10223360 w 10223360" name="connsiteX1"/>
              <a:gd fmla="*/ 341858 h 674894" name="connsiteY1"/>
              <a:gd fmla="*/ 9886088 w 10223360" name="connsiteX2"/>
              <a:gd fmla="*/ 323606 h 674894" name="connsiteY2"/>
              <a:gd fmla="*/ 155293 w 10223360" name="connsiteX3"/>
              <a:gd fmla="*/ 572891 h 674894" name="connsiteY3"/>
              <a:gd fmla="*/ 0 w 10223360" name="connsiteX4"/>
              <a:gd fmla="*/ 555487 h 674894" name="connsiteY4"/>
              <a:gd fmla="*/ 125172 w 10223360" name="connsiteX5"/>
              <a:gd fmla="*/ 561854 h 674894" name="connsiteY5"/>
              <a:gd fmla="*/ 9806471 w 10223360" name="connsiteX6"/>
              <a:gd fmla="*/ 1830 h 674894" name="connsiteY6"/>
              <a:gd fmla="*/ 10223360 w 10223360" name="connsiteX7"/>
              <a:gd fmla="*/ 0 h 67489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74894" w="10223360">
                <a:moveTo>
                  <a:pt x="10223360" y="0"/>
                </a:moveTo>
                <a:lnTo>
                  <a:pt x="10223360" y="341858"/>
                </a:lnTo>
                <a:lnTo>
                  <a:pt x="9886088" y="323606"/>
                </a:lnTo>
                <a:cubicBezTo>
                  <a:pt x="4943268" y="85886"/>
                  <a:pt x="3979402" y="964393"/>
                  <a:pt x="155293" y="572891"/>
                </a:cubicBezTo>
                <a:lnTo>
                  <a:pt x="0" y="555487"/>
                </a:lnTo>
                <a:lnTo>
                  <a:pt x="125172" y="561854"/>
                </a:lnTo>
                <a:cubicBezTo>
                  <a:pt x="4162134" y="740646"/>
                  <a:pt x="4914018" y="45454"/>
                  <a:pt x="9806471" y="1830"/>
                </a:cubicBezTo>
                <a:lnTo>
                  <a:pt x="10223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 28"/>
          <p:cNvSpPr/>
          <p:nvPr/>
        </p:nvSpPr>
        <p:spPr>
          <a:xfrm>
            <a:off x="0" y="4048608"/>
            <a:ext cx="12207498" cy="988190"/>
          </a:xfrm>
          <a:custGeom>
            <a:gdLst>
              <a:gd fmla="*/ 0 w 12230358" name="connsiteX0"/>
              <a:gd fmla="*/ 0 h 988190" name="connsiteY0"/>
              <a:gd fmla="*/ 38083 w 12230358" name="connsiteX1"/>
              <a:gd fmla="*/ 10366 h 988190" name="connsiteY1"/>
              <a:gd fmla="*/ 11901168 w 12230358" name="connsiteX2"/>
              <a:gd fmla="*/ 346248 h 988190" name="connsiteY2"/>
              <a:gd fmla="*/ 12230358 w 12230358" name="connsiteX3"/>
              <a:gd fmla="*/ 376399 h 988190" name="connsiteY3"/>
              <a:gd fmla="*/ 12230358 w 12230358" name="connsiteX4"/>
              <a:gd fmla="*/ 497174 h 988190" name="connsiteY4"/>
              <a:gd fmla="*/ 12152087 w 12230358" name="connsiteX5"/>
              <a:gd fmla="*/ 497184 h 988190" name="connsiteY5"/>
              <a:gd fmla="*/ 5609139 w 12230358" name="connsiteX6"/>
              <a:gd fmla="*/ 970681 h 988190" name="connsiteY6"/>
              <a:gd fmla="*/ 5388677 w 12230358" name="connsiteX7"/>
              <a:gd fmla="*/ 980221 h 988190" name="connsiteY7"/>
              <a:gd fmla="*/ 4777197 w 12230358" name="connsiteX8"/>
              <a:gd fmla="*/ 988190 h 988190" name="connsiteY8"/>
              <a:gd fmla="*/ 68651 w 12230358" name="connsiteX9"/>
              <a:gd fmla="*/ 238990 h 988190" name="connsiteY9"/>
              <a:gd fmla="*/ 0 w 12230358" name="connsiteX10"/>
              <a:gd fmla="*/ 208829 h 988190" name="connsiteY10"/>
              <a:gd fmla="*/ 0 w 12230358" name="connsiteX11"/>
              <a:gd fmla="*/ 0 h 98819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988190" w="12230358">
                <a:moveTo>
                  <a:pt x="0" y="0"/>
                </a:moveTo>
                <a:lnTo>
                  <a:pt x="38083" y="10366"/>
                </a:lnTo>
                <a:cubicBezTo>
                  <a:pt x="3735293" y="950669"/>
                  <a:pt x="8008396" y="35894"/>
                  <a:pt x="11901168" y="346248"/>
                </a:cubicBezTo>
                <a:lnTo>
                  <a:pt x="12230358" y="376399"/>
                </a:lnTo>
                <a:lnTo>
                  <a:pt x="12230358" y="497174"/>
                </a:lnTo>
                <a:lnTo>
                  <a:pt x="12152087" y="497184"/>
                </a:lnTo>
                <a:cubicBezTo>
                  <a:pt x="9248854" y="506786"/>
                  <a:pt x="7397309" y="779409"/>
                  <a:pt x="5609139" y="970681"/>
                </a:cubicBezTo>
                <a:cubicBezTo>
                  <a:pt x="5514062" y="980213"/>
                  <a:pt x="5467394" y="976666"/>
                  <a:pt x="5388677" y="980221"/>
                </a:cubicBezTo>
                <a:lnTo>
                  <a:pt x="4777197" y="988190"/>
                </a:lnTo>
                <a:cubicBezTo>
                  <a:pt x="3113658" y="981939"/>
                  <a:pt x="1503615" y="837156"/>
                  <a:pt x="68651" y="238990"/>
                </a:cubicBezTo>
                <a:lnTo>
                  <a:pt x="0" y="20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>
            <a:off x="-22860" y="6538581"/>
            <a:ext cx="12230358" cy="730254"/>
          </a:xfrm>
          <a:custGeom>
            <a:gdLst>
              <a:gd fmla="*/ 9566447 w 12230358" name="connsiteX0"/>
              <a:gd fmla="*/ 531 h 730254" name="connsiteY0"/>
              <a:gd fmla="*/ 12128670 w 12230358" name="connsiteX1"/>
              <a:gd fmla="*/ 138618 h 730254" name="connsiteY1"/>
              <a:gd fmla="*/ 12230358 w 12230358" name="connsiteX2"/>
              <a:gd fmla="*/ 153411 h 730254" name="connsiteY2"/>
              <a:gd fmla="*/ 12230358 w 12230358" name="connsiteX3"/>
              <a:gd fmla="*/ 730254 h 730254" name="connsiteY3"/>
              <a:gd fmla="*/ 11946239 w 12230358" name="connsiteX4"/>
              <a:gd fmla="*/ 660525 h 730254" name="connsiteY4"/>
              <a:gd fmla="*/ 100137 w 12230358" name="connsiteX5"/>
              <a:gd fmla="*/ 341628 h 730254" name="connsiteY5"/>
              <a:gd fmla="*/ 0 w 12230358" name="connsiteX6"/>
              <a:gd fmla="*/ 316942 h 730254" name="connsiteY6"/>
              <a:gd fmla="*/ 0 w 12230358" name="connsiteX7"/>
              <a:gd fmla="*/ 206633 h 730254" name="connsiteY7"/>
              <a:gd fmla="*/ 322099 w 12230358" name="connsiteX8"/>
              <a:gd fmla="*/ 246850 h 730254" name="connsiteY8"/>
              <a:gd fmla="*/ 9566447 w 12230358" name="connsiteX9"/>
              <a:gd fmla="*/ 531 h 73025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730254" w="12230358">
                <a:moveTo>
                  <a:pt x="9566447" y="531"/>
                </a:moveTo>
                <a:cubicBezTo>
                  <a:pt x="10428640" y="-4918"/>
                  <a:pt x="11284323" y="30911"/>
                  <a:pt x="12128670" y="138618"/>
                </a:cubicBezTo>
                <a:lnTo>
                  <a:pt x="12230358" y="153411"/>
                </a:lnTo>
                <a:lnTo>
                  <a:pt x="12230358" y="730254"/>
                </a:lnTo>
                <a:lnTo>
                  <a:pt x="11946239" y="660525"/>
                </a:lnTo>
                <a:cubicBezTo>
                  <a:pt x="8188409" y="-159302"/>
                  <a:pt x="3855966" y="1168940"/>
                  <a:pt x="100137" y="341628"/>
                </a:cubicBezTo>
                <a:lnTo>
                  <a:pt x="0" y="316942"/>
                </a:lnTo>
                <a:lnTo>
                  <a:pt x="0" y="206633"/>
                </a:lnTo>
                <a:lnTo>
                  <a:pt x="322099" y="246850"/>
                </a:lnTo>
                <a:cubicBezTo>
                  <a:pt x="3340705" y="563225"/>
                  <a:pt x="6494885" y="19942"/>
                  <a:pt x="9566447" y="5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>
            <a:off x="-15498" y="2757381"/>
            <a:ext cx="12222996" cy="1467703"/>
          </a:xfrm>
          <a:custGeom>
            <a:gdLst>
              <a:gd fmla="*/ 2667000 w 12192000" name="connsiteX0"/>
              <a:gd fmla="*/ 706 h 1467703" name="connsiteY0"/>
              <a:gd fmla="*/ 12192000 w 12192000" name="connsiteX1"/>
              <a:gd fmla="*/ 717705 h 1467703" name="connsiteY1"/>
              <a:gd fmla="*/ 12192000 w 12192000" name="connsiteX2"/>
              <a:gd fmla="*/ 977571 h 1467703" name="connsiteY2"/>
              <a:gd fmla="*/ 12170527 w 12192000" name="connsiteX3"/>
              <a:gd fmla="*/ 987162 h 1467703" name="connsiteY3"/>
              <a:gd fmla="*/ 146265 w 12192000" name="connsiteX4"/>
              <a:gd fmla="*/ 731415 h 1467703" name="connsiteY4"/>
              <a:gd fmla="*/ 0 w 12192000" name="connsiteX5"/>
              <a:gd fmla="*/ 790523 h 1467703" name="connsiteY5"/>
              <a:gd fmla="*/ 0 w 12192000" name="connsiteX6"/>
              <a:gd fmla="*/ 717705 h 1467703" name="connsiteY6"/>
              <a:gd fmla="*/ 2667000 w 12192000" name="connsiteX7"/>
              <a:gd fmla="*/ 706 h 146770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67703" w="12192000">
                <a:moveTo>
                  <a:pt x="2667000" y="706"/>
                </a:moveTo>
                <a:cubicBezTo>
                  <a:pt x="5842000" y="50023"/>
                  <a:pt x="9017000" y="2660052"/>
                  <a:pt x="12192000" y="717705"/>
                </a:cubicBezTo>
                <a:lnTo>
                  <a:pt x="12192000" y="977571"/>
                </a:lnTo>
                <a:lnTo>
                  <a:pt x="12170527" y="987162"/>
                </a:lnTo>
                <a:cubicBezTo>
                  <a:pt x="8162440" y="2691227"/>
                  <a:pt x="4154352" y="-804902"/>
                  <a:pt x="146265" y="731415"/>
                </a:cubicBezTo>
                <a:lnTo>
                  <a:pt x="0" y="790523"/>
                </a:lnTo>
                <a:lnTo>
                  <a:pt x="0" y="717705"/>
                </a:lnTo>
                <a:cubicBezTo>
                  <a:pt x="889000" y="173848"/>
                  <a:pt x="1778000" y="-13103"/>
                  <a:pt x="2667000" y="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10038792" y="613603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三年级：大熊猫</a:t>
            </a:r>
          </a:p>
        </p:txBody>
      </p:sp>
    </p:spTree>
    <p:extLst>
      <p:ext uri="{BB962C8B-B14F-4D97-AF65-F5344CB8AC3E}">
        <p14:creationId val="653217382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1"/>
      <p:bldP grpId="0" spid="37"/>
      <p:bldP grpId="0" spid="38"/>
      <p:bldP grpId="0" spid="22"/>
      <p:bldP grpId="0" spid="29"/>
      <p:bldP grpId="0" spid="28"/>
      <p:bldP grpId="0" spid="30"/>
      <p:bldP grpId="0" spid="3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Freeform 5"/>
          <p:cNvSpPr/>
          <p:nvPr/>
        </p:nvSpPr>
        <p:spPr bwMode="auto">
          <a:xfrm>
            <a:off x="3152816" y="2115223"/>
            <a:ext cx="2449668" cy="978011"/>
          </a:xfrm>
          <a:custGeom>
            <a:gdLst>
              <a:gd fmla="*/ 281 w 1245" name="T0"/>
              <a:gd fmla="*/ 0 h 427" name="T1"/>
              <a:gd fmla="*/ 0 w 1245" name="T2"/>
              <a:gd fmla="*/ 427 h 427" name="T3"/>
              <a:gd fmla="*/ 1245 w 1245" name="T4"/>
              <a:gd fmla="*/ 427 h 427" name="T5"/>
              <a:gd fmla="*/ 963 w 1245" name="T6"/>
              <a:gd fmla="*/ 0 h 427" name="T7"/>
              <a:gd fmla="*/ 281 w 1245" name="T8"/>
              <a:gd fmla="*/ 0 h 42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7" w="1245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8" name="Freeform 6"/>
          <p:cNvSpPr/>
          <p:nvPr/>
        </p:nvSpPr>
        <p:spPr bwMode="auto">
          <a:xfrm>
            <a:off x="2595984" y="3093234"/>
            <a:ext cx="3561367" cy="975720"/>
          </a:xfrm>
          <a:custGeom>
            <a:gdLst>
              <a:gd fmla="*/ 283 w 1810" name="T0"/>
              <a:gd fmla="*/ 0 h 426" name="T1"/>
              <a:gd fmla="*/ 0 w 1810" name="T2"/>
              <a:gd fmla="*/ 426 h 426" name="T3"/>
              <a:gd fmla="*/ 1810 w 1810" name="T4"/>
              <a:gd fmla="*/ 426 h 426" name="T5"/>
              <a:gd fmla="*/ 1528 w 1810" name="T6"/>
              <a:gd fmla="*/ 0 h 426" name="T7"/>
              <a:gd fmla="*/ 283 w 1810" name="T8"/>
              <a:gd fmla="*/ 0 h 4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6" w="1810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9" name="Freeform 7"/>
          <p:cNvSpPr/>
          <p:nvPr/>
        </p:nvSpPr>
        <p:spPr bwMode="auto">
          <a:xfrm>
            <a:off x="2043086" y="4068955"/>
            <a:ext cx="4667160" cy="973430"/>
          </a:xfrm>
          <a:custGeom>
            <a:gdLst>
              <a:gd fmla="*/ 281 w 2372" name="T0"/>
              <a:gd fmla="*/ 0 h 425" name="T1"/>
              <a:gd fmla="*/ 0 w 2372" name="T2"/>
              <a:gd fmla="*/ 425 h 425" name="T3"/>
              <a:gd fmla="*/ 2372 w 2372" name="T4"/>
              <a:gd fmla="*/ 425 h 425" name="T5"/>
              <a:gd fmla="*/ 2091 w 2372" name="T6"/>
              <a:gd fmla="*/ 0 h 425" name="T7"/>
              <a:gd fmla="*/ 281 w 2372" name="T8"/>
              <a:gd fmla="*/ 0 h 4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5" w="2372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0" name="Freeform 8"/>
          <p:cNvSpPr/>
          <p:nvPr/>
        </p:nvSpPr>
        <p:spPr bwMode="auto">
          <a:xfrm>
            <a:off x="1486255" y="5042383"/>
            <a:ext cx="5780825" cy="975720"/>
          </a:xfrm>
          <a:custGeom>
            <a:gdLst>
              <a:gd fmla="*/ 283 w 2938" name="T0"/>
              <a:gd fmla="*/ 0 h 426" name="T1"/>
              <a:gd fmla="*/ 2655 w 2938" name="T2"/>
              <a:gd fmla="*/ 0 h 426" name="T3"/>
              <a:gd fmla="*/ 2938 w 2938" name="T4"/>
              <a:gd fmla="*/ 426 h 426" name="T5"/>
              <a:gd fmla="*/ 0 w 2938" name="T6"/>
              <a:gd fmla="*/ 426 h 426" name="T7"/>
              <a:gd fmla="*/ 283 w 2938" name="T8"/>
              <a:gd fmla="*/ 0 h 42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26" w="2938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945179" y="5345577"/>
            <a:ext cx="2862976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/>
          <a:p>
            <a:pPr algn="ctr" defTabSz="1450940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Open Sans"/>
              </a:rPr>
              <a:t>添加文字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945179" y="4371004"/>
            <a:ext cx="2862976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/>
          <a:p>
            <a:pPr algn="ctr" defTabSz="1450940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Open Sans"/>
              </a:rPr>
              <a:t>添加文字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283593" y="3396428"/>
            <a:ext cx="2186149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/>
          <a:p>
            <a:pPr algn="ctr" defTabSz="1450940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Open Sans"/>
              </a:rPr>
              <a:t>添加文字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43488" y="2419562"/>
            <a:ext cx="1866359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0480" lIns="60960" rIns="60960" tIns="30480" wrap="square">
            <a:spAutoFit/>
          </a:bodyPr>
          <a:lstStyle/>
          <a:p>
            <a:pPr algn="ctr" defTabSz="1450940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Open Sans"/>
              </a:rPr>
              <a:t>添加文字</a:t>
            </a:r>
          </a:p>
        </p:txBody>
      </p:sp>
      <p:sp>
        <p:nvSpPr>
          <p:cNvPr id="45" name="Oval 11"/>
          <p:cNvSpPr/>
          <p:nvPr/>
        </p:nvSpPr>
        <p:spPr>
          <a:xfrm>
            <a:off x="5162860" y="2462755"/>
            <a:ext cx="282947" cy="2829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46" name="Oval 12"/>
          <p:cNvSpPr/>
          <p:nvPr/>
        </p:nvSpPr>
        <p:spPr>
          <a:xfrm>
            <a:off x="5723806" y="3439621"/>
            <a:ext cx="282947" cy="2829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47" name="Oval 13"/>
          <p:cNvSpPr/>
          <p:nvPr/>
        </p:nvSpPr>
        <p:spPr>
          <a:xfrm>
            <a:off x="6291751" y="4414197"/>
            <a:ext cx="282947" cy="2829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48" name="Oval 14"/>
          <p:cNvSpPr/>
          <p:nvPr/>
        </p:nvSpPr>
        <p:spPr>
          <a:xfrm>
            <a:off x="6848730" y="5388770"/>
            <a:ext cx="282947" cy="2829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49" name="肘形接點 23"/>
          <p:cNvSpPr>
            <a:spLocks noChangeShapeType="1"/>
          </p:cNvSpPr>
          <p:nvPr/>
        </p:nvSpPr>
        <p:spPr bwMode="auto">
          <a:xfrm flipH="1" flipV="1" rot="5400000">
            <a:off x="6194499" y="994269"/>
            <a:ext cx="703776" cy="2233195"/>
          </a:xfrm>
          <a:custGeom>
            <a:gdLst>
              <a:gd fmla="*/ 0 w 626447" name="connsiteX0"/>
              <a:gd fmla="*/ 0 h 2200551" name="connsiteY0"/>
              <a:gd fmla="*/ 626447 w 626447" name="connsiteX1"/>
              <a:gd fmla="*/ 464024 h 2200551" name="connsiteY1"/>
              <a:gd fmla="*/ 622250 w 626447" name="connsiteX2"/>
              <a:gd fmla="*/ 2200551 h 220055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fill="none" h="2200551" w="626447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cap="flat" cmpd="sng" w="9525">
            <a:solidFill>
              <a:srgbClr val="222A35"/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876724" y="1366203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7876724" y="1716401"/>
            <a:ext cx="2983316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52" name="肘形接點 23"/>
          <p:cNvSpPr>
            <a:spLocks noChangeShapeType="1"/>
          </p:cNvSpPr>
          <p:nvPr/>
        </p:nvSpPr>
        <p:spPr bwMode="auto">
          <a:xfrm flipH="1" flipV="1" rot="5400000">
            <a:off x="6605709" y="2443808"/>
            <a:ext cx="458319" cy="1656230"/>
          </a:xfrm>
          <a:custGeom>
            <a:gdLst>
              <a:gd fmla="*/ 0 w 626447" name="connsiteX0"/>
              <a:gd fmla="*/ 0 h 2084046" name="connsiteY0"/>
              <a:gd fmla="*/ 626447 w 626447" name="connsiteX1"/>
              <a:gd fmla="*/ 464024 h 2084046" name="connsiteY1"/>
              <a:gd fmla="*/ 626446 w 626447" name="connsiteX2"/>
              <a:gd fmla="*/ 2084046 h 2084046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fill="none" h="2084046" w="626447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cap="flat" cmpd="sng" w="9525">
            <a:solidFill>
              <a:srgbClr val="222A35"/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876724" y="265174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7876724" y="3001942"/>
            <a:ext cx="2983316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55" name="直接连接符 54"/>
          <p:cNvCxnSpPr>
            <a:stCxn id="47" idx="6"/>
          </p:cNvCxnSpPr>
          <p:nvPr/>
        </p:nvCxnSpPr>
        <p:spPr>
          <a:xfrm flipV="1">
            <a:off x="6574698" y="4547849"/>
            <a:ext cx="1088286" cy="7822"/>
          </a:xfrm>
          <a:prstGeom prst="line">
            <a:avLst/>
          </a:prstGeom>
          <a:noFill/>
          <a:ln cap="flat" cmpd="sng" w="9525">
            <a:solidFill>
              <a:srgbClr val="222A35"/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6" name="直接连接符 55"/>
          <p:cNvCxnSpPr/>
          <p:nvPr/>
        </p:nvCxnSpPr>
        <p:spPr>
          <a:xfrm flipV="1">
            <a:off x="7131677" y="5506395"/>
            <a:ext cx="531307" cy="1"/>
          </a:xfrm>
          <a:prstGeom prst="line">
            <a:avLst/>
          </a:prstGeom>
          <a:noFill/>
          <a:ln cap="flat" cmpd="sng" w="9525">
            <a:solidFill>
              <a:srgbClr val="222A35"/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57" name="矩形 56"/>
          <p:cNvSpPr/>
          <p:nvPr/>
        </p:nvSpPr>
        <p:spPr>
          <a:xfrm>
            <a:off x="7876724" y="3991827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7876724" y="4342025"/>
            <a:ext cx="2983316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7876724" y="5331960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7876724" y="5682158"/>
            <a:ext cx="2983316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167960716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1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2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2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3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4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grpId="0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50" id="7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8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9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7"/>
      <p:bldP grpId="0" spid="58"/>
      <p:bldP grpId="0" spid="59"/>
      <p:bldP grpId="0" spid="60"/>
      <p:bldP grpId="0" spid="2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7" name="Group 105"/>
          <p:cNvGrpSpPr/>
          <p:nvPr/>
        </p:nvGrpSpPr>
        <p:grpSpPr>
          <a:xfrm>
            <a:off x="9902477" y="1739195"/>
            <a:ext cx="1589617" cy="2786878"/>
            <a:chOff x="346652" y="843540"/>
            <a:chExt cx="1192213" cy="2090159"/>
          </a:xfrm>
        </p:grpSpPr>
        <p:cxnSp>
          <p:nvCxnSpPr>
            <p:cNvPr id="78" name="Straight Connector 107"/>
            <p:cNvCxnSpPr/>
            <p:nvPr/>
          </p:nvCxnSpPr>
          <p:spPr>
            <a:xfrm flipH="1"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108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b="b" l="0" r="r" t="0"/>
                <a:pathLst>
                  <a:path h="195" w="162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b="b" l="0" r="r" t="0"/>
                <a:pathLst>
                  <a:path h="199" w="155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2" name="Group 74"/>
          <p:cNvGrpSpPr/>
          <p:nvPr/>
        </p:nvGrpSpPr>
        <p:grpSpPr>
          <a:xfrm>
            <a:off x="5151666" y="1047911"/>
            <a:ext cx="1589617" cy="2786879"/>
            <a:chOff x="346652" y="843540"/>
            <a:chExt cx="1192213" cy="2090159"/>
          </a:xfrm>
        </p:grpSpPr>
        <p:cxnSp>
          <p:nvCxnSpPr>
            <p:cNvPr id="83" name="Straight Connector 80"/>
            <p:cNvCxnSpPr/>
            <p:nvPr/>
          </p:nvCxnSpPr>
          <p:spPr>
            <a:xfrm flipH="1"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1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b="b" l="0" r="r" t="0"/>
                <a:pathLst>
                  <a:path h="195" w="162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6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b="b" l="0" r="r" t="0"/>
                <a:pathLst>
                  <a:path h="199" w="155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7" name="Group 90"/>
          <p:cNvGrpSpPr/>
          <p:nvPr/>
        </p:nvGrpSpPr>
        <p:grpSpPr>
          <a:xfrm>
            <a:off x="7441137" y="1124721"/>
            <a:ext cx="1589617" cy="4040348"/>
            <a:chOff x="346652" y="-96562"/>
            <a:chExt cx="1192213" cy="3030261"/>
          </a:xfrm>
        </p:grpSpPr>
        <p:cxnSp>
          <p:nvCxnSpPr>
            <p:cNvPr id="88" name="Straight Connector 92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93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b="b" l="0" r="r" t="0"/>
                <a:pathLst>
                  <a:path h="195" w="162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b="b" l="0" r="r" t="0"/>
                <a:pathLst>
                  <a:path h="199" w="155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2" name="Group 58"/>
          <p:cNvGrpSpPr/>
          <p:nvPr/>
        </p:nvGrpSpPr>
        <p:grpSpPr>
          <a:xfrm>
            <a:off x="915785" y="817483"/>
            <a:ext cx="1589617" cy="3094116"/>
            <a:chOff x="346652" y="613112"/>
            <a:chExt cx="1192213" cy="2320587"/>
          </a:xfrm>
        </p:grpSpPr>
        <p:cxnSp>
          <p:nvCxnSpPr>
            <p:cNvPr id="93" name="Straight Connector 38"/>
            <p:cNvCxnSpPr/>
            <p:nvPr/>
          </p:nvCxnSpPr>
          <p:spPr>
            <a:xfrm flipH="1">
              <a:off x="942759" y="613112"/>
              <a:ext cx="0" cy="176425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56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b="b" l="0" r="r" t="0"/>
                <a:pathLst>
                  <a:path h="195" w="162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6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b="b" l="0" r="r" t="0"/>
                <a:pathLst>
                  <a:path h="199" w="155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7" name="Group 66"/>
          <p:cNvGrpSpPr/>
          <p:nvPr/>
        </p:nvGrpSpPr>
        <p:grpSpPr>
          <a:xfrm>
            <a:off x="3151874" y="1124720"/>
            <a:ext cx="1589617" cy="4040348"/>
            <a:chOff x="346652" y="-96562"/>
            <a:chExt cx="1192213" cy="3030261"/>
          </a:xfrm>
        </p:grpSpPr>
        <p:cxnSp>
          <p:nvCxnSpPr>
            <p:cNvPr id="98" name="Straight Connector 68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69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0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b="b" l="0" r="r" t="0"/>
                <a:pathLst>
                  <a:path h="195" w="162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b="b" l="0" r="r" t="0"/>
                <a:pathLst>
                  <a:path h="199" w="155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sp>
        <p:nvSpPr>
          <p:cNvPr id="102" name="Freeform 22"/>
          <p:cNvSpPr/>
          <p:nvPr/>
        </p:nvSpPr>
        <p:spPr bwMode="auto">
          <a:xfrm rot="10800000">
            <a:off x="2118" y="-7296"/>
            <a:ext cx="12187767" cy="3177117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556">
              <a:solidFill>
                <a:sysClr lastClr="000000" val="windowText"/>
              </a:solidFill>
            </a:endParaRPr>
          </a:p>
        </p:txBody>
      </p:sp>
      <p:sp>
        <p:nvSpPr>
          <p:cNvPr id="103" name="Freeform 23"/>
          <p:cNvSpPr/>
          <p:nvPr/>
        </p:nvSpPr>
        <p:spPr bwMode="auto">
          <a:xfrm rot="10800000">
            <a:off x="2118" y="-7295"/>
            <a:ext cx="12187767" cy="2385484"/>
          </a:xfrm>
          <a:custGeom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b="b" l="0" r="r" t="0"/>
            <a:pathLst>
              <a:path h="1503" w="7680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556"/>
          </a:p>
        </p:txBody>
      </p:sp>
      <p:sp>
        <p:nvSpPr>
          <p:cNvPr id="104" name="矩形 3"/>
          <p:cNvSpPr>
            <a:spLocks noChangeArrowheads="1"/>
          </p:cNvSpPr>
          <p:nvPr/>
        </p:nvSpPr>
        <p:spPr bwMode="auto">
          <a:xfrm>
            <a:off x="7766973" y="569220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/>
          <a:p>
            <a:pPr>
              <a:spcBef>
                <a:spcPct val="0"/>
              </a:spcBef>
              <a:buFont typeface="Arial"/>
              <a:buNone/>
            </a:pPr>
            <a:r>
              <a:rPr altLang="en-US" b="1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06" name="TextBox 59"/>
          <p:cNvSpPr txBox="1">
            <a:spLocks noChangeArrowheads="1"/>
          </p:cNvSpPr>
          <p:nvPr/>
        </p:nvSpPr>
        <p:spPr bwMode="auto">
          <a:xfrm flipH="1">
            <a:off x="3070262" y="5263102"/>
            <a:ext cx="1752842" cy="42671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>
              <a:defRPr/>
            </a:pPr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添加关键字</a:t>
            </a: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2648200" y="5719176"/>
            <a:ext cx="2596967" cy="8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108" name="TextBox 59"/>
          <p:cNvSpPr txBox="1">
            <a:spLocks noChangeArrowheads="1"/>
          </p:cNvSpPr>
          <p:nvPr/>
        </p:nvSpPr>
        <p:spPr bwMode="auto">
          <a:xfrm flipH="1">
            <a:off x="7359526" y="5263102"/>
            <a:ext cx="1752842" cy="42671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>
              <a:defRPr/>
            </a:pPr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添加关键字</a:t>
            </a: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6937464" y="5719176"/>
            <a:ext cx="2596967" cy="8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110" name="TextBox 59"/>
          <p:cNvSpPr txBox="1">
            <a:spLocks noChangeArrowheads="1"/>
          </p:cNvSpPr>
          <p:nvPr/>
        </p:nvSpPr>
        <p:spPr bwMode="auto">
          <a:xfrm flipH="1">
            <a:off x="851008" y="4031245"/>
            <a:ext cx="1752842" cy="42671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>
              <a:defRPr/>
            </a:pPr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添加关键字</a:t>
            </a: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428946" y="4487319"/>
            <a:ext cx="2596967" cy="8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112" name="TextBox 59"/>
          <p:cNvSpPr txBox="1">
            <a:spLocks noChangeArrowheads="1"/>
          </p:cNvSpPr>
          <p:nvPr/>
        </p:nvSpPr>
        <p:spPr bwMode="auto">
          <a:xfrm flipH="1">
            <a:off x="5098050" y="3932823"/>
            <a:ext cx="1752842" cy="42671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>
              <a:defRPr/>
            </a:pPr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添加关键字</a:t>
            </a: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4675987" y="4388896"/>
            <a:ext cx="2596967" cy="8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114" name="TextBox 59"/>
          <p:cNvSpPr txBox="1">
            <a:spLocks noChangeArrowheads="1"/>
          </p:cNvSpPr>
          <p:nvPr/>
        </p:nvSpPr>
        <p:spPr bwMode="auto">
          <a:xfrm flipH="1">
            <a:off x="9863863" y="4640019"/>
            <a:ext cx="1752842" cy="42671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>
              <a:defRPr/>
            </a:pPr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添加关键字</a:t>
            </a: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9441799" y="5096093"/>
            <a:ext cx="2596967" cy="8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</p:spTree>
    <p:extLst>
      <p:ext uri="{BB962C8B-B14F-4D97-AF65-F5344CB8AC3E}">
        <p14:creationId val="256325361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accel="50000" decel="50000"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7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accel="50000" decel="50000"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6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accel="50000" decel="50000" fill="hold" grpId="0" id="5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6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6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64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65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accel="50000" decel="50000" fill="hold" grpId="0" id="6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6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7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74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accel="50000" decel="50000" fill="hold" grpId="0" id="7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7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7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82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83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"/>
      <p:bldP grpId="0" spid="103"/>
      <p:bldP grpId="0" spid="104"/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-15498" y="0"/>
            <a:ext cx="12207498" cy="6858000"/>
          </a:xfrm>
          <a:custGeom>
            <a:gdLst>
              <a:gd fmla="*/ 6111498 w 12207498" name="connsiteX0"/>
              <a:gd fmla="*/ 0 h 6858000" name="connsiteY0"/>
              <a:gd fmla="*/ 12207498 w 12207498" name="connsiteX1"/>
              <a:gd fmla="*/ 0 h 6858000" name="connsiteY1"/>
              <a:gd fmla="*/ 12207498 w 12207498" name="connsiteX2"/>
              <a:gd fmla="*/ 6858000 h 6858000" name="connsiteY2"/>
              <a:gd fmla="*/ 6111498 w 12207498" name="connsiteX3"/>
              <a:gd fmla="*/ 6858000 h 6858000" name="connsiteY3"/>
              <a:gd fmla="*/ 6111498 w 12207498" name="connsiteX4"/>
              <a:gd fmla="*/ 4206648 h 6858000" name="connsiteY4"/>
              <a:gd fmla="*/ 6103749 w 12207498" name="connsiteX5"/>
              <a:gd fmla="*/ 4207971 h 6858000" name="connsiteY5"/>
              <a:gd fmla="*/ 0 w 12207498" name="connsiteX6"/>
              <a:gd fmla="*/ 4211967 h 6858000" name="connsiteY6"/>
              <a:gd fmla="*/ 0 w 12207498" name="connsiteX7"/>
              <a:gd fmla="*/ 1 h 6858000" name="connsiteY7"/>
              <a:gd fmla="*/ 6111498 w 12207498" name="connsiteX8"/>
              <a:gd fmla="*/ 1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12207498">
                <a:moveTo>
                  <a:pt x="6111498" y="0"/>
                </a:moveTo>
                <a:lnTo>
                  <a:pt x="12207498" y="0"/>
                </a:lnTo>
                <a:lnTo>
                  <a:pt x="12207498" y="6858000"/>
                </a:lnTo>
                <a:lnTo>
                  <a:pt x="6111498" y="6858000"/>
                </a:lnTo>
                <a:lnTo>
                  <a:pt x="6111498" y="4206648"/>
                </a:lnTo>
                <a:lnTo>
                  <a:pt x="6103749" y="4207971"/>
                </a:lnTo>
                <a:cubicBezTo>
                  <a:pt x="4577812" y="4459698"/>
                  <a:pt x="3051875" y="4611533"/>
                  <a:pt x="0" y="4211967"/>
                </a:cubicBezTo>
                <a:lnTo>
                  <a:pt x="0" y="1"/>
                </a:lnTo>
                <a:lnTo>
                  <a:pt x="6111498" y="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flipH="1">
            <a:off x="-62483" y="4046417"/>
            <a:ext cx="6160302" cy="862840"/>
          </a:xfrm>
          <a:custGeom>
            <a:gdLst>
              <a:gd fmla="*/ 3736089 w 6160302" name="connsiteX0"/>
              <a:gd fmla="*/ 247 h 862840" name="connsiteY0"/>
              <a:gd fmla="*/ 5700726 w 6160302" name="connsiteX1"/>
              <a:gd fmla="*/ 58555 h 862840" name="connsiteY1"/>
              <a:gd fmla="*/ 6160302 w 6160302" name="connsiteX2"/>
              <a:gd fmla="*/ 89107 h 862840" name="connsiteY2"/>
              <a:gd fmla="*/ 6104132 w 6160302" name="connsiteX3"/>
              <a:gd fmla="*/ 862840 h 862840" name="connsiteY3"/>
              <a:gd fmla="*/ 5682127 w 6160302" name="connsiteX4"/>
              <a:gd fmla="*/ 801839 h 862840" name="connsiteY4"/>
              <a:gd fmla="*/ 143271 w 6160302" name="connsiteX5"/>
              <a:gd fmla="*/ 552621 h 862840" name="connsiteY5"/>
              <a:gd fmla="*/ 0 w 6160302" name="connsiteX6"/>
              <a:gd fmla="*/ 554057 h 862840" name="connsiteY6"/>
              <a:gd fmla="*/ 0 w 6160302" name="connsiteX7"/>
              <a:gd fmla="*/ 251051 h 862840" name="connsiteY7"/>
              <a:gd fmla="*/ 159291 w 6160302" name="connsiteX8"/>
              <a:gd fmla="*/ 237125 h 862840" name="connsiteY8"/>
              <a:gd fmla="*/ 3736089 w 6160302" name="connsiteX9"/>
              <a:gd fmla="*/ 247 h 8628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62840" w="6160302">
                <a:moveTo>
                  <a:pt x="3736089" y="247"/>
                </a:moveTo>
                <a:cubicBezTo>
                  <a:pt x="4314896" y="-2254"/>
                  <a:pt x="4961491" y="14066"/>
                  <a:pt x="5700726" y="58555"/>
                </a:cubicBezTo>
                <a:lnTo>
                  <a:pt x="6160302" y="89107"/>
                </a:lnTo>
                <a:lnTo>
                  <a:pt x="6104132" y="862840"/>
                </a:lnTo>
                <a:lnTo>
                  <a:pt x="5682127" y="801839"/>
                </a:lnTo>
                <a:cubicBezTo>
                  <a:pt x="3041177" y="436978"/>
                  <a:pt x="1569001" y="528660"/>
                  <a:pt x="143271" y="552621"/>
                </a:cubicBezTo>
                <a:lnTo>
                  <a:pt x="0" y="554057"/>
                </a:lnTo>
                <a:lnTo>
                  <a:pt x="0" y="251051"/>
                </a:lnTo>
                <a:lnTo>
                  <a:pt x="159291" y="237125"/>
                </a:lnTo>
                <a:cubicBezTo>
                  <a:pt x="1184532" y="140481"/>
                  <a:pt x="2231190" y="6750"/>
                  <a:pt x="3736089" y="2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6088251" y="0"/>
            <a:ext cx="610374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1644061" y="5051359"/>
            <a:ext cx="320250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000">
                <a:solidFill>
                  <a:schemeClr val="accent1"/>
                </a:solidFill>
                <a:latin charset="0" panose="020b0806030902050204" pitchFamily="34" typeface="Impact"/>
                <a:ea typeface="+mj-ea"/>
              </a:rPr>
              <a:t>Part 02</a:t>
            </a:r>
          </a:p>
        </p:txBody>
      </p:sp>
      <p:sp>
        <p:nvSpPr>
          <p:cNvPr id="19" name="TextBox 64"/>
          <p:cNvSpPr txBox="1"/>
          <p:nvPr/>
        </p:nvSpPr>
        <p:spPr>
          <a:xfrm>
            <a:off x="6751447" y="2459340"/>
            <a:ext cx="3759990" cy="91440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defRPr b="1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fontAlgn="ctr"/>
            <a:r>
              <a:rPr altLang="en-US" lang="zh-CN" sz="5400"/>
              <a:t>事件推导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660009" y="3429197"/>
            <a:ext cx="5531991" cy="0"/>
          </a:xfrm>
          <a:prstGeom prst="line">
            <a:avLst/>
          </a:prstGeom>
          <a:ln w="635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679839" y="3680658"/>
            <a:ext cx="5093061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-16764" y="4160475"/>
            <a:ext cx="6127922" cy="1296584"/>
          </a:xfrm>
          <a:custGeom>
            <a:gdLst>
              <a:gd fmla="*/ 6109407 w 6127922" name="connsiteX0"/>
              <a:gd fmla="*/ 0 h 1296584" name="connsiteY0"/>
              <a:gd fmla="*/ 6127922 w 6127922" name="connsiteX1"/>
              <a:gd fmla="*/ 192328 h 1296584" name="connsiteY1"/>
              <a:gd fmla="*/ 6117751 w 6127922" name="connsiteX2"/>
              <a:gd fmla="*/ 192395 h 1296584" name="connsiteY2"/>
              <a:gd fmla="*/ 19467 w 6127922" name="connsiteX3"/>
              <a:gd fmla="*/ 1284959 h 1296584" name="connsiteY3"/>
              <a:gd fmla="*/ 0 w 6127922" name="connsiteX4"/>
              <a:gd fmla="*/ 1296584 h 1296584" name="connsiteY4"/>
              <a:gd fmla="*/ 0 w 6127922" name="connsiteX5"/>
              <a:gd fmla="*/ 685035 h 1296584" name="connsiteY5"/>
              <a:gd fmla="*/ 483497 w 6127922" name="connsiteX6"/>
              <a:gd fmla="*/ 533185 h 1296584" name="connsiteY6"/>
              <a:gd fmla="*/ 3001172 w 6127922" name="connsiteX7"/>
              <a:gd fmla="*/ 91997 h 1296584" name="connsiteY7"/>
              <a:gd fmla="*/ 5629756 w 6127922" name="connsiteX8"/>
              <a:gd fmla="*/ 174 h 1296584" name="connsiteY8"/>
              <a:gd fmla="*/ 6109407 w 6127922" name="connsiteX9"/>
              <a:gd fmla="*/ 0 h 129658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296584" w="6127922">
                <a:moveTo>
                  <a:pt x="6109407" y="0"/>
                </a:moveTo>
                <a:lnTo>
                  <a:pt x="6127922" y="192328"/>
                </a:lnTo>
                <a:lnTo>
                  <a:pt x="6117751" y="192395"/>
                </a:lnTo>
                <a:cubicBezTo>
                  <a:pt x="3971595" y="205294"/>
                  <a:pt x="1834356" y="245812"/>
                  <a:pt x="19467" y="1284959"/>
                </a:cubicBezTo>
                <a:lnTo>
                  <a:pt x="0" y="1296584"/>
                </a:lnTo>
                <a:lnTo>
                  <a:pt x="0" y="685035"/>
                </a:lnTo>
                <a:lnTo>
                  <a:pt x="483497" y="533185"/>
                </a:lnTo>
                <a:cubicBezTo>
                  <a:pt x="1306541" y="297341"/>
                  <a:pt x="2148548" y="165543"/>
                  <a:pt x="3001172" y="91997"/>
                </a:cubicBezTo>
                <a:cubicBezTo>
                  <a:pt x="3869297" y="17114"/>
                  <a:pt x="4748429" y="2620"/>
                  <a:pt x="5629756" y="174"/>
                </a:cubicBezTo>
                <a:lnTo>
                  <a:pt x="610940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flipH="1">
            <a:off x="-62483" y="3873505"/>
            <a:ext cx="6160302" cy="749999"/>
          </a:xfrm>
          <a:custGeom>
            <a:gdLst>
              <a:gd fmla="*/ 6111498 w 6111498" name="connsiteX0"/>
              <a:gd fmla="*/ 0 h 749999" name="connsiteY0"/>
              <a:gd fmla="*/ 6111498 w 6111498" name="connsiteX1"/>
              <a:gd fmla="*/ 259866 h 749999" name="connsiteY1"/>
              <a:gd fmla="*/ 6089970 w 6111498" name="connsiteX2"/>
              <a:gd fmla="*/ 269457 h 749999" name="connsiteY2"/>
              <a:gd fmla="*/ 62555 w 6111498" name="connsiteX3"/>
              <a:gd fmla="*/ 204489 h 749999" name="connsiteY3"/>
              <a:gd fmla="*/ 0 w 6111498" name="connsiteX4"/>
              <a:gd fmla="*/ 190013 h 749999" name="connsiteY4"/>
              <a:gd fmla="*/ 0 w 6111498" name="connsiteX5"/>
              <a:gd fmla="*/ 165 h 749999" name="connsiteY5"/>
              <a:gd fmla="*/ 143238 w 6111498" name="connsiteX6"/>
              <a:gd fmla="*/ 43679 h 749999" name="connsiteY6"/>
              <a:gd fmla="*/ 6111498 w 6111498" name="connsiteX7"/>
              <a:gd fmla="*/ 0 h 749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49999" w="6111498">
                <a:moveTo>
                  <a:pt x="6111498" y="0"/>
                </a:moveTo>
                <a:lnTo>
                  <a:pt x="6111498" y="259866"/>
                </a:lnTo>
                <a:lnTo>
                  <a:pt x="6089970" y="269457"/>
                </a:lnTo>
                <a:cubicBezTo>
                  <a:pt x="4080832" y="1121490"/>
                  <a:pt x="2071694" y="673474"/>
                  <a:pt x="62555" y="204489"/>
                </a:cubicBezTo>
                <a:lnTo>
                  <a:pt x="0" y="190013"/>
                </a:lnTo>
                <a:lnTo>
                  <a:pt x="0" y="165"/>
                </a:lnTo>
                <a:lnTo>
                  <a:pt x="143238" y="43679"/>
                </a:lnTo>
                <a:cubicBezTo>
                  <a:pt x="2132658" y="649662"/>
                  <a:pt x="4122078" y="1213967"/>
                  <a:pt x="61114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7802537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0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  <p:bldP grpId="0" spid="18"/>
      <p:bldP grpId="0" spid="19"/>
      <p:bldP grpId="0" spid="22"/>
      <p:bldP grpId="0" spid="20"/>
      <p:bldP grpId="0" spid="2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1" y="4969212"/>
            <a:ext cx="1020657" cy="109916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zh-CN" lang="en-US" sz="2800">
                <a:solidFill>
                  <a:prstClr val="white"/>
                </a:solidFill>
                <a:latin charset="0" pitchFamily="34" typeface="Calibri"/>
                <a:ea charset="-122" panose="020b0503020204020204" pitchFamily="34" typeface="微软雅黑"/>
              </a:rPr>
              <a:t> 04</a:t>
            </a:r>
          </a:p>
        </p:txBody>
      </p:sp>
      <p:sp>
        <p:nvSpPr>
          <p:cNvPr id="31" name="矩形 30"/>
          <p:cNvSpPr/>
          <p:nvPr/>
        </p:nvSpPr>
        <p:spPr>
          <a:xfrm>
            <a:off x="1" y="3870044"/>
            <a:ext cx="1020657" cy="109916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zh-CN" lang="en-US" sz="2800">
                <a:solidFill>
                  <a:prstClr val="white"/>
                </a:solidFill>
                <a:latin charset="0" pitchFamily="34" typeface="Calibri"/>
                <a:ea charset="-122" panose="020b0503020204020204" pitchFamily="34" typeface="微软雅黑"/>
              </a:rPr>
              <a:t> 03</a:t>
            </a:r>
          </a:p>
        </p:txBody>
      </p:sp>
      <p:sp>
        <p:nvSpPr>
          <p:cNvPr id="32" name="矩形 31"/>
          <p:cNvSpPr/>
          <p:nvPr/>
        </p:nvSpPr>
        <p:spPr>
          <a:xfrm>
            <a:off x="1" y="2770633"/>
            <a:ext cx="1020657" cy="111020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zh-CN" lang="en-US" sz="2800">
                <a:solidFill>
                  <a:prstClr val="white"/>
                </a:solidFill>
                <a:latin charset="0" pitchFamily="34" typeface="Calibri"/>
                <a:ea charset="-122" panose="020b0503020204020204" pitchFamily="34" typeface="微软雅黑"/>
              </a:rPr>
              <a:t> 02</a:t>
            </a:r>
          </a:p>
        </p:txBody>
      </p:sp>
      <p:sp>
        <p:nvSpPr>
          <p:cNvPr id="33" name="矩形 32"/>
          <p:cNvSpPr/>
          <p:nvPr/>
        </p:nvSpPr>
        <p:spPr>
          <a:xfrm>
            <a:off x="1" y="1687170"/>
            <a:ext cx="1020657" cy="109449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>
                <a:latin charset="0" pitchFamily="34" typeface="Calibri"/>
                <a:ea charset="-122" panose="020b0503020204020204" pitchFamily="34" typeface="微软雅黑"/>
              </a:rPr>
              <a:t> 01</a:t>
            </a:r>
          </a:p>
        </p:txBody>
      </p:sp>
      <p:sp>
        <p:nvSpPr>
          <p:cNvPr id="34" name="矩形 28"/>
          <p:cNvSpPr/>
          <p:nvPr/>
        </p:nvSpPr>
        <p:spPr>
          <a:xfrm>
            <a:off x="1020658" y="1687166"/>
            <a:ext cx="1991709" cy="1396263"/>
          </a:xfrm>
          <a:custGeom>
            <a:gdLst>
              <a:gd fmla="*/ 0 w 1826712" name="connsiteX0"/>
              <a:gd fmla="*/ 0 h 1280593" name="connsiteY0"/>
              <a:gd fmla="*/ 1826712 w 1826712" name="connsiteX1"/>
              <a:gd fmla="*/ 555625 h 1280593" name="connsiteY1"/>
              <a:gd fmla="*/ 1826712 w 1826712" name="connsiteX2"/>
              <a:gd fmla="*/ 1280593 h 1280593" name="connsiteY2"/>
              <a:gd fmla="*/ 0 w 1826712" name="connsiteX3"/>
              <a:gd fmla="*/ 1007543 h 1280593" name="connsiteY3"/>
              <a:gd fmla="*/ 0 w 1826712" name="connsiteX4"/>
              <a:gd fmla="*/ 0 h 128059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80593" w="1826712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ea charset="-122" panose="020b0503020204020204" pitchFamily="34" typeface="微软雅黑"/>
            </a:endParaRPr>
          </a:p>
        </p:txBody>
      </p:sp>
      <p:sp>
        <p:nvSpPr>
          <p:cNvPr id="35" name="矩形 28"/>
          <p:cNvSpPr/>
          <p:nvPr/>
        </p:nvSpPr>
        <p:spPr>
          <a:xfrm>
            <a:off x="1020659" y="2783740"/>
            <a:ext cx="1995171" cy="1098549"/>
          </a:xfrm>
          <a:custGeom>
            <a:gdLst>
              <a:gd fmla="*/ 0 w 1829887" name="connsiteX0"/>
              <a:gd fmla="*/ 0 h 1007543" name="connsiteY0"/>
              <a:gd fmla="*/ 1829887 w 1829887" name="connsiteX1"/>
              <a:gd fmla="*/ 273050 h 1007543" name="connsiteY1"/>
              <a:gd fmla="*/ 1829093 w 1829887" name="connsiteX2"/>
              <a:gd fmla="*/ 1003575 h 1007543" name="connsiteY2"/>
              <a:gd fmla="*/ 0 w 1829887" name="connsiteX3"/>
              <a:gd fmla="*/ 1007543 h 1007543" name="connsiteY3"/>
              <a:gd fmla="*/ 0 w 1829887" name="connsiteX4"/>
              <a:gd fmla="*/ 0 h 10075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7543" w="1829887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ea charset="-122" panose="020b0503020204020204" pitchFamily="34" typeface="微软雅黑"/>
            </a:endParaRPr>
          </a:p>
        </p:txBody>
      </p:sp>
      <p:sp>
        <p:nvSpPr>
          <p:cNvPr id="36" name="矩形 28"/>
          <p:cNvSpPr/>
          <p:nvPr/>
        </p:nvSpPr>
        <p:spPr>
          <a:xfrm>
            <a:off x="1020659" y="3874776"/>
            <a:ext cx="1999707" cy="1094221"/>
          </a:xfrm>
          <a:custGeom>
            <a:gdLst>
              <a:gd fmla="*/ 0 w 1834048" name="connsiteX0"/>
              <a:gd fmla="*/ 5556 h 1003574" name="connsiteY0"/>
              <a:gd fmla="*/ 1832268 w 1834048" name="connsiteX1"/>
              <a:gd fmla="*/ 0 h 1003574" name="connsiteY1"/>
              <a:gd fmla="*/ 1833856 w 1834048" name="connsiteX2"/>
              <a:gd fmla="*/ 720999 h 1003574" name="connsiteY2"/>
              <a:gd fmla="*/ 0 w 1834048" name="connsiteX3"/>
              <a:gd fmla="*/ 1003574 h 1003574" name="connsiteY3"/>
              <a:gd fmla="*/ 0 w 1834048" name="connsiteX4"/>
              <a:gd fmla="*/ 5556 h 100357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03574" w="1834048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ea charset="-122" panose="020b0503020204020204" pitchFamily="34" typeface="微软雅黑"/>
            </a:endParaRPr>
          </a:p>
        </p:txBody>
      </p:sp>
      <p:sp>
        <p:nvSpPr>
          <p:cNvPr id="37" name="矩形 28"/>
          <p:cNvSpPr/>
          <p:nvPr/>
        </p:nvSpPr>
        <p:spPr>
          <a:xfrm>
            <a:off x="1015353" y="4654839"/>
            <a:ext cx="2003073" cy="1413571"/>
          </a:xfrm>
          <a:custGeom>
            <a:gdLst>
              <a:gd fmla="*/ 2486 w 1837135" name="connsiteX0"/>
              <a:gd fmla="*/ 284162 h 1296468" name="connsiteY0"/>
              <a:gd fmla="*/ 1837135 w 1837135" name="connsiteX1"/>
              <a:gd fmla="*/ 0 h 1296468" name="connsiteY1"/>
              <a:gd fmla="*/ 1836342 w 1837135" name="connsiteX2"/>
              <a:gd fmla="*/ 728144 h 1296468" name="connsiteY2"/>
              <a:gd fmla="*/ 105 w 1837135" name="connsiteX3"/>
              <a:gd fmla="*/ 1296468 h 1296468" name="connsiteY3"/>
              <a:gd fmla="*/ 2486 w 1837135" name="connsiteX4"/>
              <a:gd fmla="*/ 284162 h 129646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96468" w="1837134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ea charset="-122" panose="020b0503020204020204" pitchFamily="34" typeface="微软雅黑"/>
            </a:endParaRPr>
          </a:p>
        </p:txBody>
      </p:sp>
      <p:sp>
        <p:nvSpPr>
          <p:cNvPr id="38" name="Freeform 144"/>
          <p:cNvSpPr>
            <a:spLocks noEditPoints="1"/>
          </p:cNvSpPr>
          <p:nvPr/>
        </p:nvSpPr>
        <p:spPr bwMode="black">
          <a:xfrm>
            <a:off x="1789008" y="3114025"/>
            <a:ext cx="373969" cy="660051"/>
          </a:xfrm>
          <a:custGeom>
            <a:gdLst>
              <a:gd fmla="*/ 35 w 46" name="T0"/>
              <a:gd fmla="*/ 7 h 84" name="T1"/>
              <a:gd fmla="*/ 29 w 46" name="T2"/>
              <a:gd fmla="*/ 14 h 84" name="T3"/>
              <a:gd fmla="*/ 22 w 46" name="T4"/>
              <a:gd fmla="*/ 7 h 84" name="T5"/>
              <a:gd fmla="*/ 29 w 46" name="T6"/>
              <a:gd fmla="*/ 0 h 84" name="T7"/>
              <a:gd fmla="*/ 35 w 46" name="T8"/>
              <a:gd fmla="*/ 7 h 84" name="T9"/>
              <a:gd fmla="*/ 20 w 46" name="T10"/>
              <a:gd fmla="*/ 12 h 84" name="T11"/>
              <a:gd fmla="*/ 2 w 46" name="T12"/>
              <a:gd fmla="*/ 22 h 84" name="T13"/>
              <a:gd fmla="*/ 0 w 46" name="T14"/>
              <a:gd fmla="*/ 41 h 84" name="T15"/>
              <a:gd fmla="*/ 6 w 46" name="T16"/>
              <a:gd fmla="*/ 41 h 84" name="T17"/>
              <a:gd fmla="*/ 7 w 46" name="T18"/>
              <a:gd fmla="*/ 26 h 84" name="T19"/>
              <a:gd fmla="*/ 15 w 46" name="T20"/>
              <a:gd fmla="*/ 22 h 84" name="T21"/>
              <a:gd fmla="*/ 10 w 46" name="T22"/>
              <a:gd fmla="*/ 37 h 84" name="T23"/>
              <a:gd fmla="*/ 12 w 46" name="T24"/>
              <a:gd fmla="*/ 45 h 84" name="T25"/>
              <a:gd fmla="*/ 0 w 46" name="T26"/>
              <a:gd fmla="*/ 82 h 84" name="T27"/>
              <a:gd fmla="*/ 8 w 46" name="T28"/>
              <a:gd fmla="*/ 84 h 84" name="T29"/>
              <a:gd fmla="*/ 18 w 46" name="T30"/>
              <a:gd fmla="*/ 57 h 84" name="T31"/>
              <a:gd fmla="*/ 21 w 46" name="T32"/>
              <a:gd fmla="*/ 62 h 84" name="T33"/>
              <a:gd fmla="*/ 27 w 46" name="T34"/>
              <a:gd fmla="*/ 84 h 84" name="T35"/>
              <a:gd fmla="*/ 36 w 46" name="T36"/>
              <a:gd fmla="*/ 81 h 84" name="T37"/>
              <a:gd fmla="*/ 29 w 46" name="T38"/>
              <a:gd fmla="*/ 56 h 84" name="T39"/>
              <a:gd fmla="*/ 22 w 46" name="T40"/>
              <a:gd fmla="*/ 45 h 84" name="T41"/>
              <a:gd fmla="*/ 27 w 46" name="T42"/>
              <a:gd fmla="*/ 29 h 84" name="T43"/>
              <a:gd fmla="*/ 29 w 46" name="T44"/>
              <a:gd fmla="*/ 35 h 84" name="T45"/>
              <a:gd fmla="*/ 44 w 46" name="T46"/>
              <a:gd fmla="*/ 41 h 84" name="T47"/>
              <a:gd fmla="*/ 46 w 46" name="T48"/>
              <a:gd fmla="*/ 35 h 84" name="T49"/>
              <a:gd fmla="*/ 35 w 46" name="T50"/>
              <a:gd fmla="*/ 30 h 84" name="T51"/>
              <a:gd fmla="*/ 31 w 46" name="T52"/>
              <a:gd fmla="*/ 17 h 84" name="T53"/>
              <a:gd fmla="*/ 20 w 46" name="T54"/>
              <a:gd fmla="*/ 12 h 8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84" w="46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  <a:extLst/>
        </p:spPr>
        <p:txBody>
          <a:bodyPr anchor="t" anchorCtr="0" bIns="34295" compatLnSpc="1" lIns="68589" numCol="1" rIns="68589" tIns="34295" vert="horz" wrap="square">
            <a:prstTxWarp prst="textNoShape">
              <a:avLst/>
            </a:prstTxWarp>
          </a:bodyPr>
          <a:lstStyle/>
          <a:p>
            <a:endParaRPr lang="en-US" sz="1400"/>
          </a:p>
        </p:txBody>
      </p:sp>
      <p:pic>
        <p:nvPicPr>
          <p:cNvPr descr="Efficiency.png" id="39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570855" y="3981954"/>
            <a:ext cx="810268" cy="752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oup 173"/>
          <p:cNvGrpSpPr>
            <a:grpSpLocks noChangeAspect="1"/>
          </p:cNvGrpSpPr>
          <p:nvPr/>
        </p:nvGrpSpPr>
        <p:grpSpPr>
          <a:xfrm>
            <a:off x="1700231" y="4906211"/>
            <a:ext cx="551519" cy="709863"/>
            <a:chOff x="-2773363" y="1651000"/>
            <a:chExt cx="2692401" cy="3448051"/>
          </a:xfrm>
          <a:solidFill>
            <a:schemeClr val="bg1"/>
          </a:solidFill>
        </p:grpSpPr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-1908175" y="1798638"/>
              <a:ext cx="641350" cy="641350"/>
            </a:xfrm>
            <a:custGeom>
              <a:gdLst>
                <a:gd fmla="*/ 171 w 171" name="T0"/>
                <a:gd fmla="*/ 79 h 171" name="T1"/>
                <a:gd fmla="*/ 168 w 171" name="T2"/>
                <a:gd fmla="*/ 77 h 171" name="T3"/>
                <a:gd fmla="*/ 152 w 171" name="T4"/>
                <a:gd fmla="*/ 65 h 171" name="T5"/>
                <a:gd fmla="*/ 165 w 171" name="T6"/>
                <a:gd fmla="*/ 54 h 171" name="T7"/>
                <a:gd fmla="*/ 161 w 171" name="T8"/>
                <a:gd fmla="*/ 52 h 171" name="T9"/>
                <a:gd fmla="*/ 142 w 171" name="T10"/>
                <a:gd fmla="*/ 45 h 171" name="T11"/>
                <a:gd fmla="*/ 152 w 171" name="T12"/>
                <a:gd fmla="*/ 32 h 171" name="T13"/>
                <a:gd fmla="*/ 147 w 171" name="T14"/>
                <a:gd fmla="*/ 30 h 171" name="T15"/>
                <a:gd fmla="*/ 127 w 171" name="T16"/>
                <a:gd fmla="*/ 30 h 171" name="T17"/>
                <a:gd fmla="*/ 132 w 171" name="T18"/>
                <a:gd fmla="*/ 15 h 171" name="T19"/>
                <a:gd fmla="*/ 127 w 171" name="T20"/>
                <a:gd fmla="*/ 14 h 171" name="T21"/>
                <a:gd fmla="*/ 108 w 171" name="T22"/>
                <a:gd fmla="*/ 20 h 171" name="T23"/>
                <a:gd fmla="*/ 108 w 171" name="T24"/>
                <a:gd fmla="*/ 5 h 171" name="T25"/>
                <a:gd fmla="*/ 103 w 171" name="T26"/>
                <a:gd fmla="*/ 4 h 171" name="T27"/>
                <a:gd fmla="*/ 86 w 171" name="T28"/>
                <a:gd fmla="*/ 16 h 171" name="T29"/>
                <a:gd fmla="*/ 79 w 171" name="T30"/>
                <a:gd fmla="*/ 0 h 171" name="T31"/>
                <a:gd fmla="*/ 77 w 171" name="T32"/>
                <a:gd fmla="*/ 3 h 171" name="T33"/>
                <a:gd fmla="*/ 65 w 171" name="T34"/>
                <a:gd fmla="*/ 19 h 171" name="T35"/>
                <a:gd fmla="*/ 53 w 171" name="T36"/>
                <a:gd fmla="*/ 6 h 171" name="T37"/>
                <a:gd fmla="*/ 52 w 171" name="T38"/>
                <a:gd fmla="*/ 10 h 171" name="T39"/>
                <a:gd fmla="*/ 45 w 171" name="T40"/>
                <a:gd fmla="*/ 29 h 171" name="T41"/>
                <a:gd fmla="*/ 30 w 171" name="T42"/>
                <a:gd fmla="*/ 20 h 171" name="T43"/>
                <a:gd fmla="*/ 30 w 171" name="T44"/>
                <a:gd fmla="*/ 24 h 171" name="T45"/>
                <a:gd fmla="*/ 30 w 171" name="T46"/>
                <a:gd fmla="*/ 44 h 171" name="T47"/>
                <a:gd fmla="*/ 13 w 171" name="T48"/>
                <a:gd fmla="*/ 40 h 171" name="T49"/>
                <a:gd fmla="*/ 14 w 171" name="T50"/>
                <a:gd fmla="*/ 44 h 171" name="T51"/>
                <a:gd fmla="*/ 20 w 171" name="T52"/>
                <a:gd fmla="*/ 63 h 171" name="T53"/>
                <a:gd fmla="*/ 2 w 171" name="T54"/>
                <a:gd fmla="*/ 65 h 171" name="T55"/>
                <a:gd fmla="*/ 4 w 171" name="T56"/>
                <a:gd fmla="*/ 68 h 171" name="T57"/>
                <a:gd fmla="*/ 16 w 171" name="T58"/>
                <a:gd fmla="*/ 84 h 171" name="T59"/>
                <a:gd fmla="*/ 0 w 171" name="T60"/>
                <a:gd fmla="*/ 91 h 171" name="T61"/>
                <a:gd fmla="*/ 3 w 171" name="T62"/>
                <a:gd fmla="*/ 94 h 171" name="T63"/>
                <a:gd fmla="*/ 19 w 171" name="T64"/>
                <a:gd fmla="*/ 106 h 171" name="T65"/>
                <a:gd fmla="*/ 6 w 171" name="T66"/>
                <a:gd fmla="*/ 116 h 171" name="T67"/>
                <a:gd fmla="*/ 10 w 171" name="T68"/>
                <a:gd fmla="*/ 119 h 171" name="T69"/>
                <a:gd fmla="*/ 29 w 171" name="T70"/>
                <a:gd fmla="*/ 125 h 171" name="T71"/>
                <a:gd fmla="*/ 19 w 171" name="T72"/>
                <a:gd fmla="*/ 139 h 171" name="T73"/>
                <a:gd fmla="*/ 24 w 171" name="T74"/>
                <a:gd fmla="*/ 141 h 171" name="T75"/>
                <a:gd fmla="*/ 44 w 171" name="T76"/>
                <a:gd fmla="*/ 141 h 171" name="T77"/>
                <a:gd fmla="*/ 39 w 171" name="T78"/>
                <a:gd fmla="*/ 156 h 171" name="T79"/>
                <a:gd fmla="*/ 44 w 171" name="T80"/>
                <a:gd fmla="*/ 157 h 171" name="T81"/>
                <a:gd fmla="*/ 63 w 171" name="T82"/>
                <a:gd fmla="*/ 151 h 171" name="T83"/>
                <a:gd fmla="*/ 63 w 171" name="T84"/>
                <a:gd fmla="*/ 166 h 171" name="T85"/>
                <a:gd fmla="*/ 68 w 171" name="T86"/>
                <a:gd fmla="*/ 166 h 171" name="T87"/>
                <a:gd fmla="*/ 85 w 171" name="T88"/>
                <a:gd fmla="*/ 155 h 171" name="T89"/>
                <a:gd fmla="*/ 91 w 171" name="T90"/>
                <a:gd fmla="*/ 171 h 171" name="T91"/>
                <a:gd fmla="*/ 94 w 171" name="T92"/>
                <a:gd fmla="*/ 168 h 171" name="T93"/>
                <a:gd fmla="*/ 96 w 171" name="T94"/>
                <a:gd fmla="*/ 154 h 171" name="T95"/>
                <a:gd fmla="*/ 114 w 171" name="T96"/>
                <a:gd fmla="*/ 163 h 171" name="T97"/>
                <a:gd fmla="*/ 119 w 171" name="T98"/>
                <a:gd fmla="*/ 162 h 171" name="T99"/>
                <a:gd fmla="*/ 117 w 171" name="T100"/>
                <a:gd fmla="*/ 147 h 171" name="T101"/>
                <a:gd fmla="*/ 137 w 171" name="T102"/>
                <a:gd fmla="*/ 150 h 171" name="T103"/>
                <a:gd fmla="*/ 142 w 171" name="T104"/>
                <a:gd fmla="*/ 149 h 171" name="T105"/>
                <a:gd fmla="*/ 135 w 171" name="T106"/>
                <a:gd fmla="*/ 134 h 171" name="T107"/>
                <a:gd fmla="*/ 154 w 171" name="T108"/>
                <a:gd fmla="*/ 131 h 171" name="T109"/>
                <a:gd fmla="*/ 159 w 171" name="T110"/>
                <a:gd fmla="*/ 129 h 171" name="T111"/>
                <a:gd fmla="*/ 147 w 171" name="T112"/>
                <a:gd fmla="*/ 117 h 171" name="T113"/>
                <a:gd fmla="*/ 165 w 171" name="T114"/>
                <a:gd fmla="*/ 108 h 171" name="T115"/>
                <a:gd fmla="*/ 169 w 171" name="T116"/>
                <a:gd fmla="*/ 105 h 171" name="T117"/>
                <a:gd fmla="*/ 154 w 171" name="T118"/>
                <a:gd fmla="*/ 96 h 171" name="T119"/>
                <a:gd fmla="*/ 168 w 171" name="T120"/>
                <a:gd fmla="*/ 82 h 171" name="T121"/>
                <a:gd fmla="*/ 70 w 171" name="T122"/>
                <a:gd fmla="*/ 85 h 171" name="T123"/>
                <a:gd fmla="*/ 101 w 171" name="T124"/>
                <a:gd fmla="*/ 85 h 171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1" w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-1333500" y="1651000"/>
              <a:ext cx="454025" cy="454025"/>
            </a:xfrm>
            <a:custGeom>
              <a:gdLst>
                <a:gd fmla="*/ 121 w 121" name="T0"/>
                <a:gd fmla="*/ 56 h 121" name="T1"/>
                <a:gd fmla="*/ 119 w 121" name="T2"/>
                <a:gd fmla="*/ 54 h 121" name="T3"/>
                <a:gd fmla="*/ 108 w 121" name="T4"/>
                <a:gd fmla="*/ 46 h 121" name="T5"/>
                <a:gd fmla="*/ 117 w 121" name="T6"/>
                <a:gd fmla="*/ 38 h 121" name="T7"/>
                <a:gd fmla="*/ 115 w 121" name="T8"/>
                <a:gd fmla="*/ 37 h 121" name="T9"/>
                <a:gd fmla="*/ 101 w 121" name="T10"/>
                <a:gd fmla="*/ 32 h 121" name="T11"/>
                <a:gd fmla="*/ 108 w 121" name="T12"/>
                <a:gd fmla="*/ 23 h 121" name="T13"/>
                <a:gd fmla="*/ 105 w 121" name="T14"/>
                <a:gd fmla="*/ 21 h 121" name="T15"/>
                <a:gd fmla="*/ 90 w 121" name="T16"/>
                <a:gd fmla="*/ 21 h 121" name="T17"/>
                <a:gd fmla="*/ 94 w 121" name="T18"/>
                <a:gd fmla="*/ 11 h 121" name="T19"/>
                <a:gd fmla="*/ 90 w 121" name="T20"/>
                <a:gd fmla="*/ 10 h 121" name="T21"/>
                <a:gd fmla="*/ 77 w 121" name="T22"/>
                <a:gd fmla="*/ 14 h 121" name="T23"/>
                <a:gd fmla="*/ 77 w 121" name="T24"/>
                <a:gd fmla="*/ 3 h 121" name="T25"/>
                <a:gd fmla="*/ 73 w 121" name="T26"/>
                <a:gd fmla="*/ 3 h 121" name="T27"/>
                <a:gd fmla="*/ 61 w 121" name="T28"/>
                <a:gd fmla="*/ 11 h 121" name="T29"/>
                <a:gd fmla="*/ 56 w 121" name="T30"/>
                <a:gd fmla="*/ 0 h 121" name="T31"/>
                <a:gd fmla="*/ 55 w 121" name="T32"/>
                <a:gd fmla="*/ 2 h 121" name="T33"/>
                <a:gd fmla="*/ 46 w 121" name="T34"/>
                <a:gd fmla="*/ 13 h 121" name="T35"/>
                <a:gd fmla="*/ 38 w 121" name="T36"/>
                <a:gd fmla="*/ 4 h 121" name="T37"/>
                <a:gd fmla="*/ 37 w 121" name="T38"/>
                <a:gd fmla="*/ 7 h 121" name="T39"/>
                <a:gd fmla="*/ 32 w 121" name="T40"/>
                <a:gd fmla="*/ 20 h 121" name="T41"/>
                <a:gd fmla="*/ 22 w 121" name="T42"/>
                <a:gd fmla="*/ 14 h 121" name="T43"/>
                <a:gd fmla="*/ 21 w 121" name="T44"/>
                <a:gd fmla="*/ 17 h 121" name="T45"/>
                <a:gd fmla="*/ 21 w 121" name="T46"/>
                <a:gd fmla="*/ 31 h 121" name="T47"/>
                <a:gd fmla="*/ 9 w 121" name="T48"/>
                <a:gd fmla="*/ 28 h 121" name="T49"/>
                <a:gd fmla="*/ 10 w 121" name="T50"/>
                <a:gd fmla="*/ 31 h 121" name="T51"/>
                <a:gd fmla="*/ 14 w 121" name="T52"/>
                <a:gd fmla="*/ 45 h 121" name="T53"/>
                <a:gd fmla="*/ 2 w 121" name="T54"/>
                <a:gd fmla="*/ 46 h 121" name="T55"/>
                <a:gd fmla="*/ 3 w 121" name="T56"/>
                <a:gd fmla="*/ 48 h 121" name="T57"/>
                <a:gd fmla="*/ 11 w 121" name="T58"/>
                <a:gd fmla="*/ 60 h 121" name="T59"/>
                <a:gd fmla="*/ 0 w 121" name="T60"/>
                <a:gd fmla="*/ 65 h 121" name="T61"/>
                <a:gd fmla="*/ 2 w 121" name="T62"/>
                <a:gd fmla="*/ 67 h 121" name="T63"/>
                <a:gd fmla="*/ 14 w 121" name="T64"/>
                <a:gd fmla="*/ 75 h 121" name="T65"/>
                <a:gd fmla="*/ 4 w 121" name="T66"/>
                <a:gd fmla="*/ 83 h 121" name="T67"/>
                <a:gd fmla="*/ 7 w 121" name="T68"/>
                <a:gd fmla="*/ 84 h 121" name="T69"/>
                <a:gd fmla="*/ 20 w 121" name="T70"/>
                <a:gd fmla="*/ 89 h 121" name="T71"/>
                <a:gd fmla="*/ 14 w 121" name="T72"/>
                <a:gd fmla="*/ 98 h 121" name="T73"/>
                <a:gd fmla="*/ 17 w 121" name="T74"/>
                <a:gd fmla="*/ 100 h 121" name="T75"/>
                <a:gd fmla="*/ 31 w 121" name="T76"/>
                <a:gd fmla="*/ 100 h 121" name="T77"/>
                <a:gd fmla="*/ 28 w 121" name="T78"/>
                <a:gd fmla="*/ 110 h 121" name="T79"/>
                <a:gd fmla="*/ 31 w 121" name="T80"/>
                <a:gd fmla="*/ 112 h 121" name="T81"/>
                <a:gd fmla="*/ 45 w 121" name="T82"/>
                <a:gd fmla="*/ 107 h 121" name="T83"/>
                <a:gd fmla="*/ 45 w 121" name="T84"/>
                <a:gd fmla="*/ 118 h 121" name="T85"/>
                <a:gd fmla="*/ 49 w 121" name="T86"/>
                <a:gd fmla="*/ 118 h 121" name="T87"/>
                <a:gd fmla="*/ 60 w 121" name="T88"/>
                <a:gd fmla="*/ 110 h 121" name="T89"/>
                <a:gd fmla="*/ 65 w 121" name="T90"/>
                <a:gd fmla="*/ 121 h 121" name="T91"/>
                <a:gd fmla="*/ 67 w 121" name="T92"/>
                <a:gd fmla="*/ 119 h 121" name="T93"/>
                <a:gd fmla="*/ 68 w 121" name="T94"/>
                <a:gd fmla="*/ 109 h 121" name="T95"/>
                <a:gd fmla="*/ 81 w 121" name="T96"/>
                <a:gd fmla="*/ 116 h 121" name="T97"/>
                <a:gd fmla="*/ 85 w 121" name="T98"/>
                <a:gd fmla="*/ 115 h 121" name="T99"/>
                <a:gd fmla="*/ 83 w 121" name="T100"/>
                <a:gd fmla="*/ 104 h 121" name="T101"/>
                <a:gd fmla="*/ 97 w 121" name="T102"/>
                <a:gd fmla="*/ 107 h 121" name="T103"/>
                <a:gd fmla="*/ 101 w 121" name="T104"/>
                <a:gd fmla="*/ 106 h 121" name="T105"/>
                <a:gd fmla="*/ 96 w 121" name="T106"/>
                <a:gd fmla="*/ 95 h 121" name="T107"/>
                <a:gd fmla="*/ 110 w 121" name="T108"/>
                <a:gd fmla="*/ 93 h 121" name="T109"/>
                <a:gd fmla="*/ 113 w 121" name="T110"/>
                <a:gd fmla="*/ 92 h 121" name="T111"/>
                <a:gd fmla="*/ 105 w 121" name="T112"/>
                <a:gd fmla="*/ 83 h 121" name="T113"/>
                <a:gd fmla="*/ 117 w 121" name="T114"/>
                <a:gd fmla="*/ 77 h 121" name="T115"/>
                <a:gd fmla="*/ 120 w 121" name="T116"/>
                <a:gd fmla="*/ 75 h 121" name="T117"/>
                <a:gd fmla="*/ 109 w 121" name="T118"/>
                <a:gd fmla="*/ 68 h 121" name="T119"/>
                <a:gd fmla="*/ 120 w 121" name="T120"/>
                <a:gd fmla="*/ 58 h 121" name="T121"/>
                <a:gd fmla="*/ 50 w 121" name="T122"/>
                <a:gd fmla="*/ 61 h 121" name="T123"/>
                <a:gd fmla="*/ 72 w 121" name="T124"/>
                <a:gd fmla="*/ 61 h 121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20" w="120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-1055688" y="2462213"/>
              <a:ext cx="171450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-1776413" y="2792413"/>
              <a:ext cx="115888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-2773363" y="2439988"/>
              <a:ext cx="2692401" cy="2659063"/>
            </a:xfrm>
            <a:custGeom>
              <a:gdLst>
                <a:gd fmla="*/ 605 w 718" name="T0"/>
                <a:gd fmla="*/ 20 h 709" name="T1"/>
                <a:gd fmla="*/ 602 w 718" name="T2"/>
                <a:gd fmla="*/ 58 h 709" name="T3"/>
                <a:gd fmla="*/ 587 w 718" name="T4"/>
                <a:gd fmla="*/ 93 h 709" name="T5"/>
                <a:gd fmla="*/ 563 w 718" name="T6"/>
                <a:gd fmla="*/ 121 h 709" name="T7"/>
                <a:gd fmla="*/ 530 w 718" name="T8"/>
                <a:gd fmla="*/ 141 h 709" name="T9"/>
                <a:gd fmla="*/ 493 w 718" name="T10"/>
                <a:gd fmla="*/ 149 h 709" name="T11"/>
                <a:gd fmla="*/ 456 w 718" name="T12"/>
                <a:gd fmla="*/ 147 h 709" name="T13"/>
                <a:gd fmla="*/ 420 w 718" name="T14"/>
                <a:gd fmla="*/ 134 h 709" name="T15"/>
                <a:gd fmla="*/ 391 w 718" name="T16"/>
                <a:gd fmla="*/ 110 h 709" name="T17"/>
                <a:gd fmla="*/ 371 w 718" name="T18"/>
                <a:gd fmla="*/ 78 h 709" name="T19"/>
                <a:gd fmla="*/ 361 w 718" name="T20"/>
                <a:gd fmla="*/ 42 h 709" name="T21"/>
                <a:gd fmla="*/ 363 w 718" name="T22"/>
                <a:gd fmla="*/ 4 h 709" name="T23"/>
                <a:gd fmla="*/ 68 w 718" name="T24"/>
                <a:gd fmla="*/ 221 h 709" name="T25"/>
                <a:gd fmla="*/ 162 w 718" name="T26"/>
                <a:gd fmla="*/ 514 h 709" name="T27"/>
                <a:gd fmla="*/ 334 w 718" name="T28"/>
                <a:gd fmla="*/ 176 h 709" name="T29"/>
                <a:gd fmla="*/ 311 w 718" name="T30"/>
                <a:gd fmla="*/ 189 h 709" name="T31"/>
                <a:gd fmla="*/ 288 w 718" name="T32"/>
                <a:gd fmla="*/ 197 h 709" name="T33"/>
                <a:gd fmla="*/ 258 w 718" name="T34"/>
                <a:gd fmla="*/ 192 h 709" name="T35"/>
                <a:gd fmla="*/ 234 w 718" name="T36"/>
                <a:gd fmla="*/ 181 h 709" name="T37"/>
                <a:gd fmla="*/ 214 w 718" name="T38"/>
                <a:gd fmla="*/ 164 h 709" name="T39"/>
                <a:gd fmla="*/ 201 w 718" name="T40"/>
                <a:gd fmla="*/ 141 h 709" name="T41"/>
                <a:gd fmla="*/ 195 w 718" name="T42"/>
                <a:gd fmla="*/ 116 h 709" name="T43"/>
                <a:gd fmla="*/ 197 w 718" name="T44"/>
                <a:gd fmla="*/ 89 h 709" name="T45"/>
                <a:gd fmla="*/ 207 w 718" name="T46"/>
                <a:gd fmla="*/ 64 h 709" name="T47"/>
                <a:gd fmla="*/ 225 w 718" name="T48"/>
                <a:gd fmla="*/ 43 h 709" name="T49"/>
                <a:gd fmla="*/ 249 w 718" name="T50"/>
                <a:gd fmla="*/ 29 h 709" name="T51"/>
                <a:gd fmla="*/ 275 w 718" name="T52"/>
                <a:gd fmla="*/ 23 h 709" name="T53"/>
                <a:gd fmla="*/ 305 w 718" name="T54"/>
                <a:gd fmla="*/ 28 h 709" name="T55"/>
                <a:gd fmla="*/ 329 w 718" name="T56"/>
                <a:gd fmla="*/ 38 h 709" name="T57"/>
                <a:gd fmla="*/ 349 w 718" name="T58"/>
                <a:gd fmla="*/ 55 h 709" name="T59"/>
                <a:gd fmla="*/ 362 w 718" name="T60"/>
                <a:gd fmla="*/ 78 h 709" name="T61"/>
                <a:gd fmla="*/ 368 w 718" name="T62"/>
                <a:gd fmla="*/ 104 h 709" name="T63"/>
                <a:gd fmla="*/ 366 w 718" name="T64"/>
                <a:gd fmla="*/ 131 h 709" name="T65"/>
                <a:gd fmla="*/ 356 w 718" name="T66"/>
                <a:gd fmla="*/ 156 h 709" name="T67"/>
                <a:gd fmla="*/ 338 w 718" name="T68"/>
                <a:gd fmla="*/ 176 h 709" name="T69"/>
                <a:gd fmla="*/ 451 w 718" name="T70"/>
                <a:gd fmla="*/ 208 h 709" name="T71"/>
                <a:gd fmla="*/ 444 w 718" name="T72"/>
                <a:gd fmla="*/ 224 h 709" name="T73"/>
                <a:gd fmla="*/ 433 w 718" name="T74"/>
                <a:gd fmla="*/ 237 h 709" name="T75"/>
                <a:gd fmla="*/ 418 w 718" name="T76"/>
                <a:gd fmla="*/ 247 h 709" name="T77"/>
                <a:gd fmla="*/ 401 w 718" name="T78"/>
                <a:gd fmla="*/ 251 h 709" name="T79"/>
                <a:gd fmla="*/ 383 w 718" name="T80"/>
                <a:gd fmla="*/ 250 h 709" name="T81"/>
                <a:gd fmla="*/ 367 w 718" name="T82"/>
                <a:gd fmla="*/ 243 h 709" name="T83"/>
                <a:gd fmla="*/ 353 w 718" name="T84"/>
                <a:gd fmla="*/ 232 h 709" name="T85"/>
                <a:gd fmla="*/ 343 w 718" name="T86"/>
                <a:gd fmla="*/ 217 h 709" name="T87"/>
                <a:gd fmla="*/ 339 w 718" name="T88"/>
                <a:gd fmla="*/ 200 h 709" name="T89"/>
                <a:gd fmla="*/ 340 w 718" name="T90"/>
                <a:gd fmla="*/ 183 h 709" name="T91"/>
                <a:gd fmla="*/ 346 w 718" name="T92"/>
                <a:gd fmla="*/ 166 h 709" name="T93"/>
                <a:gd fmla="*/ 357 w 718" name="T94"/>
                <a:gd fmla="*/ 153 h 709" name="T95"/>
                <a:gd fmla="*/ 372 w 718" name="T96"/>
                <a:gd fmla="*/ 143 h 709" name="T97"/>
                <a:gd fmla="*/ 389 w 718" name="T98"/>
                <a:gd fmla="*/ 138 h 709" name="T99"/>
                <a:gd fmla="*/ 407 w 718" name="T100"/>
                <a:gd fmla="*/ 139 h 709" name="T101"/>
                <a:gd fmla="*/ 423 w 718" name="T102"/>
                <a:gd fmla="*/ 146 h 709" name="T103"/>
                <a:gd fmla="*/ 437 w 718" name="T104"/>
                <a:gd fmla="*/ 157 h 709" name="T105"/>
                <a:gd fmla="*/ 446 w 718" name="T106"/>
                <a:gd fmla="*/ 172 h 709" name="T107"/>
                <a:gd fmla="*/ 451 w 718" name="T108"/>
                <a:gd fmla="*/ 189 h 70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709" w="718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-1333500" y="3128964"/>
              <a:ext cx="77787" cy="79374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-1423988" y="2082800"/>
              <a:ext cx="889000" cy="357188"/>
            </a:xfrm>
            <a:custGeom>
              <a:gdLst>
                <a:gd fmla="*/ 218 w 237" name="T0"/>
                <a:gd fmla="*/ 95 h 95" name="T1"/>
                <a:gd fmla="*/ 217 w 237" name="T2"/>
                <a:gd fmla="*/ 94 h 95" name="T3"/>
                <a:gd fmla="*/ 234 w 237" name="T4"/>
                <a:gd fmla="*/ 82 h 95" name="T5"/>
                <a:gd fmla="*/ 237 w 237" name="T6"/>
                <a:gd fmla="*/ 79 h 95" name="T7"/>
                <a:gd fmla="*/ 236 w 237" name="T8"/>
                <a:gd fmla="*/ 77 h 95" name="T9"/>
                <a:gd fmla="*/ 231 w 237" name="T10"/>
                <a:gd fmla="*/ 75 h 95" name="T11"/>
                <a:gd fmla="*/ 211 w 237" name="T12"/>
                <a:gd fmla="*/ 78 h 95" name="T13"/>
                <a:gd fmla="*/ 203 w 237" name="T14"/>
                <a:gd fmla="*/ 66 h 95" name="T15"/>
                <a:gd fmla="*/ 216 w 237" name="T16"/>
                <a:gd fmla="*/ 49 h 95" name="T17"/>
                <a:gd fmla="*/ 217 w 237" name="T18"/>
                <a:gd fmla="*/ 46 h 95" name="T19"/>
                <a:gd fmla="*/ 216 w 237" name="T20"/>
                <a:gd fmla="*/ 44 h 95" name="T21"/>
                <a:gd fmla="*/ 211 w 237" name="T22"/>
                <a:gd fmla="*/ 43 h 95" name="T23"/>
                <a:gd fmla="*/ 192 w 237" name="T24"/>
                <a:gd fmla="*/ 53 h 95" name="T25"/>
                <a:gd fmla="*/ 181 w 237" name="T26"/>
                <a:gd fmla="*/ 43 h 95" name="T27"/>
                <a:gd fmla="*/ 188 w 237" name="T28"/>
                <a:gd fmla="*/ 24 h 95" name="T29"/>
                <a:gd fmla="*/ 189 w 237" name="T30"/>
                <a:gd fmla="*/ 22 h 95" name="T31"/>
                <a:gd fmla="*/ 187 w 237" name="T32"/>
                <a:gd fmla="*/ 18 h 95" name="T33"/>
                <a:gd fmla="*/ 181 w 237" name="T34"/>
                <a:gd fmla="*/ 20 h 95" name="T35"/>
                <a:gd fmla="*/ 167 w 237" name="T36"/>
                <a:gd fmla="*/ 34 h 95" name="T37"/>
                <a:gd fmla="*/ 153 w 237" name="T38"/>
                <a:gd fmla="*/ 28 h 95" name="T39"/>
                <a:gd fmla="*/ 154 w 237" name="T40"/>
                <a:gd fmla="*/ 8 h 95" name="T41"/>
                <a:gd fmla="*/ 154 w 237" name="T42"/>
                <a:gd fmla="*/ 7 h 95" name="T43"/>
                <a:gd fmla="*/ 151 w 237" name="T44"/>
                <a:gd fmla="*/ 3 h 95" name="T45"/>
                <a:gd fmla="*/ 146 w 237" name="T46"/>
                <a:gd fmla="*/ 6 h 95" name="T47"/>
                <a:gd fmla="*/ 137 w 237" name="T48"/>
                <a:gd fmla="*/ 24 h 95" name="T49"/>
                <a:gd fmla="*/ 122 w 237" name="T50"/>
                <a:gd fmla="*/ 23 h 95" name="T51"/>
                <a:gd fmla="*/ 116 w 237" name="T52"/>
                <a:gd fmla="*/ 4 h 95" name="T53"/>
                <a:gd fmla="*/ 112 w 237" name="T54"/>
                <a:gd fmla="*/ 0 h 95" name="T55"/>
                <a:gd fmla="*/ 108 w 237" name="T56"/>
                <a:gd fmla="*/ 4 h 95" name="T57"/>
                <a:gd fmla="*/ 108 w 237" name="T58"/>
                <a:gd fmla="*/ 4 h 95" name="T59"/>
                <a:gd fmla="*/ 105 w 237" name="T60"/>
                <a:gd fmla="*/ 24 h 95" name="T61"/>
                <a:gd fmla="*/ 91 w 237" name="T62"/>
                <a:gd fmla="*/ 28 h 95" name="T63"/>
                <a:gd fmla="*/ 79 w 237" name="T64"/>
                <a:gd fmla="*/ 11 h 95" name="T65"/>
                <a:gd fmla="*/ 74 w 237" name="T66"/>
                <a:gd fmla="*/ 9 h 95" name="T67"/>
                <a:gd fmla="*/ 71 w 237" name="T68"/>
                <a:gd fmla="*/ 12 h 95" name="T69"/>
                <a:gd fmla="*/ 72 w 237" name="T70"/>
                <a:gd fmla="*/ 14 h 95" name="T71"/>
                <a:gd fmla="*/ 75 w 237" name="T72"/>
                <a:gd fmla="*/ 34 h 95" name="T73"/>
                <a:gd fmla="*/ 63 w 237" name="T74"/>
                <a:gd fmla="*/ 42 h 95" name="T75"/>
                <a:gd fmla="*/ 46 w 237" name="T76"/>
                <a:gd fmla="*/ 29 h 95" name="T77"/>
                <a:gd fmla="*/ 41 w 237" name="T78"/>
                <a:gd fmla="*/ 29 h 95" name="T79"/>
                <a:gd fmla="*/ 39 w 237" name="T80"/>
                <a:gd fmla="*/ 32 h 95" name="T81"/>
                <a:gd fmla="*/ 40 w 237" name="T82"/>
                <a:gd fmla="*/ 34 h 95" name="T83"/>
                <a:gd fmla="*/ 49 w 237" name="T84"/>
                <a:gd fmla="*/ 53 h 95" name="T85"/>
                <a:gd fmla="*/ 40 w 237" name="T86"/>
                <a:gd fmla="*/ 64 h 95" name="T87"/>
                <a:gd fmla="*/ 21 w 237" name="T88"/>
                <a:gd fmla="*/ 57 h 95" name="T89"/>
                <a:gd fmla="*/ 15 w 237" name="T90"/>
                <a:gd fmla="*/ 58 h 95" name="T91"/>
                <a:gd fmla="*/ 14 w 237" name="T92"/>
                <a:gd fmla="*/ 60 h 95" name="T93"/>
                <a:gd fmla="*/ 16 w 237" name="T94"/>
                <a:gd fmla="*/ 64 h 95" name="T95"/>
                <a:gd fmla="*/ 31 w 237" name="T96"/>
                <a:gd fmla="*/ 78 h 95" name="T97"/>
                <a:gd fmla="*/ 25 w 237" name="T98"/>
                <a:gd fmla="*/ 92 h 95" name="T99"/>
                <a:gd fmla="*/ 5 w 237" name="T100"/>
                <a:gd fmla="*/ 91 h 95" name="T101"/>
                <a:gd fmla="*/ 0 w 237" name="T102"/>
                <a:gd fmla="*/ 94 h 95" name="T103"/>
                <a:gd fmla="*/ 0 w 237" name="T104"/>
                <a:gd fmla="*/ 95 h 95" name="T105"/>
                <a:gd fmla="*/ 218 w 237" name="T106"/>
                <a:gd fmla="*/ 95 h 9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95" w="236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48" name="Freeform 89"/>
          <p:cNvSpPr>
            <a:spLocks noEditPoints="1"/>
          </p:cNvSpPr>
          <p:nvPr/>
        </p:nvSpPr>
        <p:spPr bwMode="black">
          <a:xfrm>
            <a:off x="1600780" y="2291244"/>
            <a:ext cx="684731" cy="440664"/>
          </a:xfrm>
          <a:custGeom>
            <a:gdLst>
              <a:gd fmla="*/ 350 w 3153" name="T0"/>
              <a:gd fmla="*/ 935 h 2031" name="T1"/>
              <a:gd fmla="*/ 788 w 3153" name="T2"/>
              <a:gd fmla="*/ 0 h 2031" name="T3"/>
              <a:gd fmla="*/ 2918 w 3153" name="T4"/>
              <a:gd fmla="*/ 1882 h 2031" name="T5"/>
              <a:gd fmla="*/ 2403 w 3153" name="T6"/>
              <a:gd fmla="*/ 1493 h 2031" name="T7"/>
              <a:gd fmla="*/ 2244 w 3153" name="T8"/>
              <a:gd fmla="*/ 1424 h 2031" name="T9"/>
              <a:gd fmla="*/ 2391 w 3153" name="T10"/>
              <a:gd fmla="*/ 1458 h 2031" name="T11"/>
              <a:gd fmla="*/ 1437 w 3153" name="T12"/>
              <a:gd fmla="*/ 1486 h 2031" name="T13"/>
              <a:gd fmla="*/ 1460 w 3153" name="T14"/>
              <a:gd fmla="*/ 1427 h 2031" name="T15"/>
              <a:gd fmla="*/ 1588 w 3153" name="T16"/>
              <a:gd fmla="*/ 1440 h 2031" name="T17"/>
              <a:gd fmla="*/ 1563 w 3153" name="T18"/>
              <a:gd fmla="*/ 1636 h 2031" name="T19"/>
              <a:gd fmla="*/ 1421 w 3153" name="T20"/>
              <a:gd fmla="*/ 1612 h 2031" name="T21"/>
              <a:gd fmla="*/ 1170 w 3153" name="T22"/>
              <a:gd fmla="*/ 1604 h 2031" name="T23"/>
              <a:gd fmla="*/ 1340 w 3153" name="T24"/>
              <a:gd fmla="*/ 1589 h 2031" name="T25"/>
              <a:gd fmla="*/ 1175 w 3153" name="T26"/>
              <a:gd fmla="*/ 1631 h 2031" name="T27"/>
              <a:gd fmla="*/ 1228 w 3153" name="T28"/>
              <a:gd fmla="*/ 1433 h 2031" name="T29"/>
              <a:gd fmla="*/ 1366 w 3153" name="T30"/>
              <a:gd fmla="*/ 1441 h 2031" name="T31"/>
              <a:gd fmla="*/ 916 w 3153" name="T32"/>
              <a:gd fmla="*/ 1607 h 2031" name="T33"/>
              <a:gd fmla="*/ 1099 w 3153" name="T34"/>
              <a:gd fmla="*/ 1564 h 2031" name="T35"/>
              <a:gd fmla="*/ 911 w 3153" name="T36"/>
              <a:gd fmla="*/ 1624 h 2031" name="T37"/>
              <a:gd fmla="*/ 832 w 3153" name="T38"/>
              <a:gd fmla="*/ 1503 h 2031" name="T39"/>
              <a:gd fmla="*/ 922 w 3153" name="T40"/>
              <a:gd fmla="*/ 1437 h 2031" name="T41"/>
              <a:gd fmla="*/ 999 w 3153" name="T42"/>
              <a:gd fmla="*/ 1440 h 2031" name="T43"/>
              <a:gd fmla="*/ 1143 w 3153" name="T44"/>
              <a:gd fmla="*/ 1436 h 2031" name="T45"/>
              <a:gd fmla="*/ 1113 w 3153" name="T46"/>
              <a:gd fmla="*/ 1496 h 2031" name="T47"/>
              <a:gd fmla="*/ 692 w 3153" name="T48"/>
              <a:gd fmla="*/ 1804 h 2031" name="T49"/>
              <a:gd fmla="*/ 574 w 3153" name="T50"/>
              <a:gd fmla="*/ 1739 h 2031" name="T51"/>
              <a:gd fmla="*/ 656 w 3153" name="T52"/>
              <a:gd fmla="*/ 1687 h 2031" name="T53"/>
              <a:gd fmla="*/ 823 w 3153" name="T54"/>
              <a:gd fmla="*/ 1619 h 2031" name="T55"/>
              <a:gd fmla="*/ 669 w 3153" name="T56"/>
              <a:gd fmla="*/ 1638 h 2031" name="T57"/>
              <a:gd fmla="*/ 713 w 3153" name="T58"/>
              <a:gd fmla="*/ 1551 h 2031" name="T59"/>
              <a:gd fmla="*/ 828 w 3153" name="T60"/>
              <a:gd fmla="*/ 1613 h 2031" name="T61"/>
              <a:gd fmla="*/ 1570 w 3153" name="T62"/>
              <a:gd fmla="*/ 1798 h 2031" name="T63"/>
              <a:gd fmla="*/ 850 w 3153" name="T64"/>
              <a:gd fmla="*/ 1803 h 2031" name="T65"/>
              <a:gd fmla="*/ 882 w 3153" name="T66"/>
              <a:gd fmla="*/ 1698 h 2031" name="T67"/>
              <a:gd fmla="*/ 1563 w 3153" name="T68"/>
              <a:gd fmla="*/ 1687 h 2031" name="T69"/>
              <a:gd fmla="*/ 1670 w 3153" name="T70"/>
              <a:gd fmla="*/ 1489 h 2031" name="T71"/>
              <a:gd fmla="*/ 1693 w 3153" name="T72"/>
              <a:gd fmla="*/ 1424 h 2031" name="T73"/>
              <a:gd fmla="*/ 1793 w 3153" name="T74"/>
              <a:gd fmla="*/ 1500 h 2031" name="T75"/>
              <a:gd fmla="*/ 1675 w 3153" name="T76"/>
              <a:gd fmla="*/ 1612 h 2031" name="T77"/>
              <a:gd fmla="*/ 1843 w 3153" name="T78"/>
              <a:gd fmla="*/ 1621 h 2031" name="T79"/>
              <a:gd fmla="*/ 1804 w 3153" name="T80"/>
              <a:gd fmla="*/ 1637 h 2031" name="T81"/>
              <a:gd fmla="*/ 1866 w 3153" name="T82"/>
              <a:gd fmla="*/ 1793 h 2031" name="T83"/>
              <a:gd fmla="*/ 1690 w 3153" name="T84"/>
              <a:gd fmla="*/ 1778 h 2031" name="T85"/>
              <a:gd fmla="*/ 1686 w 3153" name="T86"/>
              <a:gd fmla="*/ 1702 h 2031" name="T87"/>
              <a:gd fmla="*/ 1724 w 3153" name="T88"/>
              <a:gd fmla="*/ 1685 h 2031" name="T89"/>
              <a:gd fmla="*/ 1843 w 3153" name="T90"/>
              <a:gd fmla="*/ 1691 h 2031" name="T91"/>
              <a:gd fmla="*/ 2009 w 3153" name="T92"/>
              <a:gd fmla="*/ 1439 h 2031" name="T93"/>
              <a:gd fmla="*/ 2140 w 3153" name="T94"/>
              <a:gd fmla="*/ 1428 h 2031" name="T95"/>
              <a:gd fmla="*/ 2161 w 3153" name="T96"/>
              <a:gd fmla="*/ 1499 h 2031" name="T97"/>
              <a:gd fmla="*/ 2064 w 3153" name="T98"/>
              <a:gd fmla="*/ 1588 h 2031" name="T99"/>
              <a:gd fmla="*/ 2218 w 3153" name="T100"/>
              <a:gd fmla="*/ 1565 h 2031" name="T101"/>
              <a:gd fmla="*/ 2225 w 3153" name="T102"/>
              <a:gd fmla="*/ 1634 h 2031" name="T103"/>
              <a:gd fmla="*/ 2319 w 3153" name="T104"/>
              <a:gd fmla="*/ 1790 h 2031" name="T105"/>
              <a:gd fmla="*/ 2131 w 3153" name="T106"/>
              <a:gd fmla="*/ 1770 h 2031" name="T107"/>
              <a:gd fmla="*/ 2145 w 3153" name="T108"/>
              <a:gd fmla="*/ 1683 h 2031" name="T109"/>
              <a:gd fmla="*/ 2340 w 3153" name="T110"/>
              <a:gd fmla="*/ 1624 h 2031" name="T111"/>
              <a:gd fmla="*/ 2463 w 3153" name="T112"/>
              <a:gd fmla="*/ 1564 h 2031" name="T113"/>
              <a:gd fmla="*/ 2434 w 3153" name="T114"/>
              <a:gd fmla="*/ 1636 h 2031" name="T115"/>
              <a:gd fmla="*/ 2415 w 3153" name="T116"/>
              <a:gd fmla="*/ 1769 h 2031" name="T117"/>
              <a:gd fmla="*/ 2500 w 3153" name="T118"/>
              <a:gd fmla="*/ 1683 h 2031" name="T119"/>
              <a:gd fmla="*/ 2605 w 3153" name="T120"/>
              <a:gd fmla="*/ 1791 h 2031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030" w="3153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7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7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7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30867" compatLnSpc="1" lIns="61735" numCol="1" rIns="61735" tIns="30867" vert="horz" wrap="square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9" name="等腰三角形 66"/>
          <p:cNvSpPr/>
          <p:nvPr/>
        </p:nvSpPr>
        <p:spPr>
          <a:xfrm rot="5400000">
            <a:off x="4166957" y="1136655"/>
            <a:ext cx="792185" cy="3101364"/>
          </a:xfrm>
          <a:custGeom>
            <a:rect b="b" l="l" r="r" t="t"/>
            <a:pathLst>
              <a:path h="3101364" w="792185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270"/>
          <a:lstStyle/>
          <a:p>
            <a:pPr algn="ctr"/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输入关键字</a:t>
            </a:r>
          </a:p>
        </p:txBody>
      </p:sp>
      <p:sp>
        <p:nvSpPr>
          <p:cNvPr id="50" name="等腰三角形 67"/>
          <p:cNvSpPr/>
          <p:nvPr/>
        </p:nvSpPr>
        <p:spPr>
          <a:xfrm rot="5400000">
            <a:off x="4166957" y="1928561"/>
            <a:ext cx="792185" cy="3101364"/>
          </a:xfrm>
          <a:custGeom>
            <a:rect b="b" l="l" r="r" t="t"/>
            <a:pathLst>
              <a:path h="3101364" w="792185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270"/>
          <a:lstStyle/>
          <a:p>
            <a:pPr algn="ctr" lvl="0"/>
            <a:r>
              <a:rPr altLang="en-US" lang="zh-CN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输入关键字</a:t>
            </a:r>
          </a:p>
        </p:txBody>
      </p:sp>
      <p:sp>
        <p:nvSpPr>
          <p:cNvPr id="51" name="等腰三角形 68"/>
          <p:cNvSpPr/>
          <p:nvPr/>
        </p:nvSpPr>
        <p:spPr>
          <a:xfrm rot="5400000">
            <a:off x="4172110" y="2715313"/>
            <a:ext cx="781879" cy="3101364"/>
          </a:xfrm>
          <a:custGeom>
            <a:rect b="b" l="l" r="r" t="t"/>
            <a:pathLst>
              <a:path h="3101364" w="792185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270"/>
          <a:lstStyle/>
          <a:p>
            <a:pPr algn="ctr" lvl="0"/>
            <a:r>
              <a:rPr altLang="en-US" lang="zh-CN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输入关键字</a:t>
            </a:r>
          </a:p>
        </p:txBody>
      </p:sp>
      <p:sp>
        <p:nvSpPr>
          <p:cNvPr id="52" name="等腰三角形 69"/>
          <p:cNvSpPr/>
          <p:nvPr/>
        </p:nvSpPr>
        <p:spPr>
          <a:xfrm rot="5400000">
            <a:off x="4166957" y="3502066"/>
            <a:ext cx="792185" cy="3101364"/>
          </a:xfrm>
          <a:custGeom>
            <a:rect b="b" l="l" r="r" t="t"/>
            <a:pathLst>
              <a:path h="3101364" w="792185">
                <a:moveTo>
                  <a:pt x="0" y="3101364"/>
                </a:moveTo>
                <a:lnTo>
                  <a:pt x="0" y="245938"/>
                </a:lnTo>
                <a:lnTo>
                  <a:pt x="253975" y="245938"/>
                </a:lnTo>
                <a:lnTo>
                  <a:pt x="396619" y="0"/>
                </a:lnTo>
                <a:lnTo>
                  <a:pt x="539263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270"/>
          <a:lstStyle/>
          <a:p>
            <a:pPr algn="ctr" lvl="0"/>
            <a:r>
              <a:rPr altLang="en-US" lang="zh-CN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输入关键字</a:t>
            </a:r>
          </a:p>
        </p:txBody>
      </p:sp>
      <p:sp>
        <p:nvSpPr>
          <p:cNvPr id="53" name="TextBox 85"/>
          <p:cNvSpPr txBox="1"/>
          <p:nvPr/>
        </p:nvSpPr>
        <p:spPr>
          <a:xfrm>
            <a:off x="6359357" y="2330823"/>
            <a:ext cx="388843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4" name="TextBox 86"/>
          <p:cNvSpPr txBox="1"/>
          <p:nvPr/>
        </p:nvSpPr>
        <p:spPr>
          <a:xfrm>
            <a:off x="6359357" y="3106370"/>
            <a:ext cx="388843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5" name="TextBox 87"/>
          <p:cNvSpPr txBox="1"/>
          <p:nvPr/>
        </p:nvSpPr>
        <p:spPr>
          <a:xfrm>
            <a:off x="6359357" y="3895931"/>
            <a:ext cx="388843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6" name="TextBox 88"/>
          <p:cNvSpPr txBox="1"/>
          <p:nvPr/>
        </p:nvSpPr>
        <p:spPr>
          <a:xfrm>
            <a:off x="6359357" y="4692505"/>
            <a:ext cx="388843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7" name="任意多边形 56"/>
          <p:cNvSpPr/>
          <p:nvPr/>
        </p:nvSpPr>
        <p:spPr>
          <a:xfrm rot="16200000">
            <a:off x="10816941" y="2987270"/>
            <a:ext cx="1065700" cy="1780672"/>
          </a:xfrm>
          <a:custGeom>
            <a:gdLst>
              <a:gd fmla="*/ 1065700 w 1065700" name="connsiteX0"/>
              <a:gd fmla="*/ 234445 h 1849430" name="connsiteY0"/>
              <a:gd fmla="*/ 1065700 w 1065700" name="connsiteX1"/>
              <a:gd fmla="*/ 1849430 h 1849430" name="connsiteY1"/>
              <a:gd fmla="*/ 0 w 1065700" name="connsiteX2"/>
              <a:gd fmla="*/ 1849430 h 1849430" name="connsiteY2"/>
              <a:gd fmla="*/ 0 w 1065700" name="connsiteX3"/>
              <a:gd fmla="*/ 234445 h 1849430" name="connsiteY3"/>
              <a:gd fmla="*/ 396873 w 1065700" name="connsiteX4"/>
              <a:gd fmla="*/ 234445 h 1849430" name="connsiteY4"/>
              <a:gd fmla="*/ 532851 w 1065700" name="connsiteX5"/>
              <a:gd fmla="*/ 0 h 1849430" name="connsiteY5"/>
              <a:gd fmla="*/ 668829 w 1065700" name="connsiteX6"/>
              <a:gd fmla="*/ 234445 h 184943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49430" w="1065700">
                <a:moveTo>
                  <a:pt x="1065700" y="234445"/>
                </a:moveTo>
                <a:lnTo>
                  <a:pt x="1065700" y="1849430"/>
                </a:lnTo>
                <a:lnTo>
                  <a:pt x="0" y="1849430"/>
                </a:lnTo>
                <a:lnTo>
                  <a:pt x="0" y="234445"/>
                </a:lnTo>
                <a:lnTo>
                  <a:pt x="396873" y="234445"/>
                </a:lnTo>
                <a:lnTo>
                  <a:pt x="532851" y="0"/>
                </a:lnTo>
                <a:lnTo>
                  <a:pt x="668829" y="234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ea charset="-122" panose="020b0503020204020204" pitchFamily="34" typeface="微软雅黑"/>
            </a:endParaRPr>
          </a:p>
        </p:txBody>
      </p:sp>
      <p:sp>
        <p:nvSpPr>
          <p:cNvPr id="58" name="TextBox 89"/>
          <p:cNvSpPr txBox="1"/>
          <p:nvPr/>
        </p:nvSpPr>
        <p:spPr>
          <a:xfrm>
            <a:off x="10930131" y="3492883"/>
            <a:ext cx="106768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b="1" lang="zh-CN" sz="20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59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306012767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74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8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Freeform 6"/>
          <p:cNvSpPr/>
          <p:nvPr/>
        </p:nvSpPr>
        <p:spPr bwMode="auto">
          <a:xfrm>
            <a:off x="8682585" y="2743551"/>
            <a:ext cx="1011592" cy="1708624"/>
          </a:xfrm>
          <a:custGeom>
            <a:gdLst>
              <a:gd fmla="*/ 283 w 283" name="T0"/>
              <a:gd fmla="*/ 97 h 478" name="T1"/>
              <a:gd fmla="*/ 212 w 283" name="T2"/>
              <a:gd fmla="*/ 50 h 478" name="T3"/>
              <a:gd fmla="*/ 142 w 283" name="T4"/>
              <a:gd fmla="*/ 0 h 478" name="T5"/>
              <a:gd fmla="*/ 71 w 283" name="T6"/>
              <a:gd fmla="*/ 50 h 478" name="T7"/>
              <a:gd fmla="*/ 0 w 283" name="T8"/>
              <a:gd fmla="*/ 97 h 478" name="T9"/>
              <a:gd fmla="*/ 42 w 283" name="T10"/>
              <a:gd fmla="*/ 97 h 478" name="T11"/>
              <a:gd fmla="*/ 42 w 283" name="T12"/>
              <a:gd fmla="*/ 478 h 478" name="T13"/>
              <a:gd fmla="*/ 243 w 283" name="T14"/>
              <a:gd fmla="*/ 478 h 478" name="T15"/>
              <a:gd fmla="*/ 243 w 283" name="T16"/>
              <a:gd fmla="*/ 97 h 478" name="T17"/>
              <a:gd fmla="*/ 283 w 283" name="T18"/>
              <a:gd fmla="*/ 97 h 47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78" w="283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6109822" y="3758716"/>
            <a:ext cx="1015166" cy="693458"/>
          </a:xfrm>
          <a:custGeom>
            <a:gdLst>
              <a:gd fmla="*/ 284 w 284" name="T0"/>
              <a:gd fmla="*/ 97 h 194" name="T1"/>
              <a:gd fmla="*/ 213 w 284" name="T2"/>
              <a:gd fmla="*/ 50 h 194" name="T3"/>
              <a:gd fmla="*/ 142 w 284" name="T4"/>
              <a:gd fmla="*/ 0 h 194" name="T5"/>
              <a:gd fmla="*/ 71 w 284" name="T6"/>
              <a:gd fmla="*/ 50 h 194" name="T7"/>
              <a:gd fmla="*/ 0 w 284" name="T8"/>
              <a:gd fmla="*/ 97 h 194" name="T9"/>
              <a:gd fmla="*/ 40 w 284" name="T10"/>
              <a:gd fmla="*/ 97 h 194" name="T11"/>
              <a:gd fmla="*/ 40 w 284" name="T12"/>
              <a:gd fmla="*/ 194 h 194" name="T13"/>
              <a:gd fmla="*/ 241 w 284" name="T14"/>
              <a:gd fmla="*/ 194 h 194" name="T15"/>
              <a:gd fmla="*/ 241 w 284" name="T16"/>
              <a:gd fmla="*/ 97 h 194" name="T17"/>
              <a:gd fmla="*/ 284 w 284" name="T18"/>
              <a:gd fmla="*/ 97 h 19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94" w="28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1723302" y="2135443"/>
            <a:ext cx="1840882" cy="18337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3092347" y="2042505"/>
            <a:ext cx="2287698" cy="2280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2298801" y="3261419"/>
            <a:ext cx="1915947" cy="192309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4" name="Freeform 15"/>
          <p:cNvSpPr/>
          <p:nvPr/>
        </p:nvSpPr>
        <p:spPr bwMode="auto">
          <a:xfrm>
            <a:off x="7389921" y="3358091"/>
            <a:ext cx="1015166" cy="1094084"/>
          </a:xfrm>
          <a:custGeom>
            <a:gdLst>
              <a:gd fmla="*/ 283 w 283" name="T0"/>
              <a:gd fmla="*/ 97 h 305" name="T1"/>
              <a:gd fmla="*/ 213 w 283" name="T2"/>
              <a:gd fmla="*/ 49 h 305" name="T3"/>
              <a:gd fmla="*/ 142 w 283" name="T4"/>
              <a:gd fmla="*/ 0 h 305" name="T5"/>
              <a:gd fmla="*/ 71 w 283" name="T6"/>
              <a:gd fmla="*/ 49 h 305" name="T7"/>
              <a:gd fmla="*/ 0 w 283" name="T8"/>
              <a:gd fmla="*/ 97 h 305" name="T9"/>
              <a:gd fmla="*/ 41 w 283" name="T10"/>
              <a:gd fmla="*/ 97 h 305" name="T11"/>
              <a:gd fmla="*/ 41 w 283" name="T12"/>
              <a:gd fmla="*/ 305 h 305" name="T13"/>
              <a:gd fmla="*/ 241 w 283" name="T14"/>
              <a:gd fmla="*/ 305 h 305" name="T15"/>
              <a:gd fmla="*/ 241 w 283" name="T16"/>
              <a:gd fmla="*/ 97 h 305" name="T17"/>
              <a:gd fmla="*/ 283 w 283" name="T18"/>
              <a:gd fmla="*/ 97 h 30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05" w="283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6305772" y="3274470"/>
            <a:ext cx="579755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 lvl="0"/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0" pitchFamily="18" typeface="UKIJ Qolyazma"/>
                <a:cs charset="0" panose="020b0604020202020204" pitchFamily="34" typeface="Arial"/>
              </a:rPr>
              <a:t>20</a:t>
            </a:r>
          </a:p>
        </p:txBody>
      </p:sp>
      <p:sp>
        <p:nvSpPr>
          <p:cNvPr id="36" name="TextBox 18"/>
          <p:cNvSpPr txBox="1"/>
          <p:nvPr/>
        </p:nvSpPr>
        <p:spPr>
          <a:xfrm>
            <a:off x="7607627" y="2778802"/>
            <a:ext cx="579755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 lvl="0"/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0" pitchFamily="18" typeface="UKIJ Qolyazma"/>
                <a:cs charset="0" panose="020b0604020202020204" pitchFamily="34" typeface="Arial"/>
              </a:rPr>
              <a:t>50</a:t>
            </a:r>
          </a:p>
        </p:txBody>
      </p:sp>
      <p:sp>
        <p:nvSpPr>
          <p:cNvPr id="37" name="TextBox 19"/>
          <p:cNvSpPr txBox="1"/>
          <p:nvPr/>
        </p:nvSpPr>
        <p:spPr>
          <a:xfrm>
            <a:off x="8898503" y="2186433"/>
            <a:ext cx="579755" cy="5181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 lvl="0"/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0" pitchFamily="18" typeface="UKIJ Qolyazma"/>
                <a:cs charset="0" panose="020b0604020202020204" pitchFamily="34" typeface="Arial"/>
              </a:rPr>
              <a:t>80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3328493" y="3434878"/>
            <a:ext cx="2400733" cy="1017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len="med" type="triangl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729226" y="4452174"/>
            <a:ext cx="42529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9"/>
          <p:cNvSpPr txBox="1"/>
          <p:nvPr/>
        </p:nvSpPr>
        <p:spPr>
          <a:xfrm flipH="1">
            <a:off x="5729225" y="4814216"/>
            <a:ext cx="2786907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 Rounded MT Bold"/>
                <a:cs charset="0" pitchFamily="18" typeface="Times New Roman"/>
              </a:rPr>
              <a:t>点击添加标题</a:t>
            </a:r>
          </a:p>
        </p:txBody>
      </p:sp>
      <p:sp>
        <p:nvSpPr>
          <p:cNvPr id="41" name="TextBox 30"/>
          <p:cNvSpPr txBox="1"/>
          <p:nvPr/>
        </p:nvSpPr>
        <p:spPr>
          <a:xfrm>
            <a:off x="5729225" y="5228234"/>
            <a:ext cx="4602129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352838985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3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2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decel="100000" fill="hold" grpId="0" id="30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8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40"/>
      <p:bldP grpId="0" spid="41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燕尾形箭头 39"/>
          <p:cNvSpPr/>
          <p:nvPr/>
        </p:nvSpPr>
        <p:spPr>
          <a:xfrm>
            <a:off x="1438746" y="3219462"/>
            <a:ext cx="9405532" cy="22860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2489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9534" y="3250498"/>
            <a:ext cx="166533" cy="1665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2489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74947" y="3250498"/>
            <a:ext cx="166533" cy="166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2489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755310" y="3250498"/>
            <a:ext cx="166533" cy="1665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2489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299174" y="3250498"/>
            <a:ext cx="166533" cy="166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2489"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379166" y="2010869"/>
            <a:ext cx="962021" cy="962022"/>
            <a:chOff x="4341368" y="2343128"/>
            <a:chExt cx="962021" cy="962021"/>
          </a:xfrm>
        </p:grpSpPr>
        <p:sp>
          <p:nvSpPr>
            <p:cNvPr id="46" name="泪滴形 45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2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412017" y="2624083"/>
              <a:ext cx="82072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文字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7494" y="2010866"/>
            <a:ext cx="962021" cy="962021"/>
            <a:chOff x="1784435" y="2343128"/>
            <a:chExt cx="962021" cy="962021"/>
          </a:xfrm>
        </p:grpSpPr>
        <p:sp>
          <p:nvSpPr>
            <p:cNvPr id="49" name="泪滴形 48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2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38580" y="2595809"/>
              <a:ext cx="85373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rPr>
                <a:t>文字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357563" y="2010869"/>
            <a:ext cx="962021" cy="962022"/>
            <a:chOff x="9455232" y="2343128"/>
            <a:chExt cx="962021" cy="962021"/>
          </a:xfrm>
        </p:grpSpPr>
        <p:sp>
          <p:nvSpPr>
            <p:cNvPr id="52" name="泪滴形 51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2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25883" y="2652355"/>
              <a:ext cx="82072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</a:lstStyle>
            <a:p>
              <a:r>
                <a:rPr altLang="en-US" lang="zh-CN"/>
                <a:t>文字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75891" y="2010868"/>
            <a:ext cx="962021" cy="962022"/>
            <a:chOff x="6898301" y="2343128"/>
            <a:chExt cx="962021" cy="962021"/>
          </a:xfrm>
        </p:grpSpPr>
        <p:sp>
          <p:nvSpPr>
            <p:cNvPr id="55" name="泪滴形 54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2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952446" y="2624084"/>
              <a:ext cx="85373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defRPr>
              </a:lvl1pPr>
            </a:lstStyle>
            <a:p>
              <a:r>
                <a:rPr altLang="en-US" lang="zh-CN"/>
                <a:t>文字</a:t>
              </a:r>
            </a:p>
          </p:txBody>
        </p:sp>
      </p:grpSp>
      <p:sp>
        <p:nvSpPr>
          <p:cNvPr id="57" name="矩形 56"/>
          <p:cNvSpPr/>
          <p:nvPr/>
        </p:nvSpPr>
        <p:spPr>
          <a:xfrm>
            <a:off x="1702109" y="3745496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83966" y="4133794"/>
            <a:ext cx="1936749" cy="1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4186274" y="3745496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868131" y="4133794"/>
            <a:ext cx="1936749" cy="1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1" name="矩形 60"/>
          <p:cNvSpPr/>
          <p:nvPr/>
        </p:nvSpPr>
        <p:spPr>
          <a:xfrm>
            <a:off x="6711250" y="3745496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393107" y="4133794"/>
            <a:ext cx="1936749" cy="1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3" name="矩形 62"/>
          <p:cNvSpPr/>
          <p:nvPr/>
        </p:nvSpPr>
        <p:spPr>
          <a:xfrm>
            <a:off x="9105079" y="3745496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8786936" y="4133794"/>
            <a:ext cx="1936749" cy="1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3479520987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1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4" presetSubtype="1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2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2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4" presetSubtype="1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4" presetSubtype="1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1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4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4" presetSubtype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1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4" presetSubtype="1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4" presetSubtype="1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44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2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任意多边形 57"/>
          <p:cNvSpPr/>
          <p:nvPr/>
        </p:nvSpPr>
        <p:spPr>
          <a:xfrm rot="5400000">
            <a:off x="3339186" y="3335608"/>
            <a:ext cx="1503912" cy="723424"/>
          </a:xfrm>
          <a:custGeom>
            <a:gdLst>
              <a:gd fmla="*/ 0 w 1503912" name="connsiteX0"/>
              <a:gd fmla="*/ 487471 h 723424" name="connsiteY0"/>
              <a:gd fmla="*/ 546441 w 1503912" name="connsiteX1"/>
              <a:gd fmla="*/ 194123 h 723424" name="connsiteY1"/>
              <a:gd fmla="*/ 622201 w 1503912" name="connsiteX2"/>
              <a:gd fmla="*/ 182561 h 723424" name="connsiteY2"/>
              <a:gd fmla="*/ 759473 w 1503912" name="connsiteX3"/>
              <a:gd fmla="*/ 0 h 723424" name="connsiteY3"/>
              <a:gd fmla="*/ 896982 w 1503912" name="connsiteX4"/>
              <a:gd fmla="*/ 182876 h 723424" name="connsiteY4"/>
              <a:gd fmla="*/ 951826 w 1503912" name="connsiteX5"/>
              <a:gd fmla="*/ 190149 h 723424" name="connsiteY5"/>
              <a:gd fmla="*/ 1503912 w 1503912" name="connsiteX6"/>
              <a:gd fmla="*/ 472727 h 723424" name="connsiteY6"/>
              <a:gd fmla="*/ 1272630 w 1503912" name="connsiteX7"/>
              <a:gd fmla="*/ 713261 h 723424" name="connsiteY7"/>
              <a:gd fmla="*/ 235953 w 1503912" name="connsiteX8"/>
              <a:gd fmla="*/ 723424 h 72342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723424" w="1503912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60" name="任意多边形 59"/>
          <p:cNvSpPr/>
          <p:nvPr/>
        </p:nvSpPr>
        <p:spPr>
          <a:xfrm rot="18900000">
            <a:off x="1800398" y="3155337"/>
            <a:ext cx="1059543" cy="1073851"/>
          </a:xfrm>
          <a:custGeom>
            <a:gdLst>
              <a:gd fmla="*/ 1053001 w 1059543" name="connsiteX0"/>
              <a:gd fmla="*/ 0 h 1073851" name="connsiteY0"/>
              <a:gd fmla="*/ 1059543 w 1059543" name="connsiteX1"/>
              <a:gd fmla="*/ 333624 h 1073851" name="connsiteY1"/>
              <a:gd fmla="*/ 333688 w 1059543" name="connsiteX2"/>
              <a:gd fmla="*/ 1073851 h 1073851" name="connsiteY2"/>
              <a:gd fmla="*/ 0 w 1059543" name="connsiteX3"/>
              <a:gd fmla="*/ 1073851 h 1073851" name="connsiteY3"/>
              <a:gd fmla="*/ 178963 w 1059543" name="connsiteX4"/>
              <a:gd fmla="*/ 480031 h 1073851" name="connsiteY4"/>
              <a:gd fmla="*/ 224358 w 1059543" name="connsiteX5"/>
              <a:gd fmla="*/ 418287 h 1073851" name="connsiteY5"/>
              <a:gd fmla="*/ 192333 w 1059543" name="connsiteX6"/>
              <a:gd fmla="*/ 192129 h 1073851" name="connsiteY6"/>
              <a:gd fmla="*/ 418880 w 1059543" name="connsiteX7"/>
              <a:gd fmla="*/ 224209 h 1073851" name="connsiteY7"/>
              <a:gd fmla="*/ 462804 w 1059543" name="connsiteX8"/>
              <a:gd fmla="*/ 190570 h 1073851" name="connsiteY8"/>
              <a:gd fmla="*/ 1053001 w 1059543" name="connsiteX9"/>
              <a:gd fmla="*/ 0 h 107385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073851" w="1059543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59" name="任意多边形 58"/>
          <p:cNvSpPr/>
          <p:nvPr/>
        </p:nvSpPr>
        <p:spPr>
          <a:xfrm flipV="1" rot="18900000">
            <a:off x="2627163" y="3981218"/>
            <a:ext cx="1059543" cy="1073851"/>
          </a:xfrm>
          <a:custGeom>
            <a:gdLst>
              <a:gd fmla="*/ 333688 w 1059543" name="connsiteX0"/>
              <a:gd fmla="*/ 1073851 h 1073851" name="connsiteY0"/>
              <a:gd fmla="*/ 1059543 w 1059543" name="connsiteX1"/>
              <a:gd fmla="*/ 333624 h 1073851" name="connsiteY1"/>
              <a:gd fmla="*/ 1053001 w 1059543" name="connsiteX2"/>
              <a:gd fmla="*/ 0 h 1073851" name="connsiteY2"/>
              <a:gd fmla="*/ 462804 w 1059543" name="connsiteX3"/>
              <a:gd fmla="*/ 190570 h 1073851" name="connsiteY3"/>
              <a:gd fmla="*/ 418881 w 1059543" name="connsiteX4"/>
              <a:gd fmla="*/ 224208 h 1073851" name="connsiteY4"/>
              <a:gd fmla="*/ 192334 w 1059543" name="connsiteX5"/>
              <a:gd fmla="*/ 192128 h 1073851" name="connsiteY5"/>
              <a:gd fmla="*/ 224359 w 1059543" name="connsiteX6"/>
              <a:gd fmla="*/ 418285 h 1073851" name="connsiteY6"/>
              <a:gd fmla="*/ 178964 w 1059543" name="connsiteX7"/>
              <a:gd fmla="*/ 480031 h 1073851" name="connsiteY7"/>
              <a:gd fmla="*/ 0 w 1059543" name="connsiteX8"/>
              <a:gd fmla="*/ 1073851 h 107385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73851" w="1059543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57" name="任意多边形 56"/>
          <p:cNvSpPr/>
          <p:nvPr/>
        </p:nvSpPr>
        <p:spPr>
          <a:xfrm rot="2700000">
            <a:off x="2608112" y="2326390"/>
            <a:ext cx="1059543" cy="1073851"/>
          </a:xfrm>
          <a:custGeom>
            <a:gdLst>
              <a:gd fmla="*/ 219275 w 1059543" name="connsiteX0"/>
              <a:gd fmla="*/ 192128 h 1073851" name="connsiteY0"/>
              <a:gd fmla="*/ 423085 w 1059543" name="connsiteX1"/>
              <a:gd fmla="*/ 220989 h 1073851" name="connsiteY1"/>
              <a:gd fmla="*/ 462804 w 1059543" name="connsiteX2"/>
              <a:gd fmla="*/ 190570 h 1073851" name="connsiteY2"/>
              <a:gd fmla="*/ 1053001 w 1059543" name="connsiteX3"/>
              <a:gd fmla="*/ 0 h 1073851" name="connsiteY3"/>
              <a:gd fmla="*/ 1059543 w 1059543" name="connsiteX4"/>
              <a:gd fmla="*/ 333624 h 1073851" name="connsiteY4"/>
              <a:gd fmla="*/ 333688 w 1059543" name="connsiteX5"/>
              <a:gd fmla="*/ 1073851 h 1073851" name="connsiteY5"/>
              <a:gd fmla="*/ 0 w 1059543" name="connsiteX6"/>
              <a:gd fmla="*/ 1073851 h 1073851" name="connsiteY6"/>
              <a:gd fmla="*/ 239386 w 1059543" name="connsiteX7"/>
              <a:gd fmla="*/ 397847 h 1073851" name="connsiteY7"/>
              <a:gd fmla="*/ 247170 w 1059543" name="connsiteX8"/>
              <a:gd fmla="*/ 389121 h 107385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73851" w="1059543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986292" y="1982631"/>
            <a:ext cx="351692" cy="293077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17003" y="3449533"/>
            <a:ext cx="224872" cy="564609"/>
            <a:chOff x="3114596" y="2996938"/>
            <a:chExt cx="224872" cy="564609"/>
          </a:xfrm>
          <a:solidFill>
            <a:schemeClr val="accent1"/>
          </a:solidFill>
        </p:grpSpPr>
        <p:sp>
          <p:nvSpPr>
            <p:cNvPr id="23" name="椭圆 22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6" name="同侧圆角矩形 25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7" name="同侧圆角矩形 26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8" name="同侧圆角矩形 27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9" name="同侧圆角矩形 28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08533" y="3537136"/>
            <a:ext cx="439857" cy="311768"/>
            <a:chOff x="4979939" y="3638125"/>
            <a:chExt cx="439857" cy="311768"/>
          </a:xfrm>
          <a:solidFill>
            <a:schemeClr val="accent1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flipH="1" rot="2220000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34" name="等腰三角形 33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32" name="剪去单角的矩形 31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28203" y="5122596"/>
            <a:ext cx="465358" cy="418456"/>
            <a:chOff x="2928203" y="5369694"/>
            <a:chExt cx="465358" cy="418456"/>
          </a:xfrm>
          <a:solidFill>
            <a:schemeClr val="accent2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40" name="任意多边形 39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gdLst>
                  <a:gd fmla="*/ 7668 w 407235" name="connsiteX0"/>
                  <a:gd fmla="*/ 305095 h 357637" name="connsiteY0"/>
                  <a:gd fmla="*/ 7668 w 407235" name="connsiteX1"/>
                  <a:gd fmla="*/ 226514 h 357637" name="connsiteY1"/>
                  <a:gd fmla="*/ 74343 w 407235" name="connsiteX2"/>
                  <a:gd fmla="*/ 128882 h 357637" name="connsiteY2"/>
                  <a:gd fmla="*/ 245793 w 407235" name="connsiteX3"/>
                  <a:gd fmla="*/ 43157 h 357637" name="connsiteY3"/>
                  <a:gd fmla="*/ 402955 w 407235" name="connsiteX4"/>
                  <a:gd fmla="*/ 295 h 357637" name="connsiteY4"/>
                  <a:gd fmla="*/ 360093 w 407235" name="connsiteX5"/>
                  <a:gd fmla="*/ 26489 h 357637" name="connsiteY5"/>
                  <a:gd fmla="*/ 331518 w 407235" name="connsiteX6"/>
                  <a:gd fmla="*/ 69351 h 357637" name="connsiteY6"/>
                  <a:gd fmla="*/ 279130 w 407235" name="connsiteX7"/>
                  <a:gd fmla="*/ 209845 h 357637" name="connsiteY7"/>
                  <a:gd fmla="*/ 212455 w 407235" name="connsiteX8"/>
                  <a:gd fmla="*/ 305095 h 357637" name="connsiteY8"/>
                  <a:gd fmla="*/ 121967 w 407235" name="connsiteX9"/>
                  <a:gd fmla="*/ 355101 h 357637" name="connsiteY9"/>
                  <a:gd fmla="*/ 45768 w 407235" name="connsiteX10"/>
                  <a:gd fmla="*/ 345576 h 357637" name="connsiteY10"/>
                  <a:gd fmla="*/ 7668 w 407235" name="connsiteX11"/>
                  <a:gd fmla="*/ 305095 h 357637" name="connsiteY11"/>
                  <a:gd fmla="*/ 6665 w 406232" name="connsiteX12"/>
                  <a:gd fmla="*/ 305095 h 348959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357637" w="407235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gdLst>
                  <a:gd fmla="*/ 148467 w 151739" name="connsiteX0"/>
                  <a:gd fmla="*/ 11381 h 131899" name="connsiteY0"/>
                  <a:gd fmla="*/ 66681 w 151739" name="connsiteX1"/>
                  <a:gd fmla="*/ 88989 h 131899" name="connsiteY1"/>
                  <a:gd fmla="*/ 29099 w 151739" name="connsiteX2"/>
                  <a:gd fmla="*/ 131248 h 131899" name="connsiteY2"/>
                  <a:gd fmla="*/ 6 w 151739" name="connsiteX3"/>
                  <a:gd fmla="*/ 110420 h 131899" name="connsiteY3"/>
                  <a:gd fmla="*/ 42868 w 151739" name="connsiteX4"/>
                  <a:gd fmla="*/ 62795 h 131899" name="connsiteY4"/>
                  <a:gd fmla="*/ 129865 w 151739" name="connsiteX5"/>
                  <a:gd fmla="*/ 3837 h 131899" name="connsiteY5"/>
                  <a:gd fmla="*/ 148467 w 151739" name="connsiteX6"/>
                  <a:gd fmla="*/ 11381 h 131899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31899" w="15173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3070141" y="5369694"/>
              <a:ext cx="323420" cy="355925"/>
            </a:xfrm>
            <a:custGeom>
              <a:gdLst>
                <a:gd fmla="*/ 319140 w 323420" name="connsiteX0"/>
                <a:gd fmla="*/ 295 h 355925" name="connsiteY0"/>
                <a:gd fmla="*/ 276278 w 323420" name="connsiteX1"/>
                <a:gd fmla="*/ 26489 h 355925" name="connsiteY1"/>
                <a:gd fmla="*/ 247703 w 323420" name="connsiteX2"/>
                <a:gd fmla="*/ 69351 h 355925" name="connsiteY2"/>
                <a:gd fmla="*/ 195315 w 323420" name="connsiteX3"/>
                <a:gd fmla="*/ 209845 h 355925" name="connsiteY3"/>
                <a:gd fmla="*/ 128640 w 323420" name="connsiteX4"/>
                <a:gd fmla="*/ 305095 h 355925" name="connsiteY4"/>
                <a:gd fmla="*/ 84656 w 323420" name="connsiteX5"/>
                <a:gd fmla="*/ 336177 h 355925" name="connsiteY5"/>
                <a:gd fmla="*/ 36710 w 323420" name="connsiteX6"/>
                <a:gd fmla="*/ 355132 h 355925" name="connsiteY6"/>
                <a:gd fmla="*/ 0 w 323420" name="connsiteX7"/>
                <a:gd fmla="*/ 355925 h 355925" name="connsiteY7"/>
                <a:gd fmla="*/ 82794 w 323420" name="connsiteX8"/>
                <a:gd fmla="*/ 77974 h 355925" name="connsiteY8"/>
                <a:gd fmla="*/ 115655 w 323420" name="connsiteX9"/>
                <a:gd fmla="*/ 62635 h 355925" name="connsiteY9"/>
                <a:gd fmla="*/ 161978 w 323420" name="connsiteX10"/>
                <a:gd fmla="*/ 43157 h 355925" name="connsiteY10"/>
                <a:gd fmla="*/ 319140 w 323420" name="connsiteX11"/>
                <a:gd fmla="*/ 295 h 355925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355925" w="323420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96123" y="5505148"/>
              <a:ext cx="181927" cy="183765"/>
            </a:xfrm>
            <a:custGeom>
              <a:gdLst>
                <a:gd fmla="*/ 5402 w 181927" name="connsiteX0"/>
                <a:gd fmla="*/ 166742 h 183765" name="connsiteY0"/>
                <a:gd fmla="*/ 95890 w 181927" name="connsiteX1"/>
                <a:gd fmla="*/ 64349 h 183765" name="connsiteY1"/>
                <a:gd fmla="*/ 181615 w 181927" name="connsiteX2"/>
                <a:gd fmla="*/ 55 h 183765" name="connsiteY2"/>
                <a:gd fmla="*/ 122084 w 181927" name="connsiteX3"/>
                <a:gd fmla="*/ 54824 h 183765" name="connsiteY3"/>
                <a:gd fmla="*/ 53027 w 181927" name="connsiteX4"/>
                <a:gd fmla="*/ 133405 h 183765" name="connsiteY4"/>
                <a:gd fmla="*/ 14927 w 181927" name="connsiteX5"/>
                <a:gd fmla="*/ 181030 h 183765" name="connsiteY5"/>
                <a:gd fmla="*/ 5402 w 181927" name="connsiteX6"/>
                <a:gd fmla="*/ 166742 h 183765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83765" w="181927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5989934" y="2052512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989934" y="2537008"/>
            <a:ext cx="241691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8777007" y="2052512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777004" y="2537008"/>
            <a:ext cx="240051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72" name="矩形 71"/>
          <p:cNvSpPr/>
          <p:nvPr/>
        </p:nvSpPr>
        <p:spPr>
          <a:xfrm>
            <a:off x="5989934" y="4111548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989934" y="4596043"/>
            <a:ext cx="241691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74" name="矩形 73"/>
          <p:cNvSpPr/>
          <p:nvPr/>
        </p:nvSpPr>
        <p:spPr>
          <a:xfrm>
            <a:off x="8777007" y="4111548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8777004" y="4596043"/>
            <a:ext cx="240051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713494889"/>
      </p:ext>
    </p:extLst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58" nodeType="after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65" nodeType="after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2" nodeType="after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4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60"/>
      <p:bldP grpId="0" spid="59"/>
      <p:bldP grpId="0" spid="57"/>
      <p:bldP grpId="0" spid="21"/>
      <p:bldP grpId="0" spid="61"/>
      <p:bldP grpId="0" spid="62"/>
      <p:bldP grpId="0" spid="70"/>
      <p:bldP grpId="0" spid="71"/>
      <p:bldP grpId="0" spid="72"/>
      <p:bldP grpId="0" spid="73"/>
      <p:bldP grpId="0" spid="74"/>
      <p:bldP grpId="0" spid="75"/>
      <p:bldP grpId="0" spid="4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" name="矩形 83"/>
          <p:cNvSpPr>
            <a:spLocks noChangeAspect="1"/>
          </p:cNvSpPr>
          <p:nvPr/>
        </p:nvSpPr>
        <p:spPr>
          <a:xfrm>
            <a:off x="1563595" y="1879811"/>
            <a:ext cx="4002184" cy="1800000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85" name="矩形 84"/>
          <p:cNvSpPr>
            <a:spLocks noChangeAspect="1"/>
          </p:cNvSpPr>
          <p:nvPr/>
        </p:nvSpPr>
        <p:spPr>
          <a:xfrm>
            <a:off x="6964878" y="1879811"/>
            <a:ext cx="4002184" cy="1800000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0" name="矩形 89"/>
          <p:cNvSpPr>
            <a:spLocks noChangeAspect="1"/>
          </p:cNvSpPr>
          <p:nvPr/>
        </p:nvSpPr>
        <p:spPr>
          <a:xfrm>
            <a:off x="1563595" y="4423999"/>
            <a:ext cx="4002184" cy="1800000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>
            <a:off x="6964878" y="4423999"/>
            <a:ext cx="4002184" cy="1800000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9800000">
            <a:off x="1466941" y="1853285"/>
            <a:ext cx="1051774" cy="633413"/>
            <a:chOff x="700162" y="2038315"/>
            <a:chExt cx="1051774" cy="633413"/>
          </a:xfrm>
          <a:solidFill>
            <a:schemeClr val="bg1"/>
          </a:solidFill>
        </p:grpSpPr>
        <p:sp>
          <p:nvSpPr>
            <p:cNvPr id="94" name="任意多边形 93"/>
            <p:cNvSpPr/>
            <p:nvPr/>
          </p:nvSpPr>
          <p:spPr bwMode="auto">
            <a:xfrm rot="10800000">
              <a:off x="700162" y="2038315"/>
              <a:ext cx="1051774" cy="633413"/>
            </a:xfrm>
            <a:custGeom>
              <a:gdLst>
                <a:gd fmla="*/ 1051774 w 1051774" name="connsiteX0"/>
                <a:gd fmla="*/ 0 h 633413" name="connsiteY0"/>
                <a:gd fmla="*/ 1051774 w 1051774" name="connsiteX1"/>
                <a:gd fmla="*/ 633413 h 633413" name="connsiteY1"/>
                <a:gd fmla="*/ 949393 w 1051774" name="connsiteX2"/>
                <a:gd fmla="*/ 633413 h 633413" name="connsiteY2"/>
                <a:gd fmla="*/ 562881 w 1051774" name="connsiteX3"/>
                <a:gd fmla="*/ 633413 h 633413" name="connsiteY3"/>
                <a:gd fmla="*/ 0 w 1051774" name="connsiteX4"/>
                <a:gd fmla="*/ 633413 h 633413" name="connsiteY4"/>
                <a:gd fmla="*/ 285193 w 1051774" name="connsiteX5"/>
                <a:gd fmla="*/ 314832 h 633413" name="connsiteY5"/>
                <a:gd fmla="*/ 0 w 1051774" name="connsiteX6"/>
                <a:gd fmla="*/ 0 h 633413" name="connsiteY6"/>
                <a:gd fmla="*/ 562881 w 1051774" name="connsiteX7"/>
                <a:gd fmla="*/ 0 h 633413" name="connsiteY7"/>
                <a:gd fmla="*/ 949393 w 1051774" name="connsiteX8"/>
                <a:gd fmla="*/ 0 h 633413" name="connsiteY8"/>
                <a:gd fmla="*/ 1024427 w 1051774" name="connsiteX9"/>
                <a:gd fmla="*/ 0 h 63341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33413" w="1051774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 rot="2700000">
              <a:off x="1042613" y="2211777"/>
              <a:ext cx="336506" cy="337425"/>
            </a:xfrm>
            <a:custGeom>
              <a:gdLst>
                <a:gd fmla="*/ 9 w 80" name="T0"/>
                <a:gd fmla="*/ 19 h 80" name="T1"/>
                <a:gd fmla="*/ 10 w 80" name="T2"/>
                <a:gd fmla="*/ 26 h 80" name="T3"/>
                <a:gd fmla="*/ 5 w 80" name="T4"/>
                <a:gd fmla="*/ 27 h 80" name="T5"/>
                <a:gd fmla="*/ 0 w 80" name="T6"/>
                <a:gd fmla="*/ 31 h 80" name="T7"/>
                <a:gd fmla="*/ 3 w 80" name="T8"/>
                <a:gd fmla="*/ 37 h 80" name="T9"/>
                <a:gd fmla="*/ 7 w 80" name="T10"/>
                <a:gd fmla="*/ 42 h 80" name="T11"/>
                <a:gd fmla="*/ 3 w 80" name="T12"/>
                <a:gd fmla="*/ 46 h 80" name="T13"/>
                <a:gd fmla="*/ 1 w 80" name="T14"/>
                <a:gd fmla="*/ 52 h 80" name="T15"/>
                <a:gd fmla="*/ 7 w 80" name="T16"/>
                <a:gd fmla="*/ 56 h 80" name="T17"/>
                <a:gd fmla="*/ 11 w 80" name="T18"/>
                <a:gd fmla="*/ 57 h 80" name="T19"/>
                <a:gd fmla="*/ 11 w 80" name="T20"/>
                <a:gd fmla="*/ 63 h 80" name="T21"/>
                <a:gd fmla="*/ 13 w 80" name="T22"/>
                <a:gd fmla="*/ 70 h 80" name="T23"/>
                <a:gd fmla="*/ 19 w 80" name="T24"/>
                <a:gd fmla="*/ 70 h 80" name="T25"/>
                <a:gd fmla="*/ 25 w 80" name="T26"/>
                <a:gd fmla="*/ 70 h 80" name="T27"/>
                <a:gd fmla="*/ 27 w 80" name="T28"/>
                <a:gd fmla="*/ 74 h 80" name="T29"/>
                <a:gd fmla="*/ 31 w 80" name="T30"/>
                <a:gd fmla="*/ 79 h 80" name="T31"/>
                <a:gd fmla="*/ 37 w 80" name="T32"/>
                <a:gd fmla="*/ 76 h 80" name="T33"/>
                <a:gd fmla="*/ 42 w 80" name="T34"/>
                <a:gd fmla="*/ 73 h 80" name="T35"/>
                <a:gd fmla="*/ 46 w 80" name="T36"/>
                <a:gd fmla="*/ 76 h 80" name="T37"/>
                <a:gd fmla="*/ 52 w 80" name="T38"/>
                <a:gd fmla="*/ 78 h 80" name="T39"/>
                <a:gd fmla="*/ 56 w 80" name="T40"/>
                <a:gd fmla="*/ 73 h 80" name="T41"/>
                <a:gd fmla="*/ 58 w 80" name="T42"/>
                <a:gd fmla="*/ 67 h 80" name="T43"/>
                <a:gd fmla="*/ 63 w 80" name="T44"/>
                <a:gd fmla="*/ 68 h 80" name="T45"/>
                <a:gd fmla="*/ 69 w 80" name="T46"/>
                <a:gd fmla="*/ 67 h 80" name="T47"/>
                <a:gd fmla="*/ 70 w 80" name="T48"/>
                <a:gd fmla="*/ 60 h 80" name="T49"/>
                <a:gd fmla="*/ 69 w 80" name="T50"/>
                <a:gd fmla="*/ 54 h 80" name="T51"/>
                <a:gd fmla="*/ 74 w 80" name="T52"/>
                <a:gd fmla="*/ 53 h 80" name="T53"/>
                <a:gd fmla="*/ 79 w 80" name="T54"/>
                <a:gd fmla="*/ 48 h 80" name="T55"/>
                <a:gd fmla="*/ 76 w 80" name="T56"/>
                <a:gd fmla="*/ 42 h 80" name="T57"/>
                <a:gd fmla="*/ 72 w 80" name="T58"/>
                <a:gd fmla="*/ 37 h 80" name="T59"/>
                <a:gd fmla="*/ 76 w 80" name="T60"/>
                <a:gd fmla="*/ 34 h 80" name="T61"/>
                <a:gd fmla="*/ 78 w 80" name="T62"/>
                <a:gd fmla="*/ 27 h 80" name="T63"/>
                <a:gd fmla="*/ 73 w 80" name="T64"/>
                <a:gd fmla="*/ 24 h 80" name="T65"/>
                <a:gd fmla="*/ 67 w 80" name="T66"/>
                <a:gd fmla="*/ 21 h 80" name="T67"/>
                <a:gd fmla="*/ 68 w 80" name="T68"/>
                <a:gd fmla="*/ 16 h 80" name="T69"/>
                <a:gd fmla="*/ 67 w 80" name="T70"/>
                <a:gd fmla="*/ 10 h 80" name="T71"/>
                <a:gd fmla="*/ 60 w 80" name="T72"/>
                <a:gd fmla="*/ 9 h 80" name="T73"/>
                <a:gd fmla="*/ 54 w 80" name="T74"/>
                <a:gd fmla="*/ 10 h 80" name="T75"/>
                <a:gd fmla="*/ 52 w 80" name="T76"/>
                <a:gd fmla="*/ 5 h 80" name="T77"/>
                <a:gd fmla="*/ 48 w 80" name="T78"/>
                <a:gd fmla="*/ 0 h 80" name="T79"/>
                <a:gd fmla="*/ 42 w 80" name="T80"/>
                <a:gd fmla="*/ 3 h 80" name="T81"/>
                <a:gd fmla="*/ 37 w 80" name="T82"/>
                <a:gd fmla="*/ 7 h 80" name="T83"/>
                <a:gd fmla="*/ 33 w 80" name="T84"/>
                <a:gd fmla="*/ 3 h 80" name="T85"/>
                <a:gd fmla="*/ 27 w 80" name="T86"/>
                <a:gd fmla="*/ 1 h 80" name="T87"/>
                <a:gd fmla="*/ 23 w 80" name="T88"/>
                <a:gd fmla="*/ 7 h 80" name="T89"/>
                <a:gd fmla="*/ 21 w 80" name="T90"/>
                <a:gd fmla="*/ 13 h 80" name="T91"/>
                <a:gd fmla="*/ 16 w 80" name="T92"/>
                <a:gd fmla="*/ 11 h 80" name="T93"/>
                <a:gd fmla="*/ 10 w 80" name="T94"/>
                <a:gd fmla="*/ 13 h 80" name="T95"/>
                <a:gd fmla="*/ 9 w 80" name="T96"/>
                <a:gd fmla="*/ 19 h 80" name="T97"/>
                <a:gd fmla="*/ 32 w 80" name="T98"/>
                <a:gd fmla="*/ 18 h 80" name="T99"/>
                <a:gd fmla="*/ 62 w 80" name="T100"/>
                <a:gd fmla="*/ 33 h 80" name="T101"/>
                <a:gd fmla="*/ 47 w 80" name="T102"/>
                <a:gd fmla="*/ 62 h 80" name="T103"/>
                <a:gd fmla="*/ 18 w 80" name="T104"/>
                <a:gd fmla="*/ 47 h 80" name="T105"/>
                <a:gd fmla="*/ 32 w 80" name="T106"/>
                <a:gd fmla="*/ 18 h 8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0" w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 rot="2700000">
              <a:off x="835784" y="2173607"/>
              <a:ext cx="218821" cy="215143"/>
            </a:xfrm>
            <a:custGeom>
              <a:gdLst>
                <a:gd fmla="*/ 6 w 52" name="T0"/>
                <a:gd fmla="*/ 12 h 51" name="T1"/>
                <a:gd fmla="*/ 7 w 52" name="T2"/>
                <a:gd fmla="*/ 16 h 51" name="T3"/>
                <a:gd fmla="*/ 4 w 52" name="T4"/>
                <a:gd fmla="*/ 17 h 51" name="T5"/>
                <a:gd fmla="*/ 1 w 52" name="T6"/>
                <a:gd fmla="*/ 20 h 51" name="T7"/>
                <a:gd fmla="*/ 3 w 52" name="T8"/>
                <a:gd fmla="*/ 24 h 51" name="T9"/>
                <a:gd fmla="*/ 5 w 52" name="T10"/>
                <a:gd fmla="*/ 27 h 51" name="T11"/>
                <a:gd fmla="*/ 3 w 52" name="T12"/>
                <a:gd fmla="*/ 29 h 51" name="T13"/>
                <a:gd fmla="*/ 1 w 52" name="T14"/>
                <a:gd fmla="*/ 33 h 51" name="T15"/>
                <a:gd fmla="*/ 5 w 52" name="T16"/>
                <a:gd fmla="*/ 36 h 51" name="T17"/>
                <a:gd fmla="*/ 8 w 52" name="T18"/>
                <a:gd fmla="*/ 36 h 51" name="T19"/>
                <a:gd fmla="*/ 8 w 52" name="T20"/>
                <a:gd fmla="*/ 41 h 51" name="T21"/>
                <a:gd fmla="*/ 9 w 52" name="T22"/>
                <a:gd fmla="*/ 45 h 51" name="T23"/>
                <a:gd fmla="*/ 13 w 52" name="T24"/>
                <a:gd fmla="*/ 45 h 51" name="T25"/>
                <a:gd fmla="*/ 17 w 52" name="T26"/>
                <a:gd fmla="*/ 45 h 51" name="T27"/>
                <a:gd fmla="*/ 18 w 52" name="T28"/>
                <a:gd fmla="*/ 48 h 51" name="T29"/>
                <a:gd fmla="*/ 21 w 52" name="T30"/>
                <a:gd fmla="*/ 51 h 51" name="T31"/>
                <a:gd fmla="*/ 25 w 52" name="T32"/>
                <a:gd fmla="*/ 49 h 51" name="T33"/>
                <a:gd fmla="*/ 28 w 52" name="T34"/>
                <a:gd fmla="*/ 47 h 51" name="T35"/>
                <a:gd fmla="*/ 30 w 52" name="T36"/>
                <a:gd fmla="*/ 49 h 51" name="T37"/>
                <a:gd fmla="*/ 34 w 52" name="T38"/>
                <a:gd fmla="*/ 50 h 51" name="T39"/>
                <a:gd fmla="*/ 37 w 52" name="T40"/>
                <a:gd fmla="*/ 47 h 51" name="T41"/>
                <a:gd fmla="*/ 38 w 52" name="T42"/>
                <a:gd fmla="*/ 43 h 51" name="T43"/>
                <a:gd fmla="*/ 41 w 52" name="T44"/>
                <a:gd fmla="*/ 44 h 51" name="T45"/>
                <a:gd fmla="*/ 45 w 52" name="T46"/>
                <a:gd fmla="*/ 43 h 51" name="T47"/>
                <a:gd fmla="*/ 46 w 52" name="T48"/>
                <a:gd fmla="*/ 39 h 51" name="T49"/>
                <a:gd fmla="*/ 45 w 52" name="T50"/>
                <a:gd fmla="*/ 35 h 51" name="T51"/>
                <a:gd fmla="*/ 48 w 52" name="T52"/>
                <a:gd fmla="*/ 34 h 51" name="T53"/>
                <a:gd fmla="*/ 51 w 52" name="T54"/>
                <a:gd fmla="*/ 31 h 51" name="T55"/>
                <a:gd fmla="*/ 50 w 52" name="T56"/>
                <a:gd fmla="*/ 27 h 51" name="T57"/>
                <a:gd fmla="*/ 47 w 52" name="T58"/>
                <a:gd fmla="*/ 24 h 51" name="T59"/>
                <a:gd fmla="*/ 49 w 52" name="T60"/>
                <a:gd fmla="*/ 22 h 51" name="T61"/>
                <a:gd fmla="*/ 51 w 52" name="T62"/>
                <a:gd fmla="*/ 18 h 51" name="T63"/>
                <a:gd fmla="*/ 47 w 52" name="T64"/>
                <a:gd fmla="*/ 15 h 51" name="T65"/>
                <a:gd fmla="*/ 44 w 52" name="T66"/>
                <a:gd fmla="*/ 13 h 51" name="T67"/>
                <a:gd fmla="*/ 44 w 52" name="T68"/>
                <a:gd fmla="*/ 10 h 51" name="T69"/>
                <a:gd fmla="*/ 43 w 52" name="T70"/>
                <a:gd fmla="*/ 6 h 51" name="T71"/>
                <a:gd fmla="*/ 39 w 52" name="T72"/>
                <a:gd fmla="*/ 6 h 51" name="T73"/>
                <a:gd fmla="*/ 35 w 52" name="T74"/>
                <a:gd fmla="*/ 6 h 51" name="T75"/>
                <a:gd fmla="*/ 34 w 52" name="T76"/>
                <a:gd fmla="*/ 3 h 51" name="T77"/>
                <a:gd fmla="*/ 32 w 52" name="T78"/>
                <a:gd fmla="*/ 0 h 51" name="T79"/>
                <a:gd fmla="*/ 28 w 52" name="T80"/>
                <a:gd fmla="*/ 2 h 51" name="T81"/>
                <a:gd fmla="*/ 24 w 52" name="T82"/>
                <a:gd fmla="*/ 4 h 51" name="T83"/>
                <a:gd fmla="*/ 22 w 52" name="T84"/>
                <a:gd fmla="*/ 2 h 51" name="T85"/>
                <a:gd fmla="*/ 18 w 52" name="T86"/>
                <a:gd fmla="*/ 1 h 51" name="T87"/>
                <a:gd fmla="*/ 16 w 52" name="T88"/>
                <a:gd fmla="*/ 4 h 51" name="T89"/>
                <a:gd fmla="*/ 14 w 52" name="T90"/>
                <a:gd fmla="*/ 8 h 51" name="T91"/>
                <a:gd fmla="*/ 11 w 52" name="T92"/>
                <a:gd fmla="*/ 7 h 51" name="T93"/>
                <a:gd fmla="*/ 7 w 52" name="T94"/>
                <a:gd fmla="*/ 8 h 51" name="T95"/>
                <a:gd fmla="*/ 6 w 52" name="T96"/>
                <a:gd fmla="*/ 12 h 51" name="T97"/>
                <a:gd fmla="*/ 22 w 52" name="T98"/>
                <a:gd fmla="*/ 11 h 51" name="T99"/>
                <a:gd fmla="*/ 40 w 52" name="T100"/>
                <a:gd fmla="*/ 21 h 51" name="T101"/>
                <a:gd fmla="*/ 31 w 52" name="T102"/>
                <a:gd fmla="*/ 40 h 51" name="T103"/>
                <a:gd fmla="*/ 12 w 52" name="T104"/>
                <a:gd fmla="*/ 30 h 51" name="T105"/>
                <a:gd fmla="*/ 22 w 52" name="T106"/>
                <a:gd fmla="*/ 11 h 5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1" w="52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 rot="19800000">
            <a:off x="1466941" y="4409257"/>
            <a:ext cx="1051774" cy="633413"/>
            <a:chOff x="637114" y="4919120"/>
            <a:chExt cx="1051774" cy="633413"/>
          </a:xfrm>
          <a:solidFill>
            <a:schemeClr val="bg1"/>
          </a:solidFill>
        </p:grpSpPr>
        <p:sp>
          <p:nvSpPr>
            <p:cNvPr id="97" name="任意多边形 96"/>
            <p:cNvSpPr/>
            <p:nvPr/>
          </p:nvSpPr>
          <p:spPr bwMode="auto">
            <a:xfrm rot="10800000">
              <a:off x="637114" y="4919120"/>
              <a:ext cx="1051774" cy="633413"/>
            </a:xfrm>
            <a:custGeom>
              <a:gdLst>
                <a:gd fmla="*/ 1051774 w 1051774" name="connsiteX0"/>
                <a:gd fmla="*/ 0 h 633413" name="connsiteY0"/>
                <a:gd fmla="*/ 1051774 w 1051774" name="connsiteX1"/>
                <a:gd fmla="*/ 633413 h 633413" name="connsiteY1"/>
                <a:gd fmla="*/ 949393 w 1051774" name="connsiteX2"/>
                <a:gd fmla="*/ 633413 h 633413" name="connsiteY2"/>
                <a:gd fmla="*/ 562881 w 1051774" name="connsiteX3"/>
                <a:gd fmla="*/ 633413 h 633413" name="connsiteY3"/>
                <a:gd fmla="*/ 0 w 1051774" name="connsiteX4"/>
                <a:gd fmla="*/ 633413 h 633413" name="connsiteY4"/>
                <a:gd fmla="*/ 285193 w 1051774" name="connsiteX5"/>
                <a:gd fmla="*/ 314832 h 633413" name="connsiteY5"/>
                <a:gd fmla="*/ 0 w 1051774" name="connsiteX6"/>
                <a:gd fmla="*/ 0 h 633413" name="connsiteY6"/>
                <a:gd fmla="*/ 562881 w 1051774" name="connsiteX7"/>
                <a:gd fmla="*/ 0 h 633413" name="connsiteY7"/>
                <a:gd fmla="*/ 949393 w 1051774" name="connsiteX8"/>
                <a:gd fmla="*/ 0 h 633413" name="connsiteY8"/>
                <a:gd fmla="*/ 1024427 w 1051774" name="connsiteX9"/>
                <a:gd fmla="*/ 0 h 63341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33413" w="1051774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98" name="Freeform 35"/>
            <p:cNvSpPr/>
            <p:nvPr/>
          </p:nvSpPr>
          <p:spPr bwMode="auto">
            <a:xfrm rot="10800000">
              <a:off x="966729" y="5033246"/>
              <a:ext cx="241821" cy="405157"/>
            </a:xfrm>
            <a:custGeom>
              <a:gdLst>
                <a:gd fmla="*/ 41 w 45" name="T0"/>
                <a:gd fmla="*/ 43 h 78" name="T1"/>
                <a:gd fmla="*/ 32 w 45" name="T2"/>
                <a:gd fmla="*/ 43 h 78" name="T3"/>
                <a:gd fmla="*/ 32 w 45" name="T4"/>
                <a:gd fmla="*/ 38 h 78" name="T5"/>
                <a:gd fmla="*/ 32 w 45" name="T6"/>
                <a:gd fmla="*/ 25 h 78" name="T7"/>
                <a:gd fmla="*/ 32 w 45" name="T8"/>
                <a:gd fmla="*/ 4 h 78" name="T9"/>
                <a:gd fmla="*/ 28 w 45" name="T10"/>
                <a:gd fmla="*/ 0 h 78" name="T11"/>
                <a:gd fmla="*/ 17 w 45" name="T12"/>
                <a:gd fmla="*/ 0 h 78" name="T13"/>
                <a:gd fmla="*/ 14 w 45" name="T14"/>
                <a:gd fmla="*/ 4 h 78" name="T15"/>
                <a:gd fmla="*/ 14 w 45" name="T16"/>
                <a:gd fmla="*/ 25 h 78" name="T17"/>
                <a:gd fmla="*/ 14 w 45" name="T18"/>
                <a:gd fmla="*/ 38 h 78" name="T19"/>
                <a:gd fmla="*/ 14 w 45" name="T20"/>
                <a:gd fmla="*/ 43 h 78" name="T21"/>
                <a:gd fmla="*/ 5 w 45" name="T22"/>
                <a:gd fmla="*/ 43 h 78" name="T23"/>
                <a:gd fmla="*/ 1 w 45" name="T24"/>
                <a:gd fmla="*/ 46 h 78" name="T25"/>
                <a:gd fmla="*/ 9 w 45" name="T26"/>
                <a:gd fmla="*/ 57 h 78" name="T27"/>
                <a:gd fmla="*/ 13 w 45" name="T28"/>
                <a:gd fmla="*/ 65 h 78" name="T29"/>
                <a:gd fmla="*/ 20 w 45" name="T30"/>
                <a:gd fmla="*/ 76 h 78" name="T31"/>
                <a:gd fmla="*/ 25 w 45" name="T32"/>
                <a:gd fmla="*/ 76 h 78" name="T33"/>
                <a:gd fmla="*/ 32 w 45" name="T34"/>
                <a:gd fmla="*/ 64 h 78" name="T35"/>
                <a:gd fmla="*/ 37 w 45" name="T36"/>
                <a:gd fmla="*/ 57 h 78" name="T37"/>
                <a:gd fmla="*/ 44 w 45" name="T38"/>
                <a:gd fmla="*/ 46 h 78" name="T39"/>
                <a:gd fmla="*/ 41 w 45" name="T40"/>
                <a:gd fmla="*/ 43 h 7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8" w="45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 rot="19800000">
            <a:off x="6841153" y="1870990"/>
            <a:ext cx="1051774" cy="633413"/>
            <a:chOff x="6170024" y="2028728"/>
            <a:chExt cx="1051774" cy="633413"/>
          </a:xfrm>
          <a:solidFill>
            <a:schemeClr val="bg1"/>
          </a:solidFill>
        </p:grpSpPr>
        <p:sp>
          <p:nvSpPr>
            <p:cNvPr id="99" name="任意多边形 98"/>
            <p:cNvSpPr/>
            <p:nvPr/>
          </p:nvSpPr>
          <p:spPr bwMode="auto">
            <a:xfrm rot="10800000">
              <a:off x="6170024" y="2028728"/>
              <a:ext cx="1051774" cy="633413"/>
            </a:xfrm>
            <a:custGeom>
              <a:gdLst>
                <a:gd fmla="*/ 1051774 w 1051774" name="connsiteX0"/>
                <a:gd fmla="*/ 0 h 633413" name="connsiteY0"/>
                <a:gd fmla="*/ 1051774 w 1051774" name="connsiteX1"/>
                <a:gd fmla="*/ 633413 h 633413" name="connsiteY1"/>
                <a:gd fmla="*/ 949393 w 1051774" name="connsiteX2"/>
                <a:gd fmla="*/ 633413 h 633413" name="connsiteY2"/>
                <a:gd fmla="*/ 562881 w 1051774" name="connsiteX3"/>
                <a:gd fmla="*/ 633413 h 633413" name="connsiteY3"/>
                <a:gd fmla="*/ 0 w 1051774" name="connsiteX4"/>
                <a:gd fmla="*/ 633413 h 633413" name="connsiteY4"/>
                <a:gd fmla="*/ 285193 w 1051774" name="connsiteX5"/>
                <a:gd fmla="*/ 314832 h 633413" name="connsiteY5"/>
                <a:gd fmla="*/ 0 w 1051774" name="connsiteX6"/>
                <a:gd fmla="*/ 0 h 633413" name="connsiteY6"/>
                <a:gd fmla="*/ 562881 w 1051774" name="connsiteX7"/>
                <a:gd fmla="*/ 0 h 633413" name="connsiteY7"/>
                <a:gd fmla="*/ 949393 w 1051774" name="connsiteX8"/>
                <a:gd fmla="*/ 0 h 633413" name="connsiteY8"/>
                <a:gd fmla="*/ 1024427 w 1051774" name="connsiteX9"/>
                <a:gd fmla="*/ 0 h 63341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33413" w="1051774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362733" y="2116751"/>
              <a:ext cx="596901" cy="446088"/>
              <a:chOff x="329808" y="5882811"/>
              <a:chExt cx="596901" cy="446088"/>
            </a:xfrm>
            <a:grpFill/>
          </p:grpSpPr>
          <p:sp>
            <p:nvSpPr>
              <p:cNvPr id="101" name="Freeform 23"/>
              <p:cNvSpPr/>
              <p:nvPr/>
            </p:nvSpPr>
            <p:spPr bwMode="auto">
              <a:xfrm>
                <a:off x="329808" y="5882811"/>
                <a:ext cx="385763" cy="292100"/>
              </a:xfrm>
              <a:custGeom>
                <a:gdLst>
                  <a:gd fmla="*/ 15 w 100" name="T0"/>
                  <a:gd fmla="*/ 75 h 75" name="T1"/>
                  <a:gd fmla="*/ 51 w 100" name="T2"/>
                  <a:gd fmla="*/ 17 h 75" name="T3"/>
                  <a:gd fmla="*/ 51 w 100" name="T4"/>
                  <a:gd fmla="*/ 0 h 75" name="T5"/>
                  <a:gd fmla="*/ 100 w 100" name="T6"/>
                  <a:gd fmla="*/ 28 h 75" name="T7"/>
                  <a:gd fmla="*/ 51 w 100" name="T8"/>
                  <a:gd fmla="*/ 61 h 75" name="T9"/>
                  <a:gd fmla="*/ 51 w 100" name="T10"/>
                  <a:gd fmla="*/ 45 h 75" name="T11"/>
                  <a:gd fmla="*/ 51 w 100" name="T12"/>
                  <a:gd fmla="*/ 40 h 75" name="T13"/>
                  <a:gd fmla="*/ 15 w 100" name="T14"/>
                  <a:gd fmla="*/ 75 h 7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5" w="100">
                    <a:moveTo>
                      <a:pt x="15" y="75"/>
                    </a:moveTo>
                    <a:cubicBezTo>
                      <a:pt x="15" y="75"/>
                      <a:pt x="0" y="31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24" y="42"/>
                      <a:pt x="1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540946" y="6035211"/>
                <a:ext cx="385763" cy="293688"/>
              </a:xfrm>
              <a:custGeom>
                <a:gdLst>
                  <a:gd fmla="*/ 84 w 100" name="T0"/>
                  <a:gd fmla="*/ 0 h 75" name="T1"/>
                  <a:gd fmla="*/ 49 w 100" name="T2"/>
                  <a:gd fmla="*/ 59 h 75" name="T3"/>
                  <a:gd fmla="*/ 49 w 100" name="T4"/>
                  <a:gd fmla="*/ 75 h 75" name="T5"/>
                  <a:gd fmla="*/ 0 w 100" name="T6"/>
                  <a:gd fmla="*/ 48 h 75" name="T7"/>
                  <a:gd fmla="*/ 49 w 100" name="T8"/>
                  <a:gd fmla="*/ 14 h 75" name="T9"/>
                  <a:gd fmla="*/ 49 w 100" name="T10"/>
                  <a:gd fmla="*/ 30 h 75" name="T11"/>
                  <a:gd fmla="*/ 49 w 100" name="T12"/>
                  <a:gd fmla="*/ 35 h 75" name="T13"/>
                  <a:gd fmla="*/ 84 w 100" name="T14"/>
                  <a:gd fmla="*/ 0 h 7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5" w="100">
                    <a:moveTo>
                      <a:pt x="84" y="0"/>
                    </a:moveTo>
                    <a:cubicBezTo>
                      <a:pt x="84" y="0"/>
                      <a:pt x="100" y="44"/>
                      <a:pt x="49" y="59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76" y="33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19800000">
            <a:off x="6848087" y="4409256"/>
            <a:ext cx="1051774" cy="633413"/>
            <a:chOff x="6170024" y="4919119"/>
            <a:chExt cx="1051774" cy="633413"/>
          </a:xfrm>
          <a:solidFill>
            <a:schemeClr val="bg1"/>
          </a:solidFill>
        </p:grpSpPr>
        <p:sp>
          <p:nvSpPr>
            <p:cNvPr id="103" name="任意多边形 102"/>
            <p:cNvSpPr/>
            <p:nvPr/>
          </p:nvSpPr>
          <p:spPr bwMode="auto">
            <a:xfrm rot="10800000">
              <a:off x="6170024" y="4919119"/>
              <a:ext cx="1051774" cy="633413"/>
            </a:xfrm>
            <a:custGeom>
              <a:gdLst>
                <a:gd fmla="*/ 1051774 w 1051774" name="connsiteX0"/>
                <a:gd fmla="*/ 0 h 633413" name="connsiteY0"/>
                <a:gd fmla="*/ 1051774 w 1051774" name="connsiteX1"/>
                <a:gd fmla="*/ 633413 h 633413" name="connsiteY1"/>
                <a:gd fmla="*/ 949393 w 1051774" name="connsiteX2"/>
                <a:gd fmla="*/ 633413 h 633413" name="connsiteY2"/>
                <a:gd fmla="*/ 562881 w 1051774" name="connsiteX3"/>
                <a:gd fmla="*/ 633413 h 633413" name="connsiteY3"/>
                <a:gd fmla="*/ 0 w 1051774" name="connsiteX4"/>
                <a:gd fmla="*/ 633413 h 633413" name="connsiteY4"/>
                <a:gd fmla="*/ 285193 w 1051774" name="connsiteX5"/>
                <a:gd fmla="*/ 314832 h 633413" name="connsiteY5"/>
                <a:gd fmla="*/ 0 w 1051774" name="connsiteX6"/>
                <a:gd fmla="*/ 0 h 633413" name="connsiteY6"/>
                <a:gd fmla="*/ 562881 w 1051774" name="connsiteX7"/>
                <a:gd fmla="*/ 0 h 633413" name="connsiteY7"/>
                <a:gd fmla="*/ 949393 w 1051774" name="connsiteX8"/>
                <a:gd fmla="*/ 0 h 633413" name="connsiteY8"/>
                <a:gd fmla="*/ 1024427 w 1051774" name="connsiteX9"/>
                <a:gd fmla="*/ 0 h 63341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33413" w="1051774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04" name="Freeform 39"/>
            <p:cNvSpPr/>
            <p:nvPr/>
          </p:nvSpPr>
          <p:spPr bwMode="auto">
            <a:xfrm>
              <a:off x="6401849" y="5050088"/>
              <a:ext cx="355600" cy="371475"/>
            </a:xfrm>
            <a:custGeom>
              <a:gdLst>
                <a:gd fmla="*/ 64 w 92" name="T0"/>
                <a:gd fmla="*/ 24 h 96" name="T1"/>
                <a:gd fmla="*/ 66 w 92" name="T2"/>
                <a:gd fmla="*/ 31 h 96" name="T3"/>
                <a:gd fmla="*/ 68 w 92" name="T4"/>
                <a:gd fmla="*/ 31 h 96" name="T5"/>
                <a:gd fmla="*/ 83 w 92" name="T6"/>
                <a:gd fmla="*/ 35 h 96" name="T7"/>
                <a:gd fmla="*/ 85 w 92" name="T8"/>
                <a:gd fmla="*/ 35 h 96" name="T9"/>
                <a:gd fmla="*/ 92 w 92" name="T10"/>
                <a:gd fmla="*/ 29 h 96" name="T11"/>
                <a:gd fmla="*/ 92 w 92" name="T12"/>
                <a:gd fmla="*/ 27 h 96" name="T13"/>
                <a:gd fmla="*/ 91 w 92" name="T14"/>
                <a:gd fmla="*/ 11 h 96" name="T15"/>
                <a:gd fmla="*/ 91 w 92" name="T16"/>
                <a:gd fmla="*/ 10 h 96" name="T17"/>
                <a:gd fmla="*/ 84 w 92" name="T18"/>
                <a:gd fmla="*/ 7 h 96" name="T19"/>
                <a:gd fmla="*/ 80 w 92" name="T20"/>
                <a:gd fmla="*/ 11 h 96" name="T21"/>
                <a:gd fmla="*/ 79 w 92" name="T22"/>
                <a:gd fmla="*/ 11 h 96" name="T23"/>
                <a:gd fmla="*/ 48 w 92" name="T24"/>
                <a:gd fmla="*/ 0 h 96" name="T25"/>
                <a:gd fmla="*/ 0 w 92" name="T26"/>
                <a:gd fmla="*/ 48 h 96" name="T27"/>
                <a:gd fmla="*/ 48 w 92" name="T28"/>
                <a:gd fmla="*/ 96 h 96" name="T29"/>
                <a:gd fmla="*/ 88 w 92" name="T30"/>
                <a:gd fmla="*/ 75 h 96" name="T31"/>
                <a:gd fmla="*/ 87 w 92" name="T32"/>
                <a:gd fmla="*/ 66 h 96" name="T33"/>
                <a:gd fmla="*/ 78 w 92" name="T34"/>
                <a:gd fmla="*/ 68 h 96" name="T35"/>
                <a:gd fmla="*/ 48 w 92" name="T36"/>
                <a:gd fmla="*/ 83 h 96" name="T37"/>
                <a:gd fmla="*/ 13 w 92" name="T38"/>
                <a:gd fmla="*/ 48 h 96" name="T39"/>
                <a:gd fmla="*/ 48 w 92" name="T40"/>
                <a:gd fmla="*/ 13 h 96" name="T41"/>
                <a:gd fmla="*/ 69 w 92" name="T42"/>
                <a:gd fmla="*/ 20 h 96" name="T43"/>
                <a:gd fmla="*/ 68 w 92" name="T44"/>
                <a:gd fmla="*/ 21 h 96" name="T45"/>
                <a:gd fmla="*/ 64 w 92" name="T46"/>
                <a:gd fmla="*/ 24 h 9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96" w="92">
                  <a:moveTo>
                    <a:pt x="64" y="24"/>
                  </a:moveTo>
                  <a:cubicBezTo>
                    <a:pt x="61" y="27"/>
                    <a:pt x="62" y="30"/>
                    <a:pt x="66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32"/>
                    <a:pt x="79" y="34"/>
                    <a:pt x="83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36"/>
                    <a:pt x="92" y="33"/>
                    <a:pt x="92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3"/>
                    <a:pt x="91" y="16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5"/>
                    <a:pt x="87" y="4"/>
                    <a:pt x="84" y="7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4"/>
                    <a:pt x="60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5" y="96"/>
                    <a:pt x="80" y="88"/>
                    <a:pt x="88" y="75"/>
                  </a:cubicBezTo>
                  <a:cubicBezTo>
                    <a:pt x="90" y="72"/>
                    <a:pt x="89" y="68"/>
                    <a:pt x="87" y="66"/>
                  </a:cubicBezTo>
                  <a:cubicBezTo>
                    <a:pt x="84" y="64"/>
                    <a:pt x="80" y="65"/>
                    <a:pt x="78" y="68"/>
                  </a:cubicBezTo>
                  <a:cubicBezTo>
                    <a:pt x="71" y="77"/>
                    <a:pt x="60" y="83"/>
                    <a:pt x="48" y="83"/>
                  </a:cubicBezTo>
                  <a:cubicBezTo>
                    <a:pt x="29" y="83"/>
                    <a:pt x="13" y="68"/>
                    <a:pt x="13" y="48"/>
                  </a:cubicBezTo>
                  <a:cubicBezTo>
                    <a:pt x="13" y="29"/>
                    <a:pt x="29" y="13"/>
                    <a:pt x="48" y="13"/>
                  </a:cubicBezTo>
                  <a:cubicBezTo>
                    <a:pt x="56" y="13"/>
                    <a:pt x="63" y="16"/>
                    <a:pt x="69" y="20"/>
                  </a:cubicBezTo>
                  <a:cubicBezTo>
                    <a:pt x="68" y="21"/>
                    <a:pt x="68" y="21"/>
                    <a:pt x="68" y="21"/>
                  </a:cubicBez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588788" y="2082899"/>
            <a:ext cx="1951799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2075235" y="2540841"/>
            <a:ext cx="3033496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987759" y="2082899"/>
            <a:ext cx="1951799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474205" y="2540841"/>
            <a:ext cx="3033496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588788" y="4651935"/>
            <a:ext cx="1951799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2075235" y="5109876"/>
            <a:ext cx="3033496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987759" y="4651935"/>
            <a:ext cx="1951799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474205" y="5109876"/>
            <a:ext cx="3033496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194001151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400" id="1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2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6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2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400" id="3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grpId="0" id="3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4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400" id="4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6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grpId="0" id="5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400" id="6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grpId="0" id="6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85"/>
      <p:bldP grpId="0" spid="90"/>
      <p:bldP grpId="0" spid="93"/>
      <p:bldP grpId="0" spid="36"/>
      <p:bldP grpId="0" spid="37"/>
      <p:bldP grpId="0" spid="42"/>
      <p:bldP grpId="0" spid="43"/>
      <p:bldP grpId="0" spid="44"/>
      <p:bldP grpId="0" spid="45"/>
      <p:bldP grpId="0" spid="46"/>
      <p:bldP grpId="0" spid="47"/>
      <p:bldP grpId="0" spid="3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/>
          <p:cNvGrpSpPr/>
          <p:nvPr/>
        </p:nvGrpSpPr>
        <p:grpSpPr>
          <a:xfrm>
            <a:off x="2569743" y="2071722"/>
            <a:ext cx="3026043" cy="3019572"/>
            <a:chOff x="2010185" y="1921596"/>
            <a:chExt cx="3026043" cy="3019572"/>
          </a:xfrm>
        </p:grpSpPr>
        <p:sp>
          <p:nvSpPr>
            <p:cNvPr id="31" name="Freeform 6"/>
            <p:cNvSpPr/>
            <p:nvPr/>
          </p:nvSpPr>
          <p:spPr bwMode="auto">
            <a:xfrm>
              <a:off x="4065306" y="2730699"/>
              <a:ext cx="650519" cy="1695880"/>
            </a:xfrm>
            <a:custGeom>
              <a:gdLst>
                <a:gd fmla="*/ 85 w 85" name="T0"/>
                <a:gd fmla="*/ 92 h 222" name="T1"/>
                <a:gd fmla="*/ 54 w 85" name="T2"/>
                <a:gd fmla="*/ 0 h 222" name="T3"/>
                <a:gd fmla="*/ 34 w 85" name="T4"/>
                <a:gd fmla="*/ 15 h 222" name="T5"/>
                <a:gd fmla="*/ 59 w 85" name="T6"/>
                <a:gd fmla="*/ 92 h 222" name="T7"/>
                <a:gd fmla="*/ 0 w 85" name="T8"/>
                <a:gd fmla="*/ 201 h 222" name="T9"/>
                <a:gd fmla="*/ 13 w 85" name="T10"/>
                <a:gd fmla="*/ 222 h 222" name="T11"/>
                <a:gd fmla="*/ 85 w 85" name="T12"/>
                <a:gd fmla="*/ 92 h 2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1" w="85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3485988" y="2251710"/>
              <a:ext cx="993579" cy="595500"/>
            </a:xfrm>
            <a:custGeom>
              <a:gdLst>
                <a:gd fmla="*/ 5 w 130" name="T0"/>
                <a:gd fmla="*/ 25 h 78" name="T1"/>
                <a:gd fmla="*/ 110 w 130" name="T2"/>
                <a:gd fmla="*/ 78 h 78" name="T3"/>
                <a:gd fmla="*/ 130 w 130" name="T4"/>
                <a:gd fmla="*/ 63 h 78" name="T5"/>
                <a:gd fmla="*/ 5 w 130" name="T6"/>
                <a:gd fmla="*/ 0 h 78" name="T7"/>
                <a:gd fmla="*/ 0 w 130" name="T8"/>
                <a:gd fmla="*/ 0 h 78" name="T9"/>
                <a:gd fmla="*/ 1 w 130" name="T10"/>
                <a:gd fmla="*/ 25 h 78" name="T11"/>
                <a:gd fmla="*/ 5 w 130" name="T12"/>
                <a:gd fmla="*/ 25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130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2285281" y="2190217"/>
              <a:ext cx="2087485" cy="2488800"/>
            </a:xfrm>
            <a:custGeom>
              <a:gdLst>
                <a:gd fmla="*/ 245 w 273" name="T0"/>
                <a:gd fmla="*/ 252 h 326" name="T1"/>
                <a:gd fmla="*/ 162 w 273" name="T2"/>
                <a:gd fmla="*/ 284 h 326" name="T3"/>
                <a:gd fmla="*/ 68 w 273" name="T4"/>
                <a:gd fmla="*/ 240 h 326" name="T5"/>
                <a:gd fmla="*/ 41 w 273" name="T6"/>
                <a:gd fmla="*/ 163 h 326" name="T7"/>
                <a:gd fmla="*/ 162 w 273" name="T8"/>
                <a:gd fmla="*/ 41 h 326" name="T9"/>
                <a:gd fmla="*/ 162 w 273" name="T10"/>
                <a:gd fmla="*/ 0 h 326" name="T11"/>
                <a:gd fmla="*/ 0 w 273" name="T12"/>
                <a:gd fmla="*/ 163 h 326" name="T13"/>
                <a:gd fmla="*/ 37 w 273" name="T14"/>
                <a:gd fmla="*/ 266 h 326" name="T15"/>
                <a:gd fmla="*/ 162 w 273" name="T16"/>
                <a:gd fmla="*/ 326 h 326" name="T17"/>
                <a:gd fmla="*/ 273 w 273" name="T18"/>
                <a:gd fmla="*/ 282 h 326" name="T19"/>
                <a:gd fmla="*/ 245 w 273" name="T20"/>
                <a:gd fmla="*/ 252 h 3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26" w="273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gdLst>
                <a:gd fmla="*/ 198 w 396" name="T0"/>
                <a:gd fmla="*/ 395 h 395" name="T1"/>
                <a:gd fmla="*/ 0 w 396" name="T2"/>
                <a:gd fmla="*/ 198 h 395" name="T3"/>
                <a:gd fmla="*/ 198 w 396" name="T4"/>
                <a:gd fmla="*/ 0 h 395" name="T5"/>
                <a:gd fmla="*/ 396 w 396" name="T6"/>
                <a:gd fmla="*/ 198 h 395" name="T7"/>
                <a:gd fmla="*/ 198 w 396" name="T8"/>
                <a:gd fmla="*/ 395 h 395" name="T9"/>
                <a:gd fmla="*/ 198 w 396" name="T10"/>
                <a:gd fmla="*/ 1 h 395" name="T11"/>
                <a:gd fmla="*/ 2 w 396" name="T12"/>
                <a:gd fmla="*/ 198 h 395" name="T13"/>
                <a:gd fmla="*/ 198 w 396" name="T14"/>
                <a:gd fmla="*/ 394 h 395" name="T15"/>
                <a:gd fmla="*/ 394 w 396" name="T16"/>
                <a:gd fmla="*/ 198 h 395" name="T17"/>
                <a:gd fmla="*/ 198 w 396" name="T18"/>
                <a:gd fmla="*/ 1 h 39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5" w="396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accent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35" name="Freeform 10"/>
          <p:cNvSpPr/>
          <p:nvPr/>
        </p:nvSpPr>
        <p:spPr bwMode="auto">
          <a:xfrm>
            <a:off x="4589262" y="2149396"/>
            <a:ext cx="1320455" cy="472516"/>
          </a:xfrm>
          <a:custGeom>
            <a:gdLst>
              <a:gd fmla="*/ 2 w 408" name="T0"/>
              <a:gd fmla="*/ 146 h 146" name="T1"/>
              <a:gd fmla="*/ 0 w 408" name="T2"/>
              <a:gd fmla="*/ 141 h 146" name="T3"/>
              <a:gd fmla="*/ 309 w 408" name="T4"/>
              <a:gd fmla="*/ 0 h 146" name="T5"/>
              <a:gd fmla="*/ 408 w 408" name="T6"/>
              <a:gd fmla="*/ 0 h 146" name="T7"/>
              <a:gd fmla="*/ 408 w 408" name="T8"/>
              <a:gd fmla="*/ 7 h 146" name="T9"/>
              <a:gd fmla="*/ 309 w 408" name="T10"/>
              <a:gd fmla="*/ 7 h 146" name="T11"/>
              <a:gd fmla="*/ 2 w 408" name="T12"/>
              <a:gd fmla="*/ 146 h 1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6" w="408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6" name="Freeform 11"/>
          <p:cNvSpPr/>
          <p:nvPr/>
        </p:nvSpPr>
        <p:spPr bwMode="auto">
          <a:xfrm>
            <a:off x="5037598" y="4120756"/>
            <a:ext cx="1042121" cy="547765"/>
          </a:xfrm>
          <a:custGeom>
            <a:gdLst>
              <a:gd fmla="*/ 371 w 371" name="T0"/>
              <a:gd fmla="*/ 189 h 189" name="T1"/>
              <a:gd fmla="*/ 286 w 371" name="T2"/>
              <a:gd fmla="*/ 189 h 189" name="T3"/>
              <a:gd fmla="*/ 286 w 371" name="T4"/>
              <a:gd fmla="*/ 189 h 189" name="T5"/>
              <a:gd fmla="*/ 0 w 371" name="T6"/>
              <a:gd fmla="*/ 5 h 189" name="T7"/>
              <a:gd fmla="*/ 5 w 371" name="T8"/>
              <a:gd fmla="*/ 0 h 189" name="T9"/>
              <a:gd fmla="*/ 288 w 371" name="T10"/>
              <a:gd fmla="*/ 184 h 189" name="T11"/>
              <a:gd fmla="*/ 371 w 371" name="T12"/>
              <a:gd fmla="*/ 184 h 189" name="T13"/>
              <a:gd fmla="*/ 371 w 371" name="T14"/>
              <a:gd fmla="*/ 189 h 18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9" w="371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7" name="Freeform 12"/>
          <p:cNvSpPr/>
          <p:nvPr/>
        </p:nvSpPr>
        <p:spPr bwMode="auto">
          <a:xfrm>
            <a:off x="1974244" y="2453619"/>
            <a:ext cx="1152162" cy="611681"/>
          </a:xfrm>
          <a:custGeom>
            <a:gdLst>
              <a:gd fmla="*/ 354 w 356" name="T0"/>
              <a:gd fmla="*/ 189 h 189" name="T1"/>
              <a:gd fmla="*/ 71 w 356" name="T2"/>
              <a:gd fmla="*/ 5 h 189" name="T3"/>
              <a:gd fmla="*/ 0 w 356" name="T4"/>
              <a:gd fmla="*/ 5 h 189" name="T5"/>
              <a:gd fmla="*/ 0 w 356" name="T6"/>
              <a:gd fmla="*/ 0 h 189" name="T7"/>
              <a:gd fmla="*/ 73 w 356" name="T8"/>
              <a:gd fmla="*/ 0 h 189" name="T9"/>
              <a:gd fmla="*/ 73 w 356" name="T10"/>
              <a:gd fmla="*/ 0 h 189" name="T11"/>
              <a:gd fmla="*/ 356 w 356" name="T12"/>
              <a:gd fmla="*/ 184 h 189" name="T13"/>
              <a:gd fmla="*/ 354 w 356" name="T14"/>
              <a:gd fmla="*/ 189 h 18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9" w="356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3642405" y="3020176"/>
            <a:ext cx="94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lang="zh-CN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5682804" y="1917449"/>
            <a:ext cx="1200467" cy="70104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/>
          <a:p>
            <a:pPr algn="ctr" lvl="0"/>
            <a:r>
              <a:rPr altLang="zh-CN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0" pitchFamily="18" typeface="UKIJ Qolyazma"/>
                <a:cs charset="0" panose="020b0604020202020204" pitchFamily="34" typeface="Arial"/>
              </a:rPr>
              <a:t>19%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5975716" y="4398061"/>
            <a:ext cx="1200467" cy="70104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/>
          <a:p>
            <a:pPr algn="ctr" lvl="0"/>
            <a:r>
              <a:rPr altLang="zh-CN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0" pitchFamily="18" typeface="UKIJ Qolyazma"/>
                <a:cs charset="0" panose="020b0604020202020204" pitchFamily="34" typeface="Arial"/>
              </a:rPr>
              <a:t>24%</a:t>
            </a:r>
          </a:p>
        </p:txBody>
      </p:sp>
      <p:sp>
        <p:nvSpPr>
          <p:cNvPr id="41" name="TextBox 25"/>
          <p:cNvSpPr txBox="1"/>
          <p:nvPr/>
        </p:nvSpPr>
        <p:spPr>
          <a:xfrm>
            <a:off x="918489" y="2240760"/>
            <a:ext cx="1200467" cy="701040"/>
          </a:xfrm>
          <a:prstGeom prst="rect">
            <a:avLst/>
          </a:prstGeom>
          <a:noFill/>
          <a:effectLst/>
        </p:spPr>
        <p:txBody>
          <a:bodyPr anchor="ctr" rtlCol="0" wrap="none">
            <a:spAutoFit/>
          </a:bodyPr>
          <a:lstStyle/>
          <a:p>
            <a:pPr algn="ctr" lvl="0"/>
            <a:r>
              <a:rPr altLang="zh-CN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0" pitchFamily="18" typeface="UKIJ Qolyazma"/>
                <a:cs charset="0" panose="020b0604020202020204" pitchFamily="34" typeface="Arial"/>
              </a:rPr>
              <a:t>57%</a:t>
            </a:r>
          </a:p>
        </p:txBody>
      </p:sp>
      <p:sp>
        <p:nvSpPr>
          <p:cNvPr id="42" name="TextBox 29"/>
          <p:cNvSpPr txBox="1"/>
          <p:nvPr/>
        </p:nvSpPr>
        <p:spPr>
          <a:xfrm flipH="1">
            <a:off x="7518860" y="1774887"/>
            <a:ext cx="2786907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anose="020b0503020204020204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 Rounded MT Bold"/>
                <a:cs charset="0" pitchFamily="18" typeface="Times New Roman"/>
              </a:rPr>
              <a:t>点击添加标题</a:t>
            </a:r>
          </a:p>
        </p:txBody>
      </p:sp>
      <p:sp>
        <p:nvSpPr>
          <p:cNvPr id="43" name="TextBox 30"/>
          <p:cNvSpPr txBox="1"/>
          <p:nvPr/>
        </p:nvSpPr>
        <p:spPr>
          <a:xfrm>
            <a:off x="7518860" y="2229392"/>
            <a:ext cx="3528392" cy="23103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在此录入上述图表的描述说明，在此录入上述图表的描述说明，在此录入上述图表的描述说明，在此录入上述图表的描述说明，在此录入描述说明。</a:t>
            </a:r>
          </a:p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grpSp>
        <p:nvGrpSpPr>
          <p:cNvPr id="44" name="组合 43"/>
          <p:cNvGrpSpPr/>
          <p:nvPr/>
        </p:nvGrpSpPr>
        <p:grpSpPr>
          <a:xfrm flipV="1">
            <a:off x="7580237" y="5227259"/>
            <a:ext cx="294350" cy="630059"/>
            <a:chOff x="1211900" y="2115662"/>
            <a:chExt cx="220762" cy="472544"/>
          </a:xfrm>
        </p:grpSpPr>
        <p:sp>
          <p:nvSpPr>
            <p:cNvPr id="45" name="矩形 44"/>
            <p:cNvSpPr/>
            <p:nvPr/>
          </p:nvSpPr>
          <p:spPr>
            <a:xfrm>
              <a:off x="1211900" y="2352640"/>
              <a:ext cx="220685" cy="2355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flipV="1">
              <a:off x="1211977" y="2115662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V="1">
            <a:off x="7890005" y="4913168"/>
            <a:ext cx="294351" cy="1258240"/>
            <a:chOff x="1439447" y="1880094"/>
            <a:chExt cx="220763" cy="943680"/>
          </a:xfrm>
        </p:grpSpPr>
        <p:sp>
          <p:nvSpPr>
            <p:cNvPr id="48" name="矩形 47"/>
            <p:cNvSpPr/>
            <p:nvPr/>
          </p:nvSpPr>
          <p:spPr>
            <a:xfrm>
              <a:off x="1439447" y="2352639"/>
              <a:ext cx="220685" cy="471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V="1">
              <a:off x="1439525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8199774" y="5153189"/>
            <a:ext cx="294351" cy="778197"/>
            <a:chOff x="1670835" y="2060110"/>
            <a:chExt cx="220763" cy="583648"/>
          </a:xfrm>
        </p:grpSpPr>
        <p:sp>
          <p:nvSpPr>
            <p:cNvPr id="51" name="矩形 50"/>
            <p:cNvSpPr/>
            <p:nvPr/>
          </p:nvSpPr>
          <p:spPr>
            <a:xfrm>
              <a:off x="1670835" y="2352640"/>
              <a:ext cx="220685" cy="291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1670913" y="2060110"/>
              <a:ext cx="220685" cy="2911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V="1">
            <a:off x="8509543" y="4769147"/>
            <a:ext cx="294351" cy="1546283"/>
            <a:chOff x="1903043" y="1772078"/>
            <a:chExt cx="220763" cy="1159712"/>
          </a:xfrm>
        </p:grpSpPr>
        <p:sp>
          <p:nvSpPr>
            <p:cNvPr id="54" name="矩形 53"/>
            <p:cNvSpPr/>
            <p:nvPr/>
          </p:nvSpPr>
          <p:spPr>
            <a:xfrm>
              <a:off x="1903043" y="2352640"/>
              <a:ext cx="220685" cy="579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V="1">
              <a:off x="1903121" y="1772078"/>
              <a:ext cx="220685" cy="579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flipV="1">
            <a:off x="8819312" y="4961168"/>
            <a:ext cx="294351" cy="1162240"/>
            <a:chOff x="2131820" y="1916094"/>
            <a:chExt cx="220763" cy="871680"/>
          </a:xfrm>
        </p:grpSpPr>
        <p:sp>
          <p:nvSpPr>
            <p:cNvPr id="57" name="矩形 56"/>
            <p:cNvSpPr/>
            <p:nvPr/>
          </p:nvSpPr>
          <p:spPr>
            <a:xfrm>
              <a:off x="2131820" y="2352640"/>
              <a:ext cx="220685" cy="4351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V="1">
              <a:off x="2131898" y="1916094"/>
              <a:ext cx="220685" cy="435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V="1">
            <a:off x="9129081" y="4913168"/>
            <a:ext cx="294351" cy="1258240"/>
            <a:chOff x="2360615" y="1880094"/>
            <a:chExt cx="220763" cy="943680"/>
          </a:xfrm>
        </p:grpSpPr>
        <p:sp>
          <p:nvSpPr>
            <p:cNvPr id="60" name="矩形 59"/>
            <p:cNvSpPr/>
            <p:nvPr/>
          </p:nvSpPr>
          <p:spPr>
            <a:xfrm>
              <a:off x="2360615" y="2352639"/>
              <a:ext cx="220685" cy="471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flipV="1">
              <a:off x="2360693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V="1">
            <a:off x="9438850" y="5153189"/>
            <a:ext cx="294351" cy="778197"/>
            <a:chOff x="2590196" y="2060110"/>
            <a:chExt cx="220763" cy="583648"/>
          </a:xfrm>
        </p:grpSpPr>
        <p:sp>
          <p:nvSpPr>
            <p:cNvPr id="63" name="矩形 62"/>
            <p:cNvSpPr/>
            <p:nvPr/>
          </p:nvSpPr>
          <p:spPr>
            <a:xfrm>
              <a:off x="2590196" y="2352639"/>
              <a:ext cx="220685" cy="291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V="1">
              <a:off x="2590274" y="2060110"/>
              <a:ext cx="220685" cy="2911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V="1">
            <a:off x="9748622" y="5227260"/>
            <a:ext cx="294351" cy="630056"/>
            <a:chOff x="2818973" y="2115663"/>
            <a:chExt cx="220763" cy="472542"/>
          </a:xfrm>
        </p:grpSpPr>
        <p:sp>
          <p:nvSpPr>
            <p:cNvPr id="66" name="矩形 65"/>
            <p:cNvSpPr/>
            <p:nvPr/>
          </p:nvSpPr>
          <p:spPr>
            <a:xfrm>
              <a:off x="2818973" y="2352639"/>
              <a:ext cx="220685" cy="235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V="1">
              <a:off x="2819051" y="2115663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4"/>
              <a:endParaRPr altLang="en-US" lang="zh-CN" sz="2400">
                <a:solidFill>
                  <a:prstClr val="white"/>
                </a:solidFill>
                <a:ea charset="-122" panose="020b0503020204020204" pitchFamily="34" typeface="微软雅黑"/>
              </a:endParaRPr>
            </a:p>
          </p:txBody>
        </p:sp>
      </p:grpSp>
      <p:sp>
        <p:nvSpPr>
          <p:cNvPr id="69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1943758549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dur="60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7" nodeType="withEffect" presetClass="emph" presetID="6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300" fill="hold" id="68"/>
                                        <p:tgtEl>
                                          <p:spTgt spid="65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69" nodeType="withEffect" presetClass="emph" presetID="6" presetSubtype="0" repeatCount="indefinite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250" fill="hold" id="70"/>
                                        <p:tgtEl>
                                          <p:spTgt spid="62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71" nodeType="withEffect" presetClass="emph" presetID="6" presetSubtype="0" repeatCount="indefinite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350" fill="hold" id="72"/>
                                        <p:tgtEl>
                                          <p:spTgt spid="5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73" nodeType="withEffect" presetClass="emph" presetID="6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50" fill="hold" id="74"/>
                                        <p:tgtEl>
                                          <p:spTgt spid="5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75" nodeType="withEffect" presetClass="emph" presetID="6" presetSubtype="0" repeatCount="indefinite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300" fill="hold" id="76"/>
                                        <p:tgtEl>
                                          <p:spTgt spid="53"/>
                                        </p:tgtEl>
                                      </p:cBhvr>
                                      <p:by x="100000" y="56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77" nodeType="withEffect" presetClass="emph" presetID="6" presetSubtype="0" repeatCount="indefinite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300" fill="hold" id="78"/>
                                        <p:tgtEl>
                                          <p:spTgt spid="50"/>
                                        </p:tgtEl>
                                      </p:cBhvr>
                                      <p:by x="100000" y="187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79" nodeType="withEffect" presetClass="emph" presetID="6" presetSubtype="0" repeatCount="indefinite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250" fill="hold" id="80"/>
                                        <p:tgtEl>
                                          <p:spTgt spid="47"/>
                                        </p:tgtEl>
                                      </p:cBhvr>
                                      <p:by x="100000" y="37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81" nodeType="withEffect" presetClass="emph" presetID="6" presetSubtype="0" repeatCount="indefinite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250" fill="hold" id="82"/>
                                        <p:tgtEl>
                                          <p:spTgt spid="44"/>
                                        </p:tgtEl>
                                      </p:cBhvr>
                                      <p:by x="100000" y="2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6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583" y="2809790"/>
            <a:ext cx="300990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1814494" y="4435173"/>
            <a:ext cx="21401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4" name="矩形 59"/>
          <p:cNvSpPr>
            <a:spLocks noChangeArrowheads="1"/>
          </p:cNvSpPr>
          <p:nvPr/>
        </p:nvSpPr>
        <p:spPr bwMode="auto">
          <a:xfrm>
            <a:off x="4591047" y="2809790"/>
            <a:ext cx="300990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</a:p>
        </p:txBody>
      </p:sp>
      <p:sp>
        <p:nvSpPr>
          <p:cNvPr id="5" name="矩形 62"/>
          <p:cNvSpPr>
            <a:spLocks noChangeArrowheads="1"/>
          </p:cNvSpPr>
          <p:nvPr/>
        </p:nvSpPr>
        <p:spPr bwMode="auto">
          <a:xfrm>
            <a:off x="7823511" y="2809790"/>
            <a:ext cx="300990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5015959" y="4435173"/>
            <a:ext cx="216008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8181082" y="4435173"/>
            <a:ext cx="225588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在此录入上述图片的综合分析说明，在此录入上述图片的综合分析说明，在此录入上述图片的综合分析说明。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47342" y="1862329"/>
            <a:ext cx="2297317" cy="2289309"/>
            <a:chOff x="3131707" y="1925083"/>
            <a:chExt cx="2882188" cy="2872143"/>
          </a:xfrm>
          <a:solidFill>
            <a:srgbClr val="51AFAF">
              <a:alpha val="40000"/>
            </a:srgbClr>
          </a:solidFill>
          <a:effectLst/>
        </p:grpSpPr>
        <p:sp>
          <p:nvSpPr>
            <p:cNvPr id="9" name="新月形 8"/>
            <p:cNvSpPr/>
            <p:nvPr/>
          </p:nvSpPr>
          <p:spPr>
            <a:xfrm rot="20751296">
              <a:off x="3131707" y="2126690"/>
              <a:ext cx="1331655" cy="2663312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10" name="新月形 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11" name="新月形 1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12" name="新月形 1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5896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4" name="新月形 13"/>
            <p:cNvSpPr/>
            <p:nvPr/>
          </p:nvSpPr>
          <p:spPr>
            <a:xfrm rot="20751296">
              <a:off x="3131707" y="2126690"/>
              <a:ext cx="1331655" cy="2663312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15" name="新月形 14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16" name="新月形 15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17" name="新月形 16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60364" y="1862329"/>
            <a:ext cx="2297317" cy="2289309"/>
            <a:chOff x="3131707" y="1925083"/>
            <a:chExt cx="2882188" cy="2872143"/>
          </a:xfrm>
          <a:solidFill>
            <a:srgbClr val="51AFAF">
              <a:alpha val="40000"/>
            </a:srgbClr>
          </a:solidFill>
          <a:effectLst/>
        </p:grpSpPr>
        <p:sp>
          <p:nvSpPr>
            <p:cNvPr id="19" name="新月形 18"/>
            <p:cNvSpPr/>
            <p:nvPr/>
          </p:nvSpPr>
          <p:spPr>
            <a:xfrm rot="20751296">
              <a:off x="3131707" y="2126690"/>
              <a:ext cx="1331655" cy="2663312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0" name="新月形 1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1" name="新月形 2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  <p:sp>
          <p:nvSpPr>
            <p:cNvPr id="22" name="新月形 2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fmla="val 15190" name="adj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algn="ctr" cap="flat" cmpd="sng" w="127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altLang="en-US" kern="0" lang="zh-CN">
                <a:solidFill>
                  <a:prstClr val="white"/>
                </a:solidFill>
                <a:latin panose="020f0502020204030204" typeface="Calibri"/>
                <a:ea charset="-122" panose="020b0503020204020204" pitchFamily="34" typeface="微软雅黑"/>
              </a:endParaRPr>
            </a:p>
          </p:txBody>
        </p:sp>
      </p:grp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80480092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2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任意多边形 62"/>
          <p:cNvSpPr/>
          <p:nvPr/>
        </p:nvSpPr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6096000 w 12192000" name="connsiteX1"/>
              <a:gd fmla="*/ 0 h 6858000" name="connsiteY1"/>
              <a:gd fmla="*/ 12192000 w 12192000" name="connsiteX2"/>
              <a:gd fmla="*/ 0 h 6858000" name="connsiteY2"/>
              <a:gd fmla="*/ 12192000 w 12192000" name="connsiteX3"/>
              <a:gd fmla="*/ 3691348 h 6858000" name="connsiteY3"/>
              <a:gd fmla="*/ 6096000 w 12192000" name="connsiteX4"/>
              <a:gd fmla="*/ 4294692 h 6858000" name="connsiteY4"/>
              <a:gd fmla="*/ 6096000 w 12192000" name="connsiteX5"/>
              <a:gd fmla="*/ 6858000 h 6858000" name="connsiteY5"/>
              <a:gd fmla="*/ 0 w 12192000" name="connsiteX6"/>
              <a:gd fmla="*/ 6858000 h 6858000" name="connsiteY6"/>
              <a:gd fmla="*/ 0 w 12192000" name="connsiteX7"/>
              <a:gd fmla="*/ 4298688 h 6858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3691348"/>
                </a:lnTo>
                <a:cubicBezTo>
                  <a:pt x="9144000" y="3691348"/>
                  <a:pt x="7620000" y="4042966"/>
                  <a:pt x="6096000" y="4294692"/>
                </a:cubicBezTo>
                <a:lnTo>
                  <a:pt x="6096000" y="6858000"/>
                </a:lnTo>
                <a:lnTo>
                  <a:pt x="0" y="6858000"/>
                </a:lnTo>
                <a:lnTo>
                  <a:pt x="0" y="429868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>
            <a:off x="6096000" y="3621874"/>
            <a:ext cx="6160302" cy="862840"/>
          </a:xfrm>
          <a:custGeom>
            <a:gdLst>
              <a:gd fmla="*/ 3736089 w 6160302" name="connsiteX0"/>
              <a:gd fmla="*/ 247 h 862840" name="connsiteY0"/>
              <a:gd fmla="*/ 5700726 w 6160302" name="connsiteX1"/>
              <a:gd fmla="*/ 58555 h 862840" name="connsiteY1"/>
              <a:gd fmla="*/ 6160302 w 6160302" name="connsiteX2"/>
              <a:gd fmla="*/ 89107 h 862840" name="connsiteY2"/>
              <a:gd fmla="*/ 6104132 w 6160302" name="connsiteX3"/>
              <a:gd fmla="*/ 862840 h 862840" name="connsiteY3"/>
              <a:gd fmla="*/ 5682127 w 6160302" name="connsiteX4"/>
              <a:gd fmla="*/ 801839 h 862840" name="connsiteY4"/>
              <a:gd fmla="*/ 143271 w 6160302" name="connsiteX5"/>
              <a:gd fmla="*/ 552621 h 862840" name="connsiteY5"/>
              <a:gd fmla="*/ 0 w 6160302" name="connsiteX6"/>
              <a:gd fmla="*/ 554057 h 862840" name="connsiteY6"/>
              <a:gd fmla="*/ 0 w 6160302" name="connsiteX7"/>
              <a:gd fmla="*/ 251051 h 862840" name="connsiteY7"/>
              <a:gd fmla="*/ 159291 w 6160302" name="connsiteX8"/>
              <a:gd fmla="*/ 237125 h 862840" name="connsiteY8"/>
              <a:gd fmla="*/ 3736089 w 6160302" name="connsiteX9"/>
              <a:gd fmla="*/ 247 h 8628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62840" w="6160302">
                <a:moveTo>
                  <a:pt x="3736089" y="247"/>
                </a:moveTo>
                <a:cubicBezTo>
                  <a:pt x="4314896" y="-2254"/>
                  <a:pt x="4961491" y="14066"/>
                  <a:pt x="5700726" y="58555"/>
                </a:cubicBezTo>
                <a:lnTo>
                  <a:pt x="6160302" y="89107"/>
                </a:lnTo>
                <a:lnTo>
                  <a:pt x="6104132" y="862840"/>
                </a:lnTo>
                <a:lnTo>
                  <a:pt x="5682127" y="801839"/>
                </a:lnTo>
                <a:cubicBezTo>
                  <a:pt x="3041177" y="436978"/>
                  <a:pt x="1569001" y="528660"/>
                  <a:pt x="143271" y="552621"/>
                </a:cubicBezTo>
                <a:lnTo>
                  <a:pt x="0" y="554057"/>
                </a:lnTo>
                <a:lnTo>
                  <a:pt x="0" y="251051"/>
                </a:lnTo>
                <a:lnTo>
                  <a:pt x="159291" y="237125"/>
                </a:lnTo>
                <a:cubicBezTo>
                  <a:pt x="1184532" y="140481"/>
                  <a:pt x="2231190" y="6750"/>
                  <a:pt x="3736089" y="2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TextBox 64"/>
          <p:cNvSpPr txBox="1"/>
          <p:nvPr/>
        </p:nvSpPr>
        <p:spPr>
          <a:xfrm>
            <a:off x="2345481" y="1857259"/>
            <a:ext cx="2631319" cy="7010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defRPr b="1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fontAlgn="ctr"/>
            <a:r>
              <a:rPr altLang="en-US" lang="zh-CN" sz="4000"/>
              <a:t>知识要点</a:t>
            </a:r>
          </a:p>
        </p:txBody>
      </p:sp>
      <p:sp>
        <p:nvSpPr>
          <p:cNvPr id="69" name="TextBox 64"/>
          <p:cNvSpPr txBox="1"/>
          <p:nvPr/>
        </p:nvSpPr>
        <p:spPr>
          <a:xfrm>
            <a:off x="2345481" y="2946662"/>
            <a:ext cx="2631319" cy="7010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defRPr b="1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fontAlgn="ctr"/>
            <a:r>
              <a:rPr altLang="en-US" lang="zh-CN" sz="4000"/>
              <a:t>事件推导</a:t>
            </a:r>
          </a:p>
        </p:txBody>
      </p:sp>
      <p:sp>
        <p:nvSpPr>
          <p:cNvPr id="70" name="TextBox 64"/>
          <p:cNvSpPr txBox="1"/>
          <p:nvPr/>
        </p:nvSpPr>
        <p:spPr>
          <a:xfrm>
            <a:off x="2345481" y="4036065"/>
            <a:ext cx="2631319" cy="7010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defRPr b="1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fontAlgn="ctr"/>
            <a:r>
              <a:rPr altLang="en-US" lang="zh-CN" sz="4000"/>
              <a:t>原因解析</a:t>
            </a:r>
          </a:p>
        </p:txBody>
      </p:sp>
      <p:sp>
        <p:nvSpPr>
          <p:cNvPr id="71" name="TextBox 64"/>
          <p:cNvSpPr txBox="1"/>
          <p:nvPr/>
        </p:nvSpPr>
        <p:spPr>
          <a:xfrm>
            <a:off x="2345481" y="5125467"/>
            <a:ext cx="2631319" cy="7010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defRPr b="1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fontAlgn="ctr"/>
            <a:r>
              <a:rPr altLang="en-US" lang="zh-CN" sz="4000"/>
              <a:t>重点总结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1269230" y="1828461"/>
            <a:ext cx="841918" cy="841918"/>
            <a:chOff x="895789" y="1390311"/>
            <a:chExt cx="841918" cy="841918"/>
          </a:xfrm>
        </p:grpSpPr>
        <p:sp>
          <p:nvSpPr>
            <p:cNvPr id="72" name="椭圆 71"/>
            <p:cNvSpPr/>
            <p:nvPr/>
          </p:nvSpPr>
          <p:spPr>
            <a:xfrm>
              <a:off x="895789" y="1390311"/>
              <a:ext cx="841918" cy="841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969018" y="1518883"/>
              <a:ext cx="69546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accent1"/>
                  </a:solidFill>
                  <a:latin charset="0" panose="020b0806030902050204" pitchFamily="34" typeface="Impact"/>
                  <a:ea typeface="+mj-ea"/>
                </a:rPr>
                <a:t>01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269230" y="2884189"/>
            <a:ext cx="841918" cy="841918"/>
            <a:chOff x="895789" y="2446039"/>
            <a:chExt cx="841918" cy="841918"/>
          </a:xfrm>
        </p:grpSpPr>
        <p:sp>
          <p:nvSpPr>
            <p:cNvPr id="79" name="椭圆 78"/>
            <p:cNvSpPr/>
            <p:nvPr/>
          </p:nvSpPr>
          <p:spPr>
            <a:xfrm>
              <a:off x="895789" y="2446039"/>
              <a:ext cx="841918" cy="841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969018" y="2574611"/>
              <a:ext cx="69546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accent1"/>
                  </a:solidFill>
                  <a:latin charset="0" panose="020b0806030902050204" pitchFamily="34" typeface="Impact"/>
                  <a:ea typeface="+mj-ea"/>
                </a:rPr>
                <a:t>02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269230" y="3939917"/>
            <a:ext cx="841918" cy="841918"/>
            <a:chOff x="895789" y="3501767"/>
            <a:chExt cx="841918" cy="841918"/>
          </a:xfrm>
        </p:grpSpPr>
        <p:sp>
          <p:nvSpPr>
            <p:cNvPr id="86" name="椭圆 85"/>
            <p:cNvSpPr/>
            <p:nvPr/>
          </p:nvSpPr>
          <p:spPr>
            <a:xfrm>
              <a:off x="895789" y="3501767"/>
              <a:ext cx="841918" cy="841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969018" y="3630338"/>
              <a:ext cx="69546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accent1"/>
                  </a:solidFill>
                  <a:latin charset="0" panose="020b0806030902050204" pitchFamily="34" typeface="Impact"/>
                  <a:ea typeface="+mj-ea"/>
                </a:rPr>
                <a:t>03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69230" y="4995644"/>
            <a:ext cx="841918" cy="841918"/>
            <a:chOff x="895789" y="4557494"/>
            <a:chExt cx="841918" cy="841918"/>
          </a:xfrm>
        </p:grpSpPr>
        <p:sp>
          <p:nvSpPr>
            <p:cNvPr id="87" name="椭圆 86"/>
            <p:cNvSpPr/>
            <p:nvPr/>
          </p:nvSpPr>
          <p:spPr>
            <a:xfrm>
              <a:off x="895789" y="4557494"/>
              <a:ext cx="841918" cy="841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969018" y="4686065"/>
              <a:ext cx="69546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accent1"/>
                  </a:solidFill>
                  <a:latin charset="0" panose="020b0806030902050204" pitchFamily="34" typeface="Impact"/>
                  <a:ea typeface="+mj-ea"/>
                </a:rPr>
                <a:t>04</a:t>
              </a:r>
            </a:p>
          </p:txBody>
        </p:sp>
      </p:grpSp>
      <p:sp>
        <p:nvSpPr>
          <p:cNvPr id="92" name="TextBox 59"/>
          <p:cNvSpPr txBox="1">
            <a:spLocks noChangeArrowheads="1"/>
          </p:cNvSpPr>
          <p:nvPr/>
        </p:nvSpPr>
        <p:spPr bwMode="auto">
          <a:xfrm flipH="1">
            <a:off x="8771857" y="4862799"/>
            <a:ext cx="2639262" cy="2560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 defTabSz="685800">
              <a:defRPr/>
            </a:pPr>
            <a:r>
              <a:rPr altLang="en-US" b="1" kern="0" lang="zh-CN" sz="5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  <a:p>
            <a:pPr algn="r" defTabSz="685800">
              <a:defRPr/>
            </a:pPr>
            <a:r>
              <a:rPr altLang="en-US" b="1" kern="0" lang="zh-CN" sz="54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 </a:t>
            </a:r>
          </a:p>
        </p:txBody>
      </p:sp>
      <p:sp>
        <p:nvSpPr>
          <p:cNvPr id="94" name="任意多边形 93"/>
          <p:cNvSpPr/>
          <p:nvPr/>
        </p:nvSpPr>
        <p:spPr>
          <a:xfrm>
            <a:off x="6082660" y="3735933"/>
            <a:ext cx="6132200" cy="1299139"/>
          </a:xfrm>
          <a:custGeom>
            <a:gdLst>
              <a:gd fmla="*/ 18516 w 6132200" name="connsiteX0"/>
              <a:gd fmla="*/ 0 h 1299139" name="connsiteY0"/>
              <a:gd fmla="*/ 498166 w 6132200" name="connsiteX1"/>
              <a:gd fmla="*/ 174 h 1299139" name="connsiteY1"/>
              <a:gd fmla="*/ 3126750 w 6132200" name="connsiteX2"/>
              <a:gd fmla="*/ 91997 h 1299139" name="connsiteY2"/>
              <a:gd fmla="*/ 5644425 w 6132200" name="connsiteX3"/>
              <a:gd fmla="*/ 533185 h 1299139" name="connsiteY3"/>
              <a:gd fmla="*/ 6132200 w 6132200" name="connsiteX4"/>
              <a:gd fmla="*/ 686378 h 1299139" name="connsiteY4"/>
              <a:gd fmla="*/ 6132200 w 6132200" name="connsiteX5"/>
              <a:gd fmla="*/ 1299139 h 1299139" name="connsiteY5"/>
              <a:gd fmla="*/ 6108455 w 6132200" name="connsiteX6"/>
              <a:gd fmla="*/ 1284959 h 1299139" name="connsiteY6"/>
              <a:gd fmla="*/ 10172 w 6132200" name="connsiteX7"/>
              <a:gd fmla="*/ 192395 h 1299139" name="connsiteY7"/>
              <a:gd fmla="*/ 0 w 6132200" name="connsiteX8"/>
              <a:gd fmla="*/ 192328 h 1299139" name="connsiteY8"/>
              <a:gd fmla="*/ 18516 w 6132200" name="connsiteX9"/>
              <a:gd fmla="*/ 0 h 1299139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299139" w="6132200">
                <a:moveTo>
                  <a:pt x="18516" y="0"/>
                </a:moveTo>
                <a:lnTo>
                  <a:pt x="498166" y="174"/>
                </a:lnTo>
                <a:cubicBezTo>
                  <a:pt x="1379494" y="2620"/>
                  <a:pt x="2258625" y="17114"/>
                  <a:pt x="3126750" y="91997"/>
                </a:cubicBezTo>
                <a:cubicBezTo>
                  <a:pt x="3979374" y="165543"/>
                  <a:pt x="4821381" y="297340"/>
                  <a:pt x="5644425" y="533185"/>
                </a:cubicBezTo>
                <a:lnTo>
                  <a:pt x="6132200" y="686378"/>
                </a:lnTo>
                <a:lnTo>
                  <a:pt x="6132200" y="1299139"/>
                </a:lnTo>
                <a:lnTo>
                  <a:pt x="6108455" y="1284959"/>
                </a:lnTo>
                <a:cubicBezTo>
                  <a:pt x="4293566" y="245812"/>
                  <a:pt x="2156327" y="205294"/>
                  <a:pt x="10172" y="192395"/>
                </a:cubicBezTo>
                <a:lnTo>
                  <a:pt x="0" y="192328"/>
                </a:lnTo>
                <a:lnTo>
                  <a:pt x="1851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任意多边形 58"/>
          <p:cNvSpPr/>
          <p:nvPr/>
        </p:nvSpPr>
        <p:spPr>
          <a:xfrm>
            <a:off x="6096000" y="3448962"/>
            <a:ext cx="6096000" cy="749999"/>
          </a:xfrm>
          <a:custGeom>
            <a:gdLst>
              <a:gd fmla="*/ 6111498 w 6111498" name="connsiteX0"/>
              <a:gd fmla="*/ 0 h 749999" name="connsiteY0"/>
              <a:gd fmla="*/ 6111498 w 6111498" name="connsiteX1"/>
              <a:gd fmla="*/ 259866 h 749999" name="connsiteY1"/>
              <a:gd fmla="*/ 6089970 w 6111498" name="connsiteX2"/>
              <a:gd fmla="*/ 269457 h 749999" name="connsiteY2"/>
              <a:gd fmla="*/ 62555 w 6111498" name="connsiteX3"/>
              <a:gd fmla="*/ 204489 h 749999" name="connsiteY3"/>
              <a:gd fmla="*/ 0 w 6111498" name="connsiteX4"/>
              <a:gd fmla="*/ 190013 h 749999" name="connsiteY4"/>
              <a:gd fmla="*/ 0 w 6111498" name="connsiteX5"/>
              <a:gd fmla="*/ 165 h 749999" name="connsiteY5"/>
              <a:gd fmla="*/ 143238 w 6111498" name="connsiteX6"/>
              <a:gd fmla="*/ 43679 h 749999" name="connsiteY6"/>
              <a:gd fmla="*/ 6111498 w 6111498" name="connsiteX7"/>
              <a:gd fmla="*/ 0 h 749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49999" w="6111498">
                <a:moveTo>
                  <a:pt x="6111498" y="0"/>
                </a:moveTo>
                <a:lnTo>
                  <a:pt x="6111498" y="259866"/>
                </a:lnTo>
                <a:lnTo>
                  <a:pt x="6089970" y="269457"/>
                </a:lnTo>
                <a:cubicBezTo>
                  <a:pt x="4080832" y="1121490"/>
                  <a:pt x="2071694" y="673474"/>
                  <a:pt x="62555" y="204489"/>
                </a:cubicBezTo>
                <a:lnTo>
                  <a:pt x="0" y="190013"/>
                </a:lnTo>
                <a:lnTo>
                  <a:pt x="0" y="165"/>
                </a:lnTo>
                <a:lnTo>
                  <a:pt x="143238" y="43679"/>
                </a:lnTo>
                <a:cubicBezTo>
                  <a:pt x="2132658" y="649662"/>
                  <a:pt x="4122078" y="1213967"/>
                  <a:pt x="61114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38367110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6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3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7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7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8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51"/>
      <p:bldP grpId="0" spid="64"/>
      <p:bldP grpId="0" spid="65"/>
      <p:bldP grpId="0" spid="69"/>
      <p:bldP grpId="0" spid="70"/>
      <p:bldP grpId="0" spid="71"/>
      <p:bldP grpId="0" spid="92"/>
      <p:bldP grpId="0" spid="94"/>
      <p:bldP grpId="0" spid="5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Rectangle 70"/>
          <p:cNvSpPr/>
          <p:nvPr/>
        </p:nvSpPr>
        <p:spPr>
          <a:xfrm>
            <a:off x="8943760" y="2988511"/>
            <a:ext cx="3248240" cy="1095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sp>
        <p:nvSpPr>
          <p:cNvPr id="26" name="Rectangle 71"/>
          <p:cNvSpPr/>
          <p:nvPr/>
        </p:nvSpPr>
        <p:spPr>
          <a:xfrm>
            <a:off x="10264463" y="4076914"/>
            <a:ext cx="1927537" cy="1095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sp>
        <p:nvSpPr>
          <p:cNvPr id="27" name="椭圆 26"/>
          <p:cNvSpPr/>
          <p:nvPr/>
        </p:nvSpPr>
        <p:spPr>
          <a:xfrm>
            <a:off x="6821067" y="787322"/>
            <a:ext cx="2824619" cy="282461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811435" y="1649663"/>
            <a:ext cx="1650961" cy="165096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237543" y="3001155"/>
            <a:ext cx="2824619" cy="282461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462396" y="2566389"/>
            <a:ext cx="1652400" cy="1652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497792" y="3387210"/>
            <a:ext cx="2824619" cy="282461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170821" y="4310034"/>
            <a:ext cx="1650961" cy="165096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979007" y="2075005"/>
            <a:ext cx="1650961" cy="165096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34" name="文本框 11"/>
          <p:cNvSpPr txBox="1"/>
          <p:nvPr/>
        </p:nvSpPr>
        <p:spPr>
          <a:xfrm>
            <a:off x="1912845" y="2092251"/>
            <a:ext cx="1300480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1912846" y="2531871"/>
            <a:ext cx="3157352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在此录入上述图表的分析说明，在此录入上述图表的分析说明，在此录入上述图表的综合分析说明。</a:t>
            </a:r>
          </a:p>
        </p:txBody>
      </p:sp>
      <p:sp>
        <p:nvSpPr>
          <p:cNvPr id="36" name="文本框 11"/>
          <p:cNvSpPr txBox="1"/>
          <p:nvPr/>
        </p:nvSpPr>
        <p:spPr>
          <a:xfrm>
            <a:off x="1912845" y="3581600"/>
            <a:ext cx="1300480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1912846" y="4021219"/>
            <a:ext cx="3157352" cy="6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在此录入上述图表的分析说明，在此录入上述图表的分析说明。</a:t>
            </a:r>
          </a:p>
        </p:txBody>
      </p:sp>
      <p:sp>
        <p:nvSpPr>
          <p:cNvPr id="38" name="文本框 11"/>
          <p:cNvSpPr txBox="1"/>
          <p:nvPr/>
        </p:nvSpPr>
        <p:spPr>
          <a:xfrm>
            <a:off x="1912845" y="4831414"/>
            <a:ext cx="1300480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1912846" y="5271034"/>
            <a:ext cx="3157352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在此录入上述图表的分析说明，在此录入上述图表的分析说明，在此录入上述图表的综合分析说明。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082492" y="4868053"/>
            <a:ext cx="708547" cy="708547"/>
            <a:chOff x="641132" y="4608587"/>
            <a:chExt cx="708547" cy="708547"/>
          </a:xfrm>
        </p:grpSpPr>
        <p:sp>
          <p:nvSpPr>
            <p:cNvPr id="41" name="椭圆 40"/>
            <p:cNvSpPr/>
            <p:nvPr/>
          </p:nvSpPr>
          <p:spPr>
            <a:xfrm>
              <a:off x="641132" y="4608587"/>
              <a:ext cx="708547" cy="7085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50136" y="4793025"/>
              <a:ext cx="490538" cy="371475"/>
            </a:xfrm>
            <a:custGeom>
              <a:gdLst>
                <a:gd fmla="*/ 105 w 128" name="T0"/>
                <a:gd fmla="*/ 2 h 96" name="T1"/>
                <a:gd fmla="*/ 28 w 128" name="T2"/>
                <a:gd fmla="*/ 0 h 96" name="T3"/>
                <a:gd fmla="*/ 2 w 128" name="T4"/>
                <a:gd fmla="*/ 23 h 96" name="T5"/>
                <a:gd fmla="*/ 2 w 128" name="T6"/>
                <a:gd fmla="*/ 34 h 96" name="T7"/>
                <a:gd fmla="*/ 64 w 128" name="T8"/>
                <a:gd fmla="*/ 96 h 96" name="T9"/>
                <a:gd fmla="*/ 126 w 128" name="T10"/>
                <a:gd fmla="*/ 34 h 96" name="T11"/>
                <a:gd fmla="*/ 126 w 128" name="T12"/>
                <a:gd fmla="*/ 23 h 96" name="T13"/>
                <a:gd fmla="*/ 55 w 128" name="T14"/>
                <a:gd fmla="*/ 28 h 96" name="T15"/>
                <a:gd fmla="*/ 73 w 128" name="T16"/>
                <a:gd fmla="*/ 28 h 96" name="T17"/>
                <a:gd fmla="*/ 78 w 128" name="T18"/>
                <a:gd fmla="*/ 9 h 96" name="T19"/>
                <a:gd fmla="*/ 76 w 128" name="T20"/>
                <a:gd fmla="*/ 25 h 96" name="T21"/>
                <a:gd fmla="*/ 52 w 128" name="T22"/>
                <a:gd fmla="*/ 25 h 96" name="T23"/>
                <a:gd fmla="*/ 50 w 128" name="T24"/>
                <a:gd fmla="*/ 9 h 96" name="T25"/>
                <a:gd fmla="*/ 52 w 128" name="T26"/>
                <a:gd fmla="*/ 25 h 96" name="T27"/>
                <a:gd fmla="*/ 64 w 128" name="T28"/>
                <a:gd fmla="*/ 82 h 96" name="T29"/>
                <a:gd fmla="*/ 74 w 128" name="T30"/>
                <a:gd fmla="*/ 32 h 96" name="T31"/>
                <a:gd fmla="*/ 98 w 128" name="T32"/>
                <a:gd fmla="*/ 32 h 96" name="T33"/>
                <a:gd fmla="*/ 78 w 128" name="T34"/>
                <a:gd fmla="*/ 32 h 96" name="T35"/>
                <a:gd fmla="*/ 89 w 128" name="T36"/>
                <a:gd fmla="*/ 20 h 96" name="T37"/>
                <a:gd fmla="*/ 79 w 128" name="T38"/>
                <a:gd fmla="*/ 28 h 96" name="T39"/>
                <a:gd fmla="*/ 97 w 128" name="T40"/>
                <a:gd fmla="*/ 8 h 96" name="T41"/>
                <a:gd fmla="*/ 83 w 128" name="T42"/>
                <a:gd fmla="*/ 8 h 96" name="T43"/>
                <a:gd fmla="*/ 55 w 128" name="T44"/>
                <a:gd fmla="*/ 8 h 96" name="T45"/>
                <a:gd fmla="*/ 64 w 128" name="T46"/>
                <a:gd fmla="*/ 15 h 96" name="T47"/>
                <a:gd fmla="*/ 31 w 128" name="T48"/>
                <a:gd fmla="*/ 8 h 96" name="T49"/>
                <a:gd fmla="*/ 39 w 128" name="T50"/>
                <a:gd fmla="*/ 14 h 96" name="T51"/>
                <a:gd fmla="*/ 49 w 128" name="T52"/>
                <a:gd fmla="*/ 28 h 96" name="T53"/>
                <a:gd fmla="*/ 39 w 128" name="T54"/>
                <a:gd fmla="*/ 20 h 96" name="T55"/>
                <a:gd fmla="*/ 60 w 128" name="T56"/>
                <a:gd fmla="*/ 81 h 96" name="T57"/>
                <a:gd fmla="*/ 50 w 128" name="T58"/>
                <a:gd fmla="*/ 32 h 96" name="T59"/>
                <a:gd fmla="*/ 11 w 128" name="T60"/>
                <a:gd fmla="*/ 32 h 96" name="T61"/>
                <a:gd fmla="*/ 51 w 128" name="T62"/>
                <a:gd fmla="*/ 74 h 96" name="T63"/>
                <a:gd fmla="*/ 117 w 128" name="T64"/>
                <a:gd fmla="*/ 32 h 96" name="T65"/>
                <a:gd fmla="*/ 102 w 128" name="T66"/>
                <a:gd fmla="*/ 32 h 96" name="T67"/>
                <a:gd fmla="*/ 92 w 128" name="T68"/>
                <a:gd fmla="*/ 17 h 96" name="T69"/>
                <a:gd fmla="*/ 120 w 128" name="T70"/>
                <a:gd fmla="*/ 28 h 96" name="T71"/>
                <a:gd fmla="*/ 27 w 128" name="T72"/>
                <a:gd fmla="*/ 10 h 96" name="T73"/>
                <a:gd fmla="*/ 25 w 128" name="T74"/>
                <a:gd fmla="*/ 28 h 96" name="T75"/>
                <a:gd fmla="*/ 27 w 128" name="T76"/>
                <a:gd fmla="*/ 10 h 9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96" w="128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82492" y="3620978"/>
            <a:ext cx="708547" cy="708547"/>
            <a:chOff x="641132" y="3404521"/>
            <a:chExt cx="708547" cy="708547"/>
          </a:xfrm>
        </p:grpSpPr>
        <p:sp>
          <p:nvSpPr>
            <p:cNvPr id="44" name="椭圆 43"/>
            <p:cNvSpPr/>
            <p:nvPr/>
          </p:nvSpPr>
          <p:spPr>
            <a:xfrm>
              <a:off x="641132" y="3404521"/>
              <a:ext cx="708547" cy="708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810080" y="3543012"/>
              <a:ext cx="370650" cy="431565"/>
            </a:xfrm>
            <a:custGeom>
              <a:gdLst>
                <a:gd fmla="*/ 2147483647 w 63" name="T0"/>
                <a:gd fmla="*/ 0 h 73" name="T1"/>
                <a:gd fmla="*/ 1122599098 w 63" name="T2"/>
                <a:gd fmla="*/ 0 h 73" name="T3"/>
                <a:gd fmla="*/ 561299549 w 63" name="T4"/>
                <a:gd fmla="*/ 560595689 h 73" name="T5"/>
                <a:gd fmla="*/ 561299549 w 63" name="T6"/>
                <a:gd fmla="*/ 1009069293 h 73" name="T7"/>
                <a:gd fmla="*/ 785819275 w 63" name="T8"/>
                <a:gd fmla="*/ 953011760 h 73" name="T9"/>
                <a:gd fmla="*/ 1852288207 w 63" name="T10"/>
                <a:gd fmla="*/ 2074203372 h 73" name="T11"/>
                <a:gd fmla="*/ 1627768481 w 63" name="T12"/>
                <a:gd fmla="*/ 2147483647 h 73" name="T13"/>
                <a:gd fmla="*/ 1627768481 w 63" name="T14"/>
                <a:gd fmla="*/ 2147483647 h 73" name="T15"/>
                <a:gd fmla="*/ 2147483647 w 63" name="T16"/>
                <a:gd fmla="*/ 2147483647 h 73" name="T17"/>
                <a:gd fmla="*/ 2147483647 w 63" name="T18"/>
                <a:gd fmla="*/ 2147483647 h 73" name="T19"/>
                <a:gd fmla="*/ 2147483647 w 63" name="T20"/>
                <a:gd fmla="*/ 1121191379 h 73" name="T21"/>
                <a:gd fmla="*/ 2147483647 w 63" name="T22"/>
                <a:gd fmla="*/ 0 h 73" name="T23"/>
                <a:gd fmla="*/ 2147483647 w 63" name="T24"/>
                <a:gd fmla="*/ 1345428064 h 73" name="T25"/>
                <a:gd fmla="*/ 2147483647 w 63" name="T26"/>
                <a:gd fmla="*/ 728775075 h 73" name="T27"/>
                <a:gd fmla="*/ 2147483647 w 63" name="T28"/>
                <a:gd fmla="*/ 56057314 h 73" name="T29"/>
                <a:gd fmla="*/ 2147483647 w 63" name="T30"/>
                <a:gd fmla="*/ 280294101 h 73" name="T31"/>
                <a:gd fmla="*/ 2147483647 w 63" name="T32"/>
                <a:gd fmla="*/ 560595689 h 73" name="T33"/>
                <a:gd fmla="*/ 2147483647 w 63" name="T34"/>
                <a:gd fmla="*/ 1121191379 h 73" name="T35"/>
                <a:gd fmla="*/ 2147483647 w 63" name="T36"/>
                <a:gd fmla="*/ 1121191379 h 73" name="T37"/>
                <a:gd fmla="*/ 2147483647 w 63" name="T38"/>
                <a:gd fmla="*/ 1345428064 h 73" name="T39"/>
                <a:gd fmla="*/ 2147483647 w 63" name="T40"/>
                <a:gd fmla="*/ 1345428064 h 73" name="T41"/>
                <a:gd fmla="*/ 224519784 w 63" name="T42"/>
                <a:gd fmla="*/ 2147483647 h 73" name="T43"/>
                <a:gd fmla="*/ 224519784 w 63" name="T44"/>
                <a:gd fmla="*/ 2147483647 h 73" name="T45"/>
                <a:gd fmla="*/ 785819275 w 63" name="T46"/>
                <a:gd fmla="*/ 2147483647 h 73" name="T47"/>
                <a:gd fmla="*/ 785819275 w 63" name="T48"/>
                <a:gd fmla="*/ 2147483647 h 73" name="T49"/>
                <a:gd fmla="*/ 1347118824 w 63" name="T50"/>
                <a:gd fmla="*/ 2147483647 h 73" name="T51"/>
                <a:gd fmla="*/ 1347118824 w 63" name="T52"/>
                <a:gd fmla="*/ 2147483647 h 73" name="T53"/>
                <a:gd fmla="*/ 785819275 w 63" name="T54"/>
                <a:gd fmla="*/ 2147483647 h 73" name="T55"/>
                <a:gd fmla="*/ 224519784 w 63" name="T56"/>
                <a:gd fmla="*/ 2147483647 h 73" name="T57"/>
                <a:gd fmla="*/ 785819275 w 63" name="T58"/>
                <a:gd fmla="*/ 1289370764 h 73" name="T59"/>
                <a:gd fmla="*/ 0 w 63" name="T60"/>
                <a:gd fmla="*/ 2074203372 h 73" name="T61"/>
                <a:gd fmla="*/ 785819275 w 63" name="T62"/>
                <a:gd fmla="*/ 2147483647 h 73" name="T63"/>
                <a:gd fmla="*/ 1515508618 w 63" name="T64"/>
                <a:gd fmla="*/ 2074203372 h 73" name="T65"/>
                <a:gd fmla="*/ 785819275 w 63" name="T66"/>
                <a:gd fmla="*/ 1289370764 h 73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63" name="T102"/>
                <a:gd fmla="*/ 0 h 73" name="T103"/>
                <a:gd fmla="*/ 63 w 63" name="T104"/>
                <a:gd fmla="*/ 73 h 73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73" w="62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82492" y="2140461"/>
            <a:ext cx="708547" cy="708547"/>
            <a:chOff x="641132" y="1897168"/>
            <a:chExt cx="708547" cy="708547"/>
          </a:xfrm>
        </p:grpSpPr>
        <p:sp>
          <p:nvSpPr>
            <p:cNvPr id="47" name="椭圆 46"/>
            <p:cNvSpPr/>
            <p:nvPr/>
          </p:nvSpPr>
          <p:spPr>
            <a:xfrm>
              <a:off x="641132" y="1897168"/>
              <a:ext cx="708547" cy="7085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48" name="Freeform 102"/>
            <p:cNvSpPr/>
            <p:nvPr/>
          </p:nvSpPr>
          <p:spPr bwMode="auto">
            <a:xfrm>
              <a:off x="776861" y="2048990"/>
              <a:ext cx="437089" cy="383636"/>
            </a:xfrm>
            <a:custGeom>
              <a:gdLst>
                <a:gd fmla="*/ 78 w 124" name="T0"/>
                <a:gd fmla="*/ 84 h 120" name="T1"/>
                <a:gd fmla="*/ 75 w 124" name="T2"/>
                <a:gd fmla="*/ 75 h 120" name="T3"/>
                <a:gd fmla="*/ 86 w 124" name="T4"/>
                <a:gd fmla="*/ 54 h 120" name="T5"/>
                <a:gd fmla="*/ 89 w 124" name="T6"/>
                <a:gd fmla="*/ 37 h 120" name="T7"/>
                <a:gd fmla="*/ 62 w 124" name="T8"/>
                <a:gd fmla="*/ 0 h 120" name="T9"/>
                <a:gd fmla="*/ 36 w 124" name="T10"/>
                <a:gd fmla="*/ 37 h 120" name="T11"/>
                <a:gd fmla="*/ 39 w 124" name="T12"/>
                <a:gd fmla="*/ 54 h 120" name="T13"/>
                <a:gd fmla="*/ 50 w 124" name="T14"/>
                <a:gd fmla="*/ 75 h 120" name="T15"/>
                <a:gd fmla="*/ 47 w 124" name="T16"/>
                <a:gd fmla="*/ 84 h 120" name="T17"/>
                <a:gd fmla="*/ 0 w 124" name="T18"/>
                <a:gd fmla="*/ 120 h 120" name="T19"/>
                <a:gd fmla="*/ 62 w 124" name="T20"/>
                <a:gd fmla="*/ 120 h 120" name="T21"/>
                <a:gd fmla="*/ 124 w 124" name="T22"/>
                <a:gd fmla="*/ 120 h 120" name="T23"/>
                <a:gd fmla="*/ 78 w 124" name="T24"/>
                <a:gd fmla="*/ 84 h 1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0" w="124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3447209391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9" nodeType="withEffect" presetClass="emph" presetID="8" presetSubtype="0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5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3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1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7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7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6"/>
      <p:bldP grpId="0" spid="27"/>
      <p:bldP grpId="1" spid="27"/>
      <p:bldP grpId="0" spid="28"/>
      <p:bldP grpId="0" spid="29"/>
      <p:bldP grpId="1" spid="29"/>
      <p:bldP grpId="0" spid="30"/>
      <p:bldP grpId="1" spid="30"/>
      <p:bldP grpId="0" spid="31"/>
      <p:bldP grpId="1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1839403" y="4149186"/>
            <a:ext cx="9370739" cy="1087001"/>
            <a:chOff x="1855445" y="3927410"/>
            <a:chExt cx="9370739" cy="1087001"/>
          </a:xfrm>
          <a:solidFill>
            <a:schemeClr val="bg1">
              <a:lumMod val="85000"/>
            </a:schemeClr>
          </a:solidFill>
        </p:grpSpPr>
        <p:sp>
          <p:nvSpPr>
            <p:cNvPr id="32" name="Notched Right Arrow 37"/>
            <p:cNvSpPr/>
            <p:nvPr/>
          </p:nvSpPr>
          <p:spPr>
            <a:xfrm>
              <a:off x="1855445" y="3927410"/>
              <a:ext cx="9370739" cy="1087001"/>
            </a:xfrm>
            <a:prstGeom prst="notchedRightArrow">
              <a:avLst>
                <a:gd fmla="val 100000" name="adj1"/>
                <a:gd fmla="val 46001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Oval 41"/>
            <p:cNvSpPr>
              <a:spLocks noChangeAspect="1"/>
            </p:cNvSpPr>
            <p:nvPr/>
          </p:nvSpPr>
          <p:spPr>
            <a:xfrm>
              <a:off x="10150853" y="4123788"/>
              <a:ext cx="694248" cy="69424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806030902050204" pitchFamily="34" typeface="Impact"/>
                </a:rPr>
                <a:t>03</a:t>
              </a:r>
            </a:p>
          </p:txBody>
        </p:sp>
      </p:grp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2531517" y="4257151"/>
            <a:ext cx="2395325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>
              <a:defRPr/>
            </a:pPr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点击添加关键字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545166" y="4613295"/>
            <a:ext cx="7550766" cy="54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>
              <a:lnSpc>
                <a:spcPct val="114000"/>
              </a:lnSpc>
            </a:pPr>
            <a:r>
              <a:rPr altLang="en-US" lang="zh-CN" sz="13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" y="4149189"/>
            <a:ext cx="2135209" cy="1087000"/>
            <a:chOff x="1" y="3916719"/>
            <a:chExt cx="2135209" cy="1087000"/>
          </a:xfrm>
        </p:grpSpPr>
        <p:sp>
          <p:nvSpPr>
            <p:cNvPr id="39" name="任意多边形 38"/>
            <p:cNvSpPr/>
            <p:nvPr/>
          </p:nvSpPr>
          <p:spPr>
            <a:xfrm rot="16200000">
              <a:off x="524106" y="3392614"/>
              <a:ext cx="1087000" cy="2135209"/>
            </a:xfrm>
            <a:custGeom>
              <a:gdLst>
                <a:gd fmla="*/ 1087000 w 1087000" name="connsiteX0"/>
                <a:gd fmla="*/ 0 h 2135209" name="connsiteY0"/>
                <a:gd fmla="*/ 1087000 w 1087000" name="connsiteX1"/>
                <a:gd fmla="*/ 1635179 h 2135209" name="connsiteY1"/>
                <a:gd fmla="*/ 543501 w 1087000" name="connsiteX2"/>
                <a:gd fmla="*/ 2135209 h 2135209" name="connsiteY2"/>
                <a:gd fmla="*/ 0 w 1087000" name="connsiteX3"/>
                <a:gd fmla="*/ 1635178 h 2135209" name="connsiteY3"/>
                <a:gd fmla="*/ 0 w 1087000" name="connsiteX4"/>
                <a:gd fmla="*/ 0 h 2135209" name="connsiteY4"/>
                <a:gd fmla="*/ 1087000 w 1087000" name="connsiteX5"/>
                <a:gd fmla="*/ 0 h 213520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135209" w="1087000">
                  <a:moveTo>
                    <a:pt x="1087000" y="0"/>
                  </a:moveTo>
                  <a:lnTo>
                    <a:pt x="1087000" y="1635179"/>
                  </a:lnTo>
                  <a:lnTo>
                    <a:pt x="543501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vert" wrap="square">
              <a:noAutofit/>
            </a:bodyPr>
            <a:lstStyle/>
            <a:p>
              <a:pPr algn="ctr"/>
              <a:endParaRPr lang="en-US" sz="4267">
                <a:solidFill>
                  <a:schemeClr val="bg1"/>
                </a:solidFill>
              </a:endParaRPr>
            </a:p>
          </p:txBody>
        </p:sp>
        <p:sp>
          <p:nvSpPr>
            <p:cNvPr id="46" name="Freeform 129"/>
            <p:cNvSpPr>
              <a:spLocks noChangeAspect="1" noEditPoints="1"/>
            </p:cNvSpPr>
            <p:nvPr/>
          </p:nvSpPr>
          <p:spPr bwMode="auto">
            <a:xfrm>
              <a:off x="790061" y="4134547"/>
              <a:ext cx="651342" cy="651342"/>
            </a:xfrm>
            <a:custGeom>
              <a:gdLst>
                <a:gd fmla="*/ 48 w 97" name="T0"/>
                <a:gd fmla="*/ 0 h 97" name="T1"/>
                <a:gd fmla="*/ 50 w 97" name="T2"/>
                <a:gd fmla="*/ 0 h 97" name="T3"/>
                <a:gd fmla="*/ 53 w 97" name="T4"/>
                <a:gd fmla="*/ 27 h 97" name="T5"/>
                <a:gd fmla="*/ 49 w 97" name="T6"/>
                <a:gd fmla="*/ 33 h 97" name="T7"/>
                <a:gd fmla="*/ 49 w 97" name="T8"/>
                <a:gd fmla="*/ 34 h 97" name="T9"/>
                <a:gd fmla="*/ 37 w 97" name="T10"/>
                <a:gd fmla="*/ 40 h 97" name="T11"/>
                <a:gd fmla="*/ 23 w 97" name="T12"/>
                <a:gd fmla="*/ 46 h 97" name="T13"/>
                <a:gd fmla="*/ 18 w 97" name="T14"/>
                <a:gd fmla="*/ 43 h 97" name="T15"/>
                <a:gd fmla="*/ 13 w 97" name="T16"/>
                <a:gd fmla="*/ 45 h 97" name="T17"/>
                <a:gd fmla="*/ 1 w 97" name="T18"/>
                <a:gd fmla="*/ 38 h 97" name="T19"/>
                <a:gd fmla="*/ 48 w 97" name="T20"/>
                <a:gd fmla="*/ 0 h 97" name="T21"/>
                <a:gd fmla="*/ 57 w 97" name="T22"/>
                <a:gd fmla="*/ 1 h 97" name="T23"/>
                <a:gd fmla="*/ 81 w 97" name="T24"/>
                <a:gd fmla="*/ 12 h 97" name="T25"/>
                <a:gd fmla="*/ 61 w 97" name="T26"/>
                <a:gd fmla="*/ 27 h 97" name="T27"/>
                <a:gd fmla="*/ 60 w 97" name="T28"/>
                <a:gd fmla="*/ 26 h 97" name="T29"/>
                <a:gd fmla="*/ 57 w 97" name="T30"/>
                <a:gd fmla="*/ 1 h 97" name="T31"/>
                <a:gd fmla="*/ 86 w 97" name="T32"/>
                <a:gd fmla="*/ 17 h 97" name="T33"/>
                <a:gd fmla="*/ 65 w 97" name="T34"/>
                <a:gd fmla="*/ 33 h 97" name="T35"/>
                <a:gd fmla="*/ 65 w 97" name="T36"/>
                <a:gd fmla="*/ 33 h 97" name="T37"/>
                <a:gd fmla="*/ 59 w 97" name="T38"/>
                <a:gd fmla="*/ 40 h 97" name="T39"/>
                <a:gd fmla="*/ 59 w 97" name="T40"/>
                <a:gd fmla="*/ 45 h 97" name="T41"/>
                <a:gd fmla="*/ 57 w 97" name="T42"/>
                <a:gd fmla="*/ 63 h 97" name="T43"/>
                <a:gd fmla="*/ 60 w 97" name="T44"/>
                <a:gd fmla="*/ 68 h 97" name="T45"/>
                <a:gd fmla="*/ 89 w 97" name="T46"/>
                <a:gd fmla="*/ 75 h 97" name="T47"/>
                <a:gd fmla="*/ 97 w 97" name="T48"/>
                <a:gd fmla="*/ 48 h 97" name="T49"/>
                <a:gd fmla="*/ 86 w 97" name="T50"/>
                <a:gd fmla="*/ 17 h 97" name="T51"/>
                <a:gd fmla="*/ 85 w 97" name="T52"/>
                <a:gd fmla="*/ 81 h 97" name="T53"/>
                <a:gd fmla="*/ 49 w 97" name="T54"/>
                <a:gd fmla="*/ 97 h 97" name="T55"/>
                <a:gd fmla="*/ 54 w 97" name="T56"/>
                <a:gd fmla="*/ 77 h 97" name="T57"/>
                <a:gd fmla="*/ 58 w 97" name="T58"/>
                <a:gd fmla="*/ 74 h 97" name="T59"/>
                <a:gd fmla="*/ 85 w 97" name="T60"/>
                <a:gd fmla="*/ 81 h 97" name="T61"/>
                <a:gd fmla="*/ 42 w 97" name="T62"/>
                <a:gd fmla="*/ 97 h 97" name="T63"/>
                <a:gd fmla="*/ 1 w 97" name="T64"/>
                <a:gd fmla="*/ 60 h 97" name="T65"/>
                <a:gd fmla="*/ 12 w 97" name="T66"/>
                <a:gd fmla="*/ 57 h 97" name="T67"/>
                <a:gd fmla="*/ 18 w 97" name="T68"/>
                <a:gd fmla="*/ 59 h 97" name="T69"/>
                <a:gd fmla="*/ 21 w 97" name="T70"/>
                <a:gd fmla="*/ 58 h 97" name="T71"/>
                <a:gd fmla="*/ 45 w 97" name="T72"/>
                <a:gd fmla="*/ 70 h 97" name="T73"/>
                <a:gd fmla="*/ 48 w 97" name="T74"/>
                <a:gd fmla="*/ 75 h 97" name="T75"/>
                <a:gd fmla="*/ 42 w 97" name="T76"/>
                <a:gd fmla="*/ 97 h 97" name="T77"/>
                <a:gd fmla="*/ 0 w 97" name="T78"/>
                <a:gd fmla="*/ 53 h 97" name="T79"/>
                <a:gd fmla="*/ 8 w 97" name="T80"/>
                <a:gd fmla="*/ 51 h 97" name="T81"/>
                <a:gd fmla="*/ 0 w 97" name="T82"/>
                <a:gd fmla="*/ 45 h 97" name="T83"/>
                <a:gd fmla="*/ 0 w 97" name="T84"/>
                <a:gd fmla="*/ 48 h 97" name="T85"/>
                <a:gd fmla="*/ 0 w 97" name="T86"/>
                <a:gd fmla="*/ 53 h 97" name="T87"/>
                <a:gd fmla="*/ 52 w 97" name="T88"/>
                <a:gd fmla="*/ 40 h 97" name="T89"/>
                <a:gd fmla="*/ 40 w 97" name="T90"/>
                <a:gd fmla="*/ 46 h 97" name="T91"/>
                <a:gd fmla="*/ 25 w 97" name="T92"/>
                <a:gd fmla="*/ 52 h 97" name="T93"/>
                <a:gd fmla="*/ 25 w 97" name="T94"/>
                <a:gd fmla="*/ 52 h 97" name="T95"/>
                <a:gd fmla="*/ 48 w 97" name="T96"/>
                <a:gd fmla="*/ 63 h 97" name="T97"/>
                <a:gd fmla="*/ 50 w 97" name="T98"/>
                <a:gd fmla="*/ 62 h 97" name="T99"/>
                <a:gd fmla="*/ 52 w 97" name="T100"/>
                <a:gd fmla="*/ 44 h 97" name="T101"/>
                <a:gd fmla="*/ 52 w 97" name="T102"/>
                <a:gd fmla="*/ 40 h 9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" w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65816" y="2905550"/>
            <a:ext cx="9370739" cy="1087000"/>
            <a:chOff x="949774" y="2662385"/>
            <a:chExt cx="9370739" cy="1087000"/>
          </a:xfrm>
          <a:solidFill>
            <a:schemeClr val="bg1">
              <a:lumMod val="85000"/>
            </a:schemeClr>
          </a:solidFill>
        </p:grpSpPr>
        <p:sp>
          <p:nvSpPr>
            <p:cNvPr id="48" name="Notched Right Arrow 24"/>
            <p:cNvSpPr/>
            <p:nvPr/>
          </p:nvSpPr>
          <p:spPr>
            <a:xfrm rot="10800000">
              <a:off x="949774" y="2662385"/>
              <a:ext cx="9370739" cy="1087000"/>
            </a:xfrm>
            <a:prstGeom prst="notchedRightArrow">
              <a:avLst>
                <a:gd fmla="val 100000" name="adj1"/>
                <a:gd fmla="val 4600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Oval 31"/>
            <p:cNvSpPr>
              <a:spLocks noChangeAspect="1"/>
            </p:cNvSpPr>
            <p:nvPr/>
          </p:nvSpPr>
          <p:spPr>
            <a:xfrm>
              <a:off x="1337222" y="2858763"/>
              <a:ext cx="694248" cy="69424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806030902050204" pitchFamily="34" typeface="Impact"/>
                </a:rPr>
                <a:t>02</a:t>
              </a:r>
            </a:p>
          </p:txBody>
        </p:sp>
      </p:grpSp>
      <p:sp>
        <p:nvSpPr>
          <p:cNvPr id="50" name="TextBox 59"/>
          <p:cNvSpPr txBox="1">
            <a:spLocks noChangeArrowheads="1"/>
          </p:cNvSpPr>
          <p:nvPr/>
        </p:nvSpPr>
        <p:spPr bwMode="auto">
          <a:xfrm flipH="1">
            <a:off x="7224213" y="3016104"/>
            <a:ext cx="2395325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>
              <a:defRPr/>
            </a:pPr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点击添加关键字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068773" y="3372248"/>
            <a:ext cx="7550766" cy="54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altLang="en-US" lang="zh-CN" sz="13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52" name="任意多边形 51"/>
          <p:cNvSpPr/>
          <p:nvPr/>
        </p:nvSpPr>
        <p:spPr>
          <a:xfrm rot="5400000">
            <a:off x="11113483" y="3447670"/>
            <a:ext cx="5988" cy="2760"/>
          </a:xfrm>
          <a:custGeom>
            <a:gdLst>
              <a:gd fmla="*/ 0 w 5988" name="connsiteX0"/>
              <a:gd fmla="*/ 0 h 2760" name="connsiteY0"/>
              <a:gd fmla="*/ 3001 w 5988" name="connsiteX1"/>
              <a:gd fmla="*/ 2375 h 2760" name="connsiteY1"/>
              <a:gd fmla="*/ 5988 w 5988" name="connsiteX2"/>
              <a:gd fmla="*/ 11 h 2760" name="connsiteY2"/>
              <a:gd fmla="*/ 3000 w 5988" name="connsiteX3"/>
              <a:gd fmla="*/ 2760 h 2760" name="connsiteY3"/>
              <a:gd fmla="*/ 0 w 5988" name="connsiteX4"/>
              <a:gd fmla="*/ 0 h 27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760" w="5988">
                <a:moveTo>
                  <a:pt x="0" y="0"/>
                </a:moveTo>
                <a:lnTo>
                  <a:pt x="3001" y="2375"/>
                </a:lnTo>
                <a:lnTo>
                  <a:pt x="5988" y="11"/>
                </a:lnTo>
                <a:lnTo>
                  <a:pt x="3000" y="2760"/>
                </a:lnTo>
                <a:lnTo>
                  <a:pt x="0" y="0"/>
                </a:lnTo>
                <a:close/>
              </a:path>
            </a:pathLst>
          </a:custGeom>
          <a:solidFill>
            <a:srgbClr val="B7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vert270" wrap="square">
            <a:noAutofit/>
          </a:bodyPr>
          <a:lstStyle/>
          <a:p>
            <a:pPr algn="ctr"/>
            <a:endParaRPr lang="en-US" sz="4267">
              <a:solidFill>
                <a:schemeClr val="bg1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041147" y="2905550"/>
            <a:ext cx="2150661" cy="1087001"/>
            <a:chOff x="10041147" y="2673080"/>
            <a:chExt cx="2150661" cy="1087001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10572977" y="2141250"/>
              <a:ext cx="1087001" cy="2150661"/>
            </a:xfrm>
            <a:custGeom>
              <a:gdLst>
                <a:gd fmla="*/ 0 w 1087001" name="connsiteX0"/>
                <a:gd fmla="*/ 1651026 h 2150661" name="connsiteY0"/>
                <a:gd fmla="*/ 0 w 1087001" name="connsiteX1"/>
                <a:gd fmla="*/ 0 h 2150661" name="connsiteY1"/>
                <a:gd fmla="*/ 1087001 w 1087001" name="connsiteX2"/>
                <a:gd fmla="*/ 0 h 2150661" name="connsiteY2"/>
                <a:gd fmla="*/ 1087001 w 1087001" name="connsiteX3"/>
                <a:gd fmla="*/ 1720529 h 2150661" name="connsiteY3"/>
                <a:gd fmla="*/ 1087000 w 1087001" name="connsiteX4"/>
                <a:gd fmla="*/ 1720530 h 2150661" name="connsiteY4"/>
                <a:gd fmla="*/ 1087000 w 1087001" name="connsiteX5"/>
                <a:gd fmla="*/ 1651026 h 2150661" name="connsiteY5"/>
                <a:gd fmla="*/ 546488 w 1087001" name="connsiteX6"/>
                <a:gd fmla="*/ 2148297 h 2150661" name="connsiteY6"/>
                <a:gd fmla="*/ 543501 w 1087001" name="connsiteX7"/>
                <a:gd fmla="*/ 2150661 h 2150661" name="connsiteY7"/>
                <a:gd fmla="*/ 540500 w 1087001" name="connsiteX8"/>
                <a:gd fmla="*/ 2148286 h 2150661" name="connsiteY8"/>
                <a:gd fmla="*/ 0 w 1087001" name="connsiteX9"/>
                <a:gd fmla="*/ 1651026 h 21506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150661" w="108700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vert270" wrap="square">
              <a:noAutofit/>
            </a:bodyPr>
            <a:lstStyle/>
            <a:p>
              <a:pPr algn="ctr"/>
              <a:endParaRPr lang="en-US" sz="4267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>
              <a:off x="10719564" y="2955283"/>
              <a:ext cx="697574" cy="522594"/>
            </a:xfrm>
            <a:custGeom>
              <a:gdLst>
                <a:gd fmla="*/ 152941 w 574972" name="connsiteX0"/>
                <a:gd fmla="*/ 323694 h 399845" name="connsiteY0"/>
                <a:gd fmla="*/ 152941 w 574972" name="connsiteX1"/>
                <a:gd fmla="*/ 399844 h 399845" name="connsiteY1"/>
                <a:gd fmla="*/ 61228 w 574972" name="connsiteX2"/>
                <a:gd fmla="*/ 399844 h 399845" name="connsiteY2"/>
                <a:gd fmla="*/ 61228 w 574972" name="connsiteX3"/>
                <a:gd fmla="*/ 398217 h 399845" name="connsiteY3"/>
                <a:gd fmla="*/ 65606 w 574972" name="connsiteX4"/>
                <a:gd fmla="*/ 394470 h 399845" name="connsiteY4"/>
                <a:gd fmla="*/ 121790 w 574972" name="connsiteX5"/>
                <a:gd fmla="*/ 346388 h 399845" name="connsiteY5"/>
                <a:gd fmla="*/ 145086 w 574972" name="connsiteX6"/>
                <a:gd fmla="*/ 328444 h 399845" name="connsiteY6"/>
                <a:gd fmla="*/ 147415 w 574972" name="connsiteX7"/>
                <a:gd fmla="*/ 328444 h 399845" name="connsiteY7"/>
                <a:gd fmla="*/ 270881 w 574972" name="connsiteX8"/>
                <a:gd fmla="*/ 219691 h 399845" name="connsiteY8"/>
                <a:gd fmla="*/ 270881 w 574972" name="connsiteX9"/>
                <a:gd fmla="*/ 399845 h 399845" name="connsiteY9"/>
                <a:gd fmla="*/ 179168 w 574972" name="connsiteX10"/>
                <a:gd fmla="*/ 399845 h 399845" name="connsiteY10"/>
                <a:gd fmla="*/ 179168 w 574972" name="connsiteX11"/>
                <a:gd fmla="*/ 296830 h 399845" name="connsiteY11"/>
                <a:gd fmla="*/ 185489 w 574972" name="connsiteX12"/>
                <a:gd fmla="*/ 291396 h 399845" name="connsiteY12"/>
                <a:gd fmla="*/ 216939 w 574972" name="connsiteX13"/>
                <a:gd fmla="*/ 264361 h 399845" name="connsiteY13"/>
                <a:gd fmla="*/ 226257 w 574972" name="connsiteX14"/>
                <a:gd fmla="*/ 259235 h 399845" name="connsiteY14"/>
                <a:gd fmla="*/ 240235 w 574972" name="connsiteX15"/>
                <a:gd fmla="*/ 246418 h 399845" name="connsiteY15"/>
                <a:gd fmla="*/ 263531 w 574972" name="connsiteX16"/>
                <a:gd fmla="*/ 225912 h 399845" name="connsiteY16"/>
                <a:gd fmla="*/ 297108 w 574972" name="connsiteX17"/>
                <a:gd fmla="*/ 209429 h 399845" name="connsiteY17"/>
                <a:gd fmla="*/ 300913 w 574972" name="connsiteX18"/>
                <a:gd fmla="*/ 213616 h 399845" name="connsiteY18"/>
                <a:gd fmla="*/ 309758 w 574972" name="connsiteX19"/>
                <a:gd fmla="*/ 223349 h 399845" name="connsiteY19"/>
                <a:gd fmla="*/ 333054 w 574972" name="connsiteX20"/>
                <a:gd fmla="*/ 248982 h 399845" name="connsiteY20"/>
                <a:gd fmla="*/ 342372 w 574972" name="connsiteX21"/>
                <a:gd fmla="*/ 256672 h 399845" name="connsiteY21"/>
                <a:gd fmla="*/ 344702 w 574972" name="connsiteX22"/>
                <a:gd fmla="*/ 261799 h 399845" name="connsiteY22"/>
                <a:gd fmla="*/ 370328 w 574972" name="connsiteX23"/>
                <a:gd fmla="*/ 264362 h 399845" name="connsiteY23"/>
                <a:gd fmla="*/ 379646 w 574972" name="connsiteX24"/>
                <a:gd fmla="*/ 256672 h 399845" name="connsiteY24"/>
                <a:gd fmla="*/ 388821 w 574972" name="connsiteX25"/>
                <a:gd fmla="*/ 248907 h 399845" name="connsiteY25"/>
                <a:gd fmla="*/ 388821 w 574972" name="connsiteX26"/>
                <a:gd fmla="*/ 399844 h 399845" name="connsiteY26"/>
                <a:gd fmla="*/ 297108 w 574972" name="connsiteX27"/>
                <a:gd fmla="*/ 399844 h 399845" name="connsiteY27"/>
                <a:gd fmla="*/ 506761 w 574972" name="connsiteX28"/>
                <a:gd fmla="*/ 139370 h 399845" name="connsiteY28"/>
                <a:gd fmla="*/ 506761 w 574972" name="connsiteX29"/>
                <a:gd fmla="*/ 399844 h 399845" name="connsiteY29"/>
                <a:gd fmla="*/ 415048 w 574972" name="connsiteX30"/>
                <a:gd fmla="*/ 399844 h 399845" name="connsiteY30"/>
                <a:gd fmla="*/ 415048 w 574972" name="connsiteX31"/>
                <a:gd fmla="*/ 222112 h 399845" name="connsiteY31"/>
                <a:gd fmla="*/ 418375 w 574972" name="connsiteX32"/>
                <a:gd fmla="*/ 219183 h 399845" name="connsiteY32"/>
                <a:gd fmla="*/ 428203 w 574972" name="connsiteX33"/>
                <a:gd fmla="*/ 210532 h 399845" name="connsiteY33"/>
                <a:gd fmla="*/ 458488 w 574972" name="connsiteX34"/>
                <a:gd fmla="*/ 184898 h 399845" name="connsiteY34"/>
                <a:gd fmla="*/ 496198 w 574972" name="connsiteX35"/>
                <a:gd fmla="*/ 149332 h 399845" name="connsiteY35"/>
                <a:gd fmla="*/ 463151 w 574972" name="connsiteX36"/>
                <a:gd fmla="*/ 0 h 399845" name="connsiteY36"/>
                <a:gd fmla="*/ 533039 w 574972" name="connsiteX37"/>
                <a:gd fmla="*/ 0 h 399845" name="connsiteY37"/>
                <a:gd fmla="*/ 554006 w 574972" name="connsiteX38"/>
                <a:gd fmla="*/ 0 h 399845" name="connsiteY38"/>
                <a:gd fmla="*/ 567983 w 574972" name="connsiteX39"/>
                <a:gd fmla="*/ 5127 h 399845" name="connsiteY39"/>
                <a:gd fmla="*/ 574972 w 574972" name="connsiteX40"/>
                <a:gd fmla="*/ 20506 h 399845" name="connsiteY40"/>
                <a:gd fmla="*/ 574972 w 574972" name="connsiteX41"/>
                <a:gd fmla="*/ 117913 h 399845" name="connsiteY41"/>
                <a:gd fmla="*/ 554006 w 574972" name="connsiteX42"/>
                <a:gd fmla="*/ 138419 h 399845" name="connsiteY42"/>
                <a:gd fmla="*/ 535369 w 574972" name="connsiteX43"/>
                <a:gd fmla="*/ 117913 h 399845" name="connsiteY43"/>
                <a:gd fmla="*/ 535369 w 574972" name="connsiteX44"/>
                <a:gd fmla="*/ 66646 h 399845" name="connsiteY44"/>
                <a:gd fmla="*/ 533039 w 574972" name="connsiteX45"/>
                <a:gd fmla="*/ 69209 h 399845" name="connsiteY45"/>
                <a:gd fmla="*/ 467811 w 574972" name="connsiteX46"/>
                <a:gd fmla="*/ 130729 h 399845" name="connsiteY46"/>
                <a:gd fmla="*/ 437526 w 574972" name="connsiteX47"/>
                <a:gd fmla="*/ 156362 h 399845" name="connsiteY47"/>
                <a:gd fmla="*/ 414230 w 574972" name="connsiteX48"/>
                <a:gd fmla="*/ 176869 h 399845" name="connsiteY48"/>
                <a:gd fmla="*/ 383945 w 574972" name="connsiteX49"/>
                <a:gd fmla="*/ 202502 h 399845" name="connsiteY49"/>
                <a:gd fmla="*/ 374627 w 574972" name="connsiteX50"/>
                <a:gd fmla="*/ 210192 h 399845" name="connsiteY50"/>
                <a:gd fmla="*/ 349001 w 574972" name="connsiteX51"/>
                <a:gd fmla="*/ 207629 h 399845" name="connsiteY51"/>
                <a:gd fmla="*/ 346671 w 574972" name="connsiteX52"/>
                <a:gd fmla="*/ 202502 h 399845" name="connsiteY52"/>
                <a:gd fmla="*/ 337353 w 574972" name="connsiteX53"/>
                <a:gd fmla="*/ 194812 h 399845" name="connsiteY53"/>
                <a:gd fmla="*/ 314057 w 574972" name="connsiteX54"/>
                <a:gd fmla="*/ 169179 h 399845" name="connsiteY54"/>
                <a:gd fmla="*/ 293091 w 574972" name="connsiteX55"/>
                <a:gd fmla="*/ 146109 h 399845" name="connsiteY55"/>
                <a:gd fmla="*/ 262806 w 574972" name="connsiteX56"/>
                <a:gd fmla="*/ 171742 h 399845" name="connsiteY56"/>
                <a:gd fmla="*/ 239510 w 574972" name="connsiteX57"/>
                <a:gd fmla="*/ 192249 h 399845" name="connsiteY57"/>
                <a:gd fmla="*/ 225532 w 574972" name="connsiteX58"/>
                <a:gd fmla="*/ 205065 h 399845" name="connsiteY58"/>
                <a:gd fmla="*/ 216214 w 574972" name="connsiteX59"/>
                <a:gd fmla="*/ 210192 h 399845" name="connsiteY59"/>
                <a:gd fmla="*/ 141666 w 574972" name="connsiteX60"/>
                <a:gd fmla="*/ 274275 h 399845" name="connsiteY60"/>
                <a:gd fmla="*/ 139337 w 574972" name="connsiteX61"/>
                <a:gd fmla="*/ 274275 h 399845" name="connsiteY61"/>
                <a:gd fmla="*/ 116041 w 574972" name="connsiteX62"/>
                <a:gd fmla="*/ 292218 h 399845" name="connsiteY62"/>
                <a:gd fmla="*/ 32175 w 574972" name="connsiteX63"/>
                <a:gd fmla="*/ 363992 h 399845" name="connsiteY63"/>
                <a:gd fmla="*/ 22856 w 574972" name="connsiteX64"/>
                <a:gd fmla="*/ 366555 h 399845" name="connsiteY64"/>
                <a:gd fmla="*/ 4220 w 574972" name="connsiteX65"/>
                <a:gd fmla="*/ 358865 h 399845" name="connsiteY65"/>
                <a:gd fmla="*/ 6549 w 574972" name="connsiteX66"/>
                <a:gd fmla="*/ 328105 h 399845" name="connsiteY66"/>
                <a:gd fmla="*/ 18197 w 574972" name="connsiteX67"/>
                <a:gd fmla="*/ 317851 h 399845" name="connsiteY67"/>
                <a:gd fmla="*/ 116041 w 574972" name="connsiteX68"/>
                <a:gd fmla="*/ 238389 h 399845" name="connsiteY68"/>
                <a:gd fmla="*/ 139337 w 574972" name="connsiteX69"/>
                <a:gd fmla="*/ 220445 h 399845" name="connsiteY69"/>
                <a:gd fmla="*/ 141666 w 574972" name="connsiteX70"/>
                <a:gd fmla="*/ 217882 h 399845" name="connsiteY70"/>
                <a:gd fmla="*/ 216214 w 574972" name="connsiteX71"/>
                <a:gd fmla="*/ 156362 h 399845" name="connsiteY71"/>
                <a:gd fmla="*/ 223203 w 574972" name="connsiteX72"/>
                <a:gd fmla="*/ 148672 h 399845" name="connsiteY72"/>
                <a:gd fmla="*/ 239510 w 574972" name="connsiteX73"/>
                <a:gd fmla="*/ 138419 h 399845" name="connsiteY73"/>
                <a:gd fmla="*/ 262806 w 574972" name="connsiteX74"/>
                <a:gd fmla="*/ 117913 h 399845" name="connsiteY74"/>
                <a:gd fmla="*/ 283772 w 574972" name="connsiteX75"/>
                <a:gd fmla="*/ 99969 h 399845" name="connsiteY75"/>
                <a:gd fmla="*/ 309398 w 574972" name="connsiteX76"/>
                <a:gd fmla="*/ 102533 h 399845" name="connsiteY76"/>
                <a:gd fmla="*/ 314057 w 574972" name="connsiteX77"/>
                <a:gd fmla="*/ 107659 h 399845" name="connsiteY77"/>
                <a:gd fmla="*/ 337353 w 574972" name="connsiteX78"/>
                <a:gd fmla="*/ 133292 h 399845" name="connsiteY78"/>
                <a:gd fmla="*/ 346671 w 574972" name="connsiteX79"/>
                <a:gd fmla="*/ 140982 h 399845" name="connsiteY79"/>
                <a:gd fmla="*/ 365308 w 574972" name="connsiteX80"/>
                <a:gd fmla="*/ 161489 h 399845" name="connsiteY80"/>
                <a:gd fmla="*/ 383945 w 574972" name="connsiteX81"/>
                <a:gd fmla="*/ 146109 h 399845" name="connsiteY81"/>
                <a:gd fmla="*/ 414230 w 574972" name="connsiteX82"/>
                <a:gd fmla="*/ 120476 h 399845" name="connsiteY82"/>
                <a:gd fmla="*/ 437526 w 574972" name="connsiteX83"/>
                <a:gd fmla="*/ 99969 h 399845" name="connsiteY83"/>
                <a:gd fmla="*/ 477129 w 574972" name="connsiteX84"/>
                <a:gd fmla="*/ 61520 h 399845" name="connsiteY84"/>
                <a:gd fmla="*/ 498095 w 574972" name="connsiteX85"/>
                <a:gd fmla="*/ 43576 h 399845" name="connsiteY85"/>
                <a:gd fmla="*/ 486447 w 574972" name="connsiteX86"/>
                <a:gd fmla="*/ 43576 h 399845" name="connsiteY86"/>
                <a:gd fmla="*/ 463151 w 574972" name="connsiteX87"/>
                <a:gd fmla="*/ 43576 h 399845" name="connsiteY87"/>
                <a:gd fmla="*/ 456163 w 574972" name="connsiteX88"/>
                <a:gd fmla="*/ 41013 h 399845" name="connsiteY88"/>
                <a:gd fmla="*/ 442185 w 574972" name="connsiteX89"/>
                <a:gd fmla="*/ 20506 h 399845" name="connsiteY89"/>
                <a:gd fmla="*/ 453833 w 574972" name="connsiteX90"/>
                <a:gd fmla="*/ 2563 h 399845" name="connsiteY90"/>
                <a:gd fmla="*/ 456163 w 574972" name="connsiteX91"/>
                <a:gd fmla="*/ 2563 h 399845" name="connsiteY91"/>
                <a:gd fmla="*/ 463151 w 574972" name="connsiteX92"/>
                <a:gd fmla="*/ 0 h 399845" name="connsiteY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b="b" l="l" r="r" t="t"/>
              <a:pathLst>
                <a:path h="399845" w="574972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65816" y="5392823"/>
            <a:ext cx="9370739" cy="1087000"/>
            <a:chOff x="949774" y="5192437"/>
            <a:chExt cx="9370739" cy="1087000"/>
          </a:xfrm>
          <a:solidFill>
            <a:schemeClr val="bg1">
              <a:lumMod val="85000"/>
            </a:schemeClr>
          </a:solidFill>
        </p:grpSpPr>
        <p:sp>
          <p:nvSpPr>
            <p:cNvPr id="60" name="Notched Right Arrow 32"/>
            <p:cNvSpPr/>
            <p:nvPr/>
          </p:nvSpPr>
          <p:spPr>
            <a:xfrm rot="10800000">
              <a:off x="949774" y="5192437"/>
              <a:ext cx="9370739" cy="1087000"/>
            </a:xfrm>
            <a:prstGeom prst="notchedRightArrow">
              <a:avLst>
                <a:gd fmla="val 100000" name="adj1"/>
                <a:gd fmla="val 4600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Oval 36"/>
            <p:cNvSpPr>
              <a:spLocks noChangeAspect="1"/>
            </p:cNvSpPr>
            <p:nvPr/>
          </p:nvSpPr>
          <p:spPr>
            <a:xfrm>
              <a:off x="1337222" y="5388816"/>
              <a:ext cx="694248" cy="694244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806030902050204" pitchFamily="34" typeface="Impact"/>
                </a:rPr>
                <a:t>04</a:t>
              </a:r>
            </a:p>
          </p:txBody>
        </p:sp>
      </p:grpSp>
      <p:sp>
        <p:nvSpPr>
          <p:cNvPr id="62" name="TextBox 59"/>
          <p:cNvSpPr txBox="1">
            <a:spLocks noChangeArrowheads="1"/>
          </p:cNvSpPr>
          <p:nvPr/>
        </p:nvSpPr>
        <p:spPr bwMode="auto">
          <a:xfrm flipH="1">
            <a:off x="7224213" y="5498197"/>
            <a:ext cx="2395325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>
              <a:defRPr/>
            </a:pPr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点击添加关键字</a:t>
            </a: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2068773" y="5854341"/>
            <a:ext cx="7550766" cy="54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altLang="en-US" lang="zh-CN" sz="13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10041340" y="5394534"/>
            <a:ext cx="2150661" cy="1087001"/>
            <a:chOff x="10041340" y="5162064"/>
            <a:chExt cx="2150661" cy="1087001"/>
          </a:xfrm>
        </p:grpSpPr>
        <p:sp>
          <p:nvSpPr>
            <p:cNvPr id="67" name="任意多边形 66"/>
            <p:cNvSpPr/>
            <p:nvPr/>
          </p:nvSpPr>
          <p:spPr>
            <a:xfrm rot="5400000">
              <a:off x="10573170" y="4630234"/>
              <a:ext cx="1087001" cy="2150661"/>
            </a:xfrm>
            <a:custGeom>
              <a:gdLst>
                <a:gd fmla="*/ 0 w 1087001" name="connsiteX0"/>
                <a:gd fmla="*/ 1651026 h 2150661" name="connsiteY0"/>
                <a:gd fmla="*/ 0 w 1087001" name="connsiteX1"/>
                <a:gd fmla="*/ 0 h 2150661" name="connsiteY1"/>
                <a:gd fmla="*/ 1087001 w 1087001" name="connsiteX2"/>
                <a:gd fmla="*/ 0 h 2150661" name="connsiteY2"/>
                <a:gd fmla="*/ 1087001 w 1087001" name="connsiteX3"/>
                <a:gd fmla="*/ 1720529 h 2150661" name="connsiteY3"/>
                <a:gd fmla="*/ 1087000 w 1087001" name="connsiteX4"/>
                <a:gd fmla="*/ 1720530 h 2150661" name="connsiteY4"/>
                <a:gd fmla="*/ 1087000 w 1087001" name="connsiteX5"/>
                <a:gd fmla="*/ 1651026 h 2150661" name="connsiteY5"/>
                <a:gd fmla="*/ 546488 w 1087001" name="connsiteX6"/>
                <a:gd fmla="*/ 2148297 h 2150661" name="connsiteY6"/>
                <a:gd fmla="*/ 543501 w 1087001" name="connsiteX7"/>
                <a:gd fmla="*/ 2150661 h 2150661" name="connsiteY7"/>
                <a:gd fmla="*/ 540500 w 1087001" name="connsiteX8"/>
                <a:gd fmla="*/ 2148286 h 2150661" name="connsiteY8"/>
                <a:gd fmla="*/ 0 w 1087001" name="connsiteX9"/>
                <a:gd fmla="*/ 1651026 h 215066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150661" w="108700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vert270" wrap="square">
              <a:noAutofit/>
            </a:bodyPr>
            <a:lstStyle/>
            <a:p>
              <a:pPr algn="ctr"/>
              <a:endParaRPr lang="en-US" sz="4267">
                <a:solidFill>
                  <a:schemeClr val="bg1"/>
                </a:solidFill>
              </a:endParaRPr>
            </a:p>
          </p:txBody>
        </p:sp>
        <p:sp>
          <p:nvSpPr>
            <p:cNvPr id="68" name="Freeform 168"/>
            <p:cNvSpPr>
              <a:spLocks noChangeAspect="1" noEditPoints="1"/>
            </p:cNvSpPr>
            <p:nvPr/>
          </p:nvSpPr>
          <p:spPr bwMode="auto">
            <a:xfrm>
              <a:off x="10755422" y="5420286"/>
              <a:ext cx="626245" cy="570557"/>
            </a:xfrm>
            <a:custGeom>
              <a:gdLst>
                <a:gd fmla="*/ 4 w 94" name="T0"/>
                <a:gd fmla="*/ 19 h 81" name="T1"/>
                <a:gd fmla="*/ 46 w 94" name="T2"/>
                <a:gd fmla="*/ 19 h 81" name="T3"/>
                <a:gd fmla="*/ 50 w 94" name="T4"/>
                <a:gd fmla="*/ 16 h 81" name="T5"/>
                <a:gd fmla="*/ 73 w 94" name="T6"/>
                <a:gd fmla="*/ 0 h 81" name="T7"/>
                <a:gd fmla="*/ 73 w 94" name="T8"/>
                <a:gd fmla="*/ 33 h 81" name="T9"/>
                <a:gd fmla="*/ 73 w 94" name="T10"/>
                <a:gd fmla="*/ 66 h 81" name="T11"/>
                <a:gd fmla="*/ 50 w 94" name="T12"/>
                <a:gd fmla="*/ 49 h 81" name="T13"/>
                <a:gd fmla="*/ 46 w 94" name="T14"/>
                <a:gd fmla="*/ 47 h 81" name="T15"/>
                <a:gd fmla="*/ 33 w 94" name="T16"/>
                <a:gd fmla="*/ 47 h 81" name="T17"/>
                <a:gd fmla="*/ 40 w 94" name="T18"/>
                <a:gd fmla="*/ 70 h 81" name="T19"/>
                <a:gd fmla="*/ 45 w 94" name="T20"/>
                <a:gd fmla="*/ 70 h 81" name="T21"/>
                <a:gd fmla="*/ 45 w 94" name="T22"/>
                <a:gd fmla="*/ 81 h 81" name="T23"/>
                <a:gd fmla="*/ 43 w 94" name="T24"/>
                <a:gd fmla="*/ 81 h 81" name="T25"/>
                <a:gd fmla="*/ 21 w 94" name="T26"/>
                <a:gd fmla="*/ 81 h 81" name="T27"/>
                <a:gd fmla="*/ 11 w 94" name="T28"/>
                <a:gd fmla="*/ 47 h 81" name="T29"/>
                <a:gd fmla="*/ 4 w 94" name="T30"/>
                <a:gd fmla="*/ 47 h 81" name="T31"/>
                <a:gd fmla="*/ 4 w 94" name="T32"/>
                <a:gd fmla="*/ 19 h 81" name="T33"/>
                <a:gd fmla="*/ 87 w 94" name="T34"/>
                <a:gd fmla="*/ 23 h 81" name="T35"/>
                <a:gd fmla="*/ 94 w 94" name="T36"/>
                <a:gd fmla="*/ 33 h 81" name="T37"/>
                <a:gd fmla="*/ 87 w 94" name="T38"/>
                <a:gd fmla="*/ 43 h 81" name="T39"/>
                <a:gd fmla="*/ 87 w 94" name="T40"/>
                <a:gd fmla="*/ 66 h 81" name="T41"/>
                <a:gd fmla="*/ 78 w 94" name="T42"/>
                <a:gd fmla="*/ 66 h 81" name="T43"/>
                <a:gd fmla="*/ 78 w 94" name="T44"/>
                <a:gd fmla="*/ 0 h 81" name="T45"/>
                <a:gd fmla="*/ 87 w 94" name="T46"/>
                <a:gd fmla="*/ 0 h 81" name="T47"/>
                <a:gd fmla="*/ 87 w 94" name="T48"/>
                <a:gd fmla="*/ 23 h 81" name="T49"/>
                <a:gd fmla="*/ 46 w 94" name="T50"/>
                <a:gd fmla="*/ 49 h 81" name="T51"/>
                <a:gd fmla="*/ 37 w 94" name="T52"/>
                <a:gd fmla="*/ 49 h 81" name="T53"/>
                <a:gd fmla="*/ 40 w 94" name="T54"/>
                <a:gd fmla="*/ 61 h 81" name="T55"/>
                <a:gd fmla="*/ 43 w 94" name="T56"/>
                <a:gd fmla="*/ 61 h 81" name="T57"/>
                <a:gd fmla="*/ 43 w 94" name="T58"/>
                <a:gd fmla="*/ 57 h 81" name="T59"/>
                <a:gd fmla="*/ 46 w 94" name="T60"/>
                <a:gd fmla="*/ 49 h 8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839403" y="1661913"/>
            <a:ext cx="9370739" cy="1087001"/>
            <a:chOff x="1855445" y="1397359"/>
            <a:chExt cx="9370739" cy="1087001"/>
          </a:xfrm>
          <a:solidFill>
            <a:schemeClr val="bg1">
              <a:lumMod val="85000"/>
            </a:schemeClr>
          </a:solidFill>
        </p:grpSpPr>
        <p:sp>
          <p:nvSpPr>
            <p:cNvPr id="71" name="Notched Right Arrow 20"/>
            <p:cNvSpPr/>
            <p:nvPr/>
          </p:nvSpPr>
          <p:spPr>
            <a:xfrm>
              <a:off x="1855445" y="1397359"/>
              <a:ext cx="9370739" cy="1087001"/>
            </a:xfrm>
            <a:prstGeom prst="notchedRightArrow">
              <a:avLst>
                <a:gd fmla="val 100000" name="adj1"/>
                <a:gd fmla="val 46001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Oval 28"/>
            <p:cNvSpPr>
              <a:spLocks noChangeAspect="1"/>
            </p:cNvSpPr>
            <p:nvPr/>
          </p:nvSpPr>
          <p:spPr>
            <a:xfrm>
              <a:off x="10150853" y="1593737"/>
              <a:ext cx="694248" cy="694244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806030902050204" pitchFamily="34" typeface="Impact"/>
                </a:rPr>
                <a:t>01</a:t>
              </a:r>
            </a:p>
          </p:txBody>
        </p:sp>
      </p:grpSp>
      <p:sp>
        <p:nvSpPr>
          <p:cNvPr id="73" name="TextBox 59"/>
          <p:cNvSpPr txBox="1">
            <a:spLocks noChangeArrowheads="1"/>
          </p:cNvSpPr>
          <p:nvPr/>
        </p:nvSpPr>
        <p:spPr bwMode="auto">
          <a:xfrm flipH="1">
            <a:off x="2499433" y="1775057"/>
            <a:ext cx="2395325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>
              <a:defRPr/>
            </a:pPr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点击添加关键字</a:t>
            </a: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2513082" y="2131201"/>
            <a:ext cx="7550766" cy="54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>
              <a:lnSpc>
                <a:spcPct val="114000"/>
              </a:lnSpc>
            </a:pPr>
            <a:r>
              <a:rPr altLang="en-US" lang="zh-CN" sz="13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0" y="1664459"/>
            <a:ext cx="2135209" cy="1087000"/>
            <a:chOff x="1" y="1429445"/>
            <a:chExt cx="2135209" cy="1087000"/>
          </a:xfrm>
        </p:grpSpPr>
        <p:sp>
          <p:nvSpPr>
            <p:cNvPr id="76" name="任意多边形 75"/>
            <p:cNvSpPr/>
            <p:nvPr/>
          </p:nvSpPr>
          <p:spPr>
            <a:xfrm rot="16200000">
              <a:off x="524106" y="905340"/>
              <a:ext cx="1087000" cy="2135209"/>
            </a:xfrm>
            <a:custGeom>
              <a:gdLst>
                <a:gd fmla="*/ 1087000 w 1087000" name="connsiteX0"/>
                <a:gd fmla="*/ 0 h 2135209" name="connsiteY0"/>
                <a:gd fmla="*/ 1087000 w 1087000" name="connsiteX1"/>
                <a:gd fmla="*/ 1635178 h 2135209" name="connsiteY1"/>
                <a:gd fmla="*/ 543500 w 1087000" name="connsiteX2"/>
                <a:gd fmla="*/ 2135209 h 2135209" name="connsiteY2"/>
                <a:gd fmla="*/ 0 w 1087000" name="connsiteX3"/>
                <a:gd fmla="*/ 1635178 h 2135209" name="connsiteY3"/>
                <a:gd fmla="*/ 0 w 1087000" name="connsiteX4"/>
                <a:gd fmla="*/ 0 h 2135209" name="connsiteY4"/>
                <a:gd fmla="*/ 1087000 w 1087000" name="connsiteX5"/>
                <a:gd fmla="*/ 0 h 213520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135209" w="1087000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vert" wrap="square">
              <a:noAutofit/>
            </a:bodyPr>
            <a:lstStyle/>
            <a:p>
              <a:pPr algn="ctr"/>
              <a:endParaRPr lang="en-US" sz="5867"/>
            </a:p>
          </p:txBody>
        </p:sp>
        <p:sp>
          <p:nvSpPr>
            <p:cNvPr id="77" name="任意多边形 76"/>
            <p:cNvSpPr/>
            <p:nvPr/>
          </p:nvSpPr>
          <p:spPr bwMode="auto">
            <a:xfrm>
              <a:off x="786724" y="1653765"/>
              <a:ext cx="658017" cy="638359"/>
            </a:xfrm>
            <a:custGeom>
              <a:gdLst>
                <a:gd fmla="*/ 262805 w 519288" name="connsiteX0"/>
                <a:gd fmla="*/ 111558 h 503774" name="connsiteY0"/>
                <a:gd fmla="*/ 439744 w 519288" name="connsiteX1"/>
                <a:gd fmla="*/ 276036 h 503774" name="connsiteY1"/>
                <a:gd fmla="*/ 439744 w 519288" name="connsiteX2"/>
                <a:gd fmla="*/ 484796 h 503774" name="connsiteY2"/>
                <a:gd fmla="*/ 433425 w 519288" name="connsiteX3"/>
                <a:gd fmla="*/ 503774 h 503774" name="connsiteY3"/>
                <a:gd fmla="*/ 414467 w 519288" name="connsiteX4"/>
                <a:gd fmla="*/ 503774 h 503774" name="connsiteY4"/>
                <a:gd fmla="*/ 319678 w 519288" name="connsiteX5"/>
                <a:gd fmla="*/ 503774 h 503774" name="connsiteY5"/>
                <a:gd fmla="*/ 313359 w 519288" name="connsiteX6"/>
                <a:gd fmla="*/ 503774 h 503774" name="connsiteY6"/>
                <a:gd fmla="*/ 307040 w 519288" name="connsiteX7"/>
                <a:gd fmla="*/ 497448 h 503774" name="connsiteY7"/>
                <a:gd fmla="*/ 307040 w 519288" name="connsiteX8"/>
                <a:gd fmla="*/ 396231 h 503774" name="connsiteY8"/>
                <a:gd fmla="*/ 212251 w 519288" name="connsiteX9"/>
                <a:gd fmla="*/ 396231 h 503774" name="connsiteY9"/>
                <a:gd fmla="*/ 212251 w 519288" name="connsiteX10"/>
                <a:gd fmla="*/ 497448 h 503774" name="connsiteY10"/>
                <a:gd fmla="*/ 212251 w 519288" name="connsiteX11"/>
                <a:gd fmla="*/ 503774 h 503774" name="connsiteY11"/>
                <a:gd fmla="*/ 199612 w 519288" name="connsiteX12"/>
                <a:gd fmla="*/ 503774 h 503774" name="connsiteY12"/>
                <a:gd fmla="*/ 104823 w 519288" name="connsiteX13"/>
                <a:gd fmla="*/ 503774 h 503774" name="connsiteY13"/>
                <a:gd fmla="*/ 92185 w 519288" name="connsiteX14"/>
                <a:gd fmla="*/ 503774 h 503774" name="connsiteY14"/>
                <a:gd fmla="*/ 79546 w 519288" name="connsiteX15"/>
                <a:gd fmla="*/ 484796 h 503774" name="connsiteY15"/>
                <a:gd fmla="*/ 79546 w 519288" name="connsiteX16"/>
                <a:gd fmla="*/ 276036 h 503774" name="connsiteY16"/>
                <a:gd fmla="*/ 259644 w 519288" name="connsiteX17"/>
                <a:gd fmla="*/ 0 h 503774" name="connsiteY17"/>
                <a:gd fmla="*/ 281809 w 519288" name="connsiteX18"/>
                <a:gd fmla="*/ 9516 h 503774" name="connsiteY18"/>
                <a:gd fmla="*/ 370468 w 519288" name="connsiteX19"/>
                <a:gd fmla="*/ 91992 h 503774" name="connsiteY19"/>
                <a:gd fmla="*/ 370468 w 519288" name="connsiteX20"/>
                <a:gd fmla="*/ 22205 h 503774" name="connsiteY20"/>
                <a:gd fmla="*/ 383134 w 519288" name="connsiteX21"/>
                <a:gd fmla="*/ 9516 h 503774" name="connsiteY21"/>
                <a:gd fmla="*/ 414798 w 519288" name="connsiteX22"/>
                <a:gd fmla="*/ 9516 h 503774" name="connsiteY22"/>
                <a:gd fmla="*/ 427463 w 519288" name="connsiteX23"/>
                <a:gd fmla="*/ 22205 h 503774" name="connsiteY23"/>
                <a:gd fmla="*/ 427463 w 519288" name="connsiteX24"/>
                <a:gd fmla="*/ 142746 h 503774" name="connsiteY24"/>
                <a:gd fmla="*/ 509789 w 519288" name="connsiteX25"/>
                <a:gd fmla="*/ 218877 h 503774" name="connsiteY25"/>
                <a:gd fmla="*/ 509789 w 519288" name="connsiteX26"/>
                <a:gd fmla="*/ 269631 h 503774" name="connsiteY26"/>
                <a:gd fmla="*/ 465460 w 519288" name="connsiteX27"/>
                <a:gd fmla="*/ 269631 h 503774" name="connsiteY27"/>
                <a:gd fmla="*/ 262810 w 519288" name="connsiteX28"/>
                <a:gd fmla="*/ 79303 h 503774" name="connsiteY28"/>
                <a:gd fmla="*/ 60161 w 519288" name="connsiteX29"/>
                <a:gd fmla="*/ 269631 h 503774" name="connsiteY29"/>
                <a:gd fmla="*/ 34830 w 519288" name="connsiteX30"/>
                <a:gd fmla="*/ 275975 h 503774" name="connsiteY30"/>
                <a:gd fmla="*/ 9499 w 519288" name="connsiteX31"/>
                <a:gd fmla="*/ 269631 h 503774" name="connsiteY31"/>
                <a:gd fmla="*/ 9499 w 519288" name="connsiteX32"/>
                <a:gd fmla="*/ 218877 h 503774" name="connsiteY32"/>
                <a:gd fmla="*/ 237479 w 519288" name="connsiteX33"/>
                <a:gd fmla="*/ 9516 h 503774" name="connsiteY33"/>
                <a:gd fmla="*/ 259644 w 519288" name="connsiteX34"/>
                <a:gd fmla="*/ 0 h 503774" name="connsiteY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b="b" l="l" r="r" t="t"/>
              <a:pathLst>
                <a:path h="503774" w="519288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1425">
                <a:solidFill>
                  <a:schemeClr val="bg1"/>
                </a:solidFill>
                <a:ea charset="-122" panose="020b0503020204020204" pitchFamily="34" typeface="微软雅黑"/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661277934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3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4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6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6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6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6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7"/>
      <p:bldP grpId="0" spid="50"/>
      <p:bldP grpId="0" spid="51"/>
      <p:bldP grpId="0" spid="62"/>
      <p:bldP grpId="0" spid="64"/>
      <p:bldP grpId="0" spid="73"/>
      <p:bldP grpId="0" spid="74"/>
      <p:bldP grpId="0" spid="4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092845" y="4001031"/>
            <a:ext cx="2007477" cy="42671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47068" y="4491726"/>
            <a:ext cx="4521785" cy="137159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综合描述说明，在此录入图表的综合描述说明，在此录入图表的综合描述说明，在此录入图表的综合描述说明，在此录入图表的综合描述说明。在此录入图表的综合描述说明，在此录入图表的综合描述说明，在此录入图表的综合描述说明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24316" y="1504004"/>
            <a:ext cx="2144537" cy="42671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13341" y="1947749"/>
            <a:ext cx="2934532" cy="859528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07862" y="1442845"/>
            <a:ext cx="654557" cy="574235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r>
              <a:rPr altLang="zh-CN" baseline="-3000" lang="en-US" sz="4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0690" y="4786207"/>
            <a:ext cx="2182903" cy="42671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70689" y="5224469"/>
            <a:ext cx="2765967" cy="859528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06333" y="4719567"/>
            <a:ext cx="654557" cy="574235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/>
            <a:r>
              <a:rPr altLang="zh-CN" baseline="-3000" lang="en-US" sz="4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54656" y="1843618"/>
            <a:ext cx="1829712" cy="42671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70689" y="2281879"/>
            <a:ext cx="3203094" cy="859528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24411" y="1776979"/>
            <a:ext cx="654557" cy="574235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/>
            <a:r>
              <a:rPr altLang="zh-CN" baseline="-3000" lang="en-US" sz="4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04825" y="1811269"/>
            <a:ext cx="1620000" cy="1620000"/>
            <a:chOff x="4679217" y="1783973"/>
            <a:chExt cx="1620000" cy="1620000"/>
          </a:xfrm>
        </p:grpSpPr>
        <p:sp>
          <p:nvSpPr>
            <p:cNvPr id="37" name="泪滴形 36"/>
            <p:cNvSpPr/>
            <p:nvPr/>
          </p:nvSpPr>
          <p:spPr>
            <a:xfrm rot="5400000">
              <a:off x="4679217" y="1783973"/>
              <a:ext cx="1620000" cy="1620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2">
                    <a:lumMod val="7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57079" y="2323973"/>
              <a:ext cx="337232" cy="540000"/>
              <a:chOff x="8902075" y="6748292"/>
              <a:chExt cx="250825" cy="401638"/>
            </a:xfrm>
            <a:solidFill>
              <a:srgbClr val="9DA8B1"/>
            </a:solidFill>
          </p:grpSpPr>
          <p:sp>
            <p:nvSpPr>
              <p:cNvPr id="17" name="Freeform 550"/>
              <p:cNvSpPr/>
              <p:nvPr/>
            </p:nvSpPr>
            <p:spPr bwMode="auto">
              <a:xfrm>
                <a:off x="8902075" y="6859417"/>
                <a:ext cx="250825" cy="290513"/>
              </a:xfrm>
              <a:custGeom>
                <a:gdLst>
                  <a:gd fmla="*/ 180 w 180" name="T0"/>
                  <a:gd fmla="*/ 68 h 209" name="T1"/>
                  <a:gd fmla="*/ 180 w 180" name="T2"/>
                  <a:gd fmla="*/ 15 h 209" name="T3"/>
                  <a:gd fmla="*/ 156 w 180" name="T4"/>
                  <a:gd fmla="*/ 15 h 209" name="T5"/>
                  <a:gd fmla="*/ 156 w 180" name="T6"/>
                  <a:gd fmla="*/ 68 h 209" name="T7"/>
                  <a:gd fmla="*/ 92 w 180" name="T8"/>
                  <a:gd fmla="*/ 132 h 209" name="T9"/>
                  <a:gd fmla="*/ 91 w 180" name="T10"/>
                  <a:gd fmla="*/ 132 h 209" name="T11"/>
                  <a:gd fmla="*/ 90 w 180" name="T12"/>
                  <a:gd fmla="*/ 132 h 209" name="T13"/>
                  <a:gd fmla="*/ 90 w 180" name="T14"/>
                  <a:gd fmla="*/ 132 h 209" name="T15"/>
                  <a:gd fmla="*/ 89 w 180" name="T16"/>
                  <a:gd fmla="*/ 132 h 209" name="T17"/>
                  <a:gd fmla="*/ 24 w 180" name="T18"/>
                  <a:gd fmla="*/ 68 h 209" name="T19"/>
                  <a:gd fmla="*/ 24 w 180" name="T20"/>
                  <a:gd fmla="*/ 15 h 209" name="T21"/>
                  <a:gd fmla="*/ 0 w 180" name="T22"/>
                  <a:gd fmla="*/ 15 h 209" name="T23"/>
                  <a:gd fmla="*/ 0 w 180" name="T24"/>
                  <a:gd fmla="*/ 68 h 209" name="T25"/>
                  <a:gd fmla="*/ 76 w 180" name="T26"/>
                  <a:gd fmla="*/ 156 h 209" name="T27"/>
                  <a:gd fmla="*/ 76 w 180" name="T28"/>
                  <a:gd fmla="*/ 194 h 209" name="T29"/>
                  <a:gd fmla="*/ 22 w 180" name="T30"/>
                  <a:gd fmla="*/ 209 h 209" name="T31"/>
                  <a:gd fmla="*/ 159 w 180" name="T32"/>
                  <a:gd fmla="*/ 209 h 209" name="T33"/>
                  <a:gd fmla="*/ 104 w 180" name="T34"/>
                  <a:gd fmla="*/ 193 h 209" name="T35"/>
                  <a:gd fmla="*/ 104 w 180" name="T36"/>
                  <a:gd fmla="*/ 156 h 209" name="T37"/>
                  <a:gd fmla="*/ 180 w 180" name="T38"/>
                  <a:gd fmla="*/ 68 h 20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09" w="180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solidFill>
                    <a:schemeClr val="tx2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8" name="Freeform 551"/>
              <p:cNvSpPr/>
              <p:nvPr/>
            </p:nvSpPr>
            <p:spPr bwMode="auto">
              <a:xfrm>
                <a:off x="8967162" y="6748292"/>
                <a:ext cx="120650" cy="263525"/>
              </a:xfrm>
              <a:custGeom>
                <a:gdLst>
                  <a:gd fmla="*/ 43 w 87" name="T0"/>
                  <a:gd fmla="*/ 190 h 190" name="T1"/>
                  <a:gd fmla="*/ 43 w 87" name="T2"/>
                  <a:gd fmla="*/ 190 h 190" name="T3"/>
                  <a:gd fmla="*/ 44 w 87" name="T4"/>
                  <a:gd fmla="*/ 190 h 190" name="T5"/>
                  <a:gd fmla="*/ 87 w 87" name="T6"/>
                  <a:gd fmla="*/ 147 h 190" name="T7"/>
                  <a:gd fmla="*/ 87 w 87" name="T8"/>
                  <a:gd fmla="*/ 43 h 190" name="T9"/>
                  <a:gd fmla="*/ 44 w 87" name="T10"/>
                  <a:gd fmla="*/ 0 h 190" name="T11"/>
                  <a:gd fmla="*/ 43 w 87" name="T12"/>
                  <a:gd fmla="*/ 0 h 190" name="T13"/>
                  <a:gd fmla="*/ 43 w 87" name="T14"/>
                  <a:gd fmla="*/ 0 h 190" name="T15"/>
                  <a:gd fmla="*/ 0 w 87" name="T16"/>
                  <a:gd fmla="*/ 43 h 190" name="T17"/>
                  <a:gd fmla="*/ 0 w 87" name="T18"/>
                  <a:gd fmla="*/ 147 h 190" name="T19"/>
                  <a:gd fmla="*/ 43 w 87" name="T20"/>
                  <a:gd fmla="*/ 190 h 19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0" w="87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solidFill>
                    <a:schemeClr val="tx2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943338" y="3596070"/>
            <a:ext cx="2083094" cy="2083092"/>
            <a:chOff x="4217730" y="3568774"/>
            <a:chExt cx="2083094" cy="2083092"/>
          </a:xfrm>
        </p:grpSpPr>
        <p:sp>
          <p:nvSpPr>
            <p:cNvPr id="15" name="泪滴形 14"/>
            <p:cNvSpPr/>
            <p:nvPr/>
          </p:nvSpPr>
          <p:spPr>
            <a:xfrm>
              <a:off x="4217730" y="3568774"/>
              <a:ext cx="2083094" cy="208309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2">
                    <a:lumMod val="7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035146" y="4244787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2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gdLst>
                  <a:gd fmla="*/ 45 w 91" name="T0"/>
                  <a:gd fmla="*/ 91 h 91" name="T1"/>
                  <a:gd fmla="*/ 56 w 91" name="T2"/>
                  <a:gd fmla="*/ 90 h 91" name="T3"/>
                  <a:gd fmla="*/ 41 w 91" name="T4"/>
                  <a:gd fmla="*/ 77 h 91" name="T5"/>
                  <a:gd fmla="*/ 31 w 91" name="T6"/>
                  <a:gd fmla="*/ 60 h 91" name="T7"/>
                  <a:gd fmla="*/ 37 w 91" name="T8"/>
                  <a:gd fmla="*/ 40 h 91" name="T9"/>
                  <a:gd fmla="*/ 58 w 91" name="T10"/>
                  <a:gd fmla="*/ 31 h 91" name="T11"/>
                  <a:gd fmla="*/ 74 w 91" name="T12"/>
                  <a:gd fmla="*/ 37 h 91" name="T13"/>
                  <a:gd fmla="*/ 91 w 91" name="T14"/>
                  <a:gd fmla="*/ 50 h 91" name="T15"/>
                  <a:gd fmla="*/ 91 w 91" name="T16"/>
                  <a:gd fmla="*/ 46 h 91" name="T17"/>
                  <a:gd fmla="*/ 45 w 91" name="T18"/>
                  <a:gd fmla="*/ 0 h 91" name="T19"/>
                  <a:gd fmla="*/ 0 w 91" name="T20"/>
                  <a:gd fmla="*/ 46 h 91" name="T21"/>
                  <a:gd fmla="*/ 45 w 91" name="T22"/>
                  <a:gd fmla="*/ 91 h 9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1" w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2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3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gdLst>
                  <a:gd fmla="*/ 104 w 163" name="T0"/>
                  <a:gd fmla="*/ 26 h 143" name="T1"/>
                  <a:gd fmla="*/ 79 w 163" name="T2"/>
                  <a:gd fmla="*/ 31 h 143" name="T3"/>
                  <a:gd fmla="*/ 66 w 163" name="T4"/>
                  <a:gd fmla="*/ 40 h 143" name="T5"/>
                  <a:gd fmla="*/ 20 w 163" name="T6"/>
                  <a:gd fmla="*/ 2 h 143" name="T7"/>
                  <a:gd fmla="*/ 13 w 163" name="T8"/>
                  <a:gd fmla="*/ 0 h 143" name="T9"/>
                  <a:gd fmla="*/ 4 w 163" name="T10"/>
                  <a:gd fmla="*/ 4 h 143" name="T11"/>
                  <a:gd fmla="*/ 5 w 163" name="T12"/>
                  <a:gd fmla="*/ 20 h 143" name="T13"/>
                  <a:gd fmla="*/ 52 w 163" name="T14"/>
                  <a:gd fmla="*/ 58 h 143" name="T15"/>
                  <a:gd fmla="*/ 46 w 163" name="T16"/>
                  <a:gd fmla="*/ 73 h 143" name="T17"/>
                  <a:gd fmla="*/ 45 w 163" name="T18"/>
                  <a:gd fmla="*/ 81 h 143" name="T19"/>
                  <a:gd fmla="*/ 73 w 163" name="T20"/>
                  <a:gd fmla="*/ 66 h 143" name="T21"/>
                  <a:gd fmla="*/ 89 w 163" name="T22"/>
                  <a:gd fmla="*/ 62 h 143" name="T23"/>
                  <a:gd fmla="*/ 119 w 163" name="T24"/>
                  <a:gd fmla="*/ 79 h 143" name="T25"/>
                  <a:gd fmla="*/ 106 w 163" name="T26"/>
                  <a:gd fmla="*/ 125 h 143" name="T27"/>
                  <a:gd fmla="*/ 82 w 163" name="T28"/>
                  <a:gd fmla="*/ 139 h 143" name="T29"/>
                  <a:gd fmla="*/ 104 w 163" name="T30"/>
                  <a:gd fmla="*/ 143 h 143" name="T31"/>
                  <a:gd fmla="*/ 163 w 163" name="T32"/>
                  <a:gd fmla="*/ 84 h 143" name="T33"/>
                  <a:gd fmla="*/ 104 w 163" name="T34"/>
                  <a:gd fmla="*/ 26 h 14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43" w="16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2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4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gdLst>
                  <a:gd fmla="*/ 152 w 227" name="T0"/>
                  <a:gd fmla="*/ 69 h 165" name="T1"/>
                  <a:gd fmla="*/ 215 w 227" name="T2"/>
                  <a:gd fmla="*/ 35 h 165" name="T3"/>
                  <a:gd fmla="*/ 222 w 227" name="T4"/>
                  <a:gd fmla="*/ 9 h 165" name="T5"/>
                  <a:gd fmla="*/ 205 w 227" name="T6"/>
                  <a:gd fmla="*/ 0 h 165" name="T7"/>
                  <a:gd fmla="*/ 196 w 227" name="T8"/>
                  <a:gd fmla="*/ 2 h 165" name="T9"/>
                  <a:gd fmla="*/ 135 w 227" name="T10"/>
                  <a:gd fmla="*/ 36 h 165" name="T11"/>
                  <a:gd fmla="*/ 123 w 227" name="T12"/>
                  <a:gd fmla="*/ 26 h 165" name="T13"/>
                  <a:gd fmla="*/ 77 w 227" name="T14"/>
                  <a:gd fmla="*/ 11 h 165" name="T15"/>
                  <a:gd fmla="*/ 0 w 227" name="T16"/>
                  <a:gd fmla="*/ 88 h 165" name="T17"/>
                  <a:gd fmla="*/ 77 w 227" name="T18"/>
                  <a:gd fmla="*/ 165 h 165" name="T19"/>
                  <a:gd fmla="*/ 155 w 227" name="T20"/>
                  <a:gd fmla="*/ 88 h 165" name="T21"/>
                  <a:gd fmla="*/ 154 w 227" name="T22"/>
                  <a:gd fmla="*/ 85 h 165" name="T23"/>
                  <a:gd fmla="*/ 152 w 227" name="T24"/>
                  <a:gd fmla="*/ 69 h 16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5" w="226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2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85557" y="1348177"/>
            <a:ext cx="2083094" cy="2083092"/>
            <a:chOff x="6443907" y="1320881"/>
            <a:chExt cx="2083094" cy="2083092"/>
          </a:xfrm>
        </p:grpSpPr>
        <p:sp>
          <p:nvSpPr>
            <p:cNvPr id="36" name="泪滴形 35"/>
            <p:cNvSpPr/>
            <p:nvPr/>
          </p:nvSpPr>
          <p:spPr>
            <a:xfrm rot="10800000">
              <a:off x="6443907" y="1320881"/>
              <a:ext cx="2083094" cy="208309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2">
                    <a:lumMod val="7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33" name="Freeform 169"/>
            <p:cNvSpPr>
              <a:spLocks noChangeAspect="1"/>
            </p:cNvSpPr>
            <p:nvPr/>
          </p:nvSpPr>
          <p:spPr bwMode="auto">
            <a:xfrm>
              <a:off x="7251529" y="2036775"/>
              <a:ext cx="394111" cy="591167"/>
            </a:xfrm>
            <a:custGeom>
              <a:gdLst>
                <a:gd fmla="*/ 144 w 192" name="T0"/>
                <a:gd fmla="*/ 192 h 288" name="T1"/>
                <a:gd fmla="*/ 130 w 192" name="T2"/>
                <a:gd fmla="*/ 194 h 288" name="T3"/>
                <a:gd fmla="*/ 120 w 192" name="T4"/>
                <a:gd fmla="*/ 192 h 288" name="T5"/>
                <a:gd fmla="*/ 96 w 192" name="T6"/>
                <a:gd fmla="*/ 167 h 288" name="T7"/>
                <a:gd fmla="*/ 94 w 192" name="T8"/>
                <a:gd fmla="*/ 158 h 288" name="T9"/>
                <a:gd fmla="*/ 96 w 192" name="T10"/>
                <a:gd fmla="*/ 144 h 288" name="T11"/>
                <a:gd fmla="*/ 94 w 192" name="T12"/>
                <a:gd fmla="*/ 131 h 288" name="T13"/>
                <a:gd fmla="*/ 96 w 192" name="T14"/>
                <a:gd fmla="*/ 121 h 288" name="T15"/>
                <a:gd fmla="*/ 121 w 192" name="T16"/>
                <a:gd fmla="*/ 96 h 288" name="T17"/>
                <a:gd fmla="*/ 131 w 192" name="T18"/>
                <a:gd fmla="*/ 94 h 288" name="T19"/>
                <a:gd fmla="*/ 144 w 192" name="T20"/>
                <a:gd fmla="*/ 96 h 288" name="T21"/>
                <a:gd fmla="*/ 192 w 192" name="T22"/>
                <a:gd fmla="*/ 48 h 288" name="T23"/>
                <a:gd fmla="*/ 144 w 192" name="T24"/>
                <a:gd fmla="*/ 0 h 288" name="T25"/>
                <a:gd fmla="*/ 96 w 192" name="T26"/>
                <a:gd fmla="*/ 48 h 288" name="T27"/>
                <a:gd fmla="*/ 98 w 192" name="T28"/>
                <a:gd fmla="*/ 62 h 288" name="T29"/>
                <a:gd fmla="*/ 96 w 192" name="T30"/>
                <a:gd fmla="*/ 71 h 288" name="T31"/>
                <a:gd fmla="*/ 71 w 192" name="T32"/>
                <a:gd fmla="*/ 96 h 288" name="T33"/>
                <a:gd fmla="*/ 62 w 192" name="T34"/>
                <a:gd fmla="*/ 98 h 288" name="T35"/>
                <a:gd fmla="*/ 48 w 192" name="T36"/>
                <a:gd fmla="*/ 96 h 288" name="T37"/>
                <a:gd fmla="*/ 0 w 192" name="T38"/>
                <a:gd fmla="*/ 144 h 288" name="T39"/>
                <a:gd fmla="*/ 48 w 192" name="T40"/>
                <a:gd fmla="*/ 192 h 288" name="T41"/>
                <a:gd fmla="*/ 60 w 192" name="T42"/>
                <a:gd fmla="*/ 190 h 288" name="T43"/>
                <a:gd fmla="*/ 70 w 192" name="T44"/>
                <a:gd fmla="*/ 192 h 288" name="T45"/>
                <a:gd fmla="*/ 95 w 192" name="T46"/>
                <a:gd fmla="*/ 218 h 288" name="T47"/>
                <a:gd fmla="*/ 98 w 192" name="T48"/>
                <a:gd fmla="*/ 227 h 288" name="T49"/>
                <a:gd fmla="*/ 96 w 192" name="T50"/>
                <a:gd fmla="*/ 240 h 288" name="T51"/>
                <a:gd fmla="*/ 144 w 192" name="T52"/>
                <a:gd fmla="*/ 288 h 288" name="T53"/>
                <a:gd fmla="*/ 192 w 192" name="T54"/>
                <a:gd fmla="*/ 240 h 288" name="T55"/>
                <a:gd fmla="*/ 144 w 192" name="T56"/>
                <a:gd fmla="*/ 192 h 28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88" w="192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2">
                    <a:lumMod val="7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3152985850"/>
      </p:ext>
    </p:extLst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5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2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50" id="4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3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623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"/>
      <p:bldP grpId="0" spid="3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2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287399" y="1680296"/>
            <a:ext cx="427561" cy="925149"/>
          </a:xfrm>
          <a:custGeom>
            <a:gdLst>
              <a:gd fmla="*/ 0 w 791187" name="T0"/>
              <a:gd fmla="*/ 0 h 1712168" name="T1"/>
              <a:gd fmla="*/ 791187 w 791187" name="T2"/>
              <a:gd fmla="*/ 1712168 h 1712168" name="T3"/>
            </a:gdLst>
            <a:rect b="T3" l="T0" r="T2" t="T1"/>
            <a:pathLst>
              <a:path h="1712168" w="791187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7200000">
            <a:off x="4654091" y="2315245"/>
            <a:ext cx="427507" cy="925264"/>
          </a:xfrm>
          <a:custGeom>
            <a:gdLst>
              <a:gd fmla="*/ 0 w 791186" name="T0"/>
              <a:gd fmla="*/ 0 h 1712168" name="T1"/>
              <a:gd fmla="*/ 791186 w 791186" name="T2"/>
              <a:gd fmla="*/ 1712168 h 1712168" name="T3"/>
            </a:gdLst>
            <a:rect b="T3" l="T0" r="T2" t="T1"/>
            <a:pathLst>
              <a:path h="1712168" w="791186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 rot="7200000">
            <a:off x="5412221" y="1022682"/>
            <a:ext cx="568428" cy="1210168"/>
          </a:xfrm>
          <a:custGeom>
            <a:gdLst>
              <a:gd fmla="*/ 0 w 568580" name="T0"/>
              <a:gd fmla="*/ 0 h 1210341" name="T1"/>
              <a:gd fmla="*/ 568580 w 568580" name="T2"/>
              <a:gd fmla="*/ 1210341 h 1210341" name="T3"/>
            </a:gdLst>
            <a:rect b="T3" l="T0" r="T2" t="T1"/>
            <a:pathLst>
              <a:path h="1210341" w="568580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3600000">
            <a:off x="4654092" y="1045233"/>
            <a:ext cx="427508" cy="925264"/>
          </a:xfrm>
          <a:custGeom>
            <a:gdLst>
              <a:gd fmla="*/ 0 w 791187" name="T0"/>
              <a:gd fmla="*/ 0 h 1712168" name="T1"/>
              <a:gd fmla="*/ 791187 w 791187" name="T2"/>
              <a:gd fmla="*/ 1712168 h 1712168" name="T3"/>
            </a:gdLst>
            <a:rect b="T3" l="T0" r="T2" t="T1"/>
            <a:pathLst>
              <a:path h="1712168" w="791187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6135447" y="4427984"/>
            <a:ext cx="2300089" cy="1261914"/>
          </a:xfrm>
          <a:custGeom>
            <a:gdLst>
              <a:gd fmla="*/ 787027 w 2300089" name="connsiteX0"/>
              <a:gd fmla="*/ 0 h 1261914" name="connsiteY0"/>
              <a:gd fmla="*/ 1274382 w 2300089" name="connsiteX1"/>
              <a:gd fmla="*/ 281340 h 1261914" name="connsiteY1"/>
              <a:gd fmla="*/ 1168981 w 2300089" name="connsiteX2"/>
              <a:gd fmla="*/ 436816 h 1261914" name="connsiteY2"/>
              <a:gd fmla="*/ 1152704 w 2300089" name="connsiteX3"/>
              <a:gd fmla="*/ 455248 h 1261914" name="connsiteY3"/>
              <a:gd fmla="*/ 1667689 w 2300089" name="connsiteX4"/>
              <a:gd fmla="*/ 455248 h 1261914" name="connsiteY4"/>
              <a:gd fmla="*/ 1667689 w 2300089" name="connsiteX5"/>
              <a:gd fmla="*/ 210315 h 1261914" name="connsiteY5"/>
              <a:gd fmla="*/ 2300089 w 2300089" name="connsiteX6"/>
              <a:gd fmla="*/ 736115 h 1261914" name="connsiteY6"/>
              <a:gd fmla="*/ 1667689 w 2300089" name="connsiteX7"/>
              <a:gd fmla="*/ 1261914 h 1261914" name="connsiteY7"/>
              <a:gd fmla="*/ 1667689 w 2300089" name="connsiteX8"/>
              <a:gd fmla="*/ 1016981 h 1261914" name="connsiteY8"/>
              <a:gd fmla="*/ 14415 w 2300089" name="connsiteX9"/>
              <a:gd fmla="*/ 1016981 h 1261914" name="connsiteY9"/>
              <a:gd fmla="*/ 14415 w 2300089" name="connsiteX10"/>
              <a:gd fmla="*/ 1016063 h 1261914" name="connsiteY10"/>
              <a:gd fmla="*/ 0 w 2300089" name="connsiteX11"/>
              <a:gd fmla="*/ 1017105 h 1261914" name="connsiteY11"/>
              <a:gd fmla="*/ 30 w 2300089" name="connsiteX12"/>
              <a:gd fmla="*/ 454373 h 1261914" name="connsiteY12"/>
              <a:gd fmla="*/ 451907 w 2300089" name="connsiteX13"/>
              <a:gd fmla="*/ 328301 h 1261914" name="connsiteY13"/>
              <a:gd fmla="*/ 787027 w 2300089" name="connsiteX14"/>
              <a:gd fmla="*/ 0 h 1261914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261914" w="2300089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anchor="ctr" wrap="square">
            <a:noAutofit/>
          </a:bodyPr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942098" y="3203999"/>
            <a:ext cx="679988" cy="1471345"/>
          </a:xfrm>
          <a:custGeom>
            <a:gdLst>
              <a:gd fmla="*/ 0 w 791186" name="T0"/>
              <a:gd fmla="*/ 0 h 1712168" name="T1"/>
              <a:gd fmla="*/ 791186 w 791186" name="T2"/>
              <a:gd fmla="*/ 1712168 h 1712168" name="T3"/>
            </a:gdLst>
            <a:rect b="T3" l="T0" r="T2" t="T1"/>
            <a:pathLst>
              <a:path h="1712168" w="791186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609531" y="3203999"/>
            <a:ext cx="679988" cy="1471345"/>
          </a:xfrm>
          <a:custGeom>
            <a:gdLst>
              <a:gd fmla="*/ 0 w 791187" name="T0"/>
              <a:gd fmla="*/ 0 h 1712168" name="T1"/>
              <a:gd fmla="*/ 791187 w 791187" name="T2"/>
              <a:gd fmla="*/ 1712168 h 1712168" name="T3"/>
            </a:gdLst>
            <a:rect b="T3" l="T0" r="T2" t="T1"/>
            <a:pathLst>
              <a:path h="1712168" w="791187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28" name="任意多边形 27"/>
          <p:cNvSpPr>
            <a:spLocks noChangeArrowheads="1"/>
          </p:cNvSpPr>
          <p:nvPr/>
        </p:nvSpPr>
        <p:spPr bwMode="auto">
          <a:xfrm rot="7200000">
            <a:off x="4744943" y="4378893"/>
            <a:ext cx="1223994" cy="1565553"/>
          </a:xfrm>
          <a:custGeom>
            <a:gdLst>
              <a:gd fmla="*/ 0 w 1223994" name="connsiteX0"/>
              <a:gd fmla="*/ 1190137 h 1565553" name="connsiteY0"/>
              <a:gd fmla="*/ 116756 w 1223994" name="connsiteX1"/>
              <a:gd fmla="*/ 735764 h 1565553" name="connsiteY1"/>
              <a:gd fmla="*/ 0 w 1223994" name="connsiteX2"/>
              <a:gd fmla="*/ 281392 h 1565553" name="connsiteY2"/>
              <a:gd fmla="*/ 487324 w 1223994" name="connsiteX3"/>
              <a:gd fmla="*/ 0 h 1565553" name="connsiteY3"/>
              <a:gd fmla="*/ 533788 w 1223994" name="connsiteX4"/>
              <a:gd fmla="*/ 95834 h 1565553" name="connsiteY4"/>
              <a:gd fmla="*/ 1223994 w 1223994" name="connsiteX5"/>
              <a:gd fmla="*/ 1291306 h 1565553" name="connsiteY5"/>
              <a:gd fmla="*/ 748984 w 1223994" name="connsiteX6"/>
              <a:gd fmla="*/ 1565553 h 1565553" name="connsiteY6"/>
              <a:gd fmla="*/ 579507 w 1223994" name="connsiteX7"/>
              <a:gd fmla="*/ 1272010 h 1565553" name="connsiteY7"/>
              <a:gd fmla="*/ 569270 w 1223994" name="connsiteX8"/>
              <a:gd fmla="*/ 1302512 h 1565553" name="connsiteY8"/>
              <a:gd fmla="*/ 487324 w 1223994" name="connsiteX9"/>
              <a:gd fmla="*/ 1471529 h 1565553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565553" w="1223994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anchor="ctr" wrap="square">
            <a:noAutofit/>
          </a:bodyPr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 rot="7200000">
            <a:off x="6358998" y="2194002"/>
            <a:ext cx="679904" cy="1471529"/>
          </a:xfrm>
          <a:custGeom>
            <a:gdLst>
              <a:gd fmla="*/ 0 w 791187" name="T0"/>
              <a:gd fmla="*/ 0 h 1712168" name="T1"/>
              <a:gd fmla="*/ 791187 w 791187" name="T2"/>
              <a:gd fmla="*/ 1712168 h 1712168" name="T3"/>
            </a:gdLst>
            <a:rect b="T3" l="T0" r="T2" t="T1"/>
            <a:pathLst>
              <a:path h="1712168" w="791187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 rot="3600000">
            <a:off x="5192714" y="2194002"/>
            <a:ext cx="679904" cy="1471529"/>
          </a:xfrm>
          <a:custGeom>
            <a:gdLst>
              <a:gd fmla="*/ 0 w 791187" name="T0"/>
              <a:gd fmla="*/ 0 h 1712168" name="T1"/>
              <a:gd fmla="*/ 791187 w 791187" name="T2"/>
              <a:gd fmla="*/ 1712168 h 1712168" name="T3"/>
            </a:gdLst>
            <a:rect b="T3" l="T0" r="T2" t="T1"/>
            <a:pathLst>
              <a:path h="1712168" w="791187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itchFamily="34" typeface="Calibri"/>
              <a:ea charset="0" panose="020f0502020204030204" pitchFamily="34" typeface="Calibri"/>
              <a:cs charset="0" panose="020f0502020204030204" pitchFamily="34" typeface="Calibri"/>
              <a:sym charset="0" pitchFamily="34" typeface="Calibri"/>
            </a:endParaRPr>
          </a:p>
        </p:txBody>
      </p:sp>
      <p:sp>
        <p:nvSpPr>
          <p:cNvPr id="16" name="TextBox 121"/>
          <p:cNvSpPr>
            <a:spLocks noChangeArrowheads="1"/>
          </p:cNvSpPr>
          <p:nvPr/>
        </p:nvSpPr>
        <p:spPr bwMode="auto">
          <a:xfrm>
            <a:off x="5465363" y="3418857"/>
            <a:ext cx="1340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b="1" lang="en-US" sz="4000">
                <a:solidFill>
                  <a:schemeClr val="accent1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30</a:t>
            </a:r>
          </a:p>
          <a:p>
            <a:pPr algn="ctr">
              <a:lnSpc>
                <a:spcPct val="80000"/>
              </a:lnSpc>
            </a:pPr>
            <a:r>
              <a:rPr altLang="zh-CN" b="1" lang="en-US" sz="4000">
                <a:solidFill>
                  <a:schemeClr val="accent1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days</a:t>
            </a:r>
          </a:p>
        </p:txBody>
      </p:sp>
      <p:sp>
        <p:nvSpPr>
          <p:cNvPr id="17" name="TextBox 122"/>
          <p:cNvSpPr>
            <a:spLocks noChangeArrowheads="1"/>
          </p:cNvSpPr>
          <p:nvPr/>
        </p:nvSpPr>
        <p:spPr bwMode="auto">
          <a:xfrm>
            <a:off x="4637286" y="1815428"/>
            <a:ext cx="1171892" cy="77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b="1" lang="en-US" sz="2800">
                <a:solidFill>
                  <a:schemeClr val="accent2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24</a:t>
            </a:r>
          </a:p>
          <a:p>
            <a:pPr algn="ctr">
              <a:lnSpc>
                <a:spcPct val="80000"/>
              </a:lnSpc>
            </a:pPr>
            <a:r>
              <a:rPr altLang="zh-CN" b="1" lang="en-US" sz="2800">
                <a:solidFill>
                  <a:schemeClr val="accent2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hours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239146" y="5875433"/>
            <a:ext cx="9713709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1" name="矩形 30"/>
          <p:cNvSpPr/>
          <p:nvPr/>
        </p:nvSpPr>
        <p:spPr>
          <a:xfrm>
            <a:off x="2418768" y="4445092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675629" y="4860685"/>
            <a:ext cx="278674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350373" y="1263892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350372" y="1679486"/>
            <a:ext cx="3233205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9045400" y="4445092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540452" y="4860685"/>
            <a:ext cx="2310359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843640310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8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8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8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29"/>
      <p:bldP grpId="0" spid="10"/>
      <p:bldP grpId="0" spid="11"/>
      <p:bldP grpId="0" spid="28"/>
      <p:bldP grpId="0" spid="13"/>
      <p:bldP grpId="0" spid="15"/>
      <p:bldP grpId="0" spid="16"/>
      <p:bldP grpId="0" spid="17"/>
      <p:bldP grpId="0" spid="30"/>
      <p:bldP grpId="0" spid="31"/>
      <p:bldP grpId="0" spid="32"/>
      <p:bldP grpId="0" spid="35"/>
      <p:bldP grpId="0" spid="36"/>
      <p:bldP grpId="0" spid="37"/>
      <p:bldP grpId="0" spid="38"/>
      <p:bldP grpId="0" spid="2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3513680" y="1931126"/>
            <a:ext cx="5164640" cy="4944623"/>
            <a:chOff x="3513680" y="1931126"/>
            <a:chExt cx="5164640" cy="4944623"/>
          </a:xfrm>
        </p:grpSpPr>
        <p:pic>
          <p:nvPicPr>
            <p:cNvPr descr="E:\lizzy\PPT-by lizzy\自制PNG\iphone5-b.png" id="2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13680" y="1931126"/>
              <a:ext cx="5164640" cy="492687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4405360" y="3112168"/>
              <a:ext cx="3276704" cy="376358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31408" y="3452388"/>
            <a:ext cx="1484148" cy="1484148"/>
            <a:chOff x="3427660" y="3452388"/>
            <a:chExt cx="1484148" cy="1484148"/>
          </a:xfrm>
        </p:grpSpPr>
        <p:sp>
          <p:nvSpPr>
            <p:cNvPr id="3" name="椭圆 2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5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gdLst>
                  <a:gd fmla="*/ 2 w 76" name="T0"/>
                  <a:gd fmla="*/ 2 h 2" name="T1"/>
                  <a:gd fmla="*/ 0 w 76" name="T2"/>
                  <a:gd fmla="*/ 1 h 2" name="T3"/>
                  <a:gd fmla="*/ 2 w 76" name="T4"/>
                  <a:gd fmla="*/ 0 h 2" name="T5"/>
                  <a:gd fmla="*/ 75 w 76" name="T6"/>
                  <a:gd fmla="*/ 0 h 2" name="T7"/>
                  <a:gd fmla="*/ 76 w 76" name="T8"/>
                  <a:gd fmla="*/ 1 h 2" name="T9"/>
                  <a:gd fmla="*/ 75 w 76" name="T10"/>
                  <a:gd fmla="*/ 2 h 2" name="T11"/>
                  <a:gd fmla="*/ 2 w 76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76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6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7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8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270150" y="4617602"/>
            <a:ext cx="1484148" cy="1484148"/>
            <a:chOff x="7270150" y="4617602"/>
            <a:chExt cx="1484148" cy="1484148"/>
          </a:xfrm>
        </p:grpSpPr>
        <p:sp>
          <p:nvSpPr>
            <p:cNvPr id="11" name="椭圆 10"/>
            <p:cNvSpPr/>
            <p:nvPr/>
          </p:nvSpPr>
          <p:spPr>
            <a:xfrm>
              <a:off x="7270150" y="4617602"/>
              <a:ext cx="1484148" cy="14841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fmla="val -38188" name="adj1"/>
                <a:gd fmla="val 61829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492344" y="1461936"/>
            <a:ext cx="1300468" cy="426716"/>
          </a:xfrm>
          <a:prstGeom prst="rect">
            <a:avLst/>
          </a:prstGeom>
        </p:spPr>
        <p:txBody>
          <a:bodyPr bIns="45718" lIns="91434" rIns="91434" tIns="45718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8492346" y="1913377"/>
            <a:ext cx="2583690" cy="11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/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在此录入本图表的综合描述说明，在此录入本图表的综合描述说明，在此录入本图表的综合描述说明。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836261" y="1734532"/>
            <a:ext cx="1484148" cy="1484148"/>
            <a:chOff x="7270150" y="1939337"/>
            <a:chExt cx="1484148" cy="1484148"/>
          </a:xfrm>
        </p:grpSpPr>
        <p:sp>
          <p:nvSpPr>
            <p:cNvPr id="10" name="椭圆 9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16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gdLst>
                  <a:gd fmla="*/ 52 w 56" name="T0"/>
                  <a:gd fmla="*/ 0 h 35" name="T1"/>
                  <a:gd fmla="*/ 4 w 56" name="T2"/>
                  <a:gd fmla="*/ 0 h 35" name="T3"/>
                  <a:gd fmla="*/ 0 w 56" name="T4"/>
                  <a:gd fmla="*/ 4 h 35" name="T5"/>
                  <a:gd fmla="*/ 0 w 56" name="T6"/>
                  <a:gd fmla="*/ 31 h 35" name="T7"/>
                  <a:gd fmla="*/ 4 w 56" name="T8"/>
                  <a:gd fmla="*/ 35 h 35" name="T9"/>
                  <a:gd fmla="*/ 52 w 56" name="T10"/>
                  <a:gd fmla="*/ 35 h 35" name="T11"/>
                  <a:gd fmla="*/ 56 w 56" name="T12"/>
                  <a:gd fmla="*/ 31 h 35" name="T13"/>
                  <a:gd fmla="*/ 56 w 56" name="T14"/>
                  <a:gd fmla="*/ 4 h 35" name="T15"/>
                  <a:gd fmla="*/ 52 w 56" name="T16"/>
                  <a:gd fmla="*/ 0 h 35" name="T17"/>
                  <a:gd fmla="*/ 49 w 56" name="T18"/>
                  <a:gd fmla="*/ 27 h 35" name="T19"/>
                  <a:gd fmla="*/ 46 w 56" name="T20"/>
                  <a:gd fmla="*/ 30 h 35" name="T21"/>
                  <a:gd fmla="*/ 9 w 56" name="T22"/>
                  <a:gd fmla="*/ 30 h 35" name="T23"/>
                  <a:gd fmla="*/ 6 w 56" name="T24"/>
                  <a:gd fmla="*/ 27 h 35" name="T25"/>
                  <a:gd fmla="*/ 6 w 56" name="T26"/>
                  <a:gd fmla="*/ 8 h 35" name="T27"/>
                  <a:gd fmla="*/ 9 w 56" name="T28"/>
                  <a:gd fmla="*/ 5 h 35" name="T29"/>
                  <a:gd fmla="*/ 46 w 56" name="T30"/>
                  <a:gd fmla="*/ 5 h 35" name="T31"/>
                  <a:gd fmla="*/ 49 w 56" name="T32"/>
                  <a:gd fmla="*/ 8 h 35" name="T33"/>
                  <a:gd fmla="*/ 49 w 56" name="T34"/>
                  <a:gd fmla="*/ 27 h 3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5" w="56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  <p:sp>
            <p:nvSpPr>
              <p:cNvPr id="17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gdLst>
                  <a:gd fmla="*/ 67 w 73" name="T0"/>
                  <a:gd fmla="*/ 3 h 19" name="T1"/>
                  <a:gd fmla="*/ 63 w 73" name="T2"/>
                  <a:gd fmla="*/ 0 h 19" name="T3"/>
                  <a:gd fmla="*/ 10 w 73" name="T4"/>
                  <a:gd fmla="*/ 0 h 19" name="T5"/>
                  <a:gd fmla="*/ 7 w 73" name="T6"/>
                  <a:gd fmla="*/ 3 h 19" name="T7"/>
                  <a:gd fmla="*/ 1 w 73" name="T8"/>
                  <a:gd fmla="*/ 13 h 19" name="T9"/>
                  <a:gd fmla="*/ 73 w 73" name="T10"/>
                  <a:gd fmla="*/ 13 h 19" name="T11"/>
                  <a:gd fmla="*/ 67 w 73" name="T12"/>
                  <a:gd fmla="*/ 3 h 19" name="T13"/>
                  <a:gd fmla="*/ 25 w 73" name="T14"/>
                  <a:gd fmla="*/ 12 h 19" name="T15"/>
                  <a:gd fmla="*/ 27 w 73" name="T16"/>
                  <a:gd fmla="*/ 9 h 19" name="T17"/>
                  <a:gd fmla="*/ 47 w 73" name="T18"/>
                  <a:gd fmla="*/ 9 h 19" name="T19"/>
                  <a:gd fmla="*/ 48 w 73" name="T20"/>
                  <a:gd fmla="*/ 12 h 19" name="T21"/>
                  <a:gd fmla="*/ 25 w 73" name="T22"/>
                  <a:gd fmla="*/ 12 h 19" name="T23"/>
                  <a:gd fmla="*/ 62 w 73" name="T24"/>
                  <a:gd fmla="*/ 7 h 19" name="T25"/>
                  <a:gd fmla="*/ 12 w 73" name="T26"/>
                  <a:gd fmla="*/ 7 h 19" name="T27"/>
                  <a:gd fmla="*/ 9 w 73" name="T28"/>
                  <a:gd fmla="*/ 6 h 19" name="T29"/>
                  <a:gd fmla="*/ 10 w 73" name="T30"/>
                  <a:gd fmla="*/ 3 h 19" name="T31"/>
                  <a:gd fmla="*/ 13 w 73" name="T32"/>
                  <a:gd fmla="*/ 2 h 19" name="T33"/>
                  <a:gd fmla="*/ 61 w 73" name="T34"/>
                  <a:gd fmla="*/ 2 h 19" name="T35"/>
                  <a:gd fmla="*/ 63 w 73" name="T36"/>
                  <a:gd fmla="*/ 3 h 19" name="T37"/>
                  <a:gd fmla="*/ 65 w 73" name="T38"/>
                  <a:gd fmla="*/ 6 h 19" name="T39"/>
                  <a:gd fmla="*/ 62 w 73" name="T40"/>
                  <a:gd fmla="*/ 7 h 19" name="T41"/>
                  <a:gd fmla="*/ 0 w 73" name="T42"/>
                  <a:gd fmla="*/ 15 h 19" name="T43"/>
                  <a:gd fmla="*/ 3 w 73" name="T44"/>
                  <a:gd fmla="*/ 19 h 19" name="T45"/>
                  <a:gd fmla="*/ 70 w 73" name="T46"/>
                  <a:gd fmla="*/ 19 h 19" name="T47"/>
                  <a:gd fmla="*/ 73 w 73" name="T48"/>
                  <a:gd fmla="*/ 15 h 19" name="T49"/>
                  <a:gd fmla="*/ 0 w 73" name="T50"/>
                  <a:gd fmla="*/ 15 h 1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9" w="73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8934539" y="4672833"/>
            <a:ext cx="1300468" cy="426716"/>
          </a:xfrm>
          <a:prstGeom prst="rect">
            <a:avLst/>
          </a:prstGeom>
        </p:spPr>
        <p:txBody>
          <a:bodyPr bIns="45718" lIns="91434" rIns="91434" tIns="45718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934543" y="5124274"/>
            <a:ext cx="2583690" cy="11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/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在此录入本图表的综合描述说明，在此录入本图表的综合描述说明，在此录入本图表的综合描述说明。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869340" y="3444108"/>
            <a:ext cx="1300468" cy="426716"/>
          </a:xfrm>
          <a:prstGeom prst="rect">
            <a:avLst/>
          </a:prstGeom>
        </p:spPr>
        <p:txBody>
          <a:bodyPr bIns="45718" lIns="91434" rIns="91434" tIns="45718" wrap="non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545432" y="3895549"/>
            <a:ext cx="2624376" cy="11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4" rIns="91434" tIns="45718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/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在此录入本图表的综合描述说明，在此录入本图表的综合描述说明，在此录入本图表的综合描述说明。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370996559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8"/>
      <p:bldP grpId="0" spid="19"/>
      <p:bldP grpId="0" spid="20"/>
      <p:bldP grpId="0" spid="21"/>
      <p:bldP grpId="0" spid="2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9"/>
          <p:cNvSpPr/>
          <p:nvPr/>
        </p:nvSpPr>
        <p:spPr>
          <a:xfrm>
            <a:off x="1" y="4458321"/>
            <a:ext cx="12204196" cy="81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3" name="Rectangle 11"/>
          <p:cNvSpPr/>
          <p:nvPr/>
        </p:nvSpPr>
        <p:spPr>
          <a:xfrm>
            <a:off x="-12196" y="4458320"/>
            <a:ext cx="12226779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4327743" y="2223120"/>
            <a:ext cx="3536515" cy="2133600"/>
            <a:chOff x="4388285" y="2049378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388285" y="2049378"/>
              <a:ext cx="3536515" cy="2133600"/>
            </a:xfrm>
            <a:prstGeom prst="rect">
              <a:avLst/>
            </a:prstGeom>
          </p:spPr>
        </p:pic>
        <p:sp>
          <p:nvSpPr>
            <p:cNvPr id="6" name="Rectangle 18"/>
            <p:cNvSpPr/>
            <p:nvPr/>
          </p:nvSpPr>
          <p:spPr>
            <a:xfrm>
              <a:off x="4907972" y="2305270"/>
              <a:ext cx="2450592" cy="1530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3958" y="2223120"/>
            <a:ext cx="3536515" cy="2133600"/>
            <a:chOff x="629088" y="2049378"/>
            <a:chExt cx="3536515" cy="213360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29088" y="2049378"/>
              <a:ext cx="3536515" cy="2133600"/>
            </a:xfrm>
            <a:prstGeom prst="rect">
              <a:avLst/>
            </a:prstGeom>
          </p:spPr>
        </p:pic>
        <p:sp>
          <p:nvSpPr>
            <p:cNvPr id="9" name="Rectangle 19"/>
            <p:cNvSpPr/>
            <p:nvPr/>
          </p:nvSpPr>
          <p:spPr>
            <a:xfrm>
              <a:off x="1153669" y="2305270"/>
              <a:ext cx="2450592" cy="15300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81527" y="2223120"/>
            <a:ext cx="3536515" cy="2133600"/>
            <a:chOff x="8233332" y="2049378"/>
            <a:chExt cx="3536515" cy="21336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233332" y="2049378"/>
              <a:ext cx="3536515" cy="2133600"/>
            </a:xfrm>
            <a:prstGeom prst="rect">
              <a:avLst/>
            </a:prstGeom>
          </p:spPr>
        </p:pic>
        <p:sp>
          <p:nvSpPr>
            <p:cNvPr id="12" name="Rectangle 20"/>
            <p:cNvSpPr/>
            <p:nvPr/>
          </p:nvSpPr>
          <p:spPr>
            <a:xfrm>
              <a:off x="8749047" y="2305268"/>
              <a:ext cx="2450592" cy="15300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/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15454" y="1535047"/>
            <a:ext cx="9593177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712586" y="4569071"/>
            <a:ext cx="18592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477900" y="5206952"/>
            <a:ext cx="2328630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166370" y="4569071"/>
            <a:ext cx="18592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4931685" y="5206952"/>
            <a:ext cx="2328630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620154" y="4569071"/>
            <a:ext cx="18592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385468" y="5206952"/>
            <a:ext cx="2328630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791298093"/>
      </p:ext>
    </p:extLst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75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75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75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Rectangle 67"/>
          <p:cNvSpPr/>
          <p:nvPr/>
        </p:nvSpPr>
        <p:spPr>
          <a:xfrm>
            <a:off x="0" y="5025348"/>
            <a:ext cx="12192000" cy="18459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/>
          </a:p>
        </p:txBody>
      </p:sp>
      <p:sp>
        <p:nvSpPr>
          <p:cNvPr id="24" name="TextBox 65"/>
          <p:cNvSpPr txBox="1"/>
          <p:nvPr/>
        </p:nvSpPr>
        <p:spPr>
          <a:xfrm>
            <a:off x="1332009" y="5251693"/>
            <a:ext cx="1117600" cy="335280"/>
          </a:xfrm>
          <a:prstGeom prst="rect">
            <a:avLst/>
          </a:prstGeom>
          <a:noFill/>
        </p:spPr>
        <p:txBody>
          <a:bodyPr anchor="ctr" bIns="0" lIns="0" rIns="0" rtlCol="0" tIns="0" wrap="none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altLang="en-US" b="1" lang="zh-CN"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25" name="TextBox 42"/>
          <p:cNvSpPr txBox="1"/>
          <p:nvPr/>
        </p:nvSpPr>
        <p:spPr>
          <a:xfrm>
            <a:off x="3434277" y="5251693"/>
            <a:ext cx="1117600" cy="335280"/>
          </a:xfrm>
          <a:prstGeom prst="rect">
            <a:avLst/>
          </a:prstGeom>
          <a:noFill/>
        </p:spPr>
        <p:txBody>
          <a:bodyPr anchor="ctr" bIns="0" lIns="0" rIns="0" rtlCol="0" tIns="0" wrap="none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altLang="en-US" b="1" lang="zh-CN"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27" name="TextBox 44"/>
          <p:cNvSpPr txBox="1"/>
          <p:nvPr/>
        </p:nvSpPr>
        <p:spPr>
          <a:xfrm>
            <a:off x="5536545" y="5251693"/>
            <a:ext cx="1117600" cy="335280"/>
          </a:xfrm>
          <a:prstGeom prst="rect">
            <a:avLst/>
          </a:prstGeom>
          <a:noFill/>
        </p:spPr>
        <p:txBody>
          <a:bodyPr anchor="ctr" bIns="0" lIns="0" rIns="0" rtlCol="0" tIns="0" wrap="none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altLang="en-US" b="1" lang="zh-CN"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28" name="TextBox 56"/>
          <p:cNvSpPr txBox="1"/>
          <p:nvPr/>
        </p:nvSpPr>
        <p:spPr>
          <a:xfrm>
            <a:off x="7638811" y="5251693"/>
            <a:ext cx="1117600" cy="335280"/>
          </a:xfrm>
          <a:prstGeom prst="rect">
            <a:avLst/>
          </a:prstGeom>
          <a:noFill/>
        </p:spPr>
        <p:txBody>
          <a:bodyPr anchor="ctr" bIns="0" lIns="0" rIns="0" rtlCol="0" tIns="0" wrap="none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altLang="en-US" b="1" lang="zh-CN"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9741078" y="5251693"/>
            <a:ext cx="1117600" cy="33528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rtlCol="0" tIns="0" wrap="none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altLang="en-US" b="1" lang="zh-CN"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cxnSp>
        <p:nvCxnSpPr>
          <p:cNvPr id="30" name="Straight Connector 85"/>
          <p:cNvCxnSpPr/>
          <p:nvPr/>
        </p:nvCxnSpPr>
        <p:spPr>
          <a:xfrm flipH="1">
            <a:off x="1890810" y="3768924"/>
            <a:ext cx="0" cy="122894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8"/>
          <p:cNvCxnSpPr/>
          <p:nvPr/>
        </p:nvCxnSpPr>
        <p:spPr>
          <a:xfrm flipH="1">
            <a:off x="3993077" y="3282668"/>
            <a:ext cx="0" cy="1715205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0"/>
          <p:cNvCxnSpPr/>
          <p:nvPr/>
        </p:nvCxnSpPr>
        <p:spPr>
          <a:xfrm flipH="1">
            <a:off x="6095344" y="2957552"/>
            <a:ext cx="0" cy="20403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2"/>
          <p:cNvCxnSpPr/>
          <p:nvPr/>
        </p:nvCxnSpPr>
        <p:spPr>
          <a:xfrm flipH="1">
            <a:off x="10299878" y="3768924"/>
            <a:ext cx="0" cy="122894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3"/>
          <p:cNvCxnSpPr/>
          <p:nvPr/>
        </p:nvCxnSpPr>
        <p:spPr>
          <a:xfrm flipH="1">
            <a:off x="8197611" y="3282668"/>
            <a:ext cx="0" cy="1715205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 Same Side Corner Rectangle 153"/>
          <p:cNvSpPr/>
          <p:nvPr/>
        </p:nvSpPr>
        <p:spPr>
          <a:xfrm>
            <a:off x="1062768" y="4206455"/>
            <a:ext cx="1656087" cy="384047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输入关键字</a:t>
            </a:r>
          </a:p>
        </p:txBody>
      </p:sp>
      <p:sp>
        <p:nvSpPr>
          <p:cNvPr id="36" name="Round Same Side Corner Rectangle 154"/>
          <p:cNvSpPr/>
          <p:nvPr/>
        </p:nvSpPr>
        <p:spPr>
          <a:xfrm>
            <a:off x="3165034" y="3976027"/>
            <a:ext cx="1656087" cy="38404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输入关键字</a:t>
            </a:r>
          </a:p>
        </p:txBody>
      </p:sp>
      <p:sp>
        <p:nvSpPr>
          <p:cNvPr id="37" name="Round Same Side Corner Rectangle 155"/>
          <p:cNvSpPr/>
          <p:nvPr/>
        </p:nvSpPr>
        <p:spPr>
          <a:xfrm>
            <a:off x="5267301" y="3621990"/>
            <a:ext cx="1656087" cy="384047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输入关键字</a:t>
            </a:r>
          </a:p>
        </p:txBody>
      </p:sp>
      <p:sp>
        <p:nvSpPr>
          <p:cNvPr id="38" name="Round Same Side Corner Rectangle 156"/>
          <p:cNvSpPr/>
          <p:nvPr/>
        </p:nvSpPr>
        <p:spPr>
          <a:xfrm>
            <a:off x="7369568" y="3976027"/>
            <a:ext cx="1656087" cy="38404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输入关键字</a:t>
            </a:r>
          </a:p>
        </p:txBody>
      </p:sp>
      <p:sp>
        <p:nvSpPr>
          <p:cNvPr id="39" name="Round Same Side Corner Rectangle 157"/>
          <p:cNvSpPr/>
          <p:nvPr/>
        </p:nvSpPr>
        <p:spPr>
          <a:xfrm>
            <a:off x="9471835" y="4206455"/>
            <a:ext cx="1656087" cy="384047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输入关键字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350810" y="2689797"/>
            <a:ext cx="1080000" cy="1080000"/>
            <a:chOff x="2860786" y="2746714"/>
            <a:chExt cx="1248842" cy="1248840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860786" y="2746714"/>
              <a:ext cx="1248842" cy="1248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3195238" y="3129706"/>
              <a:ext cx="579938" cy="482856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43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gdLst>
                  <a:gd fmla="*/ 12 w 159" name="T0"/>
                  <a:gd fmla="*/ 75 h 123" name="T1"/>
                  <a:gd fmla="*/ 28 w 159" name="T2"/>
                  <a:gd fmla="*/ 64 h 123" name="T3"/>
                  <a:gd fmla="*/ 52 w 159" name="T4"/>
                  <a:gd fmla="*/ 92 h 123" name="T5"/>
                  <a:gd fmla="*/ 80 w 159" name="T6"/>
                  <a:gd fmla="*/ 32 h 123" name="T7"/>
                  <a:gd fmla="*/ 110 w 159" name="T8"/>
                  <a:gd fmla="*/ 123 h 123" name="T9"/>
                  <a:gd fmla="*/ 136 w 159" name="T10"/>
                  <a:gd fmla="*/ 59 h 123" name="T11"/>
                  <a:gd fmla="*/ 147 w 159" name="T12"/>
                  <a:gd fmla="*/ 85 h 123" name="T13"/>
                  <a:gd fmla="*/ 159 w 159" name="T14"/>
                  <a:gd fmla="*/ 83 h 123" name="T15"/>
                  <a:gd fmla="*/ 136 w 159" name="T16"/>
                  <a:gd fmla="*/ 29 h 123" name="T17"/>
                  <a:gd fmla="*/ 111 w 159" name="T18"/>
                  <a:gd fmla="*/ 89 h 123" name="T19"/>
                  <a:gd fmla="*/ 81 w 159" name="T20"/>
                  <a:gd fmla="*/ 0 h 123" name="T21"/>
                  <a:gd fmla="*/ 49 w 159" name="T22"/>
                  <a:gd fmla="*/ 72 h 123" name="T23"/>
                  <a:gd fmla="*/ 31 w 159" name="T24"/>
                  <a:gd fmla="*/ 50 h 123" name="T25"/>
                  <a:gd fmla="*/ 0 w 159" name="T26"/>
                  <a:gd fmla="*/ 72 h 123" name="T27"/>
                  <a:gd fmla="*/ 8 w 159" name="T28"/>
                  <a:gd fmla="*/ 78 h 123" name="T29"/>
                  <a:gd fmla="*/ 12 w 159" name="T30"/>
                  <a:gd fmla="*/ 75 h 12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23" w="159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44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gdLst>
                  <a:gd fmla="*/ 0 w 227" name="T0"/>
                  <a:gd fmla="*/ 0 h 189" name="T1"/>
                  <a:gd fmla="*/ 0 w 227" name="T2"/>
                  <a:gd fmla="*/ 189 h 189" name="T3"/>
                  <a:gd fmla="*/ 227 w 227" name="T4"/>
                  <a:gd fmla="*/ 189 h 189" name="T5"/>
                  <a:gd fmla="*/ 227 w 227" name="T6"/>
                  <a:gd fmla="*/ 0 h 189" name="T7"/>
                  <a:gd fmla="*/ 0 w 227" name="T8"/>
                  <a:gd fmla="*/ 0 h 189" name="T9"/>
                  <a:gd fmla="*/ 205 w 227" name="T10"/>
                  <a:gd fmla="*/ 167 h 189" name="T11"/>
                  <a:gd fmla="*/ 22 w 227" name="T12"/>
                  <a:gd fmla="*/ 167 h 189" name="T13"/>
                  <a:gd fmla="*/ 22 w 227" name="T14"/>
                  <a:gd fmla="*/ 22 h 189" name="T15"/>
                  <a:gd fmla="*/ 205 w 227" name="T16"/>
                  <a:gd fmla="*/ 22 h 189" name="T17"/>
                  <a:gd fmla="*/ 205 w 227" name="T18"/>
                  <a:gd fmla="*/ 167 h 1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9" w="226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453077" y="2208765"/>
            <a:ext cx="1080000" cy="1080000"/>
            <a:chOff x="4587607" y="2746710"/>
            <a:chExt cx="1248842" cy="1248840"/>
          </a:xfrm>
          <a:solidFill>
            <a:schemeClr val="bg1">
              <a:lumMod val="65000"/>
            </a:schemeClr>
          </a:solidFill>
        </p:grpSpPr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587607" y="2746710"/>
              <a:ext cx="1248842" cy="1248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7" name="Freeform 195"/>
            <p:cNvSpPr>
              <a:spLocks noChangeAspect="1" noEditPoints="1"/>
            </p:cNvSpPr>
            <p:nvPr/>
          </p:nvSpPr>
          <p:spPr bwMode="auto">
            <a:xfrm>
              <a:off x="4892490" y="3112457"/>
              <a:ext cx="639076" cy="517346"/>
            </a:xfrm>
            <a:custGeom>
              <a:gdLst>
                <a:gd fmla="*/ 201 w 252" name="T0"/>
                <a:gd fmla="*/ 52 h 204" name="T1"/>
                <a:gd fmla="*/ 201 w 252" name="T2"/>
                <a:gd fmla="*/ 0 h 204" name="T3"/>
                <a:gd fmla="*/ 0 w 252" name="T4"/>
                <a:gd fmla="*/ 0 h 204" name="T5"/>
                <a:gd fmla="*/ 0 w 252" name="T6"/>
                <a:gd fmla="*/ 152 h 204" name="T7"/>
                <a:gd fmla="*/ 51 w 252" name="T8"/>
                <a:gd fmla="*/ 152 h 204" name="T9"/>
                <a:gd fmla="*/ 51 w 252" name="T10"/>
                <a:gd fmla="*/ 204 h 204" name="T11"/>
                <a:gd fmla="*/ 252 w 252" name="T12"/>
                <a:gd fmla="*/ 204 h 204" name="T13"/>
                <a:gd fmla="*/ 252 w 252" name="T14"/>
                <a:gd fmla="*/ 52 h 204" name="T15"/>
                <a:gd fmla="*/ 201 w 252" name="T16"/>
                <a:gd fmla="*/ 52 h 204" name="T17"/>
                <a:gd fmla="*/ 25 w 252" name="T18"/>
                <a:gd fmla="*/ 127 h 204" name="T19"/>
                <a:gd fmla="*/ 25 w 252" name="T20"/>
                <a:gd fmla="*/ 25 h 204" name="T21"/>
                <a:gd fmla="*/ 176 w 252" name="T22"/>
                <a:gd fmla="*/ 25 h 204" name="T23"/>
                <a:gd fmla="*/ 176 w 252" name="T24"/>
                <a:gd fmla="*/ 52 h 204" name="T25"/>
                <a:gd fmla="*/ 51 w 252" name="T26"/>
                <a:gd fmla="*/ 52 h 204" name="T27"/>
                <a:gd fmla="*/ 51 w 252" name="T28"/>
                <a:gd fmla="*/ 127 h 204" name="T29"/>
                <a:gd fmla="*/ 25 w 252" name="T30"/>
                <a:gd fmla="*/ 127 h 204" name="T31"/>
                <a:gd fmla="*/ 76 w 252" name="T32"/>
                <a:gd fmla="*/ 77 h 204" name="T33"/>
                <a:gd fmla="*/ 227 w 252" name="T34"/>
                <a:gd fmla="*/ 77 h 204" name="T35"/>
                <a:gd fmla="*/ 227 w 252" name="T36"/>
                <a:gd fmla="*/ 179 h 204" name="T37"/>
                <a:gd fmla="*/ 76 w 252" name="T38"/>
                <a:gd fmla="*/ 179 h 204" name="T39"/>
                <a:gd fmla="*/ 76 w 252" name="T40"/>
                <a:gd fmla="*/ 77 h 20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04" w="251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555344" y="1877466"/>
            <a:ext cx="1080000" cy="1080000"/>
            <a:chOff x="6385868" y="2746710"/>
            <a:chExt cx="1248842" cy="1248840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6385868" y="2746710"/>
              <a:ext cx="1248842" cy="1248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6688386" y="3129702"/>
              <a:ext cx="643807" cy="482856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51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2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3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4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5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6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gdLst>
                  <a:gd fmla="*/ 0 w 252" name="T0"/>
                  <a:gd fmla="*/ 0 h 189" name="T1"/>
                  <a:gd fmla="*/ 0 w 252" name="T2"/>
                  <a:gd fmla="*/ 189 h 189" name="T3"/>
                  <a:gd fmla="*/ 252 w 252" name="T4"/>
                  <a:gd fmla="*/ 189 h 189" name="T5"/>
                  <a:gd fmla="*/ 252 w 252" name="T6"/>
                  <a:gd fmla="*/ 0 h 189" name="T7"/>
                  <a:gd fmla="*/ 0 w 252" name="T8"/>
                  <a:gd fmla="*/ 0 h 189" name="T9"/>
                  <a:gd fmla="*/ 231 w 252" name="T10"/>
                  <a:gd fmla="*/ 168 h 189" name="T11"/>
                  <a:gd fmla="*/ 21 w 252" name="T12"/>
                  <a:gd fmla="*/ 168 h 189" name="T13"/>
                  <a:gd fmla="*/ 21 w 252" name="T14"/>
                  <a:gd fmla="*/ 21 h 189" name="T15"/>
                  <a:gd fmla="*/ 231 w 252" name="T16"/>
                  <a:gd fmla="*/ 21 h 189" name="T17"/>
                  <a:gd fmla="*/ 231 w 252" name="T18"/>
                  <a:gd fmla="*/ 168 h 1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9" w="251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57611" y="2208765"/>
            <a:ext cx="1080000" cy="1080000"/>
            <a:chOff x="8141267" y="2746712"/>
            <a:chExt cx="1248840" cy="1248840"/>
          </a:xfrm>
          <a:solidFill>
            <a:schemeClr val="bg1">
              <a:lumMod val="65000"/>
            </a:schemeClr>
          </a:solidFill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 flipH="1">
              <a:off x="8141267" y="2746712"/>
              <a:ext cx="1248840" cy="1248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8467452" y="3129704"/>
              <a:ext cx="596471" cy="482856"/>
              <a:chOff x="12042775" y="6005512"/>
              <a:chExt cx="400050" cy="323850"/>
            </a:xfrm>
            <a:grpFill/>
          </p:grpSpPr>
          <p:sp>
            <p:nvSpPr>
              <p:cNvPr id="60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gdLst>
                  <a:gd fmla="*/ 0 w 252" name="T0"/>
                  <a:gd fmla="*/ 0 h 204" name="T1"/>
                  <a:gd fmla="*/ 0 w 252" name="T2"/>
                  <a:gd fmla="*/ 204 h 204" name="T3"/>
                  <a:gd fmla="*/ 252 w 252" name="T4"/>
                  <a:gd fmla="*/ 204 h 204" name="T5"/>
                  <a:gd fmla="*/ 252 w 252" name="T6"/>
                  <a:gd fmla="*/ 0 h 204" name="T7"/>
                  <a:gd fmla="*/ 0 w 252" name="T8"/>
                  <a:gd fmla="*/ 0 h 204" name="T9"/>
                  <a:gd fmla="*/ 231 w 252" name="T10"/>
                  <a:gd fmla="*/ 183 h 204" name="T11"/>
                  <a:gd fmla="*/ 21 w 252" name="T12"/>
                  <a:gd fmla="*/ 183 h 204" name="T13"/>
                  <a:gd fmla="*/ 21 w 252" name="T14"/>
                  <a:gd fmla="*/ 21 h 204" name="T15"/>
                  <a:gd fmla="*/ 231 w 252" name="T16"/>
                  <a:gd fmla="*/ 21 h 204" name="T17"/>
                  <a:gd fmla="*/ 231 w 252" name="T18"/>
                  <a:gd fmla="*/ 183 h 2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04" w="251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1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2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3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4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5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gdLst>
                  <a:gd fmla="*/ 69 w 69" name="T0"/>
                  <a:gd fmla="*/ 0 h 98" name="T1"/>
                  <a:gd fmla="*/ 0 w 69" name="T2"/>
                  <a:gd fmla="*/ 0 h 98" name="T3"/>
                  <a:gd fmla="*/ 0 w 69" name="T4"/>
                  <a:gd fmla="*/ 98 h 98" name="T5"/>
                  <a:gd fmla="*/ 69 w 69" name="T6"/>
                  <a:gd fmla="*/ 98 h 98" name="T7"/>
                  <a:gd fmla="*/ 69 w 69" name="T8"/>
                  <a:gd fmla="*/ 0 h 98" name="T9"/>
                  <a:gd fmla="*/ 50 w 69" name="T10"/>
                  <a:gd fmla="*/ 83 h 98" name="T11"/>
                  <a:gd fmla="*/ 18 w 69" name="T12"/>
                  <a:gd fmla="*/ 83 h 98" name="T13"/>
                  <a:gd fmla="*/ 18 w 69" name="T14"/>
                  <a:gd fmla="*/ 48 h 98" name="T15"/>
                  <a:gd fmla="*/ 50 w 69" name="T16"/>
                  <a:gd fmla="*/ 48 h 98" name="T17"/>
                  <a:gd fmla="*/ 50 w 69" name="T18"/>
                  <a:gd fmla="*/ 83 h 9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8" w="69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9759878" y="2689797"/>
            <a:ext cx="1080000" cy="1080000"/>
            <a:chOff x="9695723" y="2746710"/>
            <a:chExt cx="1250915" cy="1248840"/>
          </a:xfrm>
        </p:grpSpPr>
        <p:sp>
          <p:nvSpPr>
            <p:cNvPr id="67" name="Oval 25"/>
            <p:cNvSpPr/>
            <p:nvPr/>
          </p:nvSpPr>
          <p:spPr>
            <a:xfrm>
              <a:off x="9695723" y="2746710"/>
              <a:ext cx="1250915" cy="1248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11733">
                <a:solidFill>
                  <a:schemeClr val="bg1"/>
                </a:solidFill>
              </a:endParaRPr>
            </a:p>
          </p:txBody>
        </p:sp>
        <p:grpSp>
          <p:nvGrpSpPr>
            <p:cNvPr id="68" name="Group 121"/>
            <p:cNvGrpSpPr/>
            <p:nvPr/>
          </p:nvGrpSpPr>
          <p:grpSpPr>
            <a:xfrm>
              <a:off x="10036918" y="3112457"/>
              <a:ext cx="655200" cy="517346"/>
              <a:chOff x="2950272" y="1314466"/>
              <a:chExt cx="496661" cy="421788"/>
            </a:xfrm>
            <a:solidFill>
              <a:schemeClr val="bg1">
                <a:lumMod val="95000"/>
              </a:schemeClr>
            </a:solidFill>
          </p:grpSpPr>
          <p:sp>
            <p:nvSpPr>
              <p:cNvPr id="69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gdLst>
                  <a:gd fmla="*/ 36 w 36" name="T0"/>
                  <a:gd fmla="*/ 20 h 36" name="T1"/>
                  <a:gd fmla="*/ 16 w 36" name="T2"/>
                  <a:gd fmla="*/ 0 h 36" name="T3"/>
                  <a:gd fmla="*/ 16 w 36" name="T4"/>
                  <a:gd fmla="*/ 0 h 36" name="T5"/>
                  <a:gd fmla="*/ 0 w 36" name="T6"/>
                  <a:gd fmla="*/ 36 h 36" name="T7"/>
                  <a:gd fmla="*/ 36 w 36" name="T8"/>
                  <a:gd fmla="*/ 20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gdLst>
                  <a:gd fmla="*/ 81 w 91" name="T0"/>
                  <a:gd fmla="*/ 0 h 89" name="T1"/>
                  <a:gd fmla="*/ 0 w 91" name="T2"/>
                  <a:gd fmla="*/ 81 h 89" name="T3"/>
                  <a:gd fmla="*/ 8 w 91" name="T4"/>
                  <a:gd fmla="*/ 89 h 89" name="T5"/>
                  <a:gd fmla="*/ 91 w 91" name="T6"/>
                  <a:gd fmla="*/ 8 h 89" name="T7"/>
                  <a:gd fmla="*/ 81 w 91" name="T8"/>
                  <a:gd fmla="*/ 0 h 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9" w="91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gdLst>
                  <a:gd fmla="*/ 0 w 91" name="T0"/>
                  <a:gd fmla="*/ 82 h 90" name="T1"/>
                  <a:gd fmla="*/ 8 w 91" name="T2"/>
                  <a:gd fmla="*/ 90 h 90" name="T3"/>
                  <a:gd fmla="*/ 91 w 91" name="T4"/>
                  <a:gd fmla="*/ 8 h 90" name="T5"/>
                  <a:gd fmla="*/ 83 w 91" name="T6"/>
                  <a:gd fmla="*/ 0 h 90" name="T7"/>
                  <a:gd fmla="*/ 0 w 91" name="T8"/>
                  <a:gd fmla="*/ 82 h 9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0" w="91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gdLst>
                  <a:gd fmla="*/ 14 w 21" name="T0"/>
                  <a:gd fmla="*/ 6 h 20" name="T1"/>
                  <a:gd fmla="*/ 0 w 21" name="T2"/>
                  <a:gd fmla="*/ 6 h 20" name="T3"/>
                  <a:gd fmla="*/ 15 w 21" name="T4"/>
                  <a:gd fmla="*/ 20 h 20" name="T5"/>
                  <a:gd fmla="*/ 14 w 21" name="T6"/>
                  <a:gd fmla="*/ 6 h 2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0" w="21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gdLst>
                  <a:gd fmla="*/ 147 w 167" name="T0"/>
                  <a:gd fmla="*/ 145 h 165" name="T1"/>
                  <a:gd fmla="*/ 20 w 167" name="T2"/>
                  <a:gd fmla="*/ 145 h 165" name="T3"/>
                  <a:gd fmla="*/ 20 w 167" name="T4"/>
                  <a:gd fmla="*/ 20 h 165" name="T5"/>
                  <a:gd fmla="*/ 139 w 167" name="T6"/>
                  <a:gd fmla="*/ 20 h 165" name="T7"/>
                  <a:gd fmla="*/ 160 w 167" name="T8"/>
                  <a:gd fmla="*/ 0 h 165" name="T9"/>
                  <a:gd fmla="*/ 0 w 167" name="T10"/>
                  <a:gd fmla="*/ 0 h 165" name="T11"/>
                  <a:gd fmla="*/ 0 w 167" name="T12"/>
                  <a:gd fmla="*/ 165 h 165" name="T13"/>
                  <a:gd fmla="*/ 167 w 167" name="T14"/>
                  <a:gd fmla="*/ 165 h 165" name="T15"/>
                  <a:gd fmla="*/ 167 w 167" name="T16"/>
                  <a:gd fmla="*/ 61 h 165" name="T17"/>
                  <a:gd fmla="*/ 147 w 167" name="T18"/>
                  <a:gd fmla="*/ 81 h 165" name="T19"/>
                  <a:gd fmla="*/ 147 w 167" name="T20"/>
                  <a:gd fmla="*/ 145 h 16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65" w="167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sp>
        <p:nvSpPr>
          <p:cNvPr id="75" name="Oval 37"/>
          <p:cNvSpPr>
            <a:spLocks noChangeAspect="1"/>
          </p:cNvSpPr>
          <p:nvPr/>
        </p:nvSpPr>
        <p:spPr>
          <a:xfrm>
            <a:off x="1764583" y="4895665"/>
            <a:ext cx="252455" cy="2524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3556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Oval 39"/>
          <p:cNvSpPr>
            <a:spLocks noChangeAspect="1"/>
          </p:cNvSpPr>
          <p:nvPr/>
        </p:nvSpPr>
        <p:spPr>
          <a:xfrm>
            <a:off x="3866850" y="4895665"/>
            <a:ext cx="252455" cy="252452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rgbClr val="92D050"/>
              </a:solidFill>
            </a:endParaRPr>
          </a:p>
        </p:txBody>
      </p:sp>
      <p:sp>
        <p:nvSpPr>
          <p:cNvPr id="77" name="Oval 40"/>
          <p:cNvSpPr>
            <a:spLocks noChangeAspect="1"/>
          </p:cNvSpPr>
          <p:nvPr/>
        </p:nvSpPr>
        <p:spPr>
          <a:xfrm>
            <a:off x="5969117" y="4895665"/>
            <a:ext cx="252455" cy="2524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rgbClr val="FF3F3F"/>
              </a:solidFill>
            </a:endParaRPr>
          </a:p>
        </p:txBody>
      </p:sp>
      <p:sp>
        <p:nvSpPr>
          <p:cNvPr id="78" name="Oval 74"/>
          <p:cNvSpPr>
            <a:spLocks noChangeAspect="1"/>
          </p:cNvSpPr>
          <p:nvPr/>
        </p:nvSpPr>
        <p:spPr>
          <a:xfrm>
            <a:off x="10173651" y="4895665"/>
            <a:ext cx="252455" cy="2524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rgbClr val="0070C0"/>
              </a:solidFill>
            </a:endParaRPr>
          </a:p>
        </p:txBody>
      </p:sp>
      <p:sp>
        <p:nvSpPr>
          <p:cNvPr id="79" name="Oval 53"/>
          <p:cNvSpPr>
            <a:spLocks noChangeAspect="1"/>
          </p:cNvSpPr>
          <p:nvPr/>
        </p:nvSpPr>
        <p:spPr>
          <a:xfrm>
            <a:off x="8071384" y="4895665"/>
            <a:ext cx="252455" cy="252452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rgbClr val="00B0F0"/>
              </a:solidFill>
            </a:endParaRPr>
          </a:p>
        </p:txBody>
      </p:sp>
      <p:sp>
        <p:nvSpPr>
          <p:cNvPr id="80" name="文本框 13"/>
          <p:cNvSpPr txBox="1"/>
          <p:nvPr/>
        </p:nvSpPr>
        <p:spPr>
          <a:xfrm>
            <a:off x="1041269" y="5636835"/>
            <a:ext cx="1699084" cy="763059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在此录入图表的描述说明，在此录入上述图表的描述说明。</a:t>
            </a:r>
          </a:p>
        </p:txBody>
      </p:sp>
      <p:sp>
        <p:nvSpPr>
          <p:cNvPr id="81" name="文本框 13"/>
          <p:cNvSpPr txBox="1"/>
          <p:nvPr/>
        </p:nvSpPr>
        <p:spPr>
          <a:xfrm>
            <a:off x="9428839" y="5636835"/>
            <a:ext cx="1699084" cy="763059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在此录入图表的描述说明，在此录入上述图表的描述说明。</a:t>
            </a:r>
          </a:p>
        </p:txBody>
      </p:sp>
      <p:sp>
        <p:nvSpPr>
          <p:cNvPr id="82" name="文本框 13"/>
          <p:cNvSpPr txBox="1"/>
          <p:nvPr/>
        </p:nvSpPr>
        <p:spPr>
          <a:xfrm>
            <a:off x="7331945" y="5636835"/>
            <a:ext cx="1699084" cy="763059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在此录入图表的描述说明，在此录入上述图表的描述说明。</a:t>
            </a:r>
          </a:p>
        </p:txBody>
      </p:sp>
      <p:sp>
        <p:nvSpPr>
          <p:cNvPr id="83" name="文本框 13"/>
          <p:cNvSpPr txBox="1"/>
          <p:nvPr/>
        </p:nvSpPr>
        <p:spPr>
          <a:xfrm>
            <a:off x="5235053" y="5636835"/>
            <a:ext cx="1699084" cy="763059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在此录入图表的描述说明，在此录入上述图表的描述说明。</a:t>
            </a:r>
          </a:p>
        </p:txBody>
      </p:sp>
      <p:sp>
        <p:nvSpPr>
          <p:cNvPr id="84" name="文本框 13"/>
          <p:cNvSpPr txBox="1"/>
          <p:nvPr/>
        </p:nvSpPr>
        <p:spPr>
          <a:xfrm>
            <a:off x="3138161" y="5636835"/>
            <a:ext cx="1699084" cy="763059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在此录入图表的描述说明，在此录入上述图表的描述说明。</a:t>
            </a: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1257133" y="1214447"/>
            <a:ext cx="9677735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</a:p>
        </p:txBody>
      </p:sp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1239145" y="239785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440262509"/>
      </p:ext>
    </p:extLst>
  </p:cSld>
  <p:clrMapOvr>
    <a:masterClrMapping/>
  </p:clrMapOvr>
  <mc:AlternateContent>
    <mc:Choice Requires="p14">
      <p:transition p14:dur="1200" spd="slow">
        <p14:prism dir="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2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2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3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3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400" id="3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4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4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4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5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5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5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4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6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7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7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8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8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8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400" id="8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8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9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9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id="9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9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9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0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0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0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0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10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400" id="11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id="1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1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fill="hold" id="13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 fill="hold" id="13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13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400" id="13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7"/>
      <p:bldP grpId="0" spid="28"/>
      <p:bldP grpId="0" spid="29"/>
      <p:bldP grpId="0" spid="35"/>
      <p:bldP grpId="0" spid="36"/>
      <p:bldP grpId="0" spid="37"/>
      <p:bldP grpId="0" spid="38"/>
      <p:bldP grpId="0" spid="39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-15498" y="0"/>
            <a:ext cx="12207498" cy="6858000"/>
          </a:xfrm>
          <a:custGeom>
            <a:gdLst>
              <a:gd fmla="*/ 6111498 w 12207498" name="connsiteX0"/>
              <a:gd fmla="*/ 0 h 6858000" name="connsiteY0"/>
              <a:gd fmla="*/ 12207498 w 12207498" name="connsiteX1"/>
              <a:gd fmla="*/ 0 h 6858000" name="connsiteY1"/>
              <a:gd fmla="*/ 12207498 w 12207498" name="connsiteX2"/>
              <a:gd fmla="*/ 6858000 h 6858000" name="connsiteY2"/>
              <a:gd fmla="*/ 6111498 w 12207498" name="connsiteX3"/>
              <a:gd fmla="*/ 6858000 h 6858000" name="connsiteY3"/>
              <a:gd fmla="*/ 6111498 w 12207498" name="connsiteX4"/>
              <a:gd fmla="*/ 4206648 h 6858000" name="connsiteY4"/>
              <a:gd fmla="*/ 6103749 w 12207498" name="connsiteX5"/>
              <a:gd fmla="*/ 4207971 h 6858000" name="connsiteY5"/>
              <a:gd fmla="*/ 0 w 12207498" name="connsiteX6"/>
              <a:gd fmla="*/ 4211967 h 6858000" name="connsiteY6"/>
              <a:gd fmla="*/ 0 w 12207498" name="connsiteX7"/>
              <a:gd fmla="*/ 1 h 6858000" name="connsiteY7"/>
              <a:gd fmla="*/ 6111498 w 12207498" name="connsiteX8"/>
              <a:gd fmla="*/ 1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12207498">
                <a:moveTo>
                  <a:pt x="6111498" y="0"/>
                </a:moveTo>
                <a:lnTo>
                  <a:pt x="12207498" y="0"/>
                </a:lnTo>
                <a:lnTo>
                  <a:pt x="12207498" y="6858000"/>
                </a:lnTo>
                <a:lnTo>
                  <a:pt x="6111498" y="6858000"/>
                </a:lnTo>
                <a:lnTo>
                  <a:pt x="6111498" y="4206648"/>
                </a:lnTo>
                <a:lnTo>
                  <a:pt x="6103749" y="4207971"/>
                </a:lnTo>
                <a:cubicBezTo>
                  <a:pt x="4577812" y="4459698"/>
                  <a:pt x="3051875" y="4611533"/>
                  <a:pt x="0" y="4211967"/>
                </a:cubicBezTo>
                <a:lnTo>
                  <a:pt x="0" y="1"/>
                </a:lnTo>
                <a:lnTo>
                  <a:pt x="6111498" y="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flipH="1">
            <a:off x="-62483" y="4046417"/>
            <a:ext cx="6160302" cy="862840"/>
          </a:xfrm>
          <a:custGeom>
            <a:gdLst>
              <a:gd fmla="*/ 3736089 w 6160302" name="connsiteX0"/>
              <a:gd fmla="*/ 247 h 862840" name="connsiteY0"/>
              <a:gd fmla="*/ 5700726 w 6160302" name="connsiteX1"/>
              <a:gd fmla="*/ 58555 h 862840" name="connsiteY1"/>
              <a:gd fmla="*/ 6160302 w 6160302" name="connsiteX2"/>
              <a:gd fmla="*/ 89107 h 862840" name="connsiteY2"/>
              <a:gd fmla="*/ 6104132 w 6160302" name="connsiteX3"/>
              <a:gd fmla="*/ 862840 h 862840" name="connsiteY3"/>
              <a:gd fmla="*/ 5682127 w 6160302" name="connsiteX4"/>
              <a:gd fmla="*/ 801839 h 862840" name="connsiteY4"/>
              <a:gd fmla="*/ 143271 w 6160302" name="connsiteX5"/>
              <a:gd fmla="*/ 552621 h 862840" name="connsiteY5"/>
              <a:gd fmla="*/ 0 w 6160302" name="connsiteX6"/>
              <a:gd fmla="*/ 554057 h 862840" name="connsiteY6"/>
              <a:gd fmla="*/ 0 w 6160302" name="connsiteX7"/>
              <a:gd fmla="*/ 251051 h 862840" name="connsiteY7"/>
              <a:gd fmla="*/ 159291 w 6160302" name="connsiteX8"/>
              <a:gd fmla="*/ 237125 h 862840" name="connsiteY8"/>
              <a:gd fmla="*/ 3736089 w 6160302" name="connsiteX9"/>
              <a:gd fmla="*/ 247 h 8628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62840" w="6160302">
                <a:moveTo>
                  <a:pt x="3736089" y="247"/>
                </a:moveTo>
                <a:cubicBezTo>
                  <a:pt x="4314896" y="-2254"/>
                  <a:pt x="4961491" y="14066"/>
                  <a:pt x="5700726" y="58555"/>
                </a:cubicBezTo>
                <a:lnTo>
                  <a:pt x="6160302" y="89107"/>
                </a:lnTo>
                <a:lnTo>
                  <a:pt x="6104132" y="862840"/>
                </a:lnTo>
                <a:lnTo>
                  <a:pt x="5682127" y="801839"/>
                </a:lnTo>
                <a:cubicBezTo>
                  <a:pt x="3041177" y="436978"/>
                  <a:pt x="1569001" y="528660"/>
                  <a:pt x="143271" y="552621"/>
                </a:cubicBezTo>
                <a:lnTo>
                  <a:pt x="0" y="554057"/>
                </a:lnTo>
                <a:lnTo>
                  <a:pt x="0" y="251051"/>
                </a:lnTo>
                <a:lnTo>
                  <a:pt x="159291" y="237125"/>
                </a:lnTo>
                <a:cubicBezTo>
                  <a:pt x="1184532" y="140481"/>
                  <a:pt x="2231190" y="6750"/>
                  <a:pt x="3736089" y="2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6088251" y="0"/>
            <a:ext cx="610374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1644061" y="5051359"/>
            <a:ext cx="320250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000">
                <a:solidFill>
                  <a:schemeClr val="accent1"/>
                </a:solidFill>
                <a:latin charset="0" panose="020b0806030902050204" pitchFamily="34" typeface="Impact"/>
                <a:ea typeface="+mj-ea"/>
              </a:rPr>
              <a:t>Part 03</a:t>
            </a:r>
          </a:p>
        </p:txBody>
      </p:sp>
      <p:sp>
        <p:nvSpPr>
          <p:cNvPr id="19" name="TextBox 64"/>
          <p:cNvSpPr txBox="1"/>
          <p:nvPr/>
        </p:nvSpPr>
        <p:spPr>
          <a:xfrm>
            <a:off x="6751447" y="2459340"/>
            <a:ext cx="3759990" cy="91440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defRPr b="1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fontAlgn="ctr"/>
            <a:r>
              <a:rPr altLang="en-US" lang="zh-CN" sz="5400"/>
              <a:t>原因解析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660009" y="3429197"/>
            <a:ext cx="5531991" cy="0"/>
          </a:xfrm>
          <a:prstGeom prst="line">
            <a:avLst/>
          </a:prstGeom>
          <a:ln w="635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679839" y="3680658"/>
            <a:ext cx="5093061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-16764" y="4160475"/>
            <a:ext cx="6127922" cy="1296584"/>
          </a:xfrm>
          <a:custGeom>
            <a:gdLst>
              <a:gd fmla="*/ 6109407 w 6127922" name="connsiteX0"/>
              <a:gd fmla="*/ 0 h 1296584" name="connsiteY0"/>
              <a:gd fmla="*/ 6127922 w 6127922" name="connsiteX1"/>
              <a:gd fmla="*/ 192328 h 1296584" name="connsiteY1"/>
              <a:gd fmla="*/ 6117751 w 6127922" name="connsiteX2"/>
              <a:gd fmla="*/ 192395 h 1296584" name="connsiteY2"/>
              <a:gd fmla="*/ 19467 w 6127922" name="connsiteX3"/>
              <a:gd fmla="*/ 1284959 h 1296584" name="connsiteY3"/>
              <a:gd fmla="*/ 0 w 6127922" name="connsiteX4"/>
              <a:gd fmla="*/ 1296584 h 1296584" name="connsiteY4"/>
              <a:gd fmla="*/ 0 w 6127922" name="connsiteX5"/>
              <a:gd fmla="*/ 685035 h 1296584" name="connsiteY5"/>
              <a:gd fmla="*/ 483497 w 6127922" name="connsiteX6"/>
              <a:gd fmla="*/ 533185 h 1296584" name="connsiteY6"/>
              <a:gd fmla="*/ 3001172 w 6127922" name="connsiteX7"/>
              <a:gd fmla="*/ 91997 h 1296584" name="connsiteY7"/>
              <a:gd fmla="*/ 5629756 w 6127922" name="connsiteX8"/>
              <a:gd fmla="*/ 174 h 1296584" name="connsiteY8"/>
              <a:gd fmla="*/ 6109407 w 6127922" name="connsiteX9"/>
              <a:gd fmla="*/ 0 h 129658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296584" w="6127922">
                <a:moveTo>
                  <a:pt x="6109407" y="0"/>
                </a:moveTo>
                <a:lnTo>
                  <a:pt x="6127922" y="192328"/>
                </a:lnTo>
                <a:lnTo>
                  <a:pt x="6117751" y="192395"/>
                </a:lnTo>
                <a:cubicBezTo>
                  <a:pt x="3971595" y="205294"/>
                  <a:pt x="1834356" y="245812"/>
                  <a:pt x="19467" y="1284959"/>
                </a:cubicBezTo>
                <a:lnTo>
                  <a:pt x="0" y="1296584"/>
                </a:lnTo>
                <a:lnTo>
                  <a:pt x="0" y="685035"/>
                </a:lnTo>
                <a:lnTo>
                  <a:pt x="483497" y="533185"/>
                </a:lnTo>
                <a:cubicBezTo>
                  <a:pt x="1306541" y="297341"/>
                  <a:pt x="2148548" y="165543"/>
                  <a:pt x="3001172" y="91997"/>
                </a:cubicBezTo>
                <a:cubicBezTo>
                  <a:pt x="3869297" y="17114"/>
                  <a:pt x="4748429" y="2620"/>
                  <a:pt x="5629756" y="174"/>
                </a:cubicBezTo>
                <a:lnTo>
                  <a:pt x="610940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flipH="1">
            <a:off x="-62483" y="3873505"/>
            <a:ext cx="6160302" cy="749999"/>
          </a:xfrm>
          <a:custGeom>
            <a:gdLst>
              <a:gd fmla="*/ 6111498 w 6111498" name="connsiteX0"/>
              <a:gd fmla="*/ 0 h 749999" name="connsiteY0"/>
              <a:gd fmla="*/ 6111498 w 6111498" name="connsiteX1"/>
              <a:gd fmla="*/ 259866 h 749999" name="connsiteY1"/>
              <a:gd fmla="*/ 6089970 w 6111498" name="connsiteX2"/>
              <a:gd fmla="*/ 269457 h 749999" name="connsiteY2"/>
              <a:gd fmla="*/ 62555 w 6111498" name="connsiteX3"/>
              <a:gd fmla="*/ 204489 h 749999" name="connsiteY3"/>
              <a:gd fmla="*/ 0 w 6111498" name="connsiteX4"/>
              <a:gd fmla="*/ 190013 h 749999" name="connsiteY4"/>
              <a:gd fmla="*/ 0 w 6111498" name="connsiteX5"/>
              <a:gd fmla="*/ 165 h 749999" name="connsiteY5"/>
              <a:gd fmla="*/ 143238 w 6111498" name="connsiteX6"/>
              <a:gd fmla="*/ 43679 h 749999" name="connsiteY6"/>
              <a:gd fmla="*/ 6111498 w 6111498" name="connsiteX7"/>
              <a:gd fmla="*/ 0 h 749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49999" w="6111498">
                <a:moveTo>
                  <a:pt x="6111498" y="0"/>
                </a:moveTo>
                <a:lnTo>
                  <a:pt x="6111498" y="259866"/>
                </a:lnTo>
                <a:lnTo>
                  <a:pt x="6089970" y="269457"/>
                </a:lnTo>
                <a:cubicBezTo>
                  <a:pt x="4080832" y="1121490"/>
                  <a:pt x="2071694" y="673474"/>
                  <a:pt x="62555" y="204489"/>
                </a:cubicBezTo>
                <a:lnTo>
                  <a:pt x="0" y="190013"/>
                </a:lnTo>
                <a:lnTo>
                  <a:pt x="0" y="165"/>
                </a:lnTo>
                <a:lnTo>
                  <a:pt x="143238" y="43679"/>
                </a:lnTo>
                <a:cubicBezTo>
                  <a:pt x="2132658" y="649662"/>
                  <a:pt x="4122078" y="1213967"/>
                  <a:pt x="61114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95970681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0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  <p:bldP grpId="0" spid="18"/>
      <p:bldP grpId="0" spid="19"/>
      <p:bldP grpId="0" spid="22"/>
      <p:bldP grpId="0" spid="20"/>
      <p:bldP grpId="0" spid="26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9" name="Straight Connector 247"/>
          <p:cNvCxnSpPr/>
          <p:nvPr/>
        </p:nvCxnSpPr>
        <p:spPr>
          <a:xfrm>
            <a:off x="1042975" y="5539600"/>
            <a:ext cx="10106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74"/>
          <p:cNvGrpSpPr/>
          <p:nvPr/>
        </p:nvGrpSpPr>
        <p:grpSpPr>
          <a:xfrm>
            <a:off x="2178725" y="1801187"/>
            <a:ext cx="1228949" cy="3456420"/>
            <a:chOff x="1634044" y="1304396"/>
            <a:chExt cx="921712" cy="2592315"/>
          </a:xfrm>
        </p:grpSpPr>
        <p:sp>
          <p:nvSpPr>
            <p:cNvPr id="24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25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29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867">
                  <a:solidFill>
                    <a:schemeClr val="tx2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867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26" name="Group 61"/>
            <p:cNvGrpSpPr/>
            <p:nvPr/>
          </p:nvGrpSpPr>
          <p:grpSpPr>
            <a:xfrm>
              <a:off x="1692627" y="1477217"/>
              <a:ext cx="804548" cy="2108390"/>
              <a:chOff x="1692627" y="1477217"/>
              <a:chExt cx="804548" cy="2108390"/>
            </a:xfrm>
          </p:grpSpPr>
          <p:sp>
            <p:nvSpPr>
              <p:cNvPr id="27" name="Text Placeholder 3"/>
              <p:cNvSpPr txBox="1"/>
              <p:nvPr/>
            </p:nvSpPr>
            <p:spPr>
              <a:xfrm>
                <a:off x="1907297" y="3264005"/>
                <a:ext cx="375205" cy="32004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altLang="en-US" b="1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输入标签</a:t>
                </a:r>
              </a:p>
            </p:txBody>
          </p:sp>
          <p:sp>
            <p:nvSpPr>
              <p:cNvPr id="28" name="Rectangle 60"/>
              <p:cNvSpPr/>
              <p:nvPr/>
            </p:nvSpPr>
            <p:spPr>
              <a:xfrm>
                <a:off x="1696518" y="1477217"/>
                <a:ext cx="796766" cy="434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b="1" lang="en-US" sz="3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90%</a:t>
                </a:r>
              </a:p>
            </p:txBody>
          </p:sp>
        </p:grpSp>
      </p:grpSp>
      <p:grpSp>
        <p:nvGrpSpPr>
          <p:cNvPr id="32" name="Group 75"/>
          <p:cNvGrpSpPr/>
          <p:nvPr/>
        </p:nvGrpSpPr>
        <p:grpSpPr>
          <a:xfrm>
            <a:off x="3830125" y="2338852"/>
            <a:ext cx="1228949" cy="2918755"/>
            <a:chOff x="2872594" y="1707645"/>
            <a:chExt cx="921712" cy="2189066"/>
          </a:xfrm>
        </p:grpSpPr>
        <p:sp>
          <p:nvSpPr>
            <p:cNvPr id="39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40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45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867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6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867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41" name="Group 62"/>
            <p:cNvGrpSpPr/>
            <p:nvPr/>
          </p:nvGrpSpPr>
          <p:grpSpPr>
            <a:xfrm>
              <a:off x="2925892" y="1825998"/>
              <a:ext cx="804548" cy="1759608"/>
              <a:chOff x="1692627" y="1750267"/>
              <a:chExt cx="804548" cy="1759608"/>
            </a:xfrm>
          </p:grpSpPr>
          <p:sp>
            <p:nvSpPr>
              <p:cNvPr id="43" name="Text Placeholder 3"/>
              <p:cNvSpPr txBox="1"/>
              <p:nvPr/>
            </p:nvSpPr>
            <p:spPr>
              <a:xfrm>
                <a:off x="1911900" y="3188273"/>
                <a:ext cx="381193" cy="32004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altLang="en-US" b="1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输入标签</a:t>
                </a:r>
              </a:p>
            </p:txBody>
          </p:sp>
          <p:sp>
            <p:nvSpPr>
              <p:cNvPr id="44" name="Rectangle 64"/>
              <p:cNvSpPr/>
              <p:nvPr/>
            </p:nvSpPr>
            <p:spPr>
              <a:xfrm>
                <a:off x="1696518" y="1750267"/>
                <a:ext cx="796766" cy="434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b="1" lang="en-US" sz="3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80%</a:t>
                </a:r>
              </a:p>
            </p:txBody>
          </p:sp>
        </p:grpSp>
      </p:grpSp>
      <p:grpSp>
        <p:nvGrpSpPr>
          <p:cNvPr id="47" name="Group 76"/>
          <p:cNvGrpSpPr/>
          <p:nvPr/>
        </p:nvGrpSpPr>
        <p:grpSpPr>
          <a:xfrm>
            <a:off x="5434725" y="1033094"/>
            <a:ext cx="1326003" cy="4224513"/>
            <a:chOff x="4071423" y="728326"/>
            <a:chExt cx="994503" cy="3168385"/>
          </a:xfrm>
        </p:grpSpPr>
        <p:sp>
          <p:nvSpPr>
            <p:cNvPr id="48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49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53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867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4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867">
                  <a:solidFill>
                    <a:srgbClr val="F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50" name="Group 65"/>
            <p:cNvGrpSpPr/>
            <p:nvPr/>
          </p:nvGrpSpPr>
          <p:grpSpPr>
            <a:xfrm>
              <a:off x="4071423" y="958754"/>
              <a:ext cx="994503" cy="2626851"/>
              <a:chOff x="1603186" y="1174197"/>
              <a:chExt cx="994503" cy="2626851"/>
            </a:xfrm>
          </p:grpSpPr>
          <p:sp>
            <p:nvSpPr>
              <p:cNvPr id="51" name="Text Placeholder 3"/>
              <p:cNvSpPr txBox="1"/>
              <p:nvPr/>
            </p:nvSpPr>
            <p:spPr>
              <a:xfrm>
                <a:off x="1924450" y="3479445"/>
                <a:ext cx="349379" cy="32004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altLang="en-US" b="1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输入标签</a:t>
                </a:r>
              </a:p>
            </p:txBody>
          </p:sp>
          <p:sp>
            <p:nvSpPr>
              <p:cNvPr id="52" name="Rectangle 67"/>
              <p:cNvSpPr/>
              <p:nvPr/>
            </p:nvSpPr>
            <p:spPr>
              <a:xfrm>
                <a:off x="1607995" y="1174197"/>
                <a:ext cx="984886" cy="434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b="1" lang="en-US" sz="3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100%</a:t>
                </a:r>
              </a:p>
            </p:txBody>
          </p:sp>
        </p:grpSp>
      </p:grpSp>
      <p:grpSp>
        <p:nvGrpSpPr>
          <p:cNvPr id="55" name="Group 79"/>
          <p:cNvGrpSpPr/>
          <p:nvPr/>
        </p:nvGrpSpPr>
        <p:grpSpPr>
          <a:xfrm>
            <a:off x="8784325" y="1801187"/>
            <a:ext cx="1228949" cy="3456420"/>
            <a:chOff x="6588245" y="1304396"/>
            <a:chExt cx="921712" cy="2592315"/>
          </a:xfrm>
        </p:grpSpPr>
        <p:sp>
          <p:nvSpPr>
            <p:cNvPr id="56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61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867">
                  <a:solidFill>
                    <a:schemeClr val="accent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867">
                  <a:solidFill>
                    <a:srgbClr val="00B0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58" name="Group 68"/>
            <p:cNvGrpSpPr/>
            <p:nvPr/>
          </p:nvGrpSpPr>
          <p:grpSpPr>
            <a:xfrm>
              <a:off x="6641543" y="1477217"/>
              <a:ext cx="804548" cy="2108388"/>
              <a:chOff x="1692627" y="1477217"/>
              <a:chExt cx="804548" cy="2108388"/>
            </a:xfrm>
          </p:grpSpPr>
          <p:sp>
            <p:nvSpPr>
              <p:cNvPr id="59" name="Text Placeholder 3"/>
              <p:cNvSpPr txBox="1"/>
              <p:nvPr/>
            </p:nvSpPr>
            <p:spPr>
              <a:xfrm>
                <a:off x="1950645" y="3264002"/>
                <a:ext cx="299080" cy="320040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>
                <a:lvl1pPr algn="ctr" indent="0" marL="0">
                  <a:buNone/>
                  <a:defRPr baseline="0" sz="1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indent="0" marL="457200">
                  <a:buNone/>
                  <a:defRPr sz="1200"/>
                </a:lvl2pPr>
                <a:lvl3pPr indent="0" marL="914400">
                  <a:buNone/>
                  <a:defRPr sz="1000"/>
                </a:lvl3pPr>
                <a:lvl4pPr indent="0" marL="1371600">
                  <a:buNone/>
                  <a:defRPr sz="900"/>
                </a:lvl4pPr>
                <a:lvl5pPr indent="0" marL="1828800">
                  <a:buNone/>
                  <a:defRPr sz="900"/>
                </a:lvl5pPr>
                <a:lvl6pPr indent="0" marL="2286000">
                  <a:buNone/>
                  <a:defRPr sz="900"/>
                </a:lvl6pPr>
                <a:lvl7pPr indent="0" marL="2743200">
                  <a:buNone/>
                  <a:defRPr sz="900"/>
                </a:lvl7pPr>
                <a:lvl8pPr indent="0" marL="3200400">
                  <a:buNone/>
                  <a:defRPr sz="900"/>
                </a:lvl8pPr>
                <a:lvl9pPr indent="0" marL="365760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altLang="en-US" b="1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输入标签</a:t>
                </a:r>
              </a:p>
            </p:txBody>
          </p:sp>
          <p:sp>
            <p:nvSpPr>
              <p:cNvPr id="60" name="Rectangle 70"/>
              <p:cNvSpPr/>
              <p:nvPr/>
            </p:nvSpPr>
            <p:spPr>
              <a:xfrm>
                <a:off x="1696518" y="1477217"/>
                <a:ext cx="796766" cy="434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b="1" lang="en-US" sz="3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90%</a:t>
                </a:r>
              </a:p>
            </p:txBody>
          </p:sp>
        </p:grpSp>
      </p:grpSp>
      <p:grpSp>
        <p:nvGrpSpPr>
          <p:cNvPr id="63" name="Group 78"/>
          <p:cNvGrpSpPr/>
          <p:nvPr/>
        </p:nvGrpSpPr>
        <p:grpSpPr>
          <a:xfrm>
            <a:off x="7132925" y="2569280"/>
            <a:ext cx="1228949" cy="2663083"/>
            <a:chOff x="5349694" y="1880466"/>
            <a:chExt cx="921712" cy="1997312"/>
          </a:xfrm>
        </p:grpSpPr>
        <p:sp>
          <p:nvSpPr>
            <p:cNvPr id="64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65" name="Group 77"/>
            <p:cNvGrpSpPr/>
            <p:nvPr/>
          </p:nvGrpSpPr>
          <p:grpSpPr>
            <a:xfrm>
              <a:off x="5406112" y="1960262"/>
              <a:ext cx="804548" cy="1840285"/>
              <a:chOff x="5406112" y="1960262"/>
              <a:chExt cx="804548" cy="1840285"/>
            </a:xfrm>
          </p:grpSpPr>
          <p:grpSp>
            <p:nvGrpSpPr>
              <p:cNvPr id="66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70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 sz="1867">
                    <a:solidFill>
                      <a:schemeClr val="accent2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1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 sz="1867">
                    <a:solidFill>
                      <a:srgbClr val="FFC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67" name="Group 71"/>
              <p:cNvGrpSpPr/>
              <p:nvPr/>
            </p:nvGrpSpPr>
            <p:grpSpPr>
              <a:xfrm>
                <a:off x="5406112" y="1960262"/>
                <a:ext cx="804548" cy="1610449"/>
                <a:chOff x="1692626" y="1865481"/>
                <a:chExt cx="804548" cy="1610449"/>
              </a:xfrm>
            </p:grpSpPr>
            <p:sp>
              <p:nvSpPr>
                <p:cNvPr id="68" name="Text Placeholder 3"/>
                <p:cNvSpPr txBox="1"/>
                <p:nvPr/>
              </p:nvSpPr>
              <p:spPr>
                <a:xfrm>
                  <a:off x="1953287" y="3154327"/>
                  <a:ext cx="283226" cy="320040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spAutoFit/>
                </a:bodyPr>
                <a:lstStyle>
                  <a:lvl1pPr algn="ctr" indent="0" marL="0">
                    <a:buNone/>
                    <a:defRPr baseline="0" sz="16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indent="0" marL="457200">
                    <a:buNone/>
                    <a:defRPr sz="1200"/>
                  </a:lvl2pPr>
                  <a:lvl3pPr indent="0" marL="914400">
                    <a:buNone/>
                    <a:defRPr sz="1000"/>
                  </a:lvl3pPr>
                  <a:lvl4pPr indent="0" marL="1371600">
                    <a:buNone/>
                    <a:defRPr sz="900"/>
                  </a:lvl4pPr>
                  <a:lvl5pPr indent="0" marL="1828800">
                    <a:buNone/>
                    <a:defRPr sz="900"/>
                  </a:lvl5pPr>
                  <a:lvl6pPr indent="0" marL="2286000">
                    <a:buNone/>
                    <a:defRPr sz="900"/>
                  </a:lvl6pPr>
                  <a:lvl7pPr indent="0" marL="2743200">
                    <a:buNone/>
                    <a:defRPr sz="900"/>
                  </a:lvl7pPr>
                  <a:lvl8pPr indent="0" marL="3200400">
                    <a:buNone/>
                    <a:defRPr sz="900"/>
                  </a:lvl8pPr>
                  <a:lvl9pPr indent="0" marL="3657600">
                    <a:buNone/>
                    <a:defRPr sz="900"/>
                  </a:lvl9pPr>
                </a:lstStyle>
                <a:p>
                  <a:pPr defTabSz="1219170">
                    <a:spcBef>
                      <a:spcPct val="20000"/>
                    </a:spcBef>
                    <a:defRPr/>
                  </a:pPr>
                  <a:r>
                    <a:rPr altLang="en-US" b="1" lang="zh-CN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输入标签</a:t>
                  </a:r>
                </a:p>
              </p:txBody>
            </p:sp>
            <p:sp>
              <p:nvSpPr>
                <p:cNvPr id="69" name="Rectangle 73"/>
                <p:cNvSpPr/>
                <p:nvPr/>
              </p:nvSpPr>
              <p:spPr>
                <a:xfrm>
                  <a:off x="1696517" y="1865481"/>
                  <a:ext cx="796766" cy="4343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170">
                    <a:spcBef>
                      <a:spcPct val="20000"/>
                    </a:spcBef>
                    <a:defRPr/>
                  </a:pPr>
                  <a:r>
                    <a:rPr b="1" lang="en-US" sz="32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70%</a:t>
                  </a:r>
                </a:p>
              </p:txBody>
            </p:sp>
          </p:grpSp>
        </p:grpSp>
      </p:grpSp>
      <p:sp>
        <p:nvSpPr>
          <p:cNvPr id="72" name="TextBox 107"/>
          <p:cNvSpPr txBox="1"/>
          <p:nvPr/>
        </p:nvSpPr>
        <p:spPr>
          <a:xfrm>
            <a:off x="1034781" y="5627813"/>
            <a:ext cx="10122441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73" name="文本框 13"/>
          <p:cNvSpPr txBox="1"/>
          <p:nvPr/>
        </p:nvSpPr>
        <p:spPr>
          <a:xfrm>
            <a:off x="2271306" y="2856674"/>
            <a:ext cx="1072669" cy="804664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</a:t>
            </a:r>
          </a:p>
        </p:txBody>
      </p:sp>
      <p:sp>
        <p:nvSpPr>
          <p:cNvPr id="74" name="文本框 13"/>
          <p:cNvSpPr txBox="1"/>
          <p:nvPr/>
        </p:nvSpPr>
        <p:spPr>
          <a:xfrm>
            <a:off x="3908264" y="3254852"/>
            <a:ext cx="1058228" cy="804664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</a:t>
            </a:r>
          </a:p>
        </p:txBody>
      </p:sp>
      <p:sp>
        <p:nvSpPr>
          <p:cNvPr id="75" name="文本框 13"/>
          <p:cNvSpPr txBox="1"/>
          <p:nvPr/>
        </p:nvSpPr>
        <p:spPr>
          <a:xfrm>
            <a:off x="8870594" y="2856674"/>
            <a:ext cx="1072669" cy="804664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</a:t>
            </a:r>
          </a:p>
        </p:txBody>
      </p:sp>
      <p:sp>
        <p:nvSpPr>
          <p:cNvPr id="76" name="文本框 13"/>
          <p:cNvSpPr txBox="1"/>
          <p:nvPr/>
        </p:nvSpPr>
        <p:spPr>
          <a:xfrm>
            <a:off x="7230245" y="3254852"/>
            <a:ext cx="1058228" cy="804664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</a:t>
            </a:r>
          </a:p>
        </p:txBody>
      </p:sp>
      <p:sp>
        <p:nvSpPr>
          <p:cNvPr id="77" name="文本框 13"/>
          <p:cNvSpPr txBox="1"/>
          <p:nvPr/>
        </p:nvSpPr>
        <p:spPr>
          <a:xfrm>
            <a:off x="5562250" y="2117339"/>
            <a:ext cx="1058228" cy="1517896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</a:t>
            </a:r>
          </a:p>
        </p:txBody>
      </p:sp>
      <p:sp>
        <p:nvSpPr>
          <p:cNvPr id="78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1146054734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18" presetSubtype="3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73"/>
      <p:bldP grpId="0" spid="74"/>
      <p:bldP grpId="0" spid="75"/>
      <p:bldP grpId="0" spid="76"/>
      <p:bldP grpId="0" spid="77"/>
      <p:bldP grpId="0" spid="7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410890" y="5076188"/>
            <a:ext cx="597494" cy="597494"/>
            <a:chOff x="1622288" y="2631136"/>
            <a:chExt cx="597494" cy="597494"/>
          </a:xfrm>
        </p:grpSpPr>
        <p:sp>
          <p:nvSpPr>
            <p:cNvPr id="21" name="泪滴形 20"/>
            <p:cNvSpPr/>
            <p:nvPr/>
          </p:nvSpPr>
          <p:spPr>
            <a:xfrm rot="5400000">
              <a:off x="1622288" y="2631136"/>
              <a:ext cx="597494" cy="59749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1710720" y="2753807"/>
              <a:ext cx="301477" cy="228279"/>
            </a:xfrm>
            <a:custGeom>
              <a:gdLst>
                <a:gd fmla="*/ 15 w 100" name="T0"/>
                <a:gd fmla="*/ 75 h 75" name="T1"/>
                <a:gd fmla="*/ 51 w 100" name="T2"/>
                <a:gd fmla="*/ 17 h 75" name="T3"/>
                <a:gd fmla="*/ 51 w 100" name="T4"/>
                <a:gd fmla="*/ 0 h 75" name="T5"/>
                <a:gd fmla="*/ 100 w 100" name="T6"/>
                <a:gd fmla="*/ 28 h 75" name="T7"/>
                <a:gd fmla="*/ 51 w 100" name="T8"/>
                <a:gd fmla="*/ 61 h 75" name="T9"/>
                <a:gd fmla="*/ 51 w 100" name="T10"/>
                <a:gd fmla="*/ 45 h 75" name="T11"/>
                <a:gd fmla="*/ 51 w 100" name="T12"/>
                <a:gd fmla="*/ 40 h 75" name="T13"/>
                <a:gd fmla="*/ 15 w 100" name="T14"/>
                <a:gd fmla="*/ 75 h 7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5" w="100">
                  <a:moveTo>
                    <a:pt x="15" y="75"/>
                  </a:moveTo>
                  <a:cubicBezTo>
                    <a:pt x="15" y="75"/>
                    <a:pt x="0" y="31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24" y="42"/>
                    <a:pt x="15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1858552" y="2906471"/>
              <a:ext cx="301478" cy="229520"/>
            </a:xfrm>
            <a:custGeom>
              <a:gdLst>
                <a:gd fmla="*/ 84 w 100" name="T0"/>
                <a:gd fmla="*/ 0 h 75" name="T1"/>
                <a:gd fmla="*/ 49 w 100" name="T2"/>
                <a:gd fmla="*/ 59 h 75" name="T3"/>
                <a:gd fmla="*/ 49 w 100" name="T4"/>
                <a:gd fmla="*/ 75 h 75" name="T5"/>
                <a:gd fmla="*/ 0 w 100" name="T6"/>
                <a:gd fmla="*/ 48 h 75" name="T7"/>
                <a:gd fmla="*/ 49 w 100" name="T8"/>
                <a:gd fmla="*/ 14 h 75" name="T9"/>
                <a:gd fmla="*/ 49 w 100" name="T10"/>
                <a:gd fmla="*/ 30 h 75" name="T11"/>
                <a:gd fmla="*/ 49 w 100" name="T12"/>
                <a:gd fmla="*/ 35 h 75" name="T13"/>
                <a:gd fmla="*/ 84 w 100" name="T14"/>
                <a:gd fmla="*/ 0 h 7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5" w="100">
                  <a:moveTo>
                    <a:pt x="84" y="0"/>
                  </a:moveTo>
                  <a:cubicBezTo>
                    <a:pt x="84" y="0"/>
                    <a:pt x="100" y="44"/>
                    <a:pt x="49" y="5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76" y="33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6303" y="5076188"/>
            <a:ext cx="597494" cy="597494"/>
            <a:chOff x="1622288" y="1296650"/>
            <a:chExt cx="597494" cy="597494"/>
          </a:xfrm>
        </p:grpSpPr>
        <p:sp>
          <p:nvSpPr>
            <p:cNvPr id="25" name="泪滴形 24"/>
            <p:cNvSpPr/>
            <p:nvPr/>
          </p:nvSpPr>
          <p:spPr>
            <a:xfrm rot="5400000">
              <a:off x="1622288" y="1296650"/>
              <a:ext cx="597494" cy="597494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894044" y="1513319"/>
              <a:ext cx="263670" cy="264390"/>
            </a:xfrm>
            <a:custGeom>
              <a:gdLst>
                <a:gd fmla="*/ 9 w 80" name="T0"/>
                <a:gd fmla="*/ 19 h 80" name="T1"/>
                <a:gd fmla="*/ 10 w 80" name="T2"/>
                <a:gd fmla="*/ 26 h 80" name="T3"/>
                <a:gd fmla="*/ 5 w 80" name="T4"/>
                <a:gd fmla="*/ 27 h 80" name="T5"/>
                <a:gd fmla="*/ 0 w 80" name="T6"/>
                <a:gd fmla="*/ 31 h 80" name="T7"/>
                <a:gd fmla="*/ 3 w 80" name="T8"/>
                <a:gd fmla="*/ 37 h 80" name="T9"/>
                <a:gd fmla="*/ 7 w 80" name="T10"/>
                <a:gd fmla="*/ 42 h 80" name="T11"/>
                <a:gd fmla="*/ 3 w 80" name="T12"/>
                <a:gd fmla="*/ 46 h 80" name="T13"/>
                <a:gd fmla="*/ 1 w 80" name="T14"/>
                <a:gd fmla="*/ 52 h 80" name="T15"/>
                <a:gd fmla="*/ 7 w 80" name="T16"/>
                <a:gd fmla="*/ 56 h 80" name="T17"/>
                <a:gd fmla="*/ 11 w 80" name="T18"/>
                <a:gd fmla="*/ 57 h 80" name="T19"/>
                <a:gd fmla="*/ 11 w 80" name="T20"/>
                <a:gd fmla="*/ 63 h 80" name="T21"/>
                <a:gd fmla="*/ 13 w 80" name="T22"/>
                <a:gd fmla="*/ 70 h 80" name="T23"/>
                <a:gd fmla="*/ 19 w 80" name="T24"/>
                <a:gd fmla="*/ 70 h 80" name="T25"/>
                <a:gd fmla="*/ 25 w 80" name="T26"/>
                <a:gd fmla="*/ 70 h 80" name="T27"/>
                <a:gd fmla="*/ 27 w 80" name="T28"/>
                <a:gd fmla="*/ 74 h 80" name="T29"/>
                <a:gd fmla="*/ 31 w 80" name="T30"/>
                <a:gd fmla="*/ 79 h 80" name="T31"/>
                <a:gd fmla="*/ 37 w 80" name="T32"/>
                <a:gd fmla="*/ 76 h 80" name="T33"/>
                <a:gd fmla="*/ 42 w 80" name="T34"/>
                <a:gd fmla="*/ 73 h 80" name="T35"/>
                <a:gd fmla="*/ 46 w 80" name="T36"/>
                <a:gd fmla="*/ 76 h 80" name="T37"/>
                <a:gd fmla="*/ 52 w 80" name="T38"/>
                <a:gd fmla="*/ 78 h 80" name="T39"/>
                <a:gd fmla="*/ 56 w 80" name="T40"/>
                <a:gd fmla="*/ 73 h 80" name="T41"/>
                <a:gd fmla="*/ 58 w 80" name="T42"/>
                <a:gd fmla="*/ 67 h 80" name="T43"/>
                <a:gd fmla="*/ 63 w 80" name="T44"/>
                <a:gd fmla="*/ 68 h 80" name="T45"/>
                <a:gd fmla="*/ 69 w 80" name="T46"/>
                <a:gd fmla="*/ 67 h 80" name="T47"/>
                <a:gd fmla="*/ 70 w 80" name="T48"/>
                <a:gd fmla="*/ 60 h 80" name="T49"/>
                <a:gd fmla="*/ 69 w 80" name="T50"/>
                <a:gd fmla="*/ 54 h 80" name="T51"/>
                <a:gd fmla="*/ 74 w 80" name="T52"/>
                <a:gd fmla="*/ 53 h 80" name="T53"/>
                <a:gd fmla="*/ 79 w 80" name="T54"/>
                <a:gd fmla="*/ 48 h 80" name="T55"/>
                <a:gd fmla="*/ 76 w 80" name="T56"/>
                <a:gd fmla="*/ 42 h 80" name="T57"/>
                <a:gd fmla="*/ 72 w 80" name="T58"/>
                <a:gd fmla="*/ 37 h 80" name="T59"/>
                <a:gd fmla="*/ 76 w 80" name="T60"/>
                <a:gd fmla="*/ 34 h 80" name="T61"/>
                <a:gd fmla="*/ 78 w 80" name="T62"/>
                <a:gd fmla="*/ 27 h 80" name="T63"/>
                <a:gd fmla="*/ 73 w 80" name="T64"/>
                <a:gd fmla="*/ 24 h 80" name="T65"/>
                <a:gd fmla="*/ 67 w 80" name="T66"/>
                <a:gd fmla="*/ 21 h 80" name="T67"/>
                <a:gd fmla="*/ 68 w 80" name="T68"/>
                <a:gd fmla="*/ 16 h 80" name="T69"/>
                <a:gd fmla="*/ 67 w 80" name="T70"/>
                <a:gd fmla="*/ 10 h 80" name="T71"/>
                <a:gd fmla="*/ 60 w 80" name="T72"/>
                <a:gd fmla="*/ 9 h 80" name="T73"/>
                <a:gd fmla="*/ 54 w 80" name="T74"/>
                <a:gd fmla="*/ 10 h 80" name="T75"/>
                <a:gd fmla="*/ 52 w 80" name="T76"/>
                <a:gd fmla="*/ 5 h 80" name="T77"/>
                <a:gd fmla="*/ 48 w 80" name="T78"/>
                <a:gd fmla="*/ 0 h 80" name="T79"/>
                <a:gd fmla="*/ 42 w 80" name="T80"/>
                <a:gd fmla="*/ 3 h 80" name="T81"/>
                <a:gd fmla="*/ 37 w 80" name="T82"/>
                <a:gd fmla="*/ 7 h 80" name="T83"/>
                <a:gd fmla="*/ 33 w 80" name="T84"/>
                <a:gd fmla="*/ 3 h 80" name="T85"/>
                <a:gd fmla="*/ 27 w 80" name="T86"/>
                <a:gd fmla="*/ 1 h 80" name="T87"/>
                <a:gd fmla="*/ 23 w 80" name="T88"/>
                <a:gd fmla="*/ 7 h 80" name="T89"/>
                <a:gd fmla="*/ 21 w 80" name="T90"/>
                <a:gd fmla="*/ 13 h 80" name="T91"/>
                <a:gd fmla="*/ 16 w 80" name="T92"/>
                <a:gd fmla="*/ 11 h 80" name="T93"/>
                <a:gd fmla="*/ 10 w 80" name="T94"/>
                <a:gd fmla="*/ 13 h 80" name="T95"/>
                <a:gd fmla="*/ 9 w 80" name="T96"/>
                <a:gd fmla="*/ 19 h 80" name="T97"/>
                <a:gd fmla="*/ 32 w 80" name="T98"/>
                <a:gd fmla="*/ 18 h 80" name="T99"/>
                <a:gd fmla="*/ 62 w 80" name="T100"/>
                <a:gd fmla="*/ 33 h 80" name="T101"/>
                <a:gd fmla="*/ 47 w 80" name="T102"/>
                <a:gd fmla="*/ 62 h 80" name="T103"/>
                <a:gd fmla="*/ 18 w 80" name="T104"/>
                <a:gd fmla="*/ 47 h 80" name="T105"/>
                <a:gd fmla="*/ 32 w 80" name="T106"/>
                <a:gd fmla="*/ 18 h 8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80" w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722435" y="1466772"/>
              <a:ext cx="184065" cy="180971"/>
            </a:xfrm>
            <a:custGeom>
              <a:gdLst>
                <a:gd fmla="*/ 6 w 52" name="T0"/>
                <a:gd fmla="*/ 12 h 51" name="T1"/>
                <a:gd fmla="*/ 7 w 52" name="T2"/>
                <a:gd fmla="*/ 16 h 51" name="T3"/>
                <a:gd fmla="*/ 4 w 52" name="T4"/>
                <a:gd fmla="*/ 17 h 51" name="T5"/>
                <a:gd fmla="*/ 1 w 52" name="T6"/>
                <a:gd fmla="*/ 20 h 51" name="T7"/>
                <a:gd fmla="*/ 3 w 52" name="T8"/>
                <a:gd fmla="*/ 24 h 51" name="T9"/>
                <a:gd fmla="*/ 5 w 52" name="T10"/>
                <a:gd fmla="*/ 27 h 51" name="T11"/>
                <a:gd fmla="*/ 3 w 52" name="T12"/>
                <a:gd fmla="*/ 29 h 51" name="T13"/>
                <a:gd fmla="*/ 1 w 52" name="T14"/>
                <a:gd fmla="*/ 33 h 51" name="T15"/>
                <a:gd fmla="*/ 5 w 52" name="T16"/>
                <a:gd fmla="*/ 36 h 51" name="T17"/>
                <a:gd fmla="*/ 8 w 52" name="T18"/>
                <a:gd fmla="*/ 36 h 51" name="T19"/>
                <a:gd fmla="*/ 8 w 52" name="T20"/>
                <a:gd fmla="*/ 41 h 51" name="T21"/>
                <a:gd fmla="*/ 9 w 52" name="T22"/>
                <a:gd fmla="*/ 45 h 51" name="T23"/>
                <a:gd fmla="*/ 13 w 52" name="T24"/>
                <a:gd fmla="*/ 45 h 51" name="T25"/>
                <a:gd fmla="*/ 17 w 52" name="T26"/>
                <a:gd fmla="*/ 45 h 51" name="T27"/>
                <a:gd fmla="*/ 18 w 52" name="T28"/>
                <a:gd fmla="*/ 48 h 51" name="T29"/>
                <a:gd fmla="*/ 21 w 52" name="T30"/>
                <a:gd fmla="*/ 51 h 51" name="T31"/>
                <a:gd fmla="*/ 25 w 52" name="T32"/>
                <a:gd fmla="*/ 49 h 51" name="T33"/>
                <a:gd fmla="*/ 28 w 52" name="T34"/>
                <a:gd fmla="*/ 47 h 51" name="T35"/>
                <a:gd fmla="*/ 30 w 52" name="T36"/>
                <a:gd fmla="*/ 49 h 51" name="T37"/>
                <a:gd fmla="*/ 34 w 52" name="T38"/>
                <a:gd fmla="*/ 50 h 51" name="T39"/>
                <a:gd fmla="*/ 37 w 52" name="T40"/>
                <a:gd fmla="*/ 47 h 51" name="T41"/>
                <a:gd fmla="*/ 38 w 52" name="T42"/>
                <a:gd fmla="*/ 43 h 51" name="T43"/>
                <a:gd fmla="*/ 41 w 52" name="T44"/>
                <a:gd fmla="*/ 44 h 51" name="T45"/>
                <a:gd fmla="*/ 45 w 52" name="T46"/>
                <a:gd fmla="*/ 43 h 51" name="T47"/>
                <a:gd fmla="*/ 46 w 52" name="T48"/>
                <a:gd fmla="*/ 39 h 51" name="T49"/>
                <a:gd fmla="*/ 45 w 52" name="T50"/>
                <a:gd fmla="*/ 35 h 51" name="T51"/>
                <a:gd fmla="*/ 48 w 52" name="T52"/>
                <a:gd fmla="*/ 34 h 51" name="T53"/>
                <a:gd fmla="*/ 51 w 52" name="T54"/>
                <a:gd fmla="*/ 31 h 51" name="T55"/>
                <a:gd fmla="*/ 50 w 52" name="T56"/>
                <a:gd fmla="*/ 27 h 51" name="T57"/>
                <a:gd fmla="*/ 47 w 52" name="T58"/>
                <a:gd fmla="*/ 24 h 51" name="T59"/>
                <a:gd fmla="*/ 49 w 52" name="T60"/>
                <a:gd fmla="*/ 22 h 51" name="T61"/>
                <a:gd fmla="*/ 51 w 52" name="T62"/>
                <a:gd fmla="*/ 18 h 51" name="T63"/>
                <a:gd fmla="*/ 47 w 52" name="T64"/>
                <a:gd fmla="*/ 15 h 51" name="T65"/>
                <a:gd fmla="*/ 44 w 52" name="T66"/>
                <a:gd fmla="*/ 13 h 51" name="T67"/>
                <a:gd fmla="*/ 44 w 52" name="T68"/>
                <a:gd fmla="*/ 10 h 51" name="T69"/>
                <a:gd fmla="*/ 43 w 52" name="T70"/>
                <a:gd fmla="*/ 6 h 51" name="T71"/>
                <a:gd fmla="*/ 39 w 52" name="T72"/>
                <a:gd fmla="*/ 6 h 51" name="T73"/>
                <a:gd fmla="*/ 35 w 52" name="T74"/>
                <a:gd fmla="*/ 6 h 51" name="T75"/>
                <a:gd fmla="*/ 34 w 52" name="T76"/>
                <a:gd fmla="*/ 3 h 51" name="T77"/>
                <a:gd fmla="*/ 32 w 52" name="T78"/>
                <a:gd fmla="*/ 0 h 51" name="T79"/>
                <a:gd fmla="*/ 28 w 52" name="T80"/>
                <a:gd fmla="*/ 2 h 51" name="T81"/>
                <a:gd fmla="*/ 24 w 52" name="T82"/>
                <a:gd fmla="*/ 4 h 51" name="T83"/>
                <a:gd fmla="*/ 22 w 52" name="T84"/>
                <a:gd fmla="*/ 2 h 51" name="T85"/>
                <a:gd fmla="*/ 18 w 52" name="T86"/>
                <a:gd fmla="*/ 1 h 51" name="T87"/>
                <a:gd fmla="*/ 16 w 52" name="T88"/>
                <a:gd fmla="*/ 4 h 51" name="T89"/>
                <a:gd fmla="*/ 14 w 52" name="T90"/>
                <a:gd fmla="*/ 8 h 51" name="T91"/>
                <a:gd fmla="*/ 11 w 52" name="T92"/>
                <a:gd fmla="*/ 7 h 51" name="T93"/>
                <a:gd fmla="*/ 7 w 52" name="T94"/>
                <a:gd fmla="*/ 8 h 51" name="T95"/>
                <a:gd fmla="*/ 6 w 52" name="T96"/>
                <a:gd fmla="*/ 12 h 51" name="T97"/>
                <a:gd fmla="*/ 22 w 52" name="T98"/>
                <a:gd fmla="*/ 11 h 51" name="T99"/>
                <a:gd fmla="*/ 40 w 52" name="T100"/>
                <a:gd fmla="*/ 21 h 51" name="T101"/>
                <a:gd fmla="*/ 31 w 52" name="T102"/>
                <a:gd fmla="*/ 40 h 51" name="T103"/>
                <a:gd fmla="*/ 12 w 52" name="T104"/>
                <a:gd fmla="*/ 30 h 51" name="T105"/>
                <a:gd fmla="*/ 22 w 52" name="T106"/>
                <a:gd fmla="*/ 11 h 5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1" w="52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71976" y="5076188"/>
            <a:ext cx="597494" cy="597494"/>
            <a:chOff x="1622288" y="3942436"/>
            <a:chExt cx="597494" cy="597494"/>
          </a:xfrm>
        </p:grpSpPr>
        <p:sp>
          <p:nvSpPr>
            <p:cNvPr id="29" name="泪滴形 28"/>
            <p:cNvSpPr/>
            <p:nvPr/>
          </p:nvSpPr>
          <p:spPr>
            <a:xfrm rot="5400000">
              <a:off x="1622288" y="3942436"/>
              <a:ext cx="597494" cy="59749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1755558" y="4126343"/>
              <a:ext cx="339017" cy="258298"/>
            </a:xfrm>
            <a:custGeom>
              <a:gdLst>
                <a:gd fmla="*/ 95 w 95" name="T0"/>
                <a:gd fmla="*/ 17 h 71" name="T1"/>
                <a:gd fmla="*/ 78 w 95" name="T2"/>
                <a:gd fmla="*/ 0 h 71" name="T3"/>
                <a:gd fmla="*/ 59 w 95" name="T4"/>
                <a:gd fmla="*/ 0 h 71" name="T5"/>
                <a:gd fmla="*/ 59 w 95" name="T6"/>
                <a:gd fmla="*/ 12 h 71" name="T7"/>
                <a:gd fmla="*/ 78 w 95" name="T8"/>
                <a:gd fmla="*/ 12 h 71" name="T9"/>
                <a:gd fmla="*/ 83 w 95" name="T10"/>
                <a:gd fmla="*/ 17 h 71" name="T11"/>
                <a:gd fmla="*/ 83 w 95" name="T12"/>
                <a:gd fmla="*/ 54 h 71" name="T13"/>
                <a:gd fmla="*/ 78 w 95" name="T14"/>
                <a:gd fmla="*/ 59 h 71" name="T15"/>
                <a:gd fmla="*/ 17 w 95" name="T16"/>
                <a:gd fmla="*/ 59 h 71" name="T17"/>
                <a:gd fmla="*/ 12 w 95" name="T18"/>
                <a:gd fmla="*/ 54 h 71" name="T19"/>
                <a:gd fmla="*/ 12 w 95" name="T20"/>
                <a:gd fmla="*/ 17 h 71" name="T21"/>
                <a:gd fmla="*/ 17 w 95" name="T22"/>
                <a:gd fmla="*/ 12 h 71" name="T23"/>
                <a:gd fmla="*/ 37 w 95" name="T24"/>
                <a:gd fmla="*/ 12 h 71" name="T25"/>
                <a:gd fmla="*/ 37 w 95" name="T26"/>
                <a:gd fmla="*/ 0 h 71" name="T27"/>
                <a:gd fmla="*/ 17 w 95" name="T28"/>
                <a:gd fmla="*/ 0 h 71" name="T29"/>
                <a:gd fmla="*/ 0 w 95" name="T30"/>
                <a:gd fmla="*/ 17 h 71" name="T31"/>
                <a:gd fmla="*/ 0 w 95" name="T32"/>
                <a:gd fmla="*/ 54 h 71" name="T33"/>
                <a:gd fmla="*/ 17 w 95" name="T34"/>
                <a:gd fmla="*/ 71 h 71" name="T35"/>
                <a:gd fmla="*/ 78 w 95" name="T36"/>
                <a:gd fmla="*/ 71 h 71" name="T37"/>
                <a:gd fmla="*/ 95 w 95" name="T38"/>
                <a:gd fmla="*/ 54 h 71" name="T39"/>
                <a:gd fmla="*/ 95 w 95" name="T40"/>
                <a:gd fmla="*/ 17 h 7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1" w="95">
                  <a:moveTo>
                    <a:pt x="95" y="17"/>
                  </a:moveTo>
                  <a:cubicBezTo>
                    <a:pt x="95" y="8"/>
                    <a:pt x="87" y="0"/>
                    <a:pt x="7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3" y="15"/>
                    <a:pt x="83" y="17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7"/>
                    <a:pt x="81" y="59"/>
                    <a:pt x="7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5" y="59"/>
                    <a:pt x="12" y="57"/>
                    <a:pt x="12" y="5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5"/>
                    <a:pt x="15" y="12"/>
                    <a:pt x="1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4"/>
                    <a:pt x="8" y="71"/>
                    <a:pt x="17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87" y="71"/>
                    <a:pt x="95" y="64"/>
                    <a:pt x="95" y="54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1843152" y="4112558"/>
              <a:ext cx="163942" cy="275766"/>
            </a:xfrm>
            <a:custGeom>
              <a:gdLst>
                <a:gd fmla="*/ 41 w 45" name="T0"/>
                <a:gd fmla="*/ 43 h 78" name="T1"/>
                <a:gd fmla="*/ 32 w 45" name="T2"/>
                <a:gd fmla="*/ 43 h 78" name="T3"/>
                <a:gd fmla="*/ 32 w 45" name="T4"/>
                <a:gd fmla="*/ 38 h 78" name="T5"/>
                <a:gd fmla="*/ 32 w 45" name="T6"/>
                <a:gd fmla="*/ 25 h 78" name="T7"/>
                <a:gd fmla="*/ 32 w 45" name="T8"/>
                <a:gd fmla="*/ 4 h 78" name="T9"/>
                <a:gd fmla="*/ 28 w 45" name="T10"/>
                <a:gd fmla="*/ 0 h 78" name="T11"/>
                <a:gd fmla="*/ 17 w 45" name="T12"/>
                <a:gd fmla="*/ 0 h 78" name="T13"/>
                <a:gd fmla="*/ 14 w 45" name="T14"/>
                <a:gd fmla="*/ 4 h 78" name="T15"/>
                <a:gd fmla="*/ 14 w 45" name="T16"/>
                <a:gd fmla="*/ 25 h 78" name="T17"/>
                <a:gd fmla="*/ 14 w 45" name="T18"/>
                <a:gd fmla="*/ 38 h 78" name="T19"/>
                <a:gd fmla="*/ 14 w 45" name="T20"/>
                <a:gd fmla="*/ 43 h 78" name="T21"/>
                <a:gd fmla="*/ 5 w 45" name="T22"/>
                <a:gd fmla="*/ 43 h 78" name="T23"/>
                <a:gd fmla="*/ 1 w 45" name="T24"/>
                <a:gd fmla="*/ 46 h 78" name="T25"/>
                <a:gd fmla="*/ 9 w 45" name="T26"/>
                <a:gd fmla="*/ 57 h 78" name="T27"/>
                <a:gd fmla="*/ 13 w 45" name="T28"/>
                <a:gd fmla="*/ 65 h 78" name="T29"/>
                <a:gd fmla="*/ 20 w 45" name="T30"/>
                <a:gd fmla="*/ 76 h 78" name="T31"/>
                <a:gd fmla="*/ 25 w 45" name="T32"/>
                <a:gd fmla="*/ 76 h 78" name="T33"/>
                <a:gd fmla="*/ 32 w 45" name="T34"/>
                <a:gd fmla="*/ 64 h 78" name="T35"/>
                <a:gd fmla="*/ 37 w 45" name="T36"/>
                <a:gd fmla="*/ 57 h 78" name="T37"/>
                <a:gd fmla="*/ 44 w 45" name="T38"/>
                <a:gd fmla="*/ 46 h 78" name="T39"/>
                <a:gd fmla="*/ 41 w 45" name="T40"/>
                <a:gd fmla="*/ 43 h 7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8" w="45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06431" y="1587136"/>
            <a:ext cx="2603872" cy="3214160"/>
            <a:chOff x="1790707" y="1556140"/>
            <a:chExt cx="2603872" cy="3214160"/>
          </a:xfrm>
        </p:grpSpPr>
        <p:sp>
          <p:nvSpPr>
            <p:cNvPr id="40" name="任意多边形 39"/>
            <p:cNvSpPr/>
            <p:nvPr/>
          </p:nvSpPr>
          <p:spPr>
            <a:xfrm>
              <a:off x="1790707" y="1556140"/>
              <a:ext cx="2603872" cy="3214160"/>
            </a:xfrm>
            <a:custGeom>
              <a:gdLst>
                <a:gd fmla="*/ 1008594 w 2603872" name="connsiteX0"/>
                <a:gd fmla="*/ 145742 h 3214160" name="connsiteY0"/>
                <a:gd fmla="*/ 946457 w 2603872" name="connsiteX1"/>
                <a:gd fmla="*/ 207879 h 3214160" name="connsiteY1"/>
                <a:gd fmla="*/ 1008594 w 2603872" name="connsiteX2"/>
                <a:gd fmla="*/ 270016 h 3214160" name="connsiteY2"/>
                <a:gd fmla="*/ 1595278 w 2603872" name="connsiteX3"/>
                <a:gd fmla="*/ 270016 h 3214160" name="connsiteY3"/>
                <a:gd fmla="*/ 1657415 w 2603872" name="connsiteX4"/>
                <a:gd fmla="*/ 207879 h 3214160" name="connsiteY4"/>
                <a:gd fmla="*/ 1595278 w 2603872" name="connsiteX5"/>
                <a:gd fmla="*/ 145742 h 3214160" name="connsiteY5"/>
                <a:gd fmla="*/ 0 w 2603872" name="connsiteX6"/>
                <a:gd fmla="*/ 0 h 3214160" name="connsiteY6"/>
                <a:gd fmla="*/ 2603872 w 2603872" name="connsiteX7"/>
                <a:gd fmla="*/ 0 h 3214160" name="connsiteY7"/>
                <a:gd fmla="*/ 2603872 w 2603872" name="connsiteX8"/>
                <a:gd fmla="*/ 3214160 h 3214160" name="connsiteY8"/>
                <a:gd fmla="*/ 0 w 2603872" name="connsiteX9"/>
                <a:gd fmla="*/ 3214160 h 321416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214160" w="2603872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4064" y="1587136"/>
            <a:ext cx="2603872" cy="3214160"/>
            <a:chOff x="1790707" y="1556140"/>
            <a:chExt cx="2603872" cy="3214160"/>
          </a:xfrm>
        </p:grpSpPr>
        <p:sp>
          <p:nvSpPr>
            <p:cNvPr id="42" name="任意多边形 41"/>
            <p:cNvSpPr/>
            <p:nvPr/>
          </p:nvSpPr>
          <p:spPr>
            <a:xfrm>
              <a:off x="1790707" y="1556140"/>
              <a:ext cx="2603872" cy="3214160"/>
            </a:xfrm>
            <a:custGeom>
              <a:gdLst>
                <a:gd fmla="*/ 1008594 w 2603872" name="connsiteX0"/>
                <a:gd fmla="*/ 145742 h 3214160" name="connsiteY0"/>
                <a:gd fmla="*/ 946457 w 2603872" name="connsiteX1"/>
                <a:gd fmla="*/ 207879 h 3214160" name="connsiteY1"/>
                <a:gd fmla="*/ 1008594 w 2603872" name="connsiteX2"/>
                <a:gd fmla="*/ 270016 h 3214160" name="connsiteY2"/>
                <a:gd fmla="*/ 1595278 w 2603872" name="connsiteX3"/>
                <a:gd fmla="*/ 270016 h 3214160" name="connsiteY3"/>
                <a:gd fmla="*/ 1657415 w 2603872" name="connsiteX4"/>
                <a:gd fmla="*/ 207879 h 3214160" name="connsiteY4"/>
                <a:gd fmla="*/ 1595278 w 2603872" name="connsiteX5"/>
                <a:gd fmla="*/ 145742 h 3214160" name="connsiteY5"/>
                <a:gd fmla="*/ 0 w 2603872" name="connsiteX6"/>
                <a:gd fmla="*/ 0 h 3214160" name="connsiteY6"/>
                <a:gd fmla="*/ 2603872 w 2603872" name="connsiteX7"/>
                <a:gd fmla="*/ 0 h 3214160" name="connsiteY7"/>
                <a:gd fmla="*/ 2603872 w 2603872" name="connsiteX8"/>
                <a:gd fmla="*/ 3214160 h 3214160" name="connsiteY8"/>
                <a:gd fmla="*/ 0 w 2603872" name="connsiteX9"/>
                <a:gd fmla="*/ 3214160 h 321416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214160" w="2603872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81697" y="1587136"/>
            <a:ext cx="2603872" cy="3214160"/>
            <a:chOff x="1790707" y="1556140"/>
            <a:chExt cx="2603872" cy="3214160"/>
          </a:xfrm>
        </p:grpSpPr>
        <p:sp>
          <p:nvSpPr>
            <p:cNvPr id="45" name="任意多边形 44"/>
            <p:cNvSpPr/>
            <p:nvPr/>
          </p:nvSpPr>
          <p:spPr>
            <a:xfrm>
              <a:off x="1790707" y="1556140"/>
              <a:ext cx="2603872" cy="3214160"/>
            </a:xfrm>
            <a:custGeom>
              <a:gdLst>
                <a:gd fmla="*/ 1008594 w 2603872" name="connsiteX0"/>
                <a:gd fmla="*/ 145742 h 3214160" name="connsiteY0"/>
                <a:gd fmla="*/ 946457 w 2603872" name="connsiteX1"/>
                <a:gd fmla="*/ 207879 h 3214160" name="connsiteY1"/>
                <a:gd fmla="*/ 1008594 w 2603872" name="connsiteX2"/>
                <a:gd fmla="*/ 270016 h 3214160" name="connsiteY2"/>
                <a:gd fmla="*/ 1595278 w 2603872" name="connsiteX3"/>
                <a:gd fmla="*/ 270016 h 3214160" name="connsiteY3"/>
                <a:gd fmla="*/ 1657415 w 2603872" name="connsiteX4"/>
                <a:gd fmla="*/ 207879 h 3214160" name="connsiteY4"/>
                <a:gd fmla="*/ 1595278 w 2603872" name="connsiteX5"/>
                <a:gd fmla="*/ 145742 h 3214160" name="connsiteY5"/>
                <a:gd fmla="*/ 0 w 2603872" name="connsiteX6"/>
                <a:gd fmla="*/ 0 h 3214160" name="connsiteY6"/>
                <a:gd fmla="*/ 2603872 w 2603872" name="connsiteX7"/>
                <a:gd fmla="*/ 0 h 3214160" name="connsiteY7"/>
                <a:gd fmla="*/ 2603872 w 2603872" name="connsiteX8"/>
                <a:gd fmla="*/ 3214160 h 3214160" name="connsiteY8"/>
                <a:gd fmla="*/ 0 w 2603872" name="connsiteX9"/>
                <a:gd fmla="*/ 3214160 h 321416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214160" w="2603872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086674" y="5006757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2086674" y="5422350"/>
            <a:ext cx="2148494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5378764" y="5006757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5378764" y="5422350"/>
            <a:ext cx="2151182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8676062" y="5006757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8676062" y="5422350"/>
            <a:ext cx="2310384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579323500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49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2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4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4" presetSubtype="1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4" presetSubtype="1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49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4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  <p:bldP grpId="0" spid="57"/>
      <p:bldP grpId="0" spid="58"/>
      <p:bldP grpId="0" spid="59"/>
      <p:bldP grpId="0" spid="3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-15498" y="0"/>
            <a:ext cx="12207498" cy="6858000"/>
          </a:xfrm>
          <a:custGeom>
            <a:gdLst>
              <a:gd fmla="*/ 6111498 w 12207498" name="connsiteX0"/>
              <a:gd fmla="*/ 0 h 6858000" name="connsiteY0"/>
              <a:gd fmla="*/ 12207498 w 12207498" name="connsiteX1"/>
              <a:gd fmla="*/ 0 h 6858000" name="connsiteY1"/>
              <a:gd fmla="*/ 12207498 w 12207498" name="connsiteX2"/>
              <a:gd fmla="*/ 6858000 h 6858000" name="connsiteY2"/>
              <a:gd fmla="*/ 6111498 w 12207498" name="connsiteX3"/>
              <a:gd fmla="*/ 6858000 h 6858000" name="connsiteY3"/>
              <a:gd fmla="*/ 6111498 w 12207498" name="connsiteX4"/>
              <a:gd fmla="*/ 4206648 h 6858000" name="connsiteY4"/>
              <a:gd fmla="*/ 6103749 w 12207498" name="connsiteX5"/>
              <a:gd fmla="*/ 4207971 h 6858000" name="connsiteY5"/>
              <a:gd fmla="*/ 0 w 12207498" name="connsiteX6"/>
              <a:gd fmla="*/ 4211967 h 6858000" name="connsiteY6"/>
              <a:gd fmla="*/ 0 w 12207498" name="connsiteX7"/>
              <a:gd fmla="*/ 1 h 6858000" name="connsiteY7"/>
              <a:gd fmla="*/ 6111498 w 12207498" name="connsiteX8"/>
              <a:gd fmla="*/ 1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12207498">
                <a:moveTo>
                  <a:pt x="6111498" y="0"/>
                </a:moveTo>
                <a:lnTo>
                  <a:pt x="12207498" y="0"/>
                </a:lnTo>
                <a:lnTo>
                  <a:pt x="12207498" y="6858000"/>
                </a:lnTo>
                <a:lnTo>
                  <a:pt x="6111498" y="6858000"/>
                </a:lnTo>
                <a:lnTo>
                  <a:pt x="6111498" y="4206648"/>
                </a:lnTo>
                <a:lnTo>
                  <a:pt x="6103749" y="4207971"/>
                </a:lnTo>
                <a:cubicBezTo>
                  <a:pt x="4577812" y="4459698"/>
                  <a:pt x="3051875" y="4611533"/>
                  <a:pt x="0" y="4211967"/>
                </a:cubicBezTo>
                <a:lnTo>
                  <a:pt x="0" y="1"/>
                </a:lnTo>
                <a:lnTo>
                  <a:pt x="6111498" y="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flipH="1">
            <a:off x="-62483" y="4046417"/>
            <a:ext cx="6160302" cy="862840"/>
          </a:xfrm>
          <a:custGeom>
            <a:gdLst>
              <a:gd fmla="*/ 3736089 w 6160302" name="connsiteX0"/>
              <a:gd fmla="*/ 247 h 862840" name="connsiteY0"/>
              <a:gd fmla="*/ 5700726 w 6160302" name="connsiteX1"/>
              <a:gd fmla="*/ 58555 h 862840" name="connsiteY1"/>
              <a:gd fmla="*/ 6160302 w 6160302" name="connsiteX2"/>
              <a:gd fmla="*/ 89107 h 862840" name="connsiteY2"/>
              <a:gd fmla="*/ 6104132 w 6160302" name="connsiteX3"/>
              <a:gd fmla="*/ 862840 h 862840" name="connsiteY3"/>
              <a:gd fmla="*/ 5682127 w 6160302" name="connsiteX4"/>
              <a:gd fmla="*/ 801839 h 862840" name="connsiteY4"/>
              <a:gd fmla="*/ 143271 w 6160302" name="connsiteX5"/>
              <a:gd fmla="*/ 552621 h 862840" name="connsiteY5"/>
              <a:gd fmla="*/ 0 w 6160302" name="connsiteX6"/>
              <a:gd fmla="*/ 554057 h 862840" name="connsiteY6"/>
              <a:gd fmla="*/ 0 w 6160302" name="connsiteX7"/>
              <a:gd fmla="*/ 251051 h 862840" name="connsiteY7"/>
              <a:gd fmla="*/ 159291 w 6160302" name="connsiteX8"/>
              <a:gd fmla="*/ 237125 h 862840" name="connsiteY8"/>
              <a:gd fmla="*/ 3736089 w 6160302" name="connsiteX9"/>
              <a:gd fmla="*/ 247 h 8628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62840" w="6160302">
                <a:moveTo>
                  <a:pt x="3736089" y="247"/>
                </a:moveTo>
                <a:cubicBezTo>
                  <a:pt x="4314896" y="-2254"/>
                  <a:pt x="4961491" y="14066"/>
                  <a:pt x="5700726" y="58555"/>
                </a:cubicBezTo>
                <a:lnTo>
                  <a:pt x="6160302" y="89107"/>
                </a:lnTo>
                <a:lnTo>
                  <a:pt x="6104132" y="862840"/>
                </a:lnTo>
                <a:lnTo>
                  <a:pt x="5682127" y="801839"/>
                </a:lnTo>
                <a:cubicBezTo>
                  <a:pt x="3041177" y="436978"/>
                  <a:pt x="1569001" y="528660"/>
                  <a:pt x="143271" y="552621"/>
                </a:cubicBezTo>
                <a:lnTo>
                  <a:pt x="0" y="554057"/>
                </a:lnTo>
                <a:lnTo>
                  <a:pt x="0" y="251051"/>
                </a:lnTo>
                <a:lnTo>
                  <a:pt x="159291" y="237125"/>
                </a:lnTo>
                <a:cubicBezTo>
                  <a:pt x="1184532" y="140481"/>
                  <a:pt x="2231190" y="6750"/>
                  <a:pt x="3736089" y="2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6088251" y="0"/>
            <a:ext cx="610374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1644061" y="5051359"/>
            <a:ext cx="320250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000">
                <a:solidFill>
                  <a:schemeClr val="accent1"/>
                </a:solidFill>
                <a:latin charset="0" panose="020b0806030902050204" pitchFamily="34" typeface="Impact"/>
                <a:ea typeface="+mj-ea"/>
              </a:rPr>
              <a:t>Part 01</a:t>
            </a:r>
          </a:p>
        </p:txBody>
      </p:sp>
      <p:sp>
        <p:nvSpPr>
          <p:cNvPr id="19" name="TextBox 64"/>
          <p:cNvSpPr txBox="1"/>
          <p:nvPr/>
        </p:nvSpPr>
        <p:spPr>
          <a:xfrm>
            <a:off x="6751447" y="2459340"/>
            <a:ext cx="3759990" cy="91440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defRPr b="1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fontAlgn="ctr"/>
            <a:r>
              <a:rPr altLang="en-US" lang="zh-CN" sz="5400"/>
              <a:t>知识要点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660009" y="3429197"/>
            <a:ext cx="5531991" cy="0"/>
          </a:xfrm>
          <a:prstGeom prst="line">
            <a:avLst/>
          </a:prstGeom>
          <a:ln w="635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679839" y="3680658"/>
            <a:ext cx="5093061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-16764" y="4160475"/>
            <a:ext cx="6127922" cy="1296584"/>
          </a:xfrm>
          <a:custGeom>
            <a:gdLst>
              <a:gd fmla="*/ 6109407 w 6127922" name="connsiteX0"/>
              <a:gd fmla="*/ 0 h 1296584" name="connsiteY0"/>
              <a:gd fmla="*/ 6127922 w 6127922" name="connsiteX1"/>
              <a:gd fmla="*/ 192328 h 1296584" name="connsiteY1"/>
              <a:gd fmla="*/ 6117751 w 6127922" name="connsiteX2"/>
              <a:gd fmla="*/ 192395 h 1296584" name="connsiteY2"/>
              <a:gd fmla="*/ 19467 w 6127922" name="connsiteX3"/>
              <a:gd fmla="*/ 1284959 h 1296584" name="connsiteY3"/>
              <a:gd fmla="*/ 0 w 6127922" name="connsiteX4"/>
              <a:gd fmla="*/ 1296584 h 1296584" name="connsiteY4"/>
              <a:gd fmla="*/ 0 w 6127922" name="connsiteX5"/>
              <a:gd fmla="*/ 685035 h 1296584" name="connsiteY5"/>
              <a:gd fmla="*/ 483497 w 6127922" name="connsiteX6"/>
              <a:gd fmla="*/ 533185 h 1296584" name="connsiteY6"/>
              <a:gd fmla="*/ 3001172 w 6127922" name="connsiteX7"/>
              <a:gd fmla="*/ 91997 h 1296584" name="connsiteY7"/>
              <a:gd fmla="*/ 5629756 w 6127922" name="connsiteX8"/>
              <a:gd fmla="*/ 174 h 1296584" name="connsiteY8"/>
              <a:gd fmla="*/ 6109407 w 6127922" name="connsiteX9"/>
              <a:gd fmla="*/ 0 h 129658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296584" w="6127922">
                <a:moveTo>
                  <a:pt x="6109407" y="0"/>
                </a:moveTo>
                <a:lnTo>
                  <a:pt x="6127922" y="192328"/>
                </a:lnTo>
                <a:lnTo>
                  <a:pt x="6117751" y="192395"/>
                </a:lnTo>
                <a:cubicBezTo>
                  <a:pt x="3971595" y="205294"/>
                  <a:pt x="1834356" y="245812"/>
                  <a:pt x="19467" y="1284959"/>
                </a:cubicBezTo>
                <a:lnTo>
                  <a:pt x="0" y="1296584"/>
                </a:lnTo>
                <a:lnTo>
                  <a:pt x="0" y="685035"/>
                </a:lnTo>
                <a:lnTo>
                  <a:pt x="483497" y="533185"/>
                </a:lnTo>
                <a:cubicBezTo>
                  <a:pt x="1306541" y="297341"/>
                  <a:pt x="2148548" y="165543"/>
                  <a:pt x="3001172" y="91997"/>
                </a:cubicBezTo>
                <a:cubicBezTo>
                  <a:pt x="3869297" y="17114"/>
                  <a:pt x="4748429" y="2620"/>
                  <a:pt x="5629756" y="174"/>
                </a:cubicBezTo>
                <a:lnTo>
                  <a:pt x="610940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flipH="1">
            <a:off x="-62483" y="3873505"/>
            <a:ext cx="6160302" cy="749999"/>
          </a:xfrm>
          <a:custGeom>
            <a:gdLst>
              <a:gd fmla="*/ 6111498 w 6111498" name="connsiteX0"/>
              <a:gd fmla="*/ 0 h 749999" name="connsiteY0"/>
              <a:gd fmla="*/ 6111498 w 6111498" name="connsiteX1"/>
              <a:gd fmla="*/ 259866 h 749999" name="connsiteY1"/>
              <a:gd fmla="*/ 6089970 w 6111498" name="connsiteX2"/>
              <a:gd fmla="*/ 269457 h 749999" name="connsiteY2"/>
              <a:gd fmla="*/ 62555 w 6111498" name="connsiteX3"/>
              <a:gd fmla="*/ 204489 h 749999" name="connsiteY3"/>
              <a:gd fmla="*/ 0 w 6111498" name="connsiteX4"/>
              <a:gd fmla="*/ 190013 h 749999" name="connsiteY4"/>
              <a:gd fmla="*/ 0 w 6111498" name="connsiteX5"/>
              <a:gd fmla="*/ 165 h 749999" name="connsiteY5"/>
              <a:gd fmla="*/ 143238 w 6111498" name="connsiteX6"/>
              <a:gd fmla="*/ 43679 h 749999" name="connsiteY6"/>
              <a:gd fmla="*/ 6111498 w 6111498" name="connsiteX7"/>
              <a:gd fmla="*/ 0 h 749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49999" w="6111498">
                <a:moveTo>
                  <a:pt x="6111498" y="0"/>
                </a:moveTo>
                <a:lnTo>
                  <a:pt x="6111498" y="259866"/>
                </a:lnTo>
                <a:lnTo>
                  <a:pt x="6089970" y="269457"/>
                </a:lnTo>
                <a:cubicBezTo>
                  <a:pt x="4080832" y="1121490"/>
                  <a:pt x="2071694" y="673474"/>
                  <a:pt x="62555" y="204489"/>
                </a:cubicBezTo>
                <a:lnTo>
                  <a:pt x="0" y="190013"/>
                </a:lnTo>
                <a:lnTo>
                  <a:pt x="0" y="165"/>
                </a:lnTo>
                <a:lnTo>
                  <a:pt x="143238" y="43679"/>
                </a:lnTo>
                <a:cubicBezTo>
                  <a:pt x="2132658" y="649662"/>
                  <a:pt x="4122078" y="1213967"/>
                  <a:pt x="61114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58333038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0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  <p:bldP grpId="0" spid="18"/>
      <p:bldP grpId="0" spid="19"/>
      <p:bldP grpId="0" spid="22"/>
      <p:bldP grpId="0" spid="20"/>
      <p:bldP grpId="0" spid="26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5"/>
          <p:cNvSpPr/>
          <p:nvPr/>
        </p:nvSpPr>
        <p:spPr bwMode="auto">
          <a:xfrm>
            <a:off x="5129505" y="1555505"/>
            <a:ext cx="3024570" cy="3208686"/>
          </a:xfrm>
          <a:custGeom>
            <a:gdLst>
              <a:gd fmla="*/ 453 w 958" name="T0"/>
              <a:gd fmla="*/ 0 h 1016" name="T1"/>
              <a:gd fmla="*/ 215 w 958" name="T2"/>
              <a:gd fmla="*/ 59 h 1016" name="T3"/>
              <a:gd fmla="*/ 304 w 958" name="T4"/>
              <a:gd fmla="*/ 119 h 1016" name="T5"/>
              <a:gd fmla="*/ 486 w 958" name="T6"/>
              <a:gd fmla="*/ 514 h 1016" name="T7"/>
              <a:gd fmla="*/ 410 w 958" name="T8"/>
              <a:gd fmla="*/ 778 h 1016" name="T9"/>
              <a:gd fmla="*/ 0 w 958" name="T10"/>
              <a:gd fmla="*/ 732 h 1016" name="T11"/>
              <a:gd fmla="*/ 209 w 958" name="T12"/>
              <a:gd fmla="*/ 960 h 1016" name="T13"/>
              <a:gd fmla="*/ 454 w 958" name="T14"/>
              <a:gd fmla="*/ 1016 h 1016" name="T15"/>
              <a:gd fmla="*/ 722 w 958" name="T16"/>
              <a:gd fmla="*/ 933 h 1016" name="T17"/>
              <a:gd fmla="*/ 958 w 958" name="T18"/>
              <a:gd fmla="*/ 505 h 1016" name="T19"/>
              <a:gd fmla="*/ 453 w 958" name="T20"/>
              <a:gd fmla="*/ 0 h 1016" name="T21"/>
              <a:gd fmla="*/ 4729 w 10000" name="connsiteX0"/>
              <a:gd fmla="*/ 0 h 10000" name="connsiteY0"/>
              <a:gd fmla="*/ 2244 w 10000" name="connsiteX1"/>
              <a:gd fmla="*/ 581 h 10000" name="connsiteY1"/>
              <a:gd fmla="*/ 3173 w 10000" name="connsiteX2"/>
              <a:gd fmla="*/ 1171 h 10000" name="connsiteY2"/>
              <a:gd fmla="*/ 5073 w 10000" name="connsiteX3"/>
              <a:gd fmla="*/ 5059 h 10000" name="connsiteY3"/>
              <a:gd fmla="*/ 4280 w 10000" name="connsiteX4"/>
              <a:gd fmla="*/ 7657 h 10000" name="connsiteY4"/>
              <a:gd fmla="*/ 0 w 10000" name="connsiteX5"/>
              <a:gd fmla="*/ 7205 h 10000" name="connsiteY5"/>
              <a:gd fmla="*/ 2182 w 10000" name="connsiteX6"/>
              <a:gd fmla="*/ 9449 h 10000" name="connsiteY6"/>
              <a:gd fmla="*/ 4739 w 10000" name="connsiteX7"/>
              <a:gd fmla="*/ 10000 h 10000" name="connsiteY7"/>
              <a:gd fmla="*/ 7537 w 10000" name="connsiteX8"/>
              <a:gd fmla="*/ 9183 h 10000" name="connsiteY8"/>
              <a:gd fmla="*/ 10000 w 10000" name="connsiteX9"/>
              <a:gd fmla="*/ 4970 h 10000" name="connsiteY9"/>
              <a:gd fmla="*/ 4729 w 10000" name="connsiteX10"/>
              <a:gd fmla="*/ 0 h 1000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000" w="10000">
                <a:moveTo>
                  <a:pt x="4729" y="0"/>
                </a:moveTo>
                <a:cubicBezTo>
                  <a:pt x="3831" y="0"/>
                  <a:pt x="2985" y="217"/>
                  <a:pt x="2244" y="581"/>
                </a:cubicBezTo>
                <a:cubicBezTo>
                  <a:pt x="2578" y="748"/>
                  <a:pt x="2881" y="945"/>
                  <a:pt x="3173" y="1171"/>
                </a:cubicBezTo>
                <a:cubicBezTo>
                  <a:pt x="4342" y="2087"/>
                  <a:pt x="5188" y="3524"/>
                  <a:pt x="5073" y="5059"/>
                </a:cubicBezTo>
                <a:cubicBezTo>
                  <a:pt x="5010" y="5925"/>
                  <a:pt x="5021" y="6663"/>
                  <a:pt x="4280" y="7657"/>
                </a:cubicBezTo>
                <a:cubicBezTo>
                  <a:pt x="1655" y="9788"/>
                  <a:pt x="0" y="7205"/>
                  <a:pt x="0" y="7205"/>
                </a:cubicBezTo>
                <a:cubicBezTo>
                  <a:pt x="282" y="8632"/>
                  <a:pt x="2182" y="9449"/>
                  <a:pt x="2182" y="9449"/>
                </a:cubicBezTo>
                <a:cubicBezTo>
                  <a:pt x="2902" y="9803"/>
                  <a:pt x="3862" y="10000"/>
                  <a:pt x="4739" y="10000"/>
                </a:cubicBezTo>
                <a:cubicBezTo>
                  <a:pt x="5772" y="10000"/>
                  <a:pt x="6722" y="9665"/>
                  <a:pt x="7537" y="9183"/>
                </a:cubicBezTo>
                <a:cubicBezTo>
                  <a:pt x="9019" y="8297"/>
                  <a:pt x="10000" y="6742"/>
                  <a:pt x="10000" y="4970"/>
                </a:cubicBezTo>
                <a:cubicBezTo>
                  <a:pt x="10000" y="2224"/>
                  <a:pt x="7641" y="0"/>
                  <a:pt x="4729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>
            <a:off x="3483136" y="1568847"/>
            <a:ext cx="3215357" cy="2977874"/>
          </a:xfrm>
          <a:custGeom>
            <a:gdLst>
              <a:gd fmla="*/ 692 w 1018" name="T0"/>
              <a:gd fmla="*/ 395 h 943" name="T1"/>
              <a:gd fmla="*/ 694 w 1018" name="T2"/>
              <a:gd fmla="*/ 397 h 943" name="T3"/>
              <a:gd fmla="*/ 694 w 1018" name="T4"/>
              <a:gd fmla="*/ 397 h 943" name="T5"/>
              <a:gd fmla="*/ 739 w 1018" name="T6"/>
              <a:gd fmla="*/ 393 h 943" name="T7"/>
              <a:gd fmla="*/ 972 w 1018" name="T8"/>
              <a:gd fmla="*/ 627 h 943" name="T9"/>
              <a:gd fmla="*/ 872 w 1018" name="T10"/>
              <a:gd fmla="*/ 818 h 943" name="T11"/>
              <a:gd fmla="*/ 872 w 1018" name="T12"/>
              <a:gd fmla="*/ 818 h 943" name="T13"/>
              <a:gd fmla="*/ 931 w 1018" name="T14"/>
              <a:gd fmla="*/ 774 h 943" name="T15"/>
              <a:gd fmla="*/ 1007 w 1018" name="T16"/>
              <a:gd fmla="*/ 510 h 943" name="T17"/>
              <a:gd fmla="*/ 825 w 1018" name="T18"/>
              <a:gd fmla="*/ 115 h 943" name="T19"/>
              <a:gd fmla="*/ 736 w 1018" name="T20"/>
              <a:gd fmla="*/ 55 h 943" name="T21"/>
              <a:gd fmla="*/ 735 w 1018" name="T22"/>
              <a:gd fmla="*/ 56 h 943" name="T23"/>
              <a:gd fmla="*/ 504 w 1018" name="T24"/>
              <a:gd fmla="*/ 0 h 943" name="T25"/>
              <a:gd fmla="*/ 0 w 1018" name="T26"/>
              <a:gd fmla="*/ 504 h 943" name="T27"/>
              <a:gd fmla="*/ 237 w 1018" name="T28"/>
              <a:gd fmla="*/ 932 h 943" name="T29"/>
              <a:gd fmla="*/ 257 w 1018" name="T30"/>
              <a:gd fmla="*/ 943 h 943" name="T31"/>
              <a:gd fmla="*/ 255 w 1018" name="T32"/>
              <a:gd fmla="*/ 898 h 943" name="T33"/>
              <a:gd fmla="*/ 692 w 1018" name="T34"/>
              <a:gd fmla="*/ 395 h 943" name="T35"/>
              <a:gd fmla="*/ 963 w 1018" name="T36"/>
              <a:gd fmla="*/ 713 h 943" name="T37"/>
              <a:gd fmla="*/ 963 w 1018" name="T38"/>
              <a:gd fmla="*/ 714 h 943" name="T39"/>
              <a:gd fmla="*/ 963 w 1018" name="T40"/>
              <a:gd fmla="*/ 713 h 943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943" w="1018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27"/>
          <p:cNvSpPr/>
          <p:nvPr/>
        </p:nvSpPr>
        <p:spPr bwMode="auto">
          <a:xfrm>
            <a:off x="4288976" y="2816298"/>
            <a:ext cx="3231693" cy="3199347"/>
          </a:xfrm>
          <a:custGeom>
            <a:gdLst>
              <a:gd fmla="*/ 325 w 1020" name="T0"/>
              <a:gd fmla="*/ 421 h 1013" name="T1"/>
              <a:gd fmla="*/ 249 w 1020" name="T2"/>
              <a:gd fmla="*/ 230 h 1013" name="T3"/>
              <a:gd fmla="*/ 439 w 1020" name="T4"/>
              <a:gd fmla="*/ 2 h 1013" name="T5"/>
              <a:gd fmla="*/ 437 w 1020" name="T6"/>
              <a:gd fmla="*/ 0 h 1013" name="T7"/>
              <a:gd fmla="*/ 0 w 1020" name="T8"/>
              <a:gd fmla="*/ 503 h 1013" name="T9"/>
              <a:gd fmla="*/ 510 w 1020" name="T10"/>
              <a:gd fmla="*/ 1013 h 1013" name="T11"/>
              <a:gd fmla="*/ 1020 w 1020" name="T12"/>
              <a:gd fmla="*/ 503 h 1013" name="T13"/>
              <a:gd fmla="*/ 325 w 1020" name="T14"/>
              <a:gd fmla="*/ 421 h 1013" name="T15"/>
              <a:gd fmla="*/ 5718 w 10030" name="connsiteX0"/>
              <a:gd fmla="*/ 5907 h 10000" name="connsiteY0"/>
              <a:gd fmla="*/ 2808 w 10030" name="connsiteX1"/>
              <a:gd fmla="*/ 3930 h 10000" name="connsiteY1"/>
              <a:gd fmla="*/ 2441 w 10030" name="connsiteX2"/>
              <a:gd fmla="*/ 2270 h 10000" name="connsiteY2"/>
              <a:gd fmla="*/ 4304 w 10030" name="connsiteX3"/>
              <a:gd fmla="*/ 20 h 10000" name="connsiteY3"/>
              <a:gd fmla="*/ 4284 w 10030" name="connsiteX4"/>
              <a:gd fmla="*/ 0 h 10000" name="connsiteY4"/>
              <a:gd fmla="*/ 0 w 10030" name="connsiteX5"/>
              <a:gd fmla="*/ 4965 h 10000" name="connsiteY5"/>
              <a:gd fmla="*/ 5000 w 10030" name="connsiteX6"/>
              <a:gd fmla="*/ 10000 h 10000" name="connsiteY6"/>
              <a:gd fmla="*/ 10030 w 10030" name="connsiteX7"/>
              <a:gd fmla="*/ 5010 h 10000" name="connsiteY7"/>
              <a:gd fmla="*/ 5718 w 10030" name="connsiteX8"/>
              <a:gd fmla="*/ 5907 h 10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000" w="10030">
                <a:moveTo>
                  <a:pt x="5718" y="5907"/>
                </a:moveTo>
                <a:cubicBezTo>
                  <a:pt x="3955" y="5310"/>
                  <a:pt x="3378" y="4697"/>
                  <a:pt x="2808" y="3930"/>
                </a:cubicBezTo>
                <a:cubicBezTo>
                  <a:pt x="2711" y="3594"/>
                  <a:pt x="2468" y="3264"/>
                  <a:pt x="2441" y="2270"/>
                </a:cubicBezTo>
                <a:cubicBezTo>
                  <a:pt x="2414" y="1289"/>
                  <a:pt x="3157" y="336"/>
                  <a:pt x="4304" y="20"/>
                </a:cubicBezTo>
                <a:lnTo>
                  <a:pt x="4284" y="0"/>
                </a:lnTo>
                <a:cubicBezTo>
                  <a:pt x="1902" y="375"/>
                  <a:pt x="0" y="2448"/>
                  <a:pt x="0" y="4965"/>
                </a:cubicBezTo>
                <a:cubicBezTo>
                  <a:pt x="0" y="7749"/>
                  <a:pt x="2235" y="10000"/>
                  <a:pt x="5000" y="10000"/>
                </a:cubicBezTo>
                <a:cubicBezTo>
                  <a:pt x="7765" y="10000"/>
                  <a:pt x="10030" y="7794"/>
                  <a:pt x="10030" y="5010"/>
                </a:cubicBezTo>
                <a:cubicBezTo>
                  <a:pt x="10030" y="5010"/>
                  <a:pt x="8299" y="6643"/>
                  <a:pt x="5718" y="590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50"/>
          <p:cNvSpPr>
            <a:spLocks noEditPoints="1"/>
          </p:cNvSpPr>
          <p:nvPr/>
        </p:nvSpPr>
        <p:spPr bwMode="auto">
          <a:xfrm>
            <a:off x="7052620" y="2896873"/>
            <a:ext cx="747328" cy="525950"/>
          </a:xfrm>
          <a:custGeom>
            <a:gdLst>
              <a:gd fmla="*/ 0 w 530" name="T0"/>
              <a:gd fmla="*/ 373 h 373" name="T1"/>
              <a:gd fmla="*/ 530 w 530" name="T2"/>
              <a:gd fmla="*/ 373 h 373" name="T3"/>
              <a:gd fmla="*/ 530 w 530" name="T4"/>
              <a:gd fmla="*/ 0 h 373" name="T5"/>
              <a:gd fmla="*/ 0 w 530" name="T6"/>
              <a:gd fmla="*/ 0 h 373" name="T7"/>
              <a:gd fmla="*/ 0 w 530" name="T8"/>
              <a:gd fmla="*/ 373 h 373" name="T9"/>
              <a:gd fmla="*/ 510 w 530" name="T10"/>
              <a:gd fmla="*/ 36 h 373" name="T11"/>
              <a:gd fmla="*/ 343 w 530" name="T12"/>
              <a:gd fmla="*/ 183 h 373" name="T13"/>
              <a:gd fmla="*/ 510 w 530" name="T14"/>
              <a:gd fmla="*/ 337 h 373" name="T15"/>
              <a:gd fmla="*/ 510 w 530" name="T16"/>
              <a:gd fmla="*/ 354 h 373" name="T17"/>
              <a:gd fmla="*/ 321 w 530" name="T18"/>
              <a:gd fmla="*/ 200 h 373" name="T19"/>
              <a:gd fmla="*/ 264 w 530" name="T20"/>
              <a:gd fmla="*/ 248 h 373" name="T21"/>
              <a:gd fmla="*/ 206 w 530" name="T22"/>
              <a:gd fmla="*/ 200 h 373" name="T23"/>
              <a:gd fmla="*/ 17 w 530" name="T24"/>
              <a:gd fmla="*/ 354 h 373" name="T25"/>
              <a:gd fmla="*/ 17 w 530" name="T26"/>
              <a:gd fmla="*/ 337 h 373" name="T27"/>
              <a:gd fmla="*/ 187 w 530" name="T28"/>
              <a:gd fmla="*/ 183 h 373" name="T29"/>
              <a:gd fmla="*/ 17 w 530" name="T30"/>
              <a:gd fmla="*/ 36 h 373" name="T31"/>
              <a:gd fmla="*/ 17 w 530" name="T32"/>
              <a:gd fmla="*/ 19 h 373" name="T33"/>
              <a:gd fmla="*/ 264 w 530" name="T34"/>
              <a:gd fmla="*/ 195 h 373" name="T35"/>
              <a:gd fmla="*/ 510 w 530" name="T36"/>
              <a:gd fmla="*/ 19 h 373" name="T37"/>
              <a:gd fmla="*/ 510 w 530" name="T38"/>
              <a:gd fmla="*/ 36 h 37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373" w="530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1"/>
          <p:cNvSpPr>
            <a:spLocks noEditPoints="1"/>
          </p:cNvSpPr>
          <p:nvPr/>
        </p:nvSpPr>
        <p:spPr bwMode="auto">
          <a:xfrm>
            <a:off x="4288976" y="2071162"/>
            <a:ext cx="708543" cy="707220"/>
          </a:xfrm>
          <a:custGeom>
            <a:gdLst>
              <a:gd fmla="*/ 120 w 223" name="T0"/>
              <a:gd fmla="*/ 86 h 223" name="T1"/>
              <a:gd fmla="*/ 120 w 223" name="T2"/>
              <a:gd fmla="*/ 69 h 223" name="T3"/>
              <a:gd fmla="*/ 163 w 223" name="T4"/>
              <a:gd fmla="*/ 69 h 223" name="T5"/>
              <a:gd fmla="*/ 163 w 223" name="T6"/>
              <a:gd fmla="*/ 0 h 223" name="T7"/>
              <a:gd fmla="*/ 60 w 223" name="T8"/>
              <a:gd fmla="*/ 0 h 223" name="T9"/>
              <a:gd fmla="*/ 60 w 223" name="T10"/>
              <a:gd fmla="*/ 69 h 223" name="T11"/>
              <a:gd fmla="*/ 103 w 223" name="T12"/>
              <a:gd fmla="*/ 69 h 223" name="T13"/>
              <a:gd fmla="*/ 103 w 223" name="T14"/>
              <a:gd fmla="*/ 86 h 223" name="T15"/>
              <a:gd fmla="*/ 43 w 223" name="T16"/>
              <a:gd fmla="*/ 86 h 223" name="T17"/>
              <a:gd fmla="*/ 43 w 223" name="T18"/>
              <a:gd fmla="*/ 78 h 223" name="T19"/>
              <a:gd fmla="*/ 18 w 223" name="T20"/>
              <a:gd fmla="*/ 78 h 223" name="T21"/>
              <a:gd fmla="*/ 18 w 223" name="T22"/>
              <a:gd fmla="*/ 86 h 223" name="T23"/>
              <a:gd fmla="*/ 0 w 223" name="T24"/>
              <a:gd fmla="*/ 86 h 223" name="T25"/>
              <a:gd fmla="*/ 0 w 223" name="T26"/>
              <a:gd fmla="*/ 223 h 223" name="T27"/>
              <a:gd fmla="*/ 223 w 223" name="T28"/>
              <a:gd fmla="*/ 223 h 223" name="T29"/>
              <a:gd fmla="*/ 223 w 223" name="T30"/>
              <a:gd fmla="*/ 86 h 223" name="T31"/>
              <a:gd fmla="*/ 120 w 223" name="T32"/>
              <a:gd fmla="*/ 86 h 223" name="T33"/>
              <a:gd fmla="*/ 69 w 223" name="T34"/>
              <a:gd fmla="*/ 9 h 223" name="T35"/>
              <a:gd fmla="*/ 155 w 223" name="T36"/>
              <a:gd fmla="*/ 9 h 223" name="T37"/>
              <a:gd fmla="*/ 155 w 223" name="T38"/>
              <a:gd fmla="*/ 60 h 223" name="T39"/>
              <a:gd fmla="*/ 69 w 223" name="T40"/>
              <a:gd fmla="*/ 60 h 223" name="T41"/>
              <a:gd fmla="*/ 69 w 223" name="T42"/>
              <a:gd fmla="*/ 9 h 223" name="T43"/>
              <a:gd fmla="*/ 112 w 223" name="T44"/>
              <a:gd fmla="*/ 198 h 223" name="T45"/>
              <a:gd fmla="*/ 69 w 223" name="T46"/>
              <a:gd fmla="*/ 155 h 223" name="T47"/>
              <a:gd fmla="*/ 112 w 223" name="T48"/>
              <a:gd fmla="*/ 112 h 223" name="T49"/>
              <a:gd fmla="*/ 155 w 223" name="T50"/>
              <a:gd fmla="*/ 155 h 223" name="T51"/>
              <a:gd fmla="*/ 112 w 223" name="T52"/>
              <a:gd fmla="*/ 198 h 223" name="T53"/>
              <a:gd fmla="*/ 206 w 223" name="T54"/>
              <a:gd fmla="*/ 112 h 223" name="T55"/>
              <a:gd fmla="*/ 180 w 223" name="T56"/>
              <a:gd fmla="*/ 112 h 223" name="T57"/>
              <a:gd fmla="*/ 180 w 223" name="T58"/>
              <a:gd fmla="*/ 103 h 223" name="T59"/>
              <a:gd fmla="*/ 206 w 223" name="T60"/>
              <a:gd fmla="*/ 103 h 223" name="T61"/>
              <a:gd fmla="*/ 206 w 223" name="T62"/>
              <a:gd fmla="*/ 112 h 22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23" w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" name="Group 52"/>
          <p:cNvGrpSpPr/>
          <p:nvPr/>
        </p:nvGrpSpPr>
        <p:grpSpPr>
          <a:xfrm flipH="1">
            <a:off x="5141100" y="4764191"/>
            <a:ext cx="898644" cy="911405"/>
            <a:chOff x="1909763" y="950913"/>
            <a:chExt cx="782637" cy="7937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gdLst>
                <a:gd fmla="*/ 0 w 340" name="T0"/>
                <a:gd fmla="*/ 340 h 340" name="T1"/>
                <a:gd fmla="*/ 340 w 340" name="T2"/>
                <a:gd fmla="*/ 340 h 340" name="T3"/>
                <a:gd fmla="*/ 340 w 340" name="T4"/>
                <a:gd fmla="*/ 0 h 340" name="T5"/>
                <a:gd fmla="*/ 0 w 340" name="T6"/>
                <a:gd fmla="*/ 0 h 340" name="T7"/>
                <a:gd fmla="*/ 0 w 340" name="T8"/>
                <a:gd fmla="*/ 340 h 340" name="T9"/>
                <a:gd fmla="*/ 304 w 340" name="T10"/>
                <a:gd fmla="*/ 251 h 340" name="T11"/>
                <a:gd fmla="*/ 35 w 340" name="T12"/>
                <a:gd fmla="*/ 251 h 340" name="T13"/>
                <a:gd fmla="*/ 35 w 340" name="T14"/>
                <a:gd fmla="*/ 36 h 340" name="T15"/>
                <a:gd fmla="*/ 304 w 340" name="T16"/>
                <a:gd fmla="*/ 36 h 340" name="T17"/>
                <a:gd fmla="*/ 304 w 340" name="T18"/>
                <a:gd fmla="*/ 251 h 3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0" w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gdLst>
                <a:gd fmla="*/ 334 w 398" name="T0"/>
                <a:gd fmla="*/ 0 h 359" name="T1"/>
                <a:gd fmla="*/ 0 w 398" name="T2"/>
                <a:gd fmla="*/ 64 h 359" name="T3"/>
                <a:gd fmla="*/ 15 w 398" name="T4"/>
                <a:gd fmla="*/ 143 h 359" name="T5"/>
                <a:gd fmla="*/ 51 w 398" name="T6"/>
                <a:gd fmla="*/ 143 h 359" name="T7"/>
                <a:gd fmla="*/ 41 w 398" name="T8"/>
                <a:gd fmla="*/ 93 h 359" name="T9"/>
                <a:gd fmla="*/ 305 w 398" name="T10"/>
                <a:gd fmla="*/ 40 h 359" name="T11"/>
                <a:gd fmla="*/ 346 w 398" name="T12"/>
                <a:gd fmla="*/ 251 h 359" name="T13"/>
                <a:gd fmla="*/ 262 w 398" name="T14"/>
                <a:gd fmla="*/ 268 h 359" name="T15"/>
                <a:gd fmla="*/ 262 w 398" name="T16"/>
                <a:gd fmla="*/ 359 h 359" name="T17"/>
                <a:gd fmla="*/ 398 w 398" name="T18"/>
                <a:gd fmla="*/ 332 h 359" name="T19"/>
                <a:gd fmla="*/ 334 w 398" name="T20"/>
                <a:gd fmla="*/ 0 h 35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9" w="398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" name="肘形接點 23"/>
          <p:cNvSpPr>
            <a:spLocks noChangeShapeType="1"/>
          </p:cNvSpPr>
          <p:nvPr/>
        </p:nvSpPr>
        <p:spPr bwMode="auto">
          <a:xfrm flipV="1" rot="16200000">
            <a:off x="2362821" y="1000361"/>
            <a:ext cx="626447" cy="2732562"/>
          </a:xfrm>
          <a:custGeom>
            <a:gdLst>
              <a:gd fmla="*/ 0 w 626447" name="connsiteX0"/>
              <a:gd fmla="*/ 0 h 2732562" name="connsiteY0"/>
              <a:gd fmla="*/ 626447 w 626447" name="connsiteX1"/>
              <a:gd fmla="*/ 464024 h 2732562" name="connsiteY1"/>
              <a:gd fmla="*/ 626447 w 626447" name="connsiteX2"/>
              <a:gd fmla="*/ 2732562 h 273256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fill="none" h="2732562" w="626447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cap="flat" cmpd="sng" w="19050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87281" y="1555505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487281" y="1943803"/>
            <a:ext cx="2454152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20" name="肘形接點 23"/>
          <p:cNvSpPr>
            <a:spLocks noChangeShapeType="1"/>
          </p:cNvSpPr>
          <p:nvPr/>
        </p:nvSpPr>
        <p:spPr bwMode="auto">
          <a:xfrm flipH="1" flipV="1" rot="5400000">
            <a:off x="8525618" y="307374"/>
            <a:ext cx="1018064" cy="3216732"/>
          </a:xfrm>
          <a:custGeom>
            <a:gdLst>
              <a:gd fmla="*/ 0 w 628992" name="connsiteX0"/>
              <a:gd fmla="*/ 0 h 2732562" name="connsiteY0"/>
              <a:gd fmla="*/ 628992 w 628992" name="connsiteX1"/>
              <a:gd fmla="*/ 842968 h 2732562" name="connsiteY1"/>
              <a:gd fmla="*/ 626447 w 628992" name="connsiteX2"/>
              <a:gd fmla="*/ 2732562 h 273256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fill="none" h="2732562" w="628992">
                <a:moveTo>
                  <a:pt x="0" y="0"/>
                </a:moveTo>
                <a:lnTo>
                  <a:pt x="628992" y="842968"/>
                </a:lnTo>
                <a:cubicBezTo>
                  <a:pt x="628992" y="1599147"/>
                  <a:pt x="626447" y="1976383"/>
                  <a:pt x="626447" y="2732562"/>
                </a:cubicBezTo>
              </a:path>
            </a:pathLst>
          </a:custGeom>
          <a:noFill/>
          <a:ln cap="flat" cmpd="sng" w="19050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01093" y="5297105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7201093" y="5685403"/>
            <a:ext cx="344192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23" name="肘形接點 23"/>
          <p:cNvSpPr>
            <a:spLocks noChangeShapeType="1"/>
          </p:cNvSpPr>
          <p:nvPr/>
        </p:nvSpPr>
        <p:spPr bwMode="auto">
          <a:xfrm flipH="1" rot="16200000">
            <a:off x="8075591" y="3894033"/>
            <a:ext cx="785863" cy="4348989"/>
          </a:xfrm>
          <a:custGeom>
            <a:gdLst>
              <a:gd fmla="*/ 0 w 626447" name="connsiteX0"/>
              <a:gd fmla="*/ 0 h 2732562" name="connsiteY0"/>
              <a:gd fmla="*/ 626447 w 626447" name="connsiteX1"/>
              <a:gd fmla="*/ 464024 h 2732562" name="connsiteY1"/>
              <a:gd fmla="*/ 626447 w 626447" name="connsiteX2"/>
              <a:gd fmla="*/ 2732562 h 273256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fill="none" h="2732562" w="626447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cap="flat" cmpd="sng" w="19050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71543" y="2246598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917853" y="2634896"/>
            <a:ext cx="2454152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864058640"/>
      </p:ext>
    </p:extLst>
  </p:cSld>
  <p:clrMapOvr>
    <a:masterClrMapping/>
  </p:clrMapOvr>
  <p:transition spd="slow">
    <p:push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5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0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7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1367600" y="1784092"/>
            <a:ext cx="3755477" cy="3755477"/>
            <a:chOff x="5258944" y="977070"/>
            <a:chExt cx="5044439" cy="5044439"/>
          </a:xfrm>
          <a:noFill/>
        </p:grpSpPr>
        <p:sp>
          <p:nvSpPr>
            <p:cNvPr id="17" name="正五边形 16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8" name="正五边形 17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9" name="正五边形 18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42348" y="1784092"/>
            <a:ext cx="3755477" cy="3755477"/>
            <a:chOff x="5258944" y="977070"/>
            <a:chExt cx="5044439" cy="5044439"/>
          </a:xfrm>
          <a:noFill/>
        </p:grpSpPr>
        <p:sp>
          <p:nvSpPr>
            <p:cNvPr id="34" name="正五边形 33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5" name="正五边形 34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6" name="正五边形 35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36251" y="3263179"/>
            <a:ext cx="2192923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</a:rPr>
              <a:t>VS</a:t>
            </a:r>
          </a:p>
        </p:txBody>
      </p:sp>
      <p:sp>
        <p:nvSpPr>
          <p:cNvPr id="26" name="矩形 25"/>
          <p:cNvSpPr/>
          <p:nvPr/>
        </p:nvSpPr>
        <p:spPr>
          <a:xfrm>
            <a:off x="2271726" y="2997817"/>
            <a:ext cx="18592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2037041" y="3635697"/>
            <a:ext cx="2328630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042546" y="2997817"/>
            <a:ext cx="18592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accent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807861" y="3635697"/>
            <a:ext cx="2328630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860864209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75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75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26"/>
      <p:bldP grpId="0" spid="27"/>
      <p:bldP grpId="0" spid="28"/>
      <p:bldP grpId="0" spid="39"/>
      <p:bldP grpId="0" spid="21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六边形 40"/>
          <p:cNvSpPr/>
          <p:nvPr/>
        </p:nvSpPr>
        <p:spPr>
          <a:xfrm>
            <a:off x="4508519" y="1173451"/>
            <a:ext cx="1724083" cy="1486279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42" name="六边形 41"/>
          <p:cNvSpPr/>
          <p:nvPr/>
        </p:nvSpPr>
        <p:spPr>
          <a:xfrm>
            <a:off x="5955026" y="1976337"/>
            <a:ext cx="1724083" cy="14862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43" name="六边形 42"/>
          <p:cNvSpPr/>
          <p:nvPr/>
        </p:nvSpPr>
        <p:spPr>
          <a:xfrm>
            <a:off x="4508519" y="2758090"/>
            <a:ext cx="1724083" cy="148627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ea charset="0" pitchFamily="50" typeface="Foundry Gridnik Medium"/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7396842" y="2779383"/>
            <a:ext cx="1724083" cy="1486279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ea charset="-122" panose="020b0503020204020204" pitchFamily="34" typeface="微软雅黑"/>
            </a:endParaRPr>
          </a:p>
        </p:txBody>
      </p:sp>
      <p:sp>
        <p:nvSpPr>
          <p:cNvPr id="45" name="六边形 44"/>
          <p:cNvSpPr/>
          <p:nvPr/>
        </p:nvSpPr>
        <p:spPr>
          <a:xfrm>
            <a:off x="5955026" y="3550392"/>
            <a:ext cx="1724083" cy="14862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46" name="六边形 45"/>
          <p:cNvSpPr/>
          <p:nvPr/>
        </p:nvSpPr>
        <p:spPr>
          <a:xfrm>
            <a:off x="8841003" y="1979912"/>
            <a:ext cx="1724083" cy="14862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47" name="六边形 46"/>
          <p:cNvSpPr/>
          <p:nvPr/>
        </p:nvSpPr>
        <p:spPr>
          <a:xfrm>
            <a:off x="3064355" y="1979912"/>
            <a:ext cx="1724083" cy="1486279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ea charset="-122" panose="020b0503020204020204" pitchFamily="34" typeface="微软雅黑"/>
            </a:endParaRPr>
          </a:p>
        </p:txBody>
      </p:sp>
      <p:sp>
        <p:nvSpPr>
          <p:cNvPr id="48" name="六边形 47"/>
          <p:cNvSpPr/>
          <p:nvPr/>
        </p:nvSpPr>
        <p:spPr>
          <a:xfrm>
            <a:off x="7396842" y="4342729"/>
            <a:ext cx="1724083" cy="1486279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49" name="六边形 48"/>
          <p:cNvSpPr/>
          <p:nvPr/>
        </p:nvSpPr>
        <p:spPr>
          <a:xfrm>
            <a:off x="8841003" y="3537965"/>
            <a:ext cx="1724083" cy="14862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50" name="六边形 49"/>
          <p:cNvSpPr/>
          <p:nvPr/>
        </p:nvSpPr>
        <p:spPr>
          <a:xfrm>
            <a:off x="3064355" y="3537965"/>
            <a:ext cx="1724083" cy="14862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51" name="六边形 50"/>
          <p:cNvSpPr/>
          <p:nvPr/>
        </p:nvSpPr>
        <p:spPr>
          <a:xfrm>
            <a:off x="1620193" y="2779383"/>
            <a:ext cx="1724083" cy="14862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53" name="TextBox 40"/>
          <p:cNvSpPr txBox="1"/>
          <p:nvPr/>
        </p:nvSpPr>
        <p:spPr>
          <a:xfrm>
            <a:off x="1448557" y="5819426"/>
            <a:ext cx="988070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/>
              <a:buNone/>
              <a:defRPr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您的内容打在这里，或者通过复制您的文本后，在此框中选择粘贴，并选择只保留文字。在此录入上述图表的综合描述说明，在此录入上述图表的综合描述说明，在此录入上述图表的综合描述说明。</a:t>
            </a:r>
          </a:p>
        </p:txBody>
      </p:sp>
      <p:sp>
        <p:nvSpPr>
          <p:cNvPr id="54" name="六边形 53"/>
          <p:cNvSpPr/>
          <p:nvPr/>
        </p:nvSpPr>
        <p:spPr>
          <a:xfrm>
            <a:off x="4508519" y="4342729"/>
            <a:ext cx="1724083" cy="148627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ea charset="-122" panose="020b0503020204020204" pitchFamily="34" typeface="微软雅黑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35279130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5" nodeType="withEffect" presetClass="emph" presetID="26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16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7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4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25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26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3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4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35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2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43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4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1" nodeType="withEffect" presetClass="emph" presetID="26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52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53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0" nodeType="withEffect" presetClass="emph" presetID="26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61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62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9" nodeType="withEffect" presetClass="emph" presetID="26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7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71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8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79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80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7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88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89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3" presetSubtype="52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6" nodeType="withEffect" presetClass="emph" presetID="26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97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98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3" presetSubtype="52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5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106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07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3" presetSubtype="52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4" nodeType="withEffect" presetClass="emph" presetID="26" presetSubtype="0">
                                  <p:stCondLst>
                                    <p:cond delay="1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115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16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11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1" spid="41"/>
      <p:bldP grpId="0" spid="42"/>
      <p:bldP grpId="1" spid="42"/>
      <p:bldP grpId="0" spid="43"/>
      <p:bldP grpId="1" spid="43"/>
      <p:bldP grpId="0" spid="44"/>
      <p:bldP grpId="1" spid="44"/>
      <p:bldP grpId="0" spid="45"/>
      <p:bldP grpId="1" spid="45"/>
      <p:bldP grpId="0" spid="46"/>
      <p:bldP grpId="1" spid="46"/>
      <p:bldP grpId="0" spid="47"/>
      <p:bldP grpId="1" spid="47"/>
      <p:bldP grpId="0" spid="48"/>
      <p:bldP grpId="1" spid="48"/>
      <p:bldP grpId="0" spid="49"/>
      <p:bldP grpId="1" spid="49"/>
      <p:bldP grpId="0" spid="50"/>
      <p:bldP grpId="1" spid="50"/>
      <p:bldP grpId="0" spid="51"/>
      <p:bldP grpId="1" spid="51"/>
      <p:bldP grpId="0" spid="53"/>
      <p:bldP grpId="0" spid="54"/>
      <p:bldP grpId="1" spid="54"/>
      <p:bldP grpId="0" spid="17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/>
          <p:cNvGrpSpPr/>
          <p:nvPr/>
        </p:nvGrpSpPr>
        <p:grpSpPr>
          <a:xfrm>
            <a:off x="4911768" y="1576758"/>
            <a:ext cx="6253537" cy="1003334"/>
            <a:chOff x="4911768" y="1576758"/>
            <a:chExt cx="6253537" cy="1003334"/>
          </a:xfrm>
        </p:grpSpPr>
        <p:sp>
          <p:nvSpPr>
            <p:cNvPr id="50" name="矩形 49"/>
            <p:cNvSpPr/>
            <p:nvPr/>
          </p:nvSpPr>
          <p:spPr>
            <a:xfrm>
              <a:off x="4911769" y="1576758"/>
              <a:ext cx="2408441" cy="426712"/>
            </a:xfrm>
            <a:prstGeom prst="rect">
              <a:avLst/>
            </a:prstGeom>
          </p:spPr>
          <p:txBody>
            <a:bodyPr bIns="45716" lIns="91431" rIns="91431" tIns="45716" wrap="square">
              <a:spAutoFit/>
            </a:bodyPr>
            <a:lstStyle/>
            <a:p>
              <a:r>
                <a:rPr altLang="en-US" b="1" lang="zh-CN" sz="2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4911767" y="2013791"/>
              <a:ext cx="6253537" cy="56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11768" y="2853252"/>
            <a:ext cx="6253537" cy="1003334"/>
            <a:chOff x="4911768" y="2853252"/>
            <a:chExt cx="6253537" cy="1003334"/>
          </a:xfrm>
        </p:grpSpPr>
        <p:sp>
          <p:nvSpPr>
            <p:cNvPr id="52" name="矩形 51"/>
            <p:cNvSpPr/>
            <p:nvPr/>
          </p:nvSpPr>
          <p:spPr>
            <a:xfrm>
              <a:off x="4911769" y="2853252"/>
              <a:ext cx="2408441" cy="426712"/>
            </a:xfrm>
            <a:prstGeom prst="rect">
              <a:avLst/>
            </a:prstGeom>
          </p:spPr>
          <p:txBody>
            <a:bodyPr bIns="45716" lIns="91431" rIns="91431" tIns="45716" wrap="square">
              <a:spAutoFit/>
            </a:bodyPr>
            <a:lstStyle/>
            <a:p>
              <a:r>
                <a:rPr altLang="en-US" b="1" lang="zh-CN" sz="2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53" name="矩形 47"/>
            <p:cNvSpPr>
              <a:spLocks noChangeArrowheads="1"/>
            </p:cNvSpPr>
            <p:nvPr/>
          </p:nvSpPr>
          <p:spPr bwMode="auto">
            <a:xfrm>
              <a:off x="4911767" y="3290284"/>
              <a:ext cx="6253537" cy="56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11768" y="4129746"/>
            <a:ext cx="6253537" cy="1003334"/>
            <a:chOff x="4911768" y="4129746"/>
            <a:chExt cx="6253537" cy="1003334"/>
          </a:xfrm>
        </p:grpSpPr>
        <p:sp>
          <p:nvSpPr>
            <p:cNvPr id="54" name="矩形 53"/>
            <p:cNvSpPr/>
            <p:nvPr/>
          </p:nvSpPr>
          <p:spPr>
            <a:xfrm>
              <a:off x="4911769" y="4129746"/>
              <a:ext cx="2408441" cy="426712"/>
            </a:xfrm>
            <a:prstGeom prst="rect">
              <a:avLst/>
            </a:prstGeom>
          </p:spPr>
          <p:txBody>
            <a:bodyPr bIns="45716" lIns="91431" rIns="91431" tIns="45716" wrap="square">
              <a:spAutoFit/>
            </a:bodyPr>
            <a:lstStyle/>
            <a:p>
              <a:r>
                <a:rPr altLang="en-US" b="1" lang="zh-CN" sz="2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4911767" y="4566778"/>
              <a:ext cx="6253537" cy="56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911768" y="5406241"/>
            <a:ext cx="6253537" cy="1003334"/>
            <a:chOff x="4911768" y="5406241"/>
            <a:chExt cx="6253537" cy="1003334"/>
          </a:xfrm>
        </p:grpSpPr>
        <p:sp>
          <p:nvSpPr>
            <p:cNvPr id="56" name="矩形 55"/>
            <p:cNvSpPr/>
            <p:nvPr/>
          </p:nvSpPr>
          <p:spPr>
            <a:xfrm>
              <a:off x="4911769" y="5406241"/>
              <a:ext cx="2408441" cy="426712"/>
            </a:xfrm>
            <a:prstGeom prst="rect">
              <a:avLst/>
            </a:prstGeom>
          </p:spPr>
          <p:txBody>
            <a:bodyPr bIns="45716" lIns="91431" rIns="91431" tIns="45716" wrap="square">
              <a:spAutoFit/>
            </a:bodyPr>
            <a:lstStyle/>
            <a:p>
              <a:r>
                <a:rPr altLang="en-US" b="1" lang="zh-CN" sz="2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4911767" y="5843273"/>
              <a:ext cx="6253537" cy="56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16" lIns="91431" rIns="91431" tIns="45716" wrap="squar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在此录入上述图表的综合描述说明，在此录入上述图表的综合描述说明，在此录入上述图表的综合描述说明，在此录入上述图表的综合描述说明。</a:t>
              </a:r>
            </a:p>
          </p:txBody>
        </p:sp>
      </p:grpSp>
      <p:sp>
        <p:nvSpPr>
          <p:cNvPr id="9" name="Oval 25"/>
          <p:cNvSpPr/>
          <p:nvPr/>
        </p:nvSpPr>
        <p:spPr>
          <a:xfrm>
            <a:off x="4427724" y="189808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/>
          </a:p>
        </p:txBody>
      </p:sp>
      <p:sp>
        <p:nvSpPr>
          <p:cNvPr id="17" name="Oval 35"/>
          <p:cNvSpPr/>
          <p:nvPr/>
        </p:nvSpPr>
        <p:spPr>
          <a:xfrm>
            <a:off x="4427724" y="3178240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/>
          </a:p>
        </p:txBody>
      </p:sp>
      <p:sp>
        <p:nvSpPr>
          <p:cNvPr id="22" name="Oval 51"/>
          <p:cNvSpPr/>
          <p:nvPr/>
        </p:nvSpPr>
        <p:spPr>
          <a:xfrm>
            <a:off x="4427724" y="4458395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/>
          </a:p>
        </p:txBody>
      </p:sp>
      <p:sp>
        <p:nvSpPr>
          <p:cNvPr id="27" name="Oval 64"/>
          <p:cNvSpPr/>
          <p:nvPr/>
        </p:nvSpPr>
        <p:spPr>
          <a:xfrm>
            <a:off x="4427724" y="5738551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/>
          </a:p>
        </p:txBody>
      </p:sp>
      <p:grpSp>
        <p:nvGrpSpPr>
          <p:cNvPr id="2" name="组合 1"/>
          <p:cNvGrpSpPr/>
          <p:nvPr/>
        </p:nvGrpSpPr>
        <p:grpSpPr>
          <a:xfrm>
            <a:off x="1329315" y="1508768"/>
            <a:ext cx="3098410" cy="971355"/>
            <a:chOff x="1361399" y="1508768"/>
            <a:chExt cx="3098410" cy="971355"/>
          </a:xfrm>
        </p:grpSpPr>
        <p:grpSp>
          <p:nvGrpSpPr>
            <p:cNvPr id="5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6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endParaRPr lang="en-US" sz="5867"/>
              </a:p>
            </p:txBody>
          </p:sp>
          <p:sp>
            <p:nvSpPr>
              <p:cNvPr id="7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r>
                  <a:rPr lang="en-US" sz="28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806030902050204" pitchFamily="34" typeface="Impact"/>
                  </a:rPr>
                  <a:t>01</a:t>
                </a:r>
              </a:p>
            </p:txBody>
          </p:sp>
          <p:cxnSp>
            <p:nvCxnSpPr>
              <p:cNvPr id="8" name="Straight Connector 24"/>
              <p:cNvCxnSpPr>
                <a:endCxn id="9" idx="2"/>
              </p:cNvCxnSpPr>
              <p:nvPr/>
            </p:nvCxnSpPr>
            <p:spPr>
              <a:xfrm flipV="1">
                <a:off x="2991445" y="1636635"/>
                <a:ext cx="670723" cy="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gdLst>
                <a:gd fmla="*/ 135 w 157" name="T0"/>
                <a:gd fmla="*/ 46 h 106" name="T1"/>
                <a:gd fmla="*/ 136 w 157" name="T2"/>
                <a:gd fmla="*/ 37 h 106" name="T3"/>
                <a:gd fmla="*/ 99 w 157" name="T4"/>
                <a:gd fmla="*/ 0 h 106" name="T5"/>
                <a:gd fmla="*/ 73 w 157" name="T6"/>
                <a:gd fmla="*/ 18 h 106" name="T7"/>
                <a:gd fmla="*/ 45 w 157" name="T8"/>
                <a:gd fmla="*/ 8 h 106" name="T9"/>
                <a:gd fmla="*/ 19 w 157" name="T10"/>
                <a:gd fmla="*/ 39 h 106" name="T11"/>
                <a:gd fmla="*/ 20 w 157" name="T12"/>
                <a:gd fmla="*/ 47 h 106" name="T13"/>
                <a:gd fmla="*/ 0 w 157" name="T14"/>
                <a:gd fmla="*/ 75 h 106" name="T15"/>
                <a:gd fmla="*/ 31 w 157" name="T16"/>
                <a:gd fmla="*/ 106 h 106" name="T17"/>
                <a:gd fmla="*/ 126 w 157" name="T18"/>
                <a:gd fmla="*/ 106 h 106" name="T19"/>
                <a:gd fmla="*/ 157 w 157" name="T20"/>
                <a:gd fmla="*/ 75 h 106" name="T21"/>
                <a:gd fmla="*/ 135 w 157" name="T22"/>
                <a:gd fmla="*/ 46 h 106" name="T23"/>
                <a:gd fmla="*/ 120 w 157" name="T24"/>
                <a:gd fmla="*/ 100 h 106" name="T25"/>
                <a:gd fmla="*/ 79 w 157" name="T26"/>
                <a:gd fmla="*/ 100 h 106" name="T27"/>
                <a:gd fmla="*/ 103 w 157" name="T28"/>
                <a:gd fmla="*/ 75 h 106" name="T29"/>
                <a:gd fmla="*/ 102 w 157" name="T30"/>
                <a:gd fmla="*/ 72 h 106" name="T31"/>
                <a:gd fmla="*/ 92 w 157" name="T32"/>
                <a:gd fmla="*/ 72 h 106" name="T33"/>
                <a:gd fmla="*/ 92 w 157" name="T34"/>
                <a:gd fmla="*/ 68 h 106" name="T35"/>
                <a:gd fmla="*/ 92 w 157" name="T36"/>
                <a:gd fmla="*/ 37 h 106" name="T37"/>
                <a:gd fmla="*/ 90 w 157" name="T38"/>
                <a:gd fmla="*/ 35 h 106" name="T39"/>
                <a:gd fmla="*/ 64 w 157" name="T40"/>
                <a:gd fmla="*/ 35 h 106" name="T41"/>
                <a:gd fmla="*/ 62 w 157" name="T42"/>
                <a:gd fmla="*/ 37 h 106" name="T43"/>
                <a:gd fmla="*/ 62 w 157" name="T44"/>
                <a:gd fmla="*/ 68 h 106" name="T45"/>
                <a:gd fmla="*/ 62 w 157" name="T46"/>
                <a:gd fmla="*/ 73 h 106" name="T47"/>
                <a:gd fmla="*/ 51 w 157" name="T48"/>
                <a:gd fmla="*/ 73 h 106" name="T49"/>
                <a:gd fmla="*/ 50 w 157" name="T50"/>
                <a:gd fmla="*/ 76 h 106" name="T51"/>
                <a:gd fmla="*/ 75 w 157" name="T52"/>
                <a:gd fmla="*/ 100 h 106" name="T53"/>
                <a:gd fmla="*/ 38 w 157" name="T54"/>
                <a:gd fmla="*/ 100 h 106" name="T55"/>
                <a:gd fmla="*/ 11 w 157" name="T56"/>
                <a:gd fmla="*/ 74 h 106" name="T57"/>
                <a:gd fmla="*/ 29 w 157" name="T58"/>
                <a:gd fmla="*/ 50 h 106" name="T59"/>
                <a:gd fmla="*/ 28 w 157" name="T60"/>
                <a:gd fmla="*/ 44 h 106" name="T61"/>
                <a:gd fmla="*/ 50 w 157" name="T62"/>
                <a:gd fmla="*/ 17 h 106" name="T63"/>
                <a:gd fmla="*/ 74 w 157" name="T64"/>
                <a:gd fmla="*/ 29 h 106" name="T65"/>
                <a:gd fmla="*/ 97 w 157" name="T66"/>
                <a:gd fmla="*/ 10 h 106" name="T67"/>
                <a:gd fmla="*/ 128 w 157" name="T68"/>
                <a:gd fmla="*/ 42 h 106" name="T69"/>
                <a:gd fmla="*/ 127 w 157" name="T70"/>
                <a:gd fmla="*/ 49 h 106" name="T71"/>
                <a:gd fmla="*/ 147 w 157" name="T72"/>
                <a:gd fmla="*/ 74 h 106" name="T73"/>
                <a:gd fmla="*/ 120 w 157" name="T74"/>
                <a:gd fmla="*/ 100 h 10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5" w="157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26759" y="4069078"/>
            <a:ext cx="3100964" cy="971356"/>
            <a:chOff x="1358843" y="4069078"/>
            <a:chExt cx="3100964" cy="971356"/>
          </a:xfrm>
        </p:grpSpPr>
        <p:grpSp>
          <p:nvGrpSpPr>
            <p:cNvPr id="18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19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endParaRPr lang="en-US" sz="3600">
                  <a:solidFill>
                    <a:schemeClr val="bg1"/>
                  </a:solidFill>
                  <a:latin charset="0" panose="020b0806030902050204" pitchFamily="34" typeface="Impact"/>
                </a:endParaRPr>
              </a:p>
            </p:txBody>
          </p:sp>
          <p:sp>
            <p:nvSpPr>
              <p:cNvPr id="20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r>
                  <a:rPr lang="en-US" sz="28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806030902050204" pitchFamily="34" typeface="Impact"/>
                  </a:rPr>
                  <a:t>03</a:t>
                </a:r>
              </a:p>
            </p:txBody>
          </p:sp>
          <p:cxnSp>
            <p:nvCxnSpPr>
              <p:cNvPr id="21" name="Straight Connector 50"/>
              <p:cNvCxnSpPr>
                <a:endCxn id="22" idx="2"/>
              </p:cNvCxnSpPr>
              <p:nvPr/>
            </p:nvCxnSpPr>
            <p:spPr>
              <a:xfrm>
                <a:off x="2991444" y="1636635"/>
                <a:ext cx="670724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gdLst>
                <a:gd fmla="*/ 99 w 137" name="T0"/>
                <a:gd fmla="*/ 57 h 142" name="T1"/>
                <a:gd fmla="*/ 137 w 137" name="T2"/>
                <a:gd fmla="*/ 57 h 142" name="T3"/>
                <a:gd fmla="*/ 76 w 137" name="T4"/>
                <a:gd fmla="*/ 4 h 142" name="T5"/>
                <a:gd fmla="*/ 69 w 137" name="T6"/>
                <a:gd fmla="*/ 0 h 142" name="T7"/>
                <a:gd fmla="*/ 62 w 137" name="T8"/>
                <a:gd fmla="*/ 4 h 142" name="T9"/>
                <a:gd fmla="*/ 0 w 137" name="T10"/>
                <a:gd fmla="*/ 57 h 142" name="T11"/>
                <a:gd fmla="*/ 39 w 137" name="T12"/>
                <a:gd fmla="*/ 57 h 142" name="T13"/>
                <a:gd fmla="*/ 62 w 137" name="T14"/>
                <a:gd fmla="*/ 4 h 142" name="T15"/>
                <a:gd fmla="*/ 62 w 137" name="T16"/>
                <a:gd fmla="*/ 5 h 142" name="T17"/>
                <a:gd fmla="*/ 43 w 137" name="T18"/>
                <a:gd fmla="*/ 57 h 142" name="T19"/>
                <a:gd fmla="*/ 64 w 137" name="T20"/>
                <a:gd fmla="*/ 57 h 142" name="T21"/>
                <a:gd fmla="*/ 64 w 137" name="T22"/>
                <a:gd fmla="*/ 122 h 142" name="T23"/>
                <a:gd fmla="*/ 64 w 137" name="T24"/>
                <a:gd fmla="*/ 125 h 142" name="T25"/>
                <a:gd fmla="*/ 64 w 137" name="T26"/>
                <a:gd fmla="*/ 130 h 142" name="T27"/>
                <a:gd fmla="*/ 76 w 137" name="T28"/>
                <a:gd fmla="*/ 142 h 142" name="T29"/>
                <a:gd fmla="*/ 87 w 137" name="T30"/>
                <a:gd fmla="*/ 130 h 142" name="T31"/>
                <a:gd fmla="*/ 87 w 137" name="T32"/>
                <a:gd fmla="*/ 125 h 142" name="T33"/>
                <a:gd fmla="*/ 79 w 137" name="T34"/>
                <a:gd fmla="*/ 125 h 142" name="T35"/>
                <a:gd fmla="*/ 79 w 137" name="T36"/>
                <a:gd fmla="*/ 127 h 142" name="T37"/>
                <a:gd fmla="*/ 79 w 137" name="T38"/>
                <a:gd fmla="*/ 129 h 142" name="T39"/>
                <a:gd fmla="*/ 76 w 137" name="T40"/>
                <a:gd fmla="*/ 133 h 142" name="T41"/>
                <a:gd fmla="*/ 72 w 137" name="T42"/>
                <a:gd fmla="*/ 129 h 142" name="T43"/>
                <a:gd fmla="*/ 72 w 137" name="T44"/>
                <a:gd fmla="*/ 127 h 142" name="T45"/>
                <a:gd fmla="*/ 72 w 137" name="T46"/>
                <a:gd fmla="*/ 125 h 142" name="T47"/>
                <a:gd fmla="*/ 72 w 137" name="T48"/>
                <a:gd fmla="*/ 111 h 142" name="T49"/>
                <a:gd fmla="*/ 72 w 137" name="T50"/>
                <a:gd fmla="*/ 57 h 142" name="T51"/>
                <a:gd fmla="*/ 94 w 137" name="T52"/>
                <a:gd fmla="*/ 57 h 142" name="T53"/>
                <a:gd fmla="*/ 76 w 137" name="T54"/>
                <a:gd fmla="*/ 5 h 142" name="T55"/>
                <a:gd fmla="*/ 76 w 137" name="T56"/>
                <a:gd fmla="*/ 4 h 142" name="T57"/>
                <a:gd fmla="*/ 99 w 137" name="T58"/>
                <a:gd fmla="*/ 57 h 142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42" w="137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>
                <a:latin charset="0" panose="020b0806030902050204" pitchFamily="34" typeface="Impac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29315" y="2788923"/>
            <a:ext cx="3098408" cy="971356"/>
            <a:chOff x="1361399" y="2788923"/>
            <a:chExt cx="3098408" cy="971356"/>
          </a:xfrm>
        </p:grpSpPr>
        <p:grpSp>
          <p:nvGrpSpPr>
            <p:cNvPr id="13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14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endParaRPr lang="en-US" sz="3600">
                  <a:solidFill>
                    <a:schemeClr val="bg1"/>
                  </a:solidFill>
                  <a:latin charset="0" panose="020b0806030902050204" pitchFamily="34" typeface="Impact"/>
                </a:endParaRPr>
              </a:p>
            </p:txBody>
          </p:sp>
          <p:sp>
            <p:nvSpPr>
              <p:cNvPr id="15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r>
                  <a:rPr lang="en-US" sz="28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806030902050204" pitchFamily="34" typeface="Impact"/>
                  </a:rPr>
                  <a:t>02</a:t>
                </a:r>
              </a:p>
            </p:txBody>
          </p:sp>
          <p:cxnSp>
            <p:nvCxnSpPr>
              <p:cNvPr id="16" name="Straight Connector 34"/>
              <p:cNvCxnSpPr>
                <a:endCxn id="1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gdLst>
                <a:gd fmla="*/ 218 w 219" name="T0"/>
                <a:gd fmla="*/ 117 h 154" name="T1"/>
                <a:gd fmla="*/ 219 w 219" name="T2"/>
                <a:gd fmla="*/ 118 h 154" name="T3"/>
                <a:gd fmla="*/ 218 w 219" name="T4"/>
                <a:gd fmla="*/ 119 h 154" name="T5"/>
                <a:gd fmla="*/ 174 w 219" name="T6"/>
                <a:gd fmla="*/ 153 h 154" name="T7"/>
                <a:gd fmla="*/ 172 w 219" name="T8"/>
                <a:gd fmla="*/ 153 h 154" name="T9"/>
                <a:gd fmla="*/ 171 w 219" name="T10"/>
                <a:gd fmla="*/ 151 h 154" name="T11"/>
                <a:gd fmla="*/ 179 w 219" name="T12"/>
                <a:gd fmla="*/ 133 h 154" name="T13"/>
                <a:gd fmla="*/ 113 w 219" name="T14"/>
                <a:gd fmla="*/ 106 h 154" name="T15"/>
                <a:gd fmla="*/ 126 w 219" name="T16"/>
                <a:gd fmla="*/ 89 h 154" name="T17"/>
                <a:gd fmla="*/ 131 w 219" name="T18"/>
                <a:gd fmla="*/ 82 h 154" name="T19"/>
                <a:gd fmla="*/ 179 w 219" name="T20"/>
                <a:gd fmla="*/ 103 h 154" name="T21"/>
                <a:gd fmla="*/ 171 w 219" name="T22"/>
                <a:gd fmla="*/ 85 h 154" name="T23"/>
                <a:gd fmla="*/ 172 w 219" name="T24"/>
                <a:gd fmla="*/ 83 h 154" name="T25"/>
                <a:gd fmla="*/ 173 w 219" name="T26"/>
                <a:gd fmla="*/ 82 h 154" name="T27"/>
                <a:gd fmla="*/ 174 w 219" name="T28"/>
                <a:gd fmla="*/ 83 h 154" name="T29"/>
                <a:gd fmla="*/ 218 w 219" name="T30"/>
                <a:gd fmla="*/ 117 h 154" name="T31"/>
                <a:gd fmla="*/ 45 w 219" name="T32"/>
                <a:gd fmla="*/ 71 h 154" name="T33"/>
                <a:gd fmla="*/ 46 w 219" name="T34"/>
                <a:gd fmla="*/ 71 h 154" name="T35"/>
                <a:gd fmla="*/ 47 w 219" name="T36"/>
                <a:gd fmla="*/ 71 h 154" name="T37"/>
                <a:gd fmla="*/ 47 w 219" name="T38"/>
                <a:gd fmla="*/ 69 h 154" name="T39"/>
                <a:gd fmla="*/ 40 w 219" name="T40"/>
                <a:gd fmla="*/ 50 h 154" name="T41"/>
                <a:gd fmla="*/ 87 w 219" name="T42"/>
                <a:gd fmla="*/ 72 h 154" name="T43"/>
                <a:gd fmla="*/ 93 w 219" name="T44"/>
                <a:gd fmla="*/ 65 h 154" name="T45"/>
                <a:gd fmla="*/ 106 w 219" name="T46"/>
                <a:gd fmla="*/ 49 h 154" name="T47"/>
                <a:gd fmla="*/ 40 w 219" name="T48"/>
                <a:gd fmla="*/ 21 h 154" name="T49"/>
                <a:gd fmla="*/ 47 w 219" name="T50"/>
                <a:gd fmla="*/ 2 h 154" name="T51"/>
                <a:gd fmla="*/ 47 w 219" name="T52"/>
                <a:gd fmla="*/ 0 h 154" name="T53"/>
                <a:gd fmla="*/ 45 w 219" name="T54"/>
                <a:gd fmla="*/ 0 h 154" name="T55"/>
                <a:gd fmla="*/ 0 w 219" name="T56"/>
                <a:gd fmla="*/ 34 h 154" name="T57"/>
                <a:gd fmla="*/ 0 w 219" name="T58"/>
                <a:gd fmla="*/ 35 h 154" name="T59"/>
                <a:gd fmla="*/ 0 w 219" name="T60"/>
                <a:gd fmla="*/ 37 h 154" name="T61"/>
                <a:gd fmla="*/ 45 w 219" name="T62"/>
                <a:gd fmla="*/ 71 h 154" name="T63"/>
                <a:gd fmla="*/ 121 w 219" name="T64"/>
                <a:gd fmla="*/ 86 h 154" name="T65"/>
                <a:gd fmla="*/ 179 w 219" name="T66"/>
                <a:gd fmla="*/ 50 h 154" name="T67"/>
                <a:gd fmla="*/ 171 w 219" name="T68"/>
                <a:gd fmla="*/ 69 h 154" name="T69"/>
                <a:gd fmla="*/ 172 w 219" name="T70"/>
                <a:gd fmla="*/ 71 h 154" name="T71"/>
                <a:gd fmla="*/ 173 w 219" name="T72"/>
                <a:gd fmla="*/ 71 h 154" name="T73"/>
                <a:gd fmla="*/ 174 w 219" name="T74"/>
                <a:gd fmla="*/ 71 h 154" name="T75"/>
                <a:gd fmla="*/ 218 w 219" name="T76"/>
                <a:gd fmla="*/ 37 h 154" name="T77"/>
                <a:gd fmla="*/ 219 w 219" name="T78"/>
                <a:gd fmla="*/ 35 h 154" name="T79"/>
                <a:gd fmla="*/ 218 w 219" name="T80"/>
                <a:gd fmla="*/ 34 h 154" name="T81"/>
                <a:gd fmla="*/ 174 w 219" name="T82"/>
                <a:gd fmla="*/ 0 h 154" name="T83"/>
                <a:gd fmla="*/ 172 w 219" name="T84"/>
                <a:gd fmla="*/ 0 h 154" name="T85"/>
                <a:gd fmla="*/ 171 w 219" name="T86"/>
                <a:gd fmla="*/ 2 h 154" name="T87"/>
                <a:gd fmla="*/ 179 w 219" name="T88"/>
                <a:gd fmla="*/ 21 h 154" name="T89"/>
                <a:gd fmla="*/ 97 w 219" name="T90"/>
                <a:gd fmla="*/ 69 h 154" name="T91"/>
                <a:gd fmla="*/ 40 w 219" name="T92"/>
                <a:gd fmla="*/ 103 h 154" name="T93"/>
                <a:gd fmla="*/ 47 w 219" name="T94"/>
                <a:gd fmla="*/ 85 h 154" name="T95"/>
                <a:gd fmla="*/ 47 w 219" name="T96"/>
                <a:gd fmla="*/ 83 h 154" name="T97"/>
                <a:gd fmla="*/ 46 w 219" name="T98"/>
                <a:gd fmla="*/ 82 h 154" name="T99"/>
                <a:gd fmla="*/ 45 w 219" name="T100"/>
                <a:gd fmla="*/ 83 h 154" name="T101"/>
                <a:gd fmla="*/ 0 w 219" name="T102"/>
                <a:gd fmla="*/ 117 h 154" name="T103"/>
                <a:gd fmla="*/ 0 w 219" name="T104"/>
                <a:gd fmla="*/ 118 h 154" name="T105"/>
                <a:gd fmla="*/ 0 w 219" name="T106"/>
                <a:gd fmla="*/ 119 h 154" name="T107"/>
                <a:gd fmla="*/ 45 w 219" name="T108"/>
                <a:gd fmla="*/ 153 h 154" name="T109"/>
                <a:gd fmla="*/ 47 w 219" name="T110"/>
                <a:gd fmla="*/ 153 h 154" name="T111"/>
                <a:gd fmla="*/ 47 w 219" name="T112"/>
                <a:gd fmla="*/ 151 h 154" name="T113"/>
                <a:gd fmla="*/ 40 w 219" name="T114"/>
                <a:gd fmla="*/ 133 h 154" name="T115"/>
                <a:gd fmla="*/ 121 w 219" name="T116"/>
                <a:gd fmla="*/ 86 h 15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54" w="219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1800">
                <a:latin charset="0" panose="020b0806030902050204" pitchFamily="34" typeface="Impac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26760" y="5349234"/>
            <a:ext cx="3100963" cy="971356"/>
            <a:chOff x="1358844" y="5349234"/>
            <a:chExt cx="3100963" cy="971356"/>
          </a:xfrm>
        </p:grpSpPr>
        <p:grpSp>
          <p:nvGrpSpPr>
            <p:cNvPr id="23" name="Group 56"/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24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endParaRPr lang="en-US" sz="3600">
                  <a:solidFill>
                    <a:schemeClr val="bg1"/>
                  </a:solidFill>
                  <a:latin charset="0" panose="020b0806030902050204" pitchFamily="34" typeface="Impact"/>
                </a:endParaRPr>
              </a:p>
            </p:txBody>
          </p:sp>
          <p:sp>
            <p:nvSpPr>
              <p:cNvPr id="25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vert"/>
              <a:lstStyle/>
              <a:p>
                <a:pPr algn="ctr"/>
                <a:r>
                  <a:rPr lang="en-US" sz="28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charset="0" panose="020b0806030902050204" pitchFamily="34" typeface="Impact"/>
                  </a:rPr>
                  <a:t>04</a:t>
                </a:r>
              </a:p>
            </p:txBody>
          </p:sp>
          <p:cxnSp>
            <p:nvCxnSpPr>
              <p:cNvPr id="26" name="Straight Connector 63"/>
              <p:cNvCxnSpPr>
                <a:endCxn id="2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47" name="Freeform 18"/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gdLst>
                  <a:gd fmla="*/ 68 w 75" name="T0"/>
                  <a:gd fmla="*/ 42 h 74" name="T1"/>
                  <a:gd fmla="*/ 25 w 75" name="T2"/>
                  <a:gd fmla="*/ 0 h 74" name="T3"/>
                  <a:gd fmla="*/ 0 w 75" name="T4"/>
                  <a:gd fmla="*/ 24 h 74" name="T5"/>
                  <a:gd fmla="*/ 43 w 75" name="T6"/>
                  <a:gd fmla="*/ 67 h 74" name="T7"/>
                  <a:gd fmla="*/ 68 w 75" name="T8"/>
                  <a:gd fmla="*/ 67 h 74" name="T9"/>
                  <a:gd fmla="*/ 68 w 75" name="T10"/>
                  <a:gd fmla="*/ 42 h 7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4" w="75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id-ID" sz="1800">
                  <a:latin charset="0" panose="020b0806030902050204" pitchFamily="34" typeface="Impact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gdLst>
                  <a:gd fmla="*/ 139 w 139" name="T0"/>
                  <a:gd fmla="*/ 70 h 140" name="T1"/>
                  <a:gd fmla="*/ 70 w 139" name="T2"/>
                  <a:gd fmla="*/ 0 h 140" name="T3"/>
                  <a:gd fmla="*/ 0 w 139" name="T4"/>
                  <a:gd fmla="*/ 70 h 140" name="T5"/>
                  <a:gd fmla="*/ 70 w 139" name="T6"/>
                  <a:gd fmla="*/ 140 h 140" name="T7"/>
                  <a:gd fmla="*/ 139 w 139" name="T8"/>
                  <a:gd fmla="*/ 70 h 140" name="T9"/>
                  <a:gd fmla="*/ 70 w 139" name="T10"/>
                  <a:gd fmla="*/ 122 h 140" name="T11"/>
                  <a:gd fmla="*/ 17 w 139" name="T12"/>
                  <a:gd fmla="*/ 70 h 140" name="T13"/>
                  <a:gd fmla="*/ 70 w 139" name="T14"/>
                  <a:gd fmla="*/ 17 h 140" name="T15"/>
                  <a:gd fmla="*/ 122 w 139" name="T16"/>
                  <a:gd fmla="*/ 70 h 140" name="T17"/>
                  <a:gd fmla="*/ 70 w 139" name="T18"/>
                  <a:gd fmla="*/ 122 h 1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0" w="139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id-ID" sz="1800">
                  <a:latin charset="0" panose="020b0806030902050204" pitchFamily="34" typeface="Impact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gdLst>
                  <a:gd fmla="*/ 0 w 41" name="T0"/>
                  <a:gd fmla="*/ 41 h 41" name="T1"/>
                  <a:gd fmla="*/ 12 w 41" name="T2"/>
                  <a:gd fmla="*/ 41 h 41" name="T3"/>
                  <a:gd fmla="*/ 41 w 41" name="T4"/>
                  <a:gd fmla="*/ 12 h 41" name="T5"/>
                  <a:gd fmla="*/ 41 w 41" name="T6"/>
                  <a:gd fmla="*/ 0 h 41" name="T7"/>
                  <a:gd fmla="*/ 0 w 41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id-ID" sz="1800">
                  <a:latin charset="0" panose="020b0806030902050204" pitchFamily="34" typeface="Impact"/>
                </a:endParaRPr>
              </a:p>
            </p:txBody>
          </p:sp>
        </p:grpSp>
      </p:grpSp>
      <p:sp>
        <p:nvSpPr>
          <p:cNvPr id="60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99111286"/>
      </p:ext>
    </p:extLst>
  </p:cSld>
  <p:clrMapOvr>
    <a:masterClrMapping/>
  </p:clrMapOvr>
  <mc:AlternateContent>
    <mc:Choice Requires="p14">
      <p:transition p14:dur="1600" spd="slow">
        <p14:prism dir="r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9" nodeType="afterEffect" presetClass="entr" presetID="1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4" nodeType="afterEffect" presetClass="entr" presetID="1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ccel="50000" fill="hold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9" nodeType="afterEffect" presetClass="entr" presetID="1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50000" fill="hold" id="5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5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64" nodeType="afterEffect" presetClass="entr" presetID="1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7"/>
      <p:bldP grpId="0" spid="22"/>
      <p:bldP grpId="0" spid="27"/>
      <p:bldP grpId="0" spid="60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空心弧 2"/>
          <p:cNvSpPr/>
          <p:nvPr/>
        </p:nvSpPr>
        <p:spPr>
          <a:xfrm rot="5400000">
            <a:off x="4268892" y="1869745"/>
            <a:ext cx="1781052" cy="1781052"/>
          </a:xfrm>
          <a:prstGeom prst="blockArc">
            <a:avLst>
              <a:gd fmla="val 10800000" name="adj1"/>
              <a:gd fmla="val 95469" name="adj2"/>
              <a:gd fmla="val 23519" name="adj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7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24" name="空心弧 23"/>
          <p:cNvSpPr/>
          <p:nvPr/>
        </p:nvSpPr>
        <p:spPr>
          <a:xfrm rot="5400000">
            <a:off x="4268892" y="3664445"/>
            <a:ext cx="1781052" cy="1781052"/>
          </a:xfrm>
          <a:prstGeom prst="blockArc">
            <a:avLst>
              <a:gd fmla="val 10800000" name="adj1"/>
              <a:gd fmla="val 95469" name="adj2"/>
              <a:gd fmla="val 23519" name="adj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7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25" name="空心弧 24"/>
          <p:cNvSpPr/>
          <p:nvPr/>
        </p:nvSpPr>
        <p:spPr>
          <a:xfrm flipH="1" rot="16200000">
            <a:off x="6142057" y="1869745"/>
            <a:ext cx="1781052" cy="1781052"/>
          </a:xfrm>
          <a:prstGeom prst="blockArc">
            <a:avLst>
              <a:gd fmla="val 10800000" name="adj1"/>
              <a:gd fmla="val 95469" name="adj2"/>
              <a:gd fmla="val 23519" name="adj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7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26" name="空心弧 25"/>
          <p:cNvSpPr/>
          <p:nvPr/>
        </p:nvSpPr>
        <p:spPr>
          <a:xfrm flipH="1" rot="16200000">
            <a:off x="6142057" y="3664445"/>
            <a:ext cx="1781052" cy="1781052"/>
          </a:xfrm>
          <a:prstGeom prst="blockArc">
            <a:avLst>
              <a:gd fmla="val 10800000" name="adj1"/>
              <a:gd fmla="val 95469" name="adj2"/>
              <a:gd fmla="val 23519" name="adj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7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45787" y="2057518"/>
            <a:ext cx="2007477" cy="42671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445787" y="2509244"/>
            <a:ext cx="3704435" cy="859528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45787" y="3940909"/>
            <a:ext cx="2007477" cy="42671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45787" y="4392635"/>
            <a:ext cx="3704435" cy="859528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659117" y="2057518"/>
            <a:ext cx="2007477" cy="42671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62159" y="2509244"/>
            <a:ext cx="3704435" cy="859528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659117" y="3940909"/>
            <a:ext cx="2007477" cy="42671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62159" y="4392635"/>
            <a:ext cx="3704435" cy="859528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130618" y="1328097"/>
            <a:ext cx="1930765" cy="4717863"/>
            <a:chOff x="5341575" y="1164321"/>
            <a:chExt cx="1930765" cy="5160464"/>
          </a:xfr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</a:gradFill>
        </p:grpSpPr>
        <p:sp>
          <p:nvSpPr>
            <p:cNvPr id="2" name="矩形 1"/>
            <p:cNvSpPr/>
            <p:nvPr/>
          </p:nvSpPr>
          <p:spPr>
            <a:xfrm>
              <a:off x="7243540" y="1189262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algn="ctr" blurRad="63500" rotWithShape="0" sx="102000" sy="10200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41575" y="1164321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algn="ctr" blurRad="63500" rotWithShape="0" sx="102000" sy="10200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3835611724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4"/>
      <p:bldP grpId="0" spid="25"/>
      <p:bldP grpId="0" spid="26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20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 23"/>
          <p:cNvSpPr>
            <a:spLocks noChangeArrowheads="1"/>
          </p:cNvSpPr>
          <p:nvPr/>
        </p:nvSpPr>
        <p:spPr bwMode="auto">
          <a:xfrm>
            <a:off x="5944328" y="5642168"/>
            <a:ext cx="385233" cy="920405"/>
          </a:xfrm>
          <a:custGeom>
            <a:gdLst>
              <a:gd fmla="*/ 96678 w 288032" name="T0"/>
              <a:gd fmla="*/ 0 h 553620" name="T1"/>
              <a:gd fmla="*/ 194042 w 288032" name="T2"/>
              <a:gd fmla="*/ 0 h 553620" name="T3"/>
              <a:gd fmla="*/ 290720 w 288032" name="T4"/>
              <a:gd fmla="*/ 554875 h 553620" name="T5"/>
              <a:gd fmla="*/ 0 w 288032" name="T6"/>
              <a:gd fmla="*/ 554875 h 553620" name="T7"/>
              <a:gd fmla="*/ 0 60000 65536" name="T8"/>
              <a:gd fmla="*/ 0 60000 65536" name="T9"/>
              <a:gd fmla="*/ 0 60000 65536" name="T10"/>
              <a:gd fmla="*/ 0 60000 65536" name="T11"/>
              <a:gd fmla="*/ 0 w 288032" name="T12"/>
              <a:gd fmla="*/ 0 h 553620" name="T13"/>
              <a:gd fmla="*/ 288032 w 288032" name="T14"/>
              <a:gd fmla="*/ 553620 h 55362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53620" w="288032">
                <a:moveTo>
                  <a:pt x="95784" y="0"/>
                </a:moveTo>
                <a:lnTo>
                  <a:pt x="192248" y="0"/>
                </a:lnTo>
                <a:lnTo>
                  <a:pt x="288032" y="553620"/>
                </a:lnTo>
                <a:lnTo>
                  <a:pt x="0" y="553620"/>
                </a:lnTo>
                <a:lnTo>
                  <a:pt x="957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17" name="Group 6"/>
          <p:cNvGrpSpPr/>
          <p:nvPr/>
        </p:nvGrpSpPr>
        <p:grpSpPr>
          <a:xfrm rot="-744809">
            <a:off x="1816828" y="5223068"/>
            <a:ext cx="8640233" cy="385233"/>
            <a:chExt cx="6480000" cy="288000"/>
          </a:xfrm>
        </p:grpSpPr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0" y="71992"/>
              <a:ext cx="6480000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b0503020204020204" pitchFamily="34" typeface="微软雅黑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/>
          </p:nvSpPr>
          <p:spPr bwMode="auto">
            <a:xfrm>
              <a:off x="3095984" y="0"/>
              <a:ext cx="288000" cy="28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rgbClr val="F8EAE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2400">
                <a:solidFill>
                  <a:srgbClr val="FFFFFF"/>
                </a:solidFill>
                <a:sym charset="-122" panose="020b0503020204020204" pitchFamily="34" typeface="微软雅黑"/>
              </a:endParaRPr>
            </a:p>
          </p:txBody>
        </p:sp>
      </p:grpSp>
      <p:sp>
        <p:nvSpPr>
          <p:cNvPr id="20" name="TextBox 15"/>
          <p:cNvSpPr>
            <a:spLocks noChangeArrowheads="1"/>
          </p:cNvSpPr>
          <p:nvPr/>
        </p:nvSpPr>
        <p:spPr bwMode="auto">
          <a:xfrm rot="20890926">
            <a:off x="1653659" y="5084935"/>
            <a:ext cx="20116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z="4800">
                <a:solidFill>
                  <a:schemeClr val="accent2"/>
                </a:solidFill>
                <a:sym charset="0" panose="020b0806030902050204" pitchFamily="34" typeface="Impact"/>
              </a:rPr>
              <a:t>关键字</a:t>
            </a:r>
          </a:p>
        </p:txBody>
      </p:sp>
      <p:sp>
        <p:nvSpPr>
          <p:cNvPr id="21" name="TextBox 45"/>
          <p:cNvSpPr>
            <a:spLocks noChangeArrowheads="1"/>
          </p:cNvSpPr>
          <p:nvPr/>
        </p:nvSpPr>
        <p:spPr bwMode="auto">
          <a:xfrm rot="20890926">
            <a:off x="8332801" y="3664652"/>
            <a:ext cx="20116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z="4800">
                <a:solidFill>
                  <a:schemeClr val="accent1"/>
                </a:solidFill>
                <a:sym charset="0" panose="020b0806030902050204" pitchFamily="34" typeface="Impact"/>
              </a:rPr>
              <a:t>关键字</a:t>
            </a:r>
          </a:p>
        </p:txBody>
      </p:sp>
      <p:grpSp>
        <p:nvGrpSpPr>
          <p:cNvPr id="22" name="Group 11"/>
          <p:cNvGrpSpPr/>
          <p:nvPr/>
        </p:nvGrpSpPr>
        <p:grpSpPr>
          <a:xfrm>
            <a:off x="1490861" y="2279863"/>
            <a:ext cx="3458633" cy="1955806"/>
            <a:chOff x="0" y="-174063"/>
            <a:chExt cx="2594714" cy="1467327"/>
          </a:xfrm>
        </p:grpSpPr>
        <p:sp>
          <p:nvSpPr>
            <p:cNvPr id="23" name="矩形 46"/>
            <p:cNvSpPr>
              <a:spLocks noChangeArrowheads="1"/>
            </p:cNvSpPr>
            <p:nvPr/>
          </p:nvSpPr>
          <p:spPr bwMode="auto">
            <a:xfrm>
              <a:off x="0" y="-174063"/>
              <a:ext cx="1904560" cy="31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b="1" lang="zh-CN" sz="2133">
                  <a:solidFill>
                    <a:schemeClr val="tx1">
                      <a:lumMod val="75000"/>
                      <a:lumOff val="25000"/>
                    </a:schemeClr>
                  </a:solidFill>
                  <a:sym charset="-122" panose="020b0503020204020204" pitchFamily="34" typeface="微软雅黑"/>
                </a:rPr>
                <a:t>添加主题</a:t>
              </a:r>
            </a:p>
          </p:txBody>
        </p:sp>
        <p:sp>
          <p:nvSpPr>
            <p:cNvPr id="24" name="矩形 47"/>
            <p:cNvSpPr>
              <a:spLocks noChangeArrowheads="1"/>
            </p:cNvSpPr>
            <p:nvPr/>
          </p:nvSpPr>
          <p:spPr bwMode="auto">
            <a:xfrm>
              <a:off x="0" y="90611"/>
              <a:ext cx="2594714" cy="98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altLang="en-US" lang="zh-CN" sz="1467">
                  <a:solidFill>
                    <a:schemeClr val="tx1">
                      <a:lumMod val="75000"/>
                      <a:lumOff val="25000"/>
                    </a:schemeClr>
                  </a:solidFill>
                  <a:sym charset="-122" panose="020b0503020204020204" pitchFamily="34" typeface="微软雅黑"/>
                </a:rPr>
                <a:t>在此录入上述图片的描述说明，在此录入上述图片的描述说明，在此录入上述图片的描述说明，在此录入上述图片的描述说明。</a:t>
              </a:r>
            </a:p>
          </p:txBody>
        </p:sp>
        <p:sp>
          <p:nvSpPr>
            <p:cNvPr id="25" name="等腰三角形 1"/>
            <p:cNvSpPr>
              <a:spLocks noChangeArrowheads="1" noChangeAspect="1"/>
            </p:cNvSpPr>
            <p:nvPr/>
          </p:nvSpPr>
          <p:spPr bwMode="auto">
            <a:xfrm flipV="1">
              <a:off x="862280" y="1138091"/>
              <a:ext cx="180000" cy="155173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2400">
                <a:solidFill>
                  <a:srgbClr val="FF3BBE"/>
                </a:solidFill>
                <a:sym charset="-122" panose="020b0503020204020204" pitchFamily="34" typeface="微软雅黑"/>
              </a:endParaRPr>
            </a:p>
          </p:txBody>
        </p:sp>
      </p:grpSp>
      <p:grpSp>
        <p:nvGrpSpPr>
          <p:cNvPr id="26" name="Group 15"/>
          <p:cNvGrpSpPr/>
          <p:nvPr/>
        </p:nvGrpSpPr>
        <p:grpSpPr>
          <a:xfrm>
            <a:off x="7862028" y="1197428"/>
            <a:ext cx="3458633" cy="1684866"/>
            <a:chExt cx="2594714" cy="1263610"/>
          </a:xfrm>
        </p:grpSpPr>
        <p:sp>
          <p:nvSpPr>
            <p:cNvPr id="27" name="矩形 48"/>
            <p:cNvSpPr>
              <a:spLocks noChangeArrowheads="1"/>
            </p:cNvSpPr>
            <p:nvPr/>
          </p:nvSpPr>
          <p:spPr bwMode="auto">
            <a:xfrm>
              <a:off x="1" y="0"/>
              <a:ext cx="1904560" cy="31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/>
                <a:buNone/>
              </a:pPr>
              <a:r>
                <a:rPr altLang="en-US" b="1" lang="zh-CN" sz="2133">
                  <a:solidFill>
                    <a:schemeClr val="tx1">
                      <a:lumMod val="75000"/>
                      <a:lumOff val="25000"/>
                    </a:schemeClr>
                  </a:solidFill>
                  <a:sym charset="-122" panose="020b0503020204020204" pitchFamily="34" typeface="微软雅黑"/>
                </a:rPr>
                <a:t>添加主题</a:t>
              </a:r>
            </a:p>
          </p:txBody>
        </p:sp>
        <p:sp>
          <p:nvSpPr>
            <p:cNvPr id="28" name="矩形 49"/>
            <p:cNvSpPr>
              <a:spLocks noChangeArrowheads="1"/>
            </p:cNvSpPr>
            <p:nvPr/>
          </p:nvSpPr>
          <p:spPr bwMode="auto">
            <a:xfrm>
              <a:off x="0" y="264679"/>
              <a:ext cx="2594714" cy="7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altLang="en-US" lang="zh-CN" sz="1467">
                  <a:solidFill>
                    <a:schemeClr val="tx1">
                      <a:lumMod val="75000"/>
                      <a:lumOff val="25000"/>
                    </a:schemeClr>
                  </a:solidFill>
                  <a:sym charset="-122" panose="020b0503020204020204" pitchFamily="34" typeface="微软雅黑"/>
                </a:rPr>
                <a:t>在此录入上述图片的描述说明，在此录入上述图片的描述说明，在此录入上述图片的描述说明。</a:t>
              </a:r>
            </a:p>
          </p:txBody>
        </p:sp>
        <p:sp>
          <p:nvSpPr>
            <p:cNvPr id="29" name="等腰三角形 18"/>
            <p:cNvSpPr>
              <a:spLocks noChangeArrowheads="1" noChangeAspect="1"/>
            </p:cNvSpPr>
            <p:nvPr/>
          </p:nvSpPr>
          <p:spPr bwMode="auto">
            <a:xfrm flipV="1">
              <a:off x="862280" y="1108437"/>
              <a:ext cx="180000" cy="15517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endParaRPr altLang="zh-CN" lang="zh-CN" sz="2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endParaRPr>
            </a:p>
          </p:txBody>
        </p:sp>
      </p:grp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395519981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8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69 -0.22963 L 8.33333E-07 -3.33333E-06" pathEditMode="relative" ptsTypes="AA" rAng="0">
                                      <p:cBhvr>
                                        <p:cTn dur="750" fill="hold" id="29" spd="-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1481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1" id="30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06 2.59259E-06 L 4.375E-06 0.16134" pathEditMode="relative" ptsTypes="AA" rAng="0">
                                      <p:cBhvr>
                                        <p:cTn dur="75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1440000">
                                      <p:cBhvr>
                                        <p:cTn dur="75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8" presetSubtype="0">
                                  <p:stCondLst>
                                    <p:cond delay="2250"/>
                                  </p:stCondLst>
                                  <p:childTnLst>
                                    <p:animRot by="-1440000">
                                      <p:cBhvr>
                                        <p:cTn dur="75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20"/>
      <p:bldP grpId="1" spid="20"/>
      <p:bldP grpId="0" spid="21"/>
      <p:bldP grpId="1" spid="21"/>
      <p:bldP grpId="0" spid="30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1812055" y="1914675"/>
            <a:ext cx="2555228" cy="1776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6" lIns="121912" rIns="121912" rtlCol="0" tIns="60956"/>
          <a:lstStyle/>
          <a:p>
            <a:pPr algn="ctr"/>
            <a:endParaRPr altLang="en-US" lang="zh-CN" sz="2489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12055" y="4032372"/>
            <a:ext cx="2555228" cy="177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6" lIns="121912" rIns="121912" rtlCol="0" tIns="60956"/>
          <a:lstStyle/>
          <a:p>
            <a:pPr algn="ctr"/>
            <a:endParaRPr altLang="en-US" lang="zh-CN" sz="2489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81297" y="1988840"/>
            <a:ext cx="2408002" cy="421682"/>
          </a:xfrm>
          <a:prstGeom prst="rect">
            <a:avLst/>
          </a:prstGeom>
        </p:spPr>
        <p:txBody>
          <a:bodyPr bIns="43201" lIns="86401" rIns="86401" tIns="43201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5267627" y="2440091"/>
            <a:ext cx="5290479" cy="1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3201" lIns="86401" rIns="86401" tIns="43201" wrap="square">
            <a:spAutoFit/>
          </a:bodyPr>
          <a:lstStyle/>
          <a:p>
            <a:pPr indent="-228580" marL="228580">
              <a:lnSpc>
                <a:spcPct val="120000"/>
              </a:lnSpc>
              <a:spcBef>
                <a:spcPct val="0"/>
              </a:spcBef>
              <a:spcAft>
                <a:spcPts val="533"/>
              </a:spcAft>
              <a:buFont charset="2" panose="05000000000000000000" pitchFamily="2" typeface="Wingdings"/>
              <a:buChar char="n"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</a:p>
          <a:p>
            <a:pPr indent="-228580" marL="228580">
              <a:lnSpc>
                <a:spcPct val="120000"/>
              </a:lnSpc>
              <a:spcBef>
                <a:spcPct val="0"/>
              </a:spcBef>
              <a:spcAft>
                <a:spcPts val="533"/>
              </a:spcAft>
              <a:buFont charset="2" panose="05000000000000000000" pitchFamily="2" typeface="Wingdings"/>
              <a:buChar char="n"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在此录入上述图表的详细描述说明，在此录入图表的综合描述说明，在此录入上述图表的详细描述说明。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281297" y="4077073"/>
            <a:ext cx="2408002" cy="421682"/>
          </a:xfrm>
          <a:prstGeom prst="rect">
            <a:avLst/>
          </a:prstGeom>
        </p:spPr>
        <p:txBody>
          <a:bodyPr bIns="43201" lIns="86401" rIns="86401" tIns="43201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267627" y="4528322"/>
            <a:ext cx="5290479" cy="1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3201" lIns="86401" rIns="86401" tIns="43201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indent="-228580" marL="228580">
              <a:lnSpc>
                <a:spcPct val="120000"/>
              </a:lnSpc>
              <a:spcBef>
                <a:spcPct val="0"/>
              </a:spcBef>
              <a:spcAft>
                <a:spcPts val="533"/>
              </a:spcAft>
              <a:buFont charset="2" panose="05000000000000000000" pitchFamily="2" typeface="Wingdings"/>
              <a:buChar char="n"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</a:p>
          <a:p>
            <a:pPr indent="-228580" marL="228580">
              <a:lnSpc>
                <a:spcPct val="120000"/>
              </a:lnSpc>
              <a:spcBef>
                <a:spcPct val="0"/>
              </a:spcBef>
              <a:spcAft>
                <a:spcPts val="533"/>
              </a:spcAft>
              <a:buFont charset="2" panose="05000000000000000000" pitchFamily="2" typeface="Wingdings"/>
              <a:buChar char="n"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在此录入上述图表的详细描述说明，在此录入图表的综合描述说明，在此录入上述图表的详细描述说明。</a:t>
            </a:r>
          </a:p>
        </p:txBody>
      </p:sp>
      <p:grpSp>
        <p:nvGrpSpPr>
          <p:cNvPr id="18" name="组合 17"/>
          <p:cNvGrpSpPr/>
          <p:nvPr/>
        </p:nvGrpSpPr>
        <p:grpSpPr>
          <a:xfrm rot="2947859">
            <a:off x="2399209" y="1553906"/>
            <a:ext cx="1046575" cy="2306263"/>
            <a:chOff x="3026843" y="1580365"/>
            <a:chExt cx="631020" cy="1390533"/>
          </a:xfrm>
          <a:solidFill>
            <a:srgbClr val="F5F5F5"/>
          </a:solidFill>
        </p:grpSpPr>
        <p:sp>
          <p:nvSpPr>
            <p:cNvPr id="19" name="直角上箭头 18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fmla="val 13867" name="adj1"/>
                <a:gd fmla="val 17280" name="adj2"/>
                <a:gd fmla="val 24783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V="1" rot="18652140">
            <a:off x="2503179" y="3862473"/>
            <a:ext cx="1046575" cy="2306263"/>
            <a:chOff x="3026843" y="1580365"/>
            <a:chExt cx="631020" cy="1390533"/>
          </a:xfrm>
          <a:solidFill>
            <a:srgbClr val="F5F5F5"/>
          </a:solidFill>
        </p:grpSpPr>
        <p:sp>
          <p:nvSpPr>
            <p:cNvPr id="22" name="直角上箭头 21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fmla="val 13867" name="adj1"/>
                <a:gd fmla="val 17280" name="adj2"/>
                <a:gd fmla="val 24783" name="adj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4144659761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9"/>
      <p:bldP grpId="0" spid="11"/>
      <p:bldP grpId="0" spid="13"/>
      <p:bldP grpId="0" spid="14"/>
      <p:bldP grpId="0" spid="15"/>
      <p:bldP grpId="0" spid="16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33"/>
          <p:cNvSpPr/>
          <p:nvPr/>
        </p:nvSpPr>
        <p:spPr bwMode="auto">
          <a:xfrm flipH="1" rot="20192702">
            <a:off x="7697827" y="795840"/>
            <a:ext cx="915453" cy="759925"/>
          </a:xfrm>
          <a:custGeom>
            <a:gdLst>
              <a:gd fmla="*/ 167 w 196" name="T0"/>
              <a:gd fmla="*/ 142 h 163" name="T1"/>
              <a:gd fmla="*/ 170 w 196" name="T2"/>
              <a:gd fmla="*/ 48 h 163" name="T3"/>
              <a:gd fmla="*/ 167 w 196" name="T4"/>
              <a:gd fmla="*/ 57 h 163" name="T5"/>
              <a:gd fmla="*/ 75 w 196" name="T6"/>
              <a:gd fmla="*/ 3 h 163" name="T7"/>
              <a:gd fmla="*/ 0 w 196" name="T8"/>
              <a:gd fmla="*/ 26 h 163" name="T9"/>
              <a:gd fmla="*/ 20 w 196" name="T10"/>
              <a:gd fmla="*/ 60 h 163" name="T11"/>
              <a:gd fmla="*/ 77 w 196" name="T12"/>
              <a:gd fmla="*/ 124 h 163" name="T13"/>
              <a:gd fmla="*/ 119 w 196" name="T14"/>
              <a:gd fmla="*/ 134 h 163" name="T15"/>
              <a:gd fmla="*/ 102 w 196" name="T16"/>
              <a:gd fmla="*/ 139 h 163" name="T17"/>
              <a:gd fmla="*/ 161 w 196" name="T18"/>
              <a:gd fmla="*/ 163 h 163" name="T19"/>
              <a:gd fmla="*/ 81 w 196" name="T20"/>
              <a:gd fmla="*/ 35 h 163" name="T21"/>
              <a:gd fmla="*/ 167 w 196" name="T22"/>
              <a:gd fmla="*/ 142 h 163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63" w="196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Freeform 36"/>
          <p:cNvSpPr/>
          <p:nvPr/>
        </p:nvSpPr>
        <p:spPr bwMode="auto">
          <a:xfrm rot="1695130">
            <a:off x="9273187" y="1636908"/>
            <a:ext cx="432992" cy="555713"/>
          </a:xfrm>
          <a:custGeom>
            <a:gdLst>
              <a:gd fmla="*/ 4 w 79" name="T0"/>
              <a:gd fmla="*/ 55 h 101" name="T1"/>
              <a:gd fmla="*/ 37 w 79" name="T2"/>
              <a:gd fmla="*/ 10 h 101" name="T3"/>
              <a:gd fmla="*/ 77 w 79" name="T4"/>
              <a:gd fmla="*/ 5 h 101" name="T5"/>
              <a:gd fmla="*/ 75 w 79" name="T6"/>
              <a:gd fmla="*/ 25 h 101" name="T7"/>
              <a:gd fmla="*/ 61 w 79" name="T8"/>
              <a:gd fmla="*/ 67 h 101" name="T9"/>
              <a:gd fmla="*/ 43 w 79" name="T10"/>
              <a:gd fmla="*/ 81 h 101" name="T11"/>
              <a:gd fmla="*/ 52 w 79" name="T12"/>
              <a:gd fmla="*/ 80 h 101" name="T13"/>
              <a:gd fmla="*/ 30 w 79" name="T14"/>
              <a:gd fmla="*/ 101 h 101" name="T15"/>
              <a:gd fmla="*/ 27 w 79" name="T16"/>
              <a:gd fmla="*/ 87 h 101" name="T17"/>
              <a:gd fmla="*/ 48 w 79" name="T18"/>
              <a:gd fmla="*/ 20 h 101" name="T19"/>
              <a:gd fmla="*/ 18 w 79" name="T20"/>
              <a:gd fmla="*/ 91 h 101" name="T21"/>
              <a:gd fmla="*/ 1 w 79" name="T22"/>
              <a:gd fmla="*/ 51 h 101" name="T23"/>
              <a:gd fmla="*/ 4 w 79" name="T24"/>
              <a:gd fmla="*/ 55 h 10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0" w="79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0"/>
          <p:cNvSpPr/>
          <p:nvPr/>
        </p:nvSpPr>
        <p:spPr bwMode="auto">
          <a:xfrm rot="19798984">
            <a:off x="7773616" y="994011"/>
            <a:ext cx="1582507" cy="1189591"/>
          </a:xfrm>
          <a:custGeom>
            <a:gdLst>
              <a:gd fmla="*/ 9 w 246" name="T0"/>
              <a:gd fmla="*/ 121 h 185" name="T1"/>
              <a:gd fmla="*/ 73 w 246" name="T2"/>
              <a:gd fmla="*/ 31 h 185" name="T3"/>
              <a:gd fmla="*/ 69 w 246" name="T4"/>
              <a:gd fmla="*/ 42 h 185" name="T5"/>
              <a:gd fmla="*/ 192 w 246" name="T6"/>
              <a:gd fmla="*/ 58 h 185" name="T7"/>
              <a:gd fmla="*/ 246 w 246" name="T8"/>
              <a:gd fmla="*/ 133 h 185" name="T9"/>
              <a:gd fmla="*/ 203 w 246" name="T10"/>
              <a:gd fmla="*/ 150 h 185" name="T11"/>
              <a:gd fmla="*/ 105 w 246" name="T12"/>
              <a:gd fmla="*/ 168 h 185" name="T13"/>
              <a:gd fmla="*/ 59 w 246" name="T14"/>
              <a:gd fmla="*/ 147 h 185" name="T15"/>
              <a:gd fmla="*/ 71 w 246" name="T16"/>
              <a:gd fmla="*/ 164 h 185" name="T17"/>
              <a:gd fmla="*/ 0 w 246" name="T18"/>
              <a:gd fmla="*/ 145 h 185" name="T19"/>
              <a:gd fmla="*/ 165 w 246" name="T20"/>
              <a:gd fmla="*/ 83 h 185" name="T21"/>
              <a:gd fmla="*/ 9 w 246" name="T22"/>
              <a:gd fmla="*/ 121 h 18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5" w="246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36"/>
          <p:cNvSpPr/>
          <p:nvPr/>
        </p:nvSpPr>
        <p:spPr bwMode="auto">
          <a:xfrm rot="20742510">
            <a:off x="7421299" y="1633653"/>
            <a:ext cx="432992" cy="555713"/>
          </a:xfrm>
          <a:custGeom>
            <a:gdLst>
              <a:gd fmla="*/ 4 w 79" name="T0"/>
              <a:gd fmla="*/ 55 h 101" name="T1"/>
              <a:gd fmla="*/ 37 w 79" name="T2"/>
              <a:gd fmla="*/ 10 h 101" name="T3"/>
              <a:gd fmla="*/ 77 w 79" name="T4"/>
              <a:gd fmla="*/ 5 h 101" name="T5"/>
              <a:gd fmla="*/ 75 w 79" name="T6"/>
              <a:gd fmla="*/ 25 h 101" name="T7"/>
              <a:gd fmla="*/ 61 w 79" name="T8"/>
              <a:gd fmla="*/ 67 h 101" name="T9"/>
              <a:gd fmla="*/ 43 w 79" name="T10"/>
              <a:gd fmla="*/ 81 h 101" name="T11"/>
              <a:gd fmla="*/ 52 w 79" name="T12"/>
              <a:gd fmla="*/ 80 h 101" name="T13"/>
              <a:gd fmla="*/ 30 w 79" name="T14"/>
              <a:gd fmla="*/ 101 h 101" name="T15"/>
              <a:gd fmla="*/ 27 w 79" name="T16"/>
              <a:gd fmla="*/ 87 h 101" name="T17"/>
              <a:gd fmla="*/ 48 w 79" name="T18"/>
              <a:gd fmla="*/ 20 h 101" name="T19"/>
              <a:gd fmla="*/ 18 w 79" name="T20"/>
              <a:gd fmla="*/ 91 h 101" name="T21"/>
              <a:gd fmla="*/ 1 w 79" name="T22"/>
              <a:gd fmla="*/ 51 h 101" name="T23"/>
              <a:gd fmla="*/ 4 w 79" name="T24"/>
              <a:gd fmla="*/ 55 h 10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0" w="79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30"/>
          <p:cNvSpPr/>
          <p:nvPr/>
        </p:nvSpPr>
        <p:spPr bwMode="auto">
          <a:xfrm flipH="1" rot="1801016">
            <a:off x="7046482" y="3364673"/>
            <a:ext cx="1029348" cy="773774"/>
          </a:xfrm>
          <a:custGeom>
            <a:gdLst>
              <a:gd fmla="*/ 9 w 246" name="T0"/>
              <a:gd fmla="*/ 121 h 185" name="T1"/>
              <a:gd fmla="*/ 73 w 246" name="T2"/>
              <a:gd fmla="*/ 31 h 185" name="T3"/>
              <a:gd fmla="*/ 69 w 246" name="T4"/>
              <a:gd fmla="*/ 42 h 185" name="T5"/>
              <a:gd fmla="*/ 192 w 246" name="T6"/>
              <a:gd fmla="*/ 58 h 185" name="T7"/>
              <a:gd fmla="*/ 246 w 246" name="T8"/>
              <a:gd fmla="*/ 133 h 185" name="T9"/>
              <a:gd fmla="*/ 203 w 246" name="T10"/>
              <a:gd fmla="*/ 150 h 185" name="T11"/>
              <a:gd fmla="*/ 105 w 246" name="T12"/>
              <a:gd fmla="*/ 168 h 185" name="T13"/>
              <a:gd fmla="*/ 59 w 246" name="T14"/>
              <a:gd fmla="*/ 147 h 185" name="T15"/>
              <a:gd fmla="*/ 71 w 246" name="T16"/>
              <a:gd fmla="*/ 164 h 185" name="T17"/>
              <a:gd fmla="*/ 0 w 246" name="T18"/>
              <a:gd fmla="*/ 145 h 185" name="T19"/>
              <a:gd fmla="*/ 165 w 246" name="T20"/>
              <a:gd fmla="*/ 83 h 185" name="T21"/>
              <a:gd fmla="*/ 9 w 246" name="T22"/>
              <a:gd fmla="*/ 121 h 18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5" w="246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29"/>
          <p:cNvSpPr/>
          <p:nvPr/>
        </p:nvSpPr>
        <p:spPr bwMode="auto">
          <a:xfrm>
            <a:off x="7939845" y="2568796"/>
            <a:ext cx="1622968" cy="1105194"/>
          </a:xfrm>
          <a:custGeom>
            <a:gdLst>
              <a:gd fmla="*/ 129 w 226" name="T0"/>
              <a:gd fmla="*/ 12 h 154" name="T1"/>
              <a:gd fmla="*/ 7 w 226" name="T2"/>
              <a:gd fmla="*/ 154 h 154" name="T3"/>
              <a:gd fmla="*/ 0 w 226" name="T4"/>
              <a:gd fmla="*/ 142 h 154" name="T5"/>
              <a:gd fmla="*/ 120 w 226" name="T6"/>
              <a:gd fmla="*/ 8 h 154" name="T7"/>
              <a:gd fmla="*/ 226 w 226" name="T8"/>
              <a:gd fmla="*/ 19 h 154" name="T9"/>
              <a:gd fmla="*/ 129 w 226" name="T10"/>
              <a:gd fmla="*/ 12 h 15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54" w="226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31"/>
          <p:cNvSpPr/>
          <p:nvPr/>
        </p:nvSpPr>
        <p:spPr bwMode="auto">
          <a:xfrm>
            <a:off x="7104138" y="1527190"/>
            <a:ext cx="151396" cy="581362"/>
          </a:xfrm>
          <a:custGeom>
            <a:gdLst>
              <a:gd fmla="*/ 12 w 21" name="T0"/>
              <a:gd fmla="*/ 80 h 81" name="T1"/>
              <a:gd fmla="*/ 3 w 21" name="T2"/>
              <a:gd fmla="*/ 81 h 81" name="T3"/>
              <a:gd fmla="*/ 3 w 21" name="T4"/>
              <a:gd fmla="*/ 32 h 81" name="T5"/>
              <a:gd fmla="*/ 5 w 21" name="T6"/>
              <a:gd fmla="*/ 0 h 81" name="T7"/>
              <a:gd fmla="*/ 14 w 21" name="T8"/>
              <a:gd fmla="*/ 28 h 81" name="T9"/>
              <a:gd fmla="*/ 12 w 21" name="T10"/>
              <a:gd fmla="*/ 80 h 8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1" w="2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24"/>
          <p:cNvSpPr/>
          <p:nvPr/>
        </p:nvSpPr>
        <p:spPr bwMode="auto">
          <a:xfrm>
            <a:off x="6643893" y="3380280"/>
            <a:ext cx="214982" cy="2131659"/>
          </a:xfrm>
          <a:custGeom>
            <a:gdLst>
              <a:gd fmla="*/ 21 w 30" name="T0"/>
              <a:gd fmla="*/ 297 h 297" name="T1"/>
              <a:gd fmla="*/ 29 w 30" name="T2"/>
              <a:gd fmla="*/ 290 h 297" name="T3"/>
              <a:gd fmla="*/ 29 w 30" name="T4"/>
              <a:gd fmla="*/ 13 h 297" name="T5"/>
              <a:gd fmla="*/ 21 w 30" name="T6"/>
              <a:gd fmla="*/ 2 h 297" name="T7"/>
              <a:gd fmla="*/ 22 w 30" name="T8"/>
              <a:gd fmla="*/ 7 h 297" name="T9"/>
              <a:gd fmla="*/ 14 w 30" name="T10"/>
              <a:gd fmla="*/ 290 h 297" name="T11"/>
              <a:gd fmla="*/ 21 w 30" name="T12"/>
              <a:gd fmla="*/ 297 h 29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97" w="30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25"/>
          <p:cNvSpPr/>
          <p:nvPr/>
        </p:nvSpPr>
        <p:spPr bwMode="auto">
          <a:xfrm>
            <a:off x="8248694" y="3789049"/>
            <a:ext cx="184702" cy="1722890"/>
          </a:xfrm>
          <a:custGeom>
            <a:gdLst>
              <a:gd fmla="*/ 8 w 26" name="T0"/>
              <a:gd fmla="*/ 240 h 240" name="T1"/>
              <a:gd fmla="*/ 16 w 26" name="T2"/>
              <a:gd fmla="*/ 233 h 240" name="T3"/>
              <a:gd fmla="*/ 17 w 26" name="T4"/>
              <a:gd fmla="*/ 34 h 240" name="T5"/>
              <a:gd fmla="*/ 12 w 26" name="T6"/>
              <a:gd fmla="*/ 33 h 240" name="T7"/>
              <a:gd fmla="*/ 1 w 26" name="T8"/>
              <a:gd fmla="*/ 233 h 240" name="T9"/>
              <a:gd fmla="*/ 8 w 26" name="T10"/>
              <a:gd fmla="*/ 240 h 24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40" w="26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26"/>
          <p:cNvSpPr/>
          <p:nvPr/>
        </p:nvSpPr>
        <p:spPr bwMode="auto">
          <a:xfrm>
            <a:off x="7894425" y="3307610"/>
            <a:ext cx="145340" cy="1886398"/>
          </a:xfrm>
          <a:custGeom>
            <a:gdLst>
              <a:gd fmla="*/ 9 w 20" name="T0"/>
              <a:gd fmla="*/ 263 h 263" name="T1"/>
              <a:gd fmla="*/ 17 w 20" name="T2"/>
              <a:gd fmla="*/ 256 h 263" name="T3"/>
              <a:gd fmla="*/ 17 w 20" name="T4"/>
              <a:gd fmla="*/ 19 h 263" name="T5"/>
              <a:gd fmla="*/ 9 w 20" name="T6"/>
              <a:gd fmla="*/ 12 h 263" name="T7"/>
              <a:gd fmla="*/ 2 w 20" name="T8"/>
              <a:gd fmla="*/ 256 h 263" name="T9"/>
              <a:gd fmla="*/ 9 w 20" name="T10"/>
              <a:gd fmla="*/ 263 h 26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63" w="20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27"/>
          <p:cNvSpPr>
            <a:spLocks noEditPoints="1"/>
          </p:cNvSpPr>
          <p:nvPr/>
        </p:nvSpPr>
        <p:spPr bwMode="auto">
          <a:xfrm>
            <a:off x="6737758" y="5042771"/>
            <a:ext cx="1625995" cy="1398901"/>
          </a:xfrm>
          <a:custGeom>
            <a:gdLst>
              <a:gd fmla="*/ 2 w 226" name="T0"/>
              <a:gd fmla="*/ 61 h 195" name="T1"/>
              <a:gd fmla="*/ 56 w 226" name="T2"/>
              <a:gd fmla="*/ 128 h 195" name="T3"/>
              <a:gd fmla="*/ 56 w 226" name="T4"/>
              <a:gd fmla="*/ 128 h 195" name="T5"/>
              <a:gd fmla="*/ 108 w 226" name="T6"/>
              <a:gd fmla="*/ 192 h 195" name="T7"/>
              <a:gd fmla="*/ 113 w 226" name="T8"/>
              <a:gd fmla="*/ 195 h 195" name="T9"/>
              <a:gd fmla="*/ 119 w 226" name="T10"/>
              <a:gd fmla="*/ 192 h 195" name="T11"/>
              <a:gd fmla="*/ 171 w 226" name="T12"/>
              <a:gd fmla="*/ 128 h 195" name="T13"/>
              <a:gd fmla="*/ 171 w 226" name="T14"/>
              <a:gd fmla="*/ 128 h 195" name="T15"/>
              <a:gd fmla="*/ 224 w 226" name="T16"/>
              <a:gd fmla="*/ 61 h 195" name="T17"/>
              <a:gd fmla="*/ 225 w 226" name="T18"/>
              <a:gd fmla="*/ 54 h 195" name="T19"/>
              <a:gd fmla="*/ 219 w 226" name="T20"/>
              <a:gd fmla="*/ 49 h 195" name="T21"/>
              <a:gd fmla="*/ 178 w 226" name="T22"/>
              <a:gd fmla="*/ 7 h 195" name="T23"/>
              <a:gd fmla="*/ 177 w 226" name="T24"/>
              <a:gd fmla="*/ 5 h 195" name="T25"/>
              <a:gd fmla="*/ 169 w 226" name="T26"/>
              <a:gd fmla="*/ 1 h 195" name="T27"/>
              <a:gd fmla="*/ 166 w 226" name="T28"/>
              <a:gd fmla="*/ 2 h 195" name="T29"/>
              <a:gd fmla="*/ 163 w 226" name="T30"/>
              <a:gd fmla="*/ 7 h 195" name="T31"/>
              <a:gd fmla="*/ 113 w 226" name="T32"/>
              <a:gd fmla="*/ 50 h 195" name="T33"/>
              <a:gd fmla="*/ 64 w 226" name="T34"/>
              <a:gd fmla="*/ 7 h 195" name="T35"/>
              <a:gd fmla="*/ 56 w 226" name="T36"/>
              <a:gd fmla="*/ 1 h 195" name="T37"/>
              <a:gd fmla="*/ 56 w 226" name="T38"/>
              <a:gd fmla="*/ 1 h 195" name="T39"/>
              <a:gd fmla="*/ 53 w 226" name="T40"/>
              <a:gd fmla="*/ 2 h 195" name="T41"/>
              <a:gd fmla="*/ 50 w 226" name="T42"/>
              <a:gd fmla="*/ 5 h 195" name="T43"/>
              <a:gd fmla="*/ 49 w 226" name="T44"/>
              <a:gd fmla="*/ 7 h 195" name="T45"/>
              <a:gd fmla="*/ 7 w 226" name="T46"/>
              <a:gd fmla="*/ 49 h 195" name="T47"/>
              <a:gd fmla="*/ 1 w 226" name="T48"/>
              <a:gd fmla="*/ 54 h 195" name="T49"/>
              <a:gd fmla="*/ 2 w 226" name="T50"/>
              <a:gd fmla="*/ 61 h 195" name="T51"/>
              <a:gd fmla="*/ 75 w 226" name="T52"/>
              <a:gd fmla="*/ 128 h 195" name="T53"/>
              <a:gd fmla="*/ 152 w 226" name="T54"/>
              <a:gd fmla="*/ 128 h 195" name="T55"/>
              <a:gd fmla="*/ 113 w 226" name="T56"/>
              <a:gd fmla="*/ 175 h 195" name="T57"/>
              <a:gd fmla="*/ 75 w 226" name="T58"/>
              <a:gd fmla="*/ 128 h 195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95" w="226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28"/>
          <p:cNvSpPr/>
          <p:nvPr/>
        </p:nvSpPr>
        <p:spPr bwMode="auto">
          <a:xfrm>
            <a:off x="5142139" y="1913810"/>
            <a:ext cx="1810603" cy="1666314"/>
          </a:xfrm>
          <a:custGeom>
            <a:gdLst>
              <a:gd fmla="*/ 105 w 164" name="T0"/>
              <a:gd fmla="*/ 85 h 151" name="T1"/>
              <a:gd fmla="*/ 149 w 164" name="T2"/>
              <a:gd fmla="*/ 140 h 151" name="T3"/>
              <a:gd fmla="*/ 60 w 164" name="T4"/>
              <a:gd fmla="*/ 126 h 151" name="T5"/>
              <a:gd fmla="*/ 33 w 164" name="T6"/>
              <a:gd fmla="*/ 0 h 151" name="T7"/>
              <a:gd fmla="*/ 126 w 164" name="T8"/>
              <a:gd fmla="*/ 54 h 151" name="T9"/>
              <a:gd fmla="*/ 164 w 164" name="T10"/>
              <a:gd fmla="*/ 127 h 151" name="T11"/>
              <a:gd fmla="*/ 105 w 164" name="T12"/>
              <a:gd fmla="*/ 85 h 15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51" w="164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30"/>
          <p:cNvSpPr/>
          <p:nvPr/>
        </p:nvSpPr>
        <p:spPr bwMode="auto">
          <a:xfrm>
            <a:off x="8160883" y="1957155"/>
            <a:ext cx="1768308" cy="1329260"/>
          </a:xfrm>
          <a:custGeom>
            <a:gdLst>
              <a:gd fmla="*/ 9 w 246" name="T0"/>
              <a:gd fmla="*/ 121 h 185" name="T1"/>
              <a:gd fmla="*/ 73 w 246" name="T2"/>
              <a:gd fmla="*/ 31 h 185" name="T3"/>
              <a:gd fmla="*/ 69 w 246" name="T4"/>
              <a:gd fmla="*/ 42 h 185" name="T5"/>
              <a:gd fmla="*/ 192 w 246" name="T6"/>
              <a:gd fmla="*/ 58 h 185" name="T7"/>
              <a:gd fmla="*/ 246 w 246" name="T8"/>
              <a:gd fmla="*/ 133 h 185" name="T9"/>
              <a:gd fmla="*/ 203 w 246" name="T10"/>
              <a:gd fmla="*/ 150 h 185" name="T11"/>
              <a:gd fmla="*/ 105 w 246" name="T12"/>
              <a:gd fmla="*/ 168 h 185" name="T13"/>
              <a:gd fmla="*/ 59 w 246" name="T14"/>
              <a:gd fmla="*/ 147 h 185" name="T15"/>
              <a:gd fmla="*/ 71 w 246" name="T16"/>
              <a:gd fmla="*/ 164 h 185" name="T17"/>
              <a:gd fmla="*/ 0 w 246" name="T18"/>
              <a:gd fmla="*/ 145 h 185" name="T19"/>
              <a:gd fmla="*/ 165 w 246" name="T20"/>
              <a:gd fmla="*/ 83 h 185" name="T21"/>
              <a:gd fmla="*/ 9 w 246" name="T22"/>
              <a:gd fmla="*/ 121 h 18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5" w="246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32"/>
          <p:cNvSpPr/>
          <p:nvPr/>
        </p:nvSpPr>
        <p:spPr bwMode="auto">
          <a:xfrm>
            <a:off x="7088997" y="3041152"/>
            <a:ext cx="109005" cy="2152856"/>
          </a:xfrm>
          <a:custGeom>
            <a:gdLst>
              <a:gd fmla="*/ 13 w 15" name="T0"/>
              <a:gd fmla="*/ 4 h 300" name="T1"/>
              <a:gd fmla="*/ 15 w 15" name="T2"/>
              <a:gd fmla="*/ 293 h 300" name="T3"/>
              <a:gd fmla="*/ 7 w 15" name="T4"/>
              <a:gd fmla="*/ 300 h 300" name="T5"/>
              <a:gd fmla="*/ 0 w 15" name="T6"/>
              <a:gd fmla="*/ 293 h 300" name="T7"/>
              <a:gd fmla="*/ 4 w 15" name="T8"/>
              <a:gd fmla="*/ 0 h 300" name="T9"/>
              <a:gd fmla="*/ 13 w 15" name="T10"/>
              <a:gd fmla="*/ 4 h 30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00" w="15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33"/>
          <p:cNvSpPr/>
          <p:nvPr/>
        </p:nvSpPr>
        <p:spPr bwMode="auto">
          <a:xfrm>
            <a:off x="7052132" y="2410879"/>
            <a:ext cx="1087553" cy="902787"/>
          </a:xfrm>
          <a:custGeom>
            <a:gdLst>
              <a:gd fmla="*/ 167 w 196" name="T0"/>
              <a:gd fmla="*/ 142 h 163" name="T1"/>
              <a:gd fmla="*/ 170 w 196" name="T2"/>
              <a:gd fmla="*/ 48 h 163" name="T3"/>
              <a:gd fmla="*/ 167 w 196" name="T4"/>
              <a:gd fmla="*/ 57 h 163" name="T5"/>
              <a:gd fmla="*/ 75 w 196" name="T6"/>
              <a:gd fmla="*/ 3 h 163" name="T7"/>
              <a:gd fmla="*/ 0 w 196" name="T8"/>
              <a:gd fmla="*/ 26 h 163" name="T9"/>
              <a:gd fmla="*/ 20 w 196" name="T10"/>
              <a:gd fmla="*/ 60 h 163" name="T11"/>
              <a:gd fmla="*/ 77 w 196" name="T12"/>
              <a:gd fmla="*/ 124 h 163" name="T13"/>
              <a:gd fmla="*/ 119 w 196" name="T14"/>
              <a:gd fmla="*/ 134 h 163" name="T15"/>
              <a:gd fmla="*/ 102 w 196" name="T16"/>
              <a:gd fmla="*/ 139 h 163" name="T17"/>
              <a:gd fmla="*/ 161 w 196" name="T18"/>
              <a:gd fmla="*/ 163 h 163" name="T19"/>
              <a:gd fmla="*/ 81 w 196" name="T20"/>
              <a:gd fmla="*/ 35 h 163" name="T21"/>
              <a:gd fmla="*/ 167 w 196" name="T22"/>
              <a:gd fmla="*/ 142 h 163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63" w="196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Freeform 34"/>
          <p:cNvSpPr/>
          <p:nvPr/>
        </p:nvSpPr>
        <p:spPr bwMode="auto">
          <a:xfrm>
            <a:off x="6249107" y="1615592"/>
            <a:ext cx="560165" cy="747898"/>
          </a:xfrm>
          <a:custGeom>
            <a:gdLst>
              <a:gd fmla="*/ 23 w 78" name="T0"/>
              <a:gd fmla="*/ 85 h 104" name="T1"/>
              <a:gd fmla="*/ 18 w 78" name="T2"/>
              <a:gd fmla="*/ 31 h 104" name="T3"/>
              <a:gd fmla="*/ 45 w 78" name="T4"/>
              <a:gd fmla="*/ 0 h 104" name="T5"/>
              <a:gd fmla="*/ 57 w 78" name="T6"/>
              <a:gd fmla="*/ 17 h 104" name="T7"/>
              <a:gd fmla="*/ 75 w 78" name="T8"/>
              <a:gd fmla="*/ 57 h 104" name="T9"/>
              <a:gd fmla="*/ 70 w 78" name="T10"/>
              <a:gd fmla="*/ 79 h 104" name="T11"/>
              <a:gd fmla="*/ 76 w 78" name="T12"/>
              <a:gd fmla="*/ 72 h 104" name="T13"/>
              <a:gd fmla="*/ 73 w 78" name="T14"/>
              <a:gd fmla="*/ 104 h 104" name="T15"/>
              <a:gd fmla="*/ 62 w 78" name="T16"/>
              <a:gd fmla="*/ 95 h 104" name="T17"/>
              <a:gd fmla="*/ 33 w 78" name="T18"/>
              <a:gd fmla="*/ 30 h 104" name="T19"/>
              <a:gd fmla="*/ 57 w 78" name="T20"/>
              <a:gd fmla="*/ 104 h 104" name="T21"/>
              <a:gd fmla="*/ 19 w 78" name="T22"/>
              <a:gd fmla="*/ 85 h 104" name="T23"/>
              <a:gd fmla="*/ 23 w 78" name="T24"/>
              <a:gd fmla="*/ 85 h 10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4" w="78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35"/>
          <p:cNvSpPr/>
          <p:nvPr/>
        </p:nvSpPr>
        <p:spPr bwMode="auto">
          <a:xfrm>
            <a:off x="8269888" y="3558927"/>
            <a:ext cx="669170" cy="638893"/>
          </a:xfrm>
          <a:custGeom>
            <a:gdLst>
              <a:gd fmla="*/ 9 w 93" name="T0"/>
              <a:gd fmla="*/ 37 h 89" name="T1"/>
              <a:gd fmla="*/ 52 w 93" name="T2"/>
              <a:gd fmla="*/ 3 h 89" name="T3"/>
              <a:gd fmla="*/ 93 w 93" name="T4"/>
              <a:gd fmla="*/ 9 h 89" name="T5"/>
              <a:gd fmla="*/ 85 w 93" name="T6"/>
              <a:gd fmla="*/ 28 h 89" name="T7"/>
              <a:gd fmla="*/ 60 w 93" name="T8"/>
              <a:gd fmla="*/ 65 h 89" name="T9"/>
              <a:gd fmla="*/ 40 w 93" name="T10"/>
              <a:gd fmla="*/ 73 h 89" name="T11"/>
              <a:gd fmla="*/ 49 w 93" name="T12"/>
              <a:gd fmla="*/ 74 h 89" name="T13"/>
              <a:gd fmla="*/ 21 w 93" name="T14"/>
              <a:gd fmla="*/ 89 h 89" name="T15"/>
              <a:gd fmla="*/ 22 w 93" name="T16"/>
              <a:gd fmla="*/ 74 h 89" name="T17"/>
              <a:gd fmla="*/ 60 w 93" name="T18"/>
              <a:gd fmla="*/ 15 h 89" name="T19"/>
              <a:gd fmla="*/ 12 w 93" name="T20"/>
              <a:gd fmla="*/ 76 h 89" name="T21"/>
              <a:gd fmla="*/ 7 w 93" name="T22"/>
              <a:gd fmla="*/ 33 h 89" name="T23"/>
              <a:gd fmla="*/ 9 w 93" name="T24"/>
              <a:gd fmla="*/ 37 h 8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9" w="93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36"/>
          <p:cNvSpPr/>
          <p:nvPr/>
        </p:nvSpPr>
        <p:spPr bwMode="auto">
          <a:xfrm>
            <a:off x="6824389" y="1889312"/>
            <a:ext cx="566221" cy="726702"/>
          </a:xfrm>
          <a:custGeom>
            <a:gdLst>
              <a:gd fmla="*/ 4 w 79" name="T0"/>
              <a:gd fmla="*/ 55 h 101" name="T1"/>
              <a:gd fmla="*/ 37 w 79" name="T2"/>
              <a:gd fmla="*/ 10 h 101" name="T3"/>
              <a:gd fmla="*/ 77 w 79" name="T4"/>
              <a:gd fmla="*/ 5 h 101" name="T5"/>
              <a:gd fmla="*/ 75 w 79" name="T6"/>
              <a:gd fmla="*/ 25 h 101" name="T7"/>
              <a:gd fmla="*/ 61 w 79" name="T8"/>
              <a:gd fmla="*/ 67 h 101" name="T9"/>
              <a:gd fmla="*/ 43 w 79" name="T10"/>
              <a:gd fmla="*/ 81 h 101" name="T11"/>
              <a:gd fmla="*/ 52 w 79" name="T12"/>
              <a:gd fmla="*/ 80 h 101" name="T13"/>
              <a:gd fmla="*/ 30 w 79" name="T14"/>
              <a:gd fmla="*/ 101 h 101" name="T15"/>
              <a:gd fmla="*/ 27 w 79" name="T16"/>
              <a:gd fmla="*/ 87 h 101" name="T17"/>
              <a:gd fmla="*/ 48 w 79" name="T18"/>
              <a:gd fmla="*/ 20 h 101" name="T19"/>
              <a:gd fmla="*/ 18 w 79" name="T20"/>
              <a:gd fmla="*/ 91 h 101" name="T21"/>
              <a:gd fmla="*/ 1 w 79" name="T22"/>
              <a:gd fmla="*/ 51 h 101" name="T23"/>
              <a:gd fmla="*/ 4 w 79" name="T24"/>
              <a:gd fmla="*/ 55 h 10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0" w="79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37"/>
          <p:cNvSpPr/>
          <p:nvPr/>
        </p:nvSpPr>
        <p:spPr bwMode="auto">
          <a:xfrm>
            <a:off x="6752899" y="873158"/>
            <a:ext cx="796343" cy="1041606"/>
          </a:xfrm>
          <a:custGeom>
            <a:gdLst>
              <a:gd fmla="*/ 15 w 111" name="T0"/>
              <a:gd fmla="*/ 90 h 145" name="T1"/>
              <a:gd fmla="*/ 45 w 111" name="T2"/>
              <a:gd fmla="*/ 21 h 145" name="T3"/>
              <a:gd fmla="*/ 98 w 111" name="T4"/>
              <a:gd fmla="*/ 2 h 145" name="T5"/>
              <a:gd fmla="*/ 101 w 111" name="T6"/>
              <a:gd fmla="*/ 31 h 145" name="T7"/>
              <a:gd fmla="*/ 94 w 111" name="T8"/>
              <a:gd fmla="*/ 91 h 145" name="T9"/>
              <a:gd fmla="*/ 74 w 111" name="T10"/>
              <a:gd fmla="*/ 114 h 145" name="T11"/>
              <a:gd fmla="*/ 86 w 111" name="T12"/>
              <a:gd fmla="*/ 110 h 145" name="T13"/>
              <a:gd fmla="*/ 61 w 111" name="T14"/>
              <a:gd fmla="*/ 145 h 145" name="T15"/>
              <a:gd fmla="*/ 54 w 111" name="T16"/>
              <a:gd fmla="*/ 126 h 145" name="T17"/>
              <a:gd fmla="*/ 63 w 111" name="T18"/>
              <a:gd fmla="*/ 30 h 145" name="T19"/>
              <a:gd fmla="*/ 42 w 111" name="T20"/>
              <a:gd fmla="*/ 134 h 145" name="T21"/>
              <a:gd fmla="*/ 9 w 111" name="T22"/>
              <a:gd fmla="*/ 86 h 145" name="T23"/>
              <a:gd fmla="*/ 15 w 111" name="T24"/>
              <a:gd fmla="*/ 90 h 145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5" w="110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33"/>
          <p:cNvSpPr/>
          <p:nvPr/>
        </p:nvSpPr>
        <p:spPr bwMode="auto">
          <a:xfrm>
            <a:off x="5400801" y="1466999"/>
            <a:ext cx="801592" cy="665408"/>
          </a:xfrm>
          <a:custGeom>
            <a:gdLst>
              <a:gd fmla="*/ 167 w 196" name="T0"/>
              <a:gd fmla="*/ 142 h 163" name="T1"/>
              <a:gd fmla="*/ 170 w 196" name="T2"/>
              <a:gd fmla="*/ 48 h 163" name="T3"/>
              <a:gd fmla="*/ 167 w 196" name="T4"/>
              <a:gd fmla="*/ 57 h 163" name="T5"/>
              <a:gd fmla="*/ 75 w 196" name="T6"/>
              <a:gd fmla="*/ 3 h 163" name="T7"/>
              <a:gd fmla="*/ 0 w 196" name="T8"/>
              <a:gd fmla="*/ 26 h 163" name="T9"/>
              <a:gd fmla="*/ 20 w 196" name="T10"/>
              <a:gd fmla="*/ 60 h 163" name="T11"/>
              <a:gd fmla="*/ 77 w 196" name="T12"/>
              <a:gd fmla="*/ 124 h 163" name="T13"/>
              <a:gd fmla="*/ 119 w 196" name="T14"/>
              <a:gd fmla="*/ 134 h 163" name="T15"/>
              <a:gd fmla="*/ 102 w 196" name="T16"/>
              <a:gd fmla="*/ 139 h 163" name="T17"/>
              <a:gd fmla="*/ 161 w 196" name="T18"/>
              <a:gd fmla="*/ 163 h 163" name="T19"/>
              <a:gd fmla="*/ 81 w 196" name="T20"/>
              <a:gd fmla="*/ 35 h 163" name="T21"/>
              <a:gd fmla="*/ 167 w 196" name="T22"/>
              <a:gd fmla="*/ 142 h 163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63" w="196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27" name="Straight Connector 66"/>
          <p:cNvCxnSpPr/>
          <p:nvPr/>
        </p:nvCxnSpPr>
        <p:spPr>
          <a:xfrm>
            <a:off x="8039765" y="5902967"/>
            <a:ext cx="223229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7"/>
          <p:cNvCxnSpPr/>
          <p:nvPr/>
        </p:nvCxnSpPr>
        <p:spPr>
          <a:xfrm flipH="1">
            <a:off x="4479138" y="4620237"/>
            <a:ext cx="18340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0"/>
          <p:cNvCxnSpPr/>
          <p:nvPr/>
        </p:nvCxnSpPr>
        <p:spPr>
          <a:xfrm flipH="1" flipV="1">
            <a:off x="6313153" y="3455069"/>
            <a:ext cx="0" cy="116297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3"/>
          <p:cNvCxnSpPr/>
          <p:nvPr/>
        </p:nvCxnSpPr>
        <p:spPr>
          <a:xfrm>
            <a:off x="9366373" y="3225789"/>
            <a:ext cx="233074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921615" y="3164768"/>
            <a:ext cx="18592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921614" y="3717766"/>
            <a:ext cx="2815681" cy="1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在此录入上述图表的综合描述说明，在此录入上述图表的综合描述说明，在此录入上述图表的综合描述说明。在此录入上述图表的综合描述说明。</a:t>
            </a:r>
          </a:p>
        </p:txBody>
      </p:sp>
      <p:sp>
        <p:nvSpPr>
          <p:cNvPr id="39" name="矩形 46"/>
          <p:cNvSpPr>
            <a:spLocks noChangeArrowheads="1"/>
          </p:cNvSpPr>
          <p:nvPr/>
        </p:nvSpPr>
        <p:spPr bwMode="auto">
          <a:xfrm>
            <a:off x="4410859" y="3404567"/>
            <a:ext cx="175089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添加主题</a:t>
            </a: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454566" y="3784648"/>
            <a:ext cx="1707191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在此录入上述图片的描述说明，在此录入上述图片的描述说明。</a:t>
            </a:r>
          </a:p>
        </p:txBody>
      </p:sp>
      <p:sp>
        <p:nvSpPr>
          <p:cNvPr id="41" name="矩形 46"/>
          <p:cNvSpPr>
            <a:spLocks noChangeArrowheads="1"/>
          </p:cNvSpPr>
          <p:nvPr/>
        </p:nvSpPr>
        <p:spPr bwMode="auto">
          <a:xfrm>
            <a:off x="8564870" y="4657524"/>
            <a:ext cx="253869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添加主题</a:t>
            </a: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564870" y="5037605"/>
            <a:ext cx="1707191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在此录入上述图片的描述说明，在此录入上述图片的描述说明。</a:t>
            </a:r>
          </a:p>
        </p:txBody>
      </p:sp>
      <p:sp>
        <p:nvSpPr>
          <p:cNvPr id="43" name="矩形 46"/>
          <p:cNvSpPr>
            <a:spLocks noChangeArrowheads="1"/>
          </p:cNvSpPr>
          <p:nvPr/>
        </p:nvSpPr>
        <p:spPr bwMode="auto">
          <a:xfrm>
            <a:off x="10003571" y="1963380"/>
            <a:ext cx="1707191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添加主题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0003571" y="2343461"/>
            <a:ext cx="1707191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在此录入上述图片的描述说明，在此录入上述图片的描述说明。</a:t>
            </a: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1160646106"/>
      </p:ext>
    </p:extLst>
  </p:cSld>
  <p:clrMapOvr>
    <a:masterClrMapping/>
  </p:clrMapOvr>
  <mc:AlternateContent>
    <mc:Choice Requires="p14">
      <p:transition p14:dur="1250" spd="slow">
        <p14:switch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90" nodeType="after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id="101" nodeType="after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0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1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36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" name="Rectangle 2"/>
          <p:cNvSpPr/>
          <p:nvPr/>
        </p:nvSpPr>
        <p:spPr>
          <a:xfrm>
            <a:off x="1117600" y="2400715"/>
            <a:ext cx="4978400" cy="193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32" name="Rectangle 3"/>
          <p:cNvSpPr/>
          <p:nvPr/>
        </p:nvSpPr>
        <p:spPr>
          <a:xfrm>
            <a:off x="1117600" y="4331115"/>
            <a:ext cx="4978400" cy="193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33" name="Rectangle 4"/>
          <p:cNvSpPr/>
          <p:nvPr/>
        </p:nvSpPr>
        <p:spPr>
          <a:xfrm>
            <a:off x="6096000" y="2400715"/>
            <a:ext cx="4978400" cy="193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34" name="Rectangle 5"/>
          <p:cNvSpPr/>
          <p:nvPr/>
        </p:nvSpPr>
        <p:spPr>
          <a:xfrm>
            <a:off x="6096000" y="4331115"/>
            <a:ext cx="4978400" cy="193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35" name="Oval 6"/>
          <p:cNvSpPr/>
          <p:nvPr/>
        </p:nvSpPr>
        <p:spPr>
          <a:xfrm>
            <a:off x="5689600" y="3944815"/>
            <a:ext cx="768192" cy="77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grpSp>
        <p:nvGrpSpPr>
          <p:cNvPr id="140" name="Group 13"/>
          <p:cNvGrpSpPr/>
          <p:nvPr/>
        </p:nvGrpSpPr>
        <p:grpSpPr>
          <a:xfrm>
            <a:off x="10058400" y="2935573"/>
            <a:ext cx="711200" cy="860687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41" name="Freeform 89"/>
            <p:cNvSpPr/>
            <p:nvPr/>
          </p:nvSpPr>
          <p:spPr bwMode="auto">
            <a:xfrm>
              <a:off x="486937" y="3655509"/>
              <a:ext cx="272041" cy="257066"/>
            </a:xfrm>
            <a:custGeom>
              <a:gdLst>
                <a:gd fmla="*/ 57 w 82" name="T0"/>
                <a:gd fmla="*/ 67 h 78" name="T1"/>
                <a:gd fmla="*/ 57 w 82" name="T2"/>
                <a:gd fmla="*/ 78 h 78" name="T3"/>
                <a:gd fmla="*/ 82 w 82" name="T4"/>
                <a:gd fmla="*/ 40 h 78" name="T5"/>
                <a:gd fmla="*/ 41 w 82" name="T6"/>
                <a:gd fmla="*/ 0 h 78" name="T7"/>
                <a:gd fmla="*/ 0 w 82" name="T8"/>
                <a:gd fmla="*/ 40 h 78" name="T9"/>
                <a:gd fmla="*/ 25 w 82" name="T10"/>
                <a:gd fmla="*/ 78 h 78" name="T11"/>
                <a:gd fmla="*/ 25 w 82" name="T12"/>
                <a:gd fmla="*/ 67 h 78" name="T13"/>
                <a:gd fmla="*/ 10 w 82" name="T14"/>
                <a:gd fmla="*/ 40 h 78" name="T15"/>
                <a:gd fmla="*/ 41 w 82" name="T16"/>
                <a:gd fmla="*/ 10 h 78" name="T17"/>
                <a:gd fmla="*/ 72 w 82" name="T18"/>
                <a:gd fmla="*/ 40 h 78" name="T19"/>
                <a:gd fmla="*/ 57 w 82" name="T20"/>
                <a:gd fmla="*/ 67 h 7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8" w="82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2" name="Freeform 90"/>
            <p:cNvSpPr/>
            <p:nvPr/>
          </p:nvSpPr>
          <p:spPr bwMode="auto">
            <a:xfrm>
              <a:off x="427038" y="3595610"/>
              <a:ext cx="391838" cy="381855"/>
            </a:xfrm>
            <a:custGeom>
              <a:gdLst>
                <a:gd fmla="*/ 59 w 118" name="T0"/>
                <a:gd fmla="*/ 0 h 115" name="T1"/>
                <a:gd fmla="*/ 0 w 118" name="T2"/>
                <a:gd fmla="*/ 58 h 115" name="T3"/>
                <a:gd fmla="*/ 43 w 118" name="T4"/>
                <a:gd fmla="*/ 115 h 115" name="T5"/>
                <a:gd fmla="*/ 43 w 118" name="T6"/>
                <a:gd fmla="*/ 107 h 115" name="T7"/>
                <a:gd fmla="*/ 8 w 118" name="T8"/>
                <a:gd fmla="*/ 58 h 115" name="T9"/>
                <a:gd fmla="*/ 59 w 118" name="T10"/>
                <a:gd fmla="*/ 8 h 115" name="T11"/>
                <a:gd fmla="*/ 110 w 118" name="T12"/>
                <a:gd fmla="*/ 58 h 115" name="T13"/>
                <a:gd fmla="*/ 75 w 118" name="T14"/>
                <a:gd fmla="*/ 107 h 115" name="T15"/>
                <a:gd fmla="*/ 75 w 118" name="T16"/>
                <a:gd fmla="*/ 115 h 115" name="T17"/>
                <a:gd fmla="*/ 118 w 118" name="T18"/>
                <a:gd fmla="*/ 58 h 115" name="T19"/>
                <a:gd fmla="*/ 59 w 118" name="T20"/>
                <a:gd fmla="*/ 0 h 1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5" w="118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3" name="Freeform 91"/>
            <p:cNvSpPr/>
            <p:nvPr/>
          </p:nvSpPr>
          <p:spPr bwMode="auto">
            <a:xfrm>
              <a:off x="566802" y="3750348"/>
              <a:ext cx="119797" cy="319460"/>
            </a:xfrm>
            <a:custGeom>
              <a:gdLst>
                <a:gd fmla="*/ 24 w 36" name="T0"/>
                <a:gd fmla="*/ 82 h 96" name="T1"/>
                <a:gd fmla="*/ 24 w 36" name="T2"/>
                <a:gd fmla="*/ 21 h 96" name="T3"/>
                <a:gd fmla="*/ 29 w 36" name="T4"/>
                <a:gd fmla="*/ 12 h 96" name="T5"/>
                <a:gd fmla="*/ 17 w 36" name="T6"/>
                <a:gd fmla="*/ 0 h 96" name="T7"/>
                <a:gd fmla="*/ 5 w 36" name="T8"/>
                <a:gd fmla="*/ 12 h 96" name="T9"/>
                <a:gd fmla="*/ 10 w 36" name="T10"/>
                <a:gd fmla="*/ 21 h 96" name="T11"/>
                <a:gd fmla="*/ 10 w 36" name="T12"/>
                <a:gd fmla="*/ 21 h 96" name="T13"/>
                <a:gd fmla="*/ 10 w 36" name="T14"/>
                <a:gd fmla="*/ 82 h 96" name="T15"/>
                <a:gd fmla="*/ 0 w 36" name="T16"/>
                <a:gd fmla="*/ 96 h 96" name="T17"/>
                <a:gd fmla="*/ 36 w 36" name="T18"/>
                <a:gd fmla="*/ 96 h 96" name="T19"/>
                <a:gd fmla="*/ 24 w 36" name="T20"/>
                <a:gd fmla="*/ 82 h 9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6" w="3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44" name="Group 17"/>
          <p:cNvGrpSpPr/>
          <p:nvPr/>
        </p:nvGrpSpPr>
        <p:grpSpPr>
          <a:xfrm>
            <a:off x="10012061" y="4870582"/>
            <a:ext cx="786632" cy="851467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145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gdLst>
                <a:gd fmla="*/ 134 w 137" name="T0"/>
                <a:gd fmla="*/ 71 h 148" name="T1"/>
                <a:gd fmla="*/ 126 w 137" name="T2"/>
                <a:gd fmla="*/ 38 h 148" name="T3"/>
                <a:gd fmla="*/ 133 w 137" name="T4"/>
                <a:gd fmla="*/ 36 h 148" name="T5"/>
                <a:gd fmla="*/ 126 w 137" name="T6"/>
                <a:gd fmla="*/ 12 h 148" name="T7"/>
                <a:gd fmla="*/ 102 w 137" name="T8"/>
                <a:gd fmla="*/ 5 h 148" name="T9"/>
                <a:gd fmla="*/ 99 w 137" name="T10"/>
                <a:gd fmla="*/ 12 h 148" name="T11"/>
                <a:gd fmla="*/ 67 w 137" name="T12"/>
                <a:gd fmla="*/ 4 h 148" name="T13"/>
                <a:gd fmla="*/ 38 w 137" name="T14"/>
                <a:gd fmla="*/ 11 h 148" name="T15"/>
                <a:gd fmla="*/ 36 w 137" name="T16"/>
                <a:gd fmla="*/ 5 h 148" name="T17"/>
                <a:gd fmla="*/ 12 w 137" name="T18"/>
                <a:gd fmla="*/ 12 h 148" name="T19"/>
                <a:gd fmla="*/ 5 w 137" name="T20"/>
                <a:gd fmla="*/ 36 h 148" name="T21"/>
                <a:gd fmla="*/ 9 w 137" name="T22"/>
                <a:gd fmla="*/ 38 h 148" name="T23"/>
                <a:gd fmla="*/ 0 w 137" name="T24"/>
                <a:gd fmla="*/ 71 h 148" name="T25"/>
                <a:gd fmla="*/ 27 w 137" name="T26"/>
                <a:gd fmla="*/ 125 h 148" name="T27"/>
                <a:gd fmla="*/ 13 w 137" name="T28"/>
                <a:gd fmla="*/ 140 h 148" name="T29"/>
                <a:gd fmla="*/ 21 w 137" name="T30"/>
                <a:gd fmla="*/ 148 h 148" name="T31"/>
                <a:gd fmla="*/ 37 w 137" name="T32"/>
                <a:gd fmla="*/ 132 h 148" name="T33"/>
                <a:gd fmla="*/ 67 w 137" name="T34"/>
                <a:gd fmla="*/ 139 h 148" name="T35"/>
                <a:gd fmla="*/ 97 w 137" name="T36"/>
                <a:gd fmla="*/ 132 h 148" name="T37"/>
                <a:gd fmla="*/ 113 w 137" name="T38"/>
                <a:gd fmla="*/ 148 h 148" name="T39"/>
                <a:gd fmla="*/ 121 w 137" name="T40"/>
                <a:gd fmla="*/ 140 h 148" name="T41"/>
                <a:gd fmla="*/ 107 w 137" name="T42"/>
                <a:gd fmla="*/ 125 h 148" name="T43"/>
                <a:gd fmla="*/ 134 w 137" name="T44"/>
                <a:gd fmla="*/ 71 h 148" name="T45"/>
                <a:gd fmla="*/ 11 w 137" name="T46"/>
                <a:gd fmla="*/ 74 h 148" name="T47"/>
                <a:gd fmla="*/ 20 w 137" name="T48"/>
                <a:gd fmla="*/ 74 h 148" name="T49"/>
                <a:gd fmla="*/ 23 w 137" name="T50"/>
                <a:gd fmla="*/ 71 h 148" name="T51"/>
                <a:gd fmla="*/ 20 w 137" name="T52"/>
                <a:gd fmla="*/ 69 h 148" name="T53"/>
                <a:gd fmla="*/ 11 w 137" name="T54"/>
                <a:gd fmla="*/ 69 h 148" name="T55"/>
                <a:gd fmla="*/ 64 w 137" name="T56"/>
                <a:gd fmla="*/ 15 h 148" name="T57"/>
                <a:gd fmla="*/ 64 w 137" name="T58"/>
                <a:gd fmla="*/ 15 h 148" name="T59"/>
                <a:gd fmla="*/ 64 w 137" name="T60"/>
                <a:gd fmla="*/ 26 h 148" name="T61"/>
                <a:gd fmla="*/ 67 w 137" name="T62"/>
                <a:gd fmla="*/ 29 h 148" name="T63"/>
                <a:gd fmla="*/ 70 w 137" name="T64"/>
                <a:gd fmla="*/ 26 h 148" name="T65"/>
                <a:gd fmla="*/ 70 w 137" name="T66"/>
                <a:gd fmla="*/ 15 h 148" name="T67"/>
                <a:gd fmla="*/ 70 w 137" name="T68"/>
                <a:gd fmla="*/ 15 h 148" name="T69"/>
                <a:gd fmla="*/ 123 w 137" name="T70"/>
                <a:gd fmla="*/ 69 h 148" name="T71"/>
                <a:gd fmla="*/ 114 w 137" name="T72"/>
                <a:gd fmla="*/ 69 h 148" name="T73"/>
                <a:gd fmla="*/ 111 w 137" name="T74"/>
                <a:gd fmla="*/ 71 h 148" name="T75"/>
                <a:gd fmla="*/ 114 w 137" name="T76"/>
                <a:gd fmla="*/ 74 h 148" name="T77"/>
                <a:gd fmla="*/ 123 w 137" name="T78"/>
                <a:gd fmla="*/ 74 h 148" name="T79"/>
                <a:gd fmla="*/ 70 w 137" name="T80"/>
                <a:gd fmla="*/ 128 h 148" name="T81"/>
                <a:gd fmla="*/ 70 w 137" name="T82"/>
                <a:gd fmla="*/ 118 h 148" name="T83"/>
                <a:gd fmla="*/ 67 w 137" name="T84"/>
                <a:gd fmla="*/ 115 h 148" name="T85"/>
                <a:gd fmla="*/ 64 w 137" name="T86"/>
                <a:gd fmla="*/ 118 h 148" name="T87"/>
                <a:gd fmla="*/ 64 w 137" name="T88"/>
                <a:gd fmla="*/ 128 h 148" name="T89"/>
                <a:gd fmla="*/ 11 w 137" name="T90"/>
                <a:gd fmla="*/ 74 h 148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48" w="137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6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gdLst>
                <a:gd fmla="*/ 3 w 43" name="T0"/>
                <a:gd fmla="*/ 39 h 39" name="T1"/>
                <a:gd fmla="*/ 3 w 43" name="T2"/>
                <a:gd fmla="*/ 39 h 39" name="T3"/>
                <a:gd fmla="*/ 40 w 43" name="T4"/>
                <a:gd fmla="*/ 39 h 39" name="T5"/>
                <a:gd fmla="*/ 43 w 43" name="T6"/>
                <a:gd fmla="*/ 36 h 39" name="T7"/>
                <a:gd fmla="*/ 40 w 43" name="T8"/>
                <a:gd fmla="*/ 34 h 39" name="T9"/>
                <a:gd fmla="*/ 6 w 43" name="T10"/>
                <a:gd fmla="*/ 34 h 39" name="T11"/>
                <a:gd fmla="*/ 6 w 43" name="T12"/>
                <a:gd fmla="*/ 3 h 39" name="T13"/>
                <a:gd fmla="*/ 3 w 43" name="T14"/>
                <a:gd fmla="*/ 0 h 39" name="T15"/>
                <a:gd fmla="*/ 0 w 43" name="T16"/>
                <a:gd fmla="*/ 3 h 39" name="T17"/>
                <a:gd fmla="*/ 0 w 43" name="T18"/>
                <a:gd fmla="*/ 36 h 39" name="T19"/>
                <a:gd fmla="*/ 3 w 43" name="T20"/>
                <a:gd fmla="*/ 39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43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47" name="Freeform 103"/>
          <p:cNvSpPr>
            <a:spLocks noEditPoints="1"/>
          </p:cNvSpPr>
          <p:nvPr/>
        </p:nvSpPr>
        <p:spPr bwMode="auto">
          <a:xfrm>
            <a:off x="1412763" y="2977186"/>
            <a:ext cx="787895" cy="777459"/>
          </a:xfrm>
          <a:custGeom>
            <a:gdLst>
              <a:gd fmla="*/ 14 w 113" name="T0"/>
              <a:gd fmla="*/ 13 h 112" name="T1"/>
              <a:gd fmla="*/ 14 w 113" name="T2"/>
              <a:gd fmla="*/ 63 h 112" name="T3"/>
              <a:gd fmla="*/ 49 w 113" name="T4"/>
              <a:gd fmla="*/ 71 h 112" name="T5"/>
              <a:gd fmla="*/ 60 w 113" name="T6"/>
              <a:gd fmla="*/ 82 h 112" name="T7"/>
              <a:gd fmla="*/ 75 w 113" name="T8"/>
              <a:gd fmla="*/ 79 h 112" name="T9"/>
              <a:gd fmla="*/ 75 w 113" name="T10"/>
              <a:gd fmla="*/ 93 h 112" name="T11"/>
              <a:gd fmla="*/ 78 w 113" name="T12"/>
              <a:gd fmla="*/ 97 h 112" name="T13"/>
              <a:gd fmla="*/ 92 w 113" name="T14"/>
              <a:gd fmla="*/ 97 h 112" name="T15"/>
              <a:gd fmla="*/ 91 w 113" name="T16"/>
              <a:gd fmla="*/ 112 h 112" name="T17"/>
              <a:gd fmla="*/ 113 w 113" name="T18"/>
              <a:gd fmla="*/ 112 h 112" name="T19"/>
              <a:gd fmla="*/ 113 w 113" name="T20"/>
              <a:gd fmla="*/ 91 h 112" name="T21"/>
              <a:gd fmla="*/ 71 w 113" name="T22"/>
              <a:gd fmla="*/ 49 h 112" name="T23"/>
              <a:gd fmla="*/ 63 w 113" name="T24"/>
              <a:gd fmla="*/ 13 h 112" name="T25"/>
              <a:gd fmla="*/ 14 w 113" name="T26"/>
              <a:gd fmla="*/ 13 h 112" name="T27"/>
              <a:gd fmla="*/ 17 w 113" name="T28"/>
              <a:gd fmla="*/ 53 h 112" name="T29"/>
              <a:gd fmla="*/ 20 w 113" name="T30"/>
              <a:gd fmla="*/ 20 h 112" name="T31"/>
              <a:gd fmla="*/ 53 w 113" name="T32"/>
              <a:gd fmla="*/ 17 h 112" name="T33"/>
              <a:gd fmla="*/ 17 w 113" name="T34"/>
              <a:gd fmla="*/ 53 h 112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12" w="113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148" name="Group 21"/>
          <p:cNvGrpSpPr/>
          <p:nvPr/>
        </p:nvGrpSpPr>
        <p:grpSpPr>
          <a:xfrm>
            <a:off x="1422561" y="4847908"/>
            <a:ext cx="866419" cy="89681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149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gdLst>
                <a:gd fmla="*/ 86 w 171" name="T0"/>
                <a:gd fmla="*/ 36 h 63" name="T1"/>
                <a:gd fmla="*/ 24 w 171" name="T2"/>
                <a:gd fmla="*/ 0 h 63" name="T3"/>
                <a:gd fmla="*/ 0 w 171" name="T4"/>
                <a:gd fmla="*/ 15 h 63" name="T5"/>
                <a:gd fmla="*/ 86 w 171" name="T6"/>
                <a:gd fmla="*/ 63 h 63" name="T7"/>
                <a:gd fmla="*/ 171 w 171" name="T8"/>
                <a:gd fmla="*/ 15 h 63" name="T9"/>
                <a:gd fmla="*/ 147 w 171" name="T10"/>
                <a:gd fmla="*/ 0 h 63" name="T11"/>
                <a:gd fmla="*/ 86 w 171" name="T12"/>
                <a:gd fmla="*/ 36 h 6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171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0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gdLst>
                <a:gd fmla="*/ 86 w 171" name="T0"/>
                <a:gd fmla="*/ 34 h 62" name="T1"/>
                <a:gd fmla="*/ 24 w 171" name="T2"/>
                <a:gd fmla="*/ 0 h 62" name="T3"/>
                <a:gd fmla="*/ 0 w 171" name="T4"/>
                <a:gd fmla="*/ 13 h 62" name="T5"/>
                <a:gd fmla="*/ 86 w 171" name="T6"/>
                <a:gd fmla="*/ 62 h 62" name="T7"/>
                <a:gd fmla="*/ 171 w 171" name="T8"/>
                <a:gd fmla="*/ 13 h 62" name="T9"/>
                <a:gd fmla="*/ 147 w 171" name="T10"/>
                <a:gd fmla="*/ 0 h 62" name="T11"/>
                <a:gd fmla="*/ 86 w 171" name="T12"/>
                <a:gd fmla="*/ 34 h 6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171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1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gdLst>
                <a:gd fmla="*/ 171 w 171" name="T0"/>
                <a:gd fmla="*/ 48 h 97" name="T1"/>
                <a:gd fmla="*/ 86 w 171" name="T2"/>
                <a:gd fmla="*/ 0 h 97" name="T3"/>
                <a:gd fmla="*/ 0 w 171" name="T4"/>
                <a:gd fmla="*/ 48 h 97" name="T5"/>
                <a:gd fmla="*/ 86 w 171" name="T6"/>
                <a:gd fmla="*/ 97 h 97" name="T7"/>
                <a:gd fmla="*/ 171 w 171" name="T8"/>
                <a:gd fmla="*/ 48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171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52" name="矩形 151"/>
          <p:cNvSpPr/>
          <p:nvPr/>
        </p:nvSpPr>
        <p:spPr>
          <a:xfrm>
            <a:off x="2614182" y="2722653"/>
            <a:ext cx="2408441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 sz="2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53" name="矩形 47"/>
          <p:cNvSpPr>
            <a:spLocks noChangeArrowheads="1"/>
          </p:cNvSpPr>
          <p:nvPr/>
        </p:nvSpPr>
        <p:spPr bwMode="auto">
          <a:xfrm>
            <a:off x="2614182" y="3241683"/>
            <a:ext cx="3068293" cy="7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54" name="矩形 153"/>
          <p:cNvSpPr/>
          <p:nvPr/>
        </p:nvSpPr>
        <p:spPr>
          <a:xfrm>
            <a:off x="7218294" y="2722653"/>
            <a:ext cx="2408441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r"/>
            <a:r>
              <a:rPr altLang="en-US" b="1" lang="zh-CN" sz="2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6558443" y="3241683"/>
            <a:ext cx="3068293" cy="7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56" name="矩形 155"/>
          <p:cNvSpPr/>
          <p:nvPr/>
        </p:nvSpPr>
        <p:spPr>
          <a:xfrm>
            <a:off x="2614182" y="4641479"/>
            <a:ext cx="2408441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 sz="2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57" name="矩形 47"/>
          <p:cNvSpPr>
            <a:spLocks noChangeArrowheads="1"/>
          </p:cNvSpPr>
          <p:nvPr/>
        </p:nvSpPr>
        <p:spPr bwMode="auto">
          <a:xfrm>
            <a:off x="2614182" y="5160509"/>
            <a:ext cx="3068293" cy="7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58" name="矩形 157"/>
          <p:cNvSpPr/>
          <p:nvPr/>
        </p:nvSpPr>
        <p:spPr>
          <a:xfrm>
            <a:off x="7218294" y="4641479"/>
            <a:ext cx="2408441" cy="42671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r"/>
            <a:r>
              <a:rPr altLang="en-US" b="1" lang="zh-CN" sz="2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59" name="矩形 47"/>
          <p:cNvSpPr>
            <a:spLocks noChangeArrowheads="1"/>
          </p:cNvSpPr>
          <p:nvPr/>
        </p:nvSpPr>
        <p:spPr bwMode="auto">
          <a:xfrm>
            <a:off x="6558443" y="5160509"/>
            <a:ext cx="3068293" cy="7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300">
                <a:solidFill>
                  <a:schemeClr val="bg1">
                    <a:lumMod val="9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60" name="TextBox 107"/>
          <p:cNvSpPr txBox="1"/>
          <p:nvPr/>
        </p:nvSpPr>
        <p:spPr>
          <a:xfrm>
            <a:off x="1034781" y="1344584"/>
            <a:ext cx="10122441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1188191534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3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3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1"/>
      <p:bldP grpId="0" spid="132"/>
      <p:bldP grpId="0" spid="133"/>
      <p:bldP grpId="0" spid="134"/>
      <p:bldP grpId="0" spid="135"/>
      <p:bldP grpId="0" spid="147"/>
      <p:bldP grpId="0" spid="152"/>
      <p:bldP grpId="0" spid="153"/>
      <p:bldP grpId="0" spid="154"/>
      <p:bldP grpId="0" spid="155"/>
      <p:bldP grpId="0" spid="156"/>
      <p:bldP grpId="0" spid="157"/>
      <p:bldP grpId="0" spid="158"/>
      <p:bldP grpId="0" spid="159"/>
      <p:bldP grpId="0" spid="160"/>
      <p:bldP grpId="0" spid="32"/>
    </p:bldLst>
  </p:timing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-15498" y="0"/>
            <a:ext cx="12207498" cy="6858000"/>
          </a:xfrm>
          <a:custGeom>
            <a:gdLst>
              <a:gd fmla="*/ 6111498 w 12207498" name="connsiteX0"/>
              <a:gd fmla="*/ 0 h 6858000" name="connsiteY0"/>
              <a:gd fmla="*/ 12207498 w 12207498" name="connsiteX1"/>
              <a:gd fmla="*/ 0 h 6858000" name="connsiteY1"/>
              <a:gd fmla="*/ 12207498 w 12207498" name="connsiteX2"/>
              <a:gd fmla="*/ 6858000 h 6858000" name="connsiteY2"/>
              <a:gd fmla="*/ 6111498 w 12207498" name="connsiteX3"/>
              <a:gd fmla="*/ 6858000 h 6858000" name="connsiteY3"/>
              <a:gd fmla="*/ 6111498 w 12207498" name="connsiteX4"/>
              <a:gd fmla="*/ 4206648 h 6858000" name="connsiteY4"/>
              <a:gd fmla="*/ 6103749 w 12207498" name="connsiteX5"/>
              <a:gd fmla="*/ 4207971 h 6858000" name="connsiteY5"/>
              <a:gd fmla="*/ 0 w 12207498" name="connsiteX6"/>
              <a:gd fmla="*/ 4211967 h 6858000" name="connsiteY6"/>
              <a:gd fmla="*/ 0 w 12207498" name="connsiteX7"/>
              <a:gd fmla="*/ 1 h 6858000" name="connsiteY7"/>
              <a:gd fmla="*/ 6111498 w 12207498" name="connsiteX8"/>
              <a:gd fmla="*/ 1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12207498">
                <a:moveTo>
                  <a:pt x="6111498" y="0"/>
                </a:moveTo>
                <a:lnTo>
                  <a:pt x="12207498" y="0"/>
                </a:lnTo>
                <a:lnTo>
                  <a:pt x="12207498" y="6858000"/>
                </a:lnTo>
                <a:lnTo>
                  <a:pt x="6111498" y="6858000"/>
                </a:lnTo>
                <a:lnTo>
                  <a:pt x="6111498" y="4206648"/>
                </a:lnTo>
                <a:lnTo>
                  <a:pt x="6103749" y="4207971"/>
                </a:lnTo>
                <a:cubicBezTo>
                  <a:pt x="4577812" y="4459698"/>
                  <a:pt x="3051875" y="4611533"/>
                  <a:pt x="0" y="4211967"/>
                </a:cubicBezTo>
                <a:lnTo>
                  <a:pt x="0" y="1"/>
                </a:lnTo>
                <a:lnTo>
                  <a:pt x="6111498" y="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flipH="1">
            <a:off x="-62483" y="4046417"/>
            <a:ext cx="6160302" cy="862840"/>
          </a:xfrm>
          <a:custGeom>
            <a:gdLst>
              <a:gd fmla="*/ 3736089 w 6160302" name="connsiteX0"/>
              <a:gd fmla="*/ 247 h 862840" name="connsiteY0"/>
              <a:gd fmla="*/ 5700726 w 6160302" name="connsiteX1"/>
              <a:gd fmla="*/ 58555 h 862840" name="connsiteY1"/>
              <a:gd fmla="*/ 6160302 w 6160302" name="connsiteX2"/>
              <a:gd fmla="*/ 89107 h 862840" name="connsiteY2"/>
              <a:gd fmla="*/ 6104132 w 6160302" name="connsiteX3"/>
              <a:gd fmla="*/ 862840 h 862840" name="connsiteY3"/>
              <a:gd fmla="*/ 5682127 w 6160302" name="connsiteX4"/>
              <a:gd fmla="*/ 801839 h 862840" name="connsiteY4"/>
              <a:gd fmla="*/ 143271 w 6160302" name="connsiteX5"/>
              <a:gd fmla="*/ 552621 h 862840" name="connsiteY5"/>
              <a:gd fmla="*/ 0 w 6160302" name="connsiteX6"/>
              <a:gd fmla="*/ 554057 h 862840" name="connsiteY6"/>
              <a:gd fmla="*/ 0 w 6160302" name="connsiteX7"/>
              <a:gd fmla="*/ 251051 h 862840" name="connsiteY7"/>
              <a:gd fmla="*/ 159291 w 6160302" name="connsiteX8"/>
              <a:gd fmla="*/ 237125 h 862840" name="connsiteY8"/>
              <a:gd fmla="*/ 3736089 w 6160302" name="connsiteX9"/>
              <a:gd fmla="*/ 247 h 8628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62840" w="6160302">
                <a:moveTo>
                  <a:pt x="3736089" y="247"/>
                </a:moveTo>
                <a:cubicBezTo>
                  <a:pt x="4314896" y="-2254"/>
                  <a:pt x="4961491" y="14066"/>
                  <a:pt x="5700726" y="58555"/>
                </a:cubicBezTo>
                <a:lnTo>
                  <a:pt x="6160302" y="89107"/>
                </a:lnTo>
                <a:lnTo>
                  <a:pt x="6104132" y="862840"/>
                </a:lnTo>
                <a:lnTo>
                  <a:pt x="5682127" y="801839"/>
                </a:lnTo>
                <a:cubicBezTo>
                  <a:pt x="3041177" y="436978"/>
                  <a:pt x="1569001" y="528660"/>
                  <a:pt x="143271" y="552621"/>
                </a:cubicBezTo>
                <a:lnTo>
                  <a:pt x="0" y="554057"/>
                </a:lnTo>
                <a:lnTo>
                  <a:pt x="0" y="251051"/>
                </a:lnTo>
                <a:lnTo>
                  <a:pt x="159291" y="237125"/>
                </a:lnTo>
                <a:cubicBezTo>
                  <a:pt x="1184532" y="140481"/>
                  <a:pt x="2231190" y="6750"/>
                  <a:pt x="3736089" y="2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6088251" y="0"/>
            <a:ext cx="6103749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1644061" y="5051359"/>
            <a:ext cx="320250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8000">
                <a:solidFill>
                  <a:schemeClr val="accent1"/>
                </a:solidFill>
                <a:latin charset="0" panose="020b0806030902050204" pitchFamily="34" typeface="Impact"/>
                <a:ea typeface="+mj-ea"/>
              </a:rPr>
              <a:t>Part 04</a:t>
            </a:r>
          </a:p>
        </p:txBody>
      </p:sp>
      <p:sp>
        <p:nvSpPr>
          <p:cNvPr id="19" name="TextBox 64"/>
          <p:cNvSpPr txBox="1"/>
          <p:nvPr/>
        </p:nvSpPr>
        <p:spPr>
          <a:xfrm>
            <a:off x="6751447" y="2459340"/>
            <a:ext cx="3759990" cy="91440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defRPr b="1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fontAlgn="ctr"/>
            <a:r>
              <a:rPr altLang="en-US" lang="zh-CN" sz="5400"/>
              <a:t>重点总结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660009" y="3429197"/>
            <a:ext cx="5531991" cy="0"/>
          </a:xfrm>
          <a:prstGeom prst="line">
            <a:avLst/>
          </a:prstGeom>
          <a:ln w="635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679839" y="3680658"/>
            <a:ext cx="5093061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2000">
                <a:solidFill>
                  <a:schemeClr val="bg1"/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-16764" y="4160475"/>
            <a:ext cx="6127922" cy="1296584"/>
          </a:xfrm>
          <a:custGeom>
            <a:gdLst>
              <a:gd fmla="*/ 6109407 w 6127922" name="connsiteX0"/>
              <a:gd fmla="*/ 0 h 1296584" name="connsiteY0"/>
              <a:gd fmla="*/ 6127922 w 6127922" name="connsiteX1"/>
              <a:gd fmla="*/ 192328 h 1296584" name="connsiteY1"/>
              <a:gd fmla="*/ 6117751 w 6127922" name="connsiteX2"/>
              <a:gd fmla="*/ 192395 h 1296584" name="connsiteY2"/>
              <a:gd fmla="*/ 19467 w 6127922" name="connsiteX3"/>
              <a:gd fmla="*/ 1284959 h 1296584" name="connsiteY3"/>
              <a:gd fmla="*/ 0 w 6127922" name="connsiteX4"/>
              <a:gd fmla="*/ 1296584 h 1296584" name="connsiteY4"/>
              <a:gd fmla="*/ 0 w 6127922" name="connsiteX5"/>
              <a:gd fmla="*/ 685035 h 1296584" name="connsiteY5"/>
              <a:gd fmla="*/ 483497 w 6127922" name="connsiteX6"/>
              <a:gd fmla="*/ 533185 h 1296584" name="connsiteY6"/>
              <a:gd fmla="*/ 3001172 w 6127922" name="connsiteX7"/>
              <a:gd fmla="*/ 91997 h 1296584" name="connsiteY7"/>
              <a:gd fmla="*/ 5629756 w 6127922" name="connsiteX8"/>
              <a:gd fmla="*/ 174 h 1296584" name="connsiteY8"/>
              <a:gd fmla="*/ 6109407 w 6127922" name="connsiteX9"/>
              <a:gd fmla="*/ 0 h 129658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296584" w="6127922">
                <a:moveTo>
                  <a:pt x="6109407" y="0"/>
                </a:moveTo>
                <a:lnTo>
                  <a:pt x="6127922" y="192328"/>
                </a:lnTo>
                <a:lnTo>
                  <a:pt x="6117751" y="192395"/>
                </a:lnTo>
                <a:cubicBezTo>
                  <a:pt x="3971595" y="205294"/>
                  <a:pt x="1834356" y="245812"/>
                  <a:pt x="19467" y="1284959"/>
                </a:cubicBezTo>
                <a:lnTo>
                  <a:pt x="0" y="1296584"/>
                </a:lnTo>
                <a:lnTo>
                  <a:pt x="0" y="685035"/>
                </a:lnTo>
                <a:lnTo>
                  <a:pt x="483497" y="533185"/>
                </a:lnTo>
                <a:cubicBezTo>
                  <a:pt x="1306541" y="297341"/>
                  <a:pt x="2148548" y="165543"/>
                  <a:pt x="3001172" y="91997"/>
                </a:cubicBezTo>
                <a:cubicBezTo>
                  <a:pt x="3869297" y="17114"/>
                  <a:pt x="4748429" y="2620"/>
                  <a:pt x="5629756" y="174"/>
                </a:cubicBezTo>
                <a:lnTo>
                  <a:pt x="610940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 flipH="1">
            <a:off x="-62483" y="3873505"/>
            <a:ext cx="6160302" cy="749999"/>
          </a:xfrm>
          <a:custGeom>
            <a:gdLst>
              <a:gd fmla="*/ 6111498 w 6111498" name="connsiteX0"/>
              <a:gd fmla="*/ 0 h 749999" name="connsiteY0"/>
              <a:gd fmla="*/ 6111498 w 6111498" name="connsiteX1"/>
              <a:gd fmla="*/ 259866 h 749999" name="connsiteY1"/>
              <a:gd fmla="*/ 6089970 w 6111498" name="connsiteX2"/>
              <a:gd fmla="*/ 269457 h 749999" name="connsiteY2"/>
              <a:gd fmla="*/ 62555 w 6111498" name="connsiteX3"/>
              <a:gd fmla="*/ 204489 h 749999" name="connsiteY3"/>
              <a:gd fmla="*/ 0 w 6111498" name="connsiteX4"/>
              <a:gd fmla="*/ 190013 h 749999" name="connsiteY4"/>
              <a:gd fmla="*/ 0 w 6111498" name="connsiteX5"/>
              <a:gd fmla="*/ 165 h 749999" name="connsiteY5"/>
              <a:gd fmla="*/ 143238 w 6111498" name="connsiteX6"/>
              <a:gd fmla="*/ 43679 h 749999" name="connsiteY6"/>
              <a:gd fmla="*/ 6111498 w 6111498" name="connsiteX7"/>
              <a:gd fmla="*/ 0 h 74999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49999" w="6111498">
                <a:moveTo>
                  <a:pt x="6111498" y="0"/>
                </a:moveTo>
                <a:lnTo>
                  <a:pt x="6111498" y="259866"/>
                </a:lnTo>
                <a:lnTo>
                  <a:pt x="6089970" y="269457"/>
                </a:lnTo>
                <a:cubicBezTo>
                  <a:pt x="4080832" y="1121490"/>
                  <a:pt x="2071694" y="673474"/>
                  <a:pt x="62555" y="204489"/>
                </a:cubicBezTo>
                <a:lnTo>
                  <a:pt x="0" y="190013"/>
                </a:lnTo>
                <a:lnTo>
                  <a:pt x="0" y="165"/>
                </a:lnTo>
                <a:lnTo>
                  <a:pt x="143238" y="43679"/>
                </a:lnTo>
                <a:cubicBezTo>
                  <a:pt x="2132658" y="649662"/>
                  <a:pt x="4122078" y="1213967"/>
                  <a:pt x="61114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25095352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0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5"/>
      <p:bldP grpId="0" spid="18"/>
      <p:bldP grpId="0" spid="19"/>
      <p:bldP grpId="0" spid="22"/>
      <p:bldP grpId="0" spid="20"/>
      <p:bldP grpId="0" spid="2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Rectangle 1"/>
          <p:cNvSpPr/>
          <p:nvPr/>
        </p:nvSpPr>
        <p:spPr>
          <a:xfrm>
            <a:off x="1239145" y="3836041"/>
            <a:ext cx="3085531" cy="182846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28" name="Rectangle 2"/>
          <p:cNvSpPr/>
          <p:nvPr/>
        </p:nvSpPr>
        <p:spPr>
          <a:xfrm>
            <a:off x="4537288" y="3839362"/>
            <a:ext cx="3085531" cy="1828463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29" name="Rectangle 3"/>
          <p:cNvSpPr/>
          <p:nvPr/>
        </p:nvSpPr>
        <p:spPr>
          <a:xfrm>
            <a:off x="7867323" y="3831390"/>
            <a:ext cx="3085531" cy="182846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cxnSp>
        <p:nvCxnSpPr>
          <p:cNvPr id="31" name="Straight Connector 6"/>
          <p:cNvCxnSpPr/>
          <p:nvPr/>
        </p:nvCxnSpPr>
        <p:spPr>
          <a:xfrm>
            <a:off x="1239145" y="3233213"/>
            <a:ext cx="9713709" cy="0"/>
          </a:xfrm>
          <a:prstGeom prst="line">
            <a:avLst/>
          </a:prstGeom>
          <a:ln cmpd="dbl"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239146" y="1836960"/>
            <a:ext cx="9713709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在此录入上述图表的综合描述说明，在此录入上述图表的综合描述说明，在此录入上述图表的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131679" y="393621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565912" y="4351808"/>
            <a:ext cx="2431996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429822" y="393621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864055" y="4351808"/>
            <a:ext cx="2431996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759857" y="393621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8194090" y="4351808"/>
            <a:ext cx="2431996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bg1"/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687674736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39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>
            <a:off x="2248210" y="1880315"/>
            <a:ext cx="1599292" cy="15992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489">
              <a:ea charset="-122" panose="020b0503020204020204" pitchFamily="34" typeface="微软雅黑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2730991" y="2141352"/>
            <a:ext cx="633730" cy="5791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方正大黑简体"/>
                <a:ea charset="-122" pitchFamily="2" typeface="方正大黑简体"/>
              </a:defRPr>
            </a:lvl1pPr>
          </a:lstStyle>
          <a:p>
            <a:pPr algn="ctr"/>
            <a:r>
              <a:rPr altLang="zh-CN" lang="en-US" sz="3200">
                <a:solidFill>
                  <a:schemeClr val="bg1"/>
                </a:solidFill>
                <a:latin typeface="+mn-lt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790191" y="3826145"/>
            <a:ext cx="517976" cy="517976"/>
            <a:chOff x="598385" y="1247400"/>
            <a:chExt cx="517976" cy="517976"/>
          </a:xfrm>
        </p:grpSpPr>
        <p:sp>
          <p:nvSpPr>
            <p:cNvPr id="17" name="椭圆 16"/>
            <p:cNvSpPr/>
            <p:nvPr/>
          </p:nvSpPr>
          <p:spPr>
            <a:xfrm>
              <a:off x="598385" y="1247400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746122" y="1403023"/>
              <a:ext cx="227944" cy="240007"/>
            </a:xfrm>
            <a:custGeom>
              <a:gdLst>
                <a:gd fmla="*/ 0 w 548" name="T0"/>
                <a:gd fmla="*/ 189 h 577" name="T1"/>
                <a:gd fmla="*/ 0 w 548" name="T2"/>
                <a:gd fmla="*/ 562 h 577" name="T3"/>
                <a:gd fmla="*/ 178 w 548" name="T4"/>
                <a:gd fmla="*/ 577 h 577" name="T5"/>
                <a:gd fmla="*/ 180 w 548" name="T6"/>
                <a:gd fmla="*/ 340 h 577" name="T7"/>
                <a:gd fmla="*/ 355 w 548" name="T8"/>
                <a:gd fmla="*/ 343 h 577" name="T9"/>
                <a:gd fmla="*/ 357 w 548" name="T10"/>
                <a:gd fmla="*/ 577 h 577" name="T11"/>
                <a:gd fmla="*/ 548 w 548" name="T12"/>
                <a:gd fmla="*/ 562 h 577" name="T13"/>
                <a:gd fmla="*/ 548 w 548" name="T14"/>
                <a:gd fmla="*/ 173 h 577" name="T15"/>
                <a:gd fmla="*/ 272 w 548" name="T16"/>
                <a:gd fmla="*/ 0 h 577" name="T17"/>
                <a:gd fmla="*/ 0 w 548" name="T18"/>
                <a:gd fmla="*/ 189 h 57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77" w="548">
                  <a:moveTo>
                    <a:pt x="0" y="189"/>
                  </a:moveTo>
                  <a:lnTo>
                    <a:pt x="0" y="562"/>
                  </a:lnTo>
                  <a:lnTo>
                    <a:pt x="178" y="577"/>
                  </a:lnTo>
                  <a:lnTo>
                    <a:pt x="180" y="340"/>
                  </a:lnTo>
                  <a:lnTo>
                    <a:pt x="355" y="343"/>
                  </a:lnTo>
                  <a:lnTo>
                    <a:pt x="357" y="577"/>
                  </a:lnTo>
                  <a:lnTo>
                    <a:pt x="548" y="562"/>
                  </a:lnTo>
                  <a:lnTo>
                    <a:pt x="548" y="173"/>
                  </a:lnTo>
                  <a:lnTo>
                    <a:pt x="272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709102" y="1369746"/>
              <a:ext cx="305312" cy="117716"/>
            </a:xfrm>
            <a:custGeom>
              <a:gdLst>
                <a:gd fmla="*/ 304 w 311" name="T0"/>
                <a:gd fmla="*/ 87 h 120" name="T1"/>
                <a:gd fmla="*/ 157 w 311" name="T2"/>
                <a:gd fmla="*/ 2 h 120" name="T3"/>
                <a:gd fmla="*/ 153 w 311" name="T4"/>
                <a:gd fmla="*/ 0 h 120" name="T5"/>
                <a:gd fmla="*/ 146 w 311" name="T6"/>
                <a:gd fmla="*/ 2 h 120" name="T7"/>
                <a:gd fmla="*/ 6 w 311" name="T8"/>
                <a:gd fmla="*/ 100 h 120" name="T9"/>
                <a:gd fmla="*/ 4 w 311" name="T10"/>
                <a:gd fmla="*/ 114 h 120" name="T11"/>
                <a:gd fmla="*/ 18 w 311" name="T12"/>
                <a:gd fmla="*/ 117 h 120" name="T13"/>
                <a:gd fmla="*/ 152 w 311" name="T14"/>
                <a:gd fmla="*/ 22 h 120" name="T15"/>
                <a:gd fmla="*/ 294 w 311" name="T16"/>
                <a:gd fmla="*/ 105 h 120" name="T17"/>
                <a:gd fmla="*/ 308 w 311" name="T18"/>
                <a:gd fmla="*/ 101 h 120" name="T19"/>
                <a:gd fmla="*/ 304 w 311" name="T20"/>
                <a:gd fmla="*/ 87 h 12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0" w="311">
                  <a:moveTo>
                    <a:pt x="304" y="87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1"/>
                    <a:pt x="154" y="0"/>
                    <a:pt x="153" y="0"/>
                  </a:cubicBezTo>
                  <a:cubicBezTo>
                    <a:pt x="150" y="0"/>
                    <a:pt x="148" y="1"/>
                    <a:pt x="146" y="2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2" y="103"/>
                    <a:pt x="0" y="109"/>
                    <a:pt x="4" y="114"/>
                  </a:cubicBezTo>
                  <a:cubicBezTo>
                    <a:pt x="7" y="119"/>
                    <a:pt x="13" y="120"/>
                    <a:pt x="18" y="117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9" y="108"/>
                    <a:pt x="305" y="106"/>
                    <a:pt x="308" y="101"/>
                  </a:cubicBezTo>
                  <a:cubicBezTo>
                    <a:pt x="311" y="97"/>
                    <a:pt x="309" y="90"/>
                    <a:pt x="304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ea charset="-122" panose="020b0503020204020204" pitchFamily="34" typeface="微软雅黑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309596" y="1880315"/>
            <a:ext cx="1599292" cy="1599292"/>
          </a:xfrm>
          <a:prstGeom prst="ellipse">
            <a:avLst/>
          </a:prstGeom>
          <a:solidFill>
            <a:schemeClr val="accent2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ea charset="-122" panose="020b0503020204020204" pitchFamily="34" typeface="微软雅黑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5792377" y="2141352"/>
            <a:ext cx="633730" cy="5791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02</a:t>
            </a:r>
          </a:p>
        </p:txBody>
      </p:sp>
      <p:sp>
        <p:nvSpPr>
          <p:cNvPr id="26" name="椭圆 25"/>
          <p:cNvSpPr/>
          <p:nvPr/>
        </p:nvSpPr>
        <p:spPr>
          <a:xfrm>
            <a:off x="8370982" y="1880315"/>
            <a:ext cx="1599292" cy="1599292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ea charset="-122" panose="020b0503020204020204" pitchFamily="34" typeface="微软雅黑"/>
            </a:endParaRPr>
          </a:p>
        </p:txBody>
      </p:sp>
      <p:sp>
        <p:nvSpPr>
          <p:cNvPr id="29" name="TextBox 53"/>
          <p:cNvSpPr txBox="1"/>
          <p:nvPr/>
        </p:nvSpPr>
        <p:spPr>
          <a:xfrm>
            <a:off x="8853763" y="2141352"/>
            <a:ext cx="633730" cy="57912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03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850916" y="3826145"/>
            <a:ext cx="517976" cy="517976"/>
            <a:chOff x="5218110" y="2699335"/>
            <a:chExt cx="517976" cy="517976"/>
          </a:xfrm>
        </p:grpSpPr>
        <p:sp>
          <p:nvSpPr>
            <p:cNvPr id="31" name="椭圆 30"/>
            <p:cNvSpPr/>
            <p:nvPr/>
          </p:nvSpPr>
          <p:spPr>
            <a:xfrm>
              <a:off x="5218110" y="2699335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5364675" y="2874996"/>
              <a:ext cx="232742" cy="113878"/>
            </a:xfrm>
            <a:custGeom>
              <a:gdLst>
                <a:gd fmla="*/ 103 w 237" name="T0"/>
                <a:gd fmla="*/ 99 h 116" name="T1"/>
                <a:gd fmla="*/ 134 w 237" name="T2"/>
                <a:gd fmla="*/ 95 h 116" name="T3"/>
                <a:gd fmla="*/ 226 w 237" name="T4"/>
                <a:gd fmla="*/ 12 h 116" name="T5"/>
                <a:gd fmla="*/ 219 w 237" name="T6"/>
                <a:gd fmla="*/ 0 h 116" name="T7"/>
                <a:gd fmla="*/ 13 w 237" name="T8"/>
                <a:gd fmla="*/ 0 h 116" name="T9"/>
                <a:gd fmla="*/ 6 w 237" name="T10"/>
                <a:gd fmla="*/ 10 h 116" name="T11"/>
                <a:gd fmla="*/ 103 w 237" name="T12"/>
                <a:gd fmla="*/ 99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236">
                  <a:moveTo>
                    <a:pt x="103" y="99"/>
                  </a:moveTo>
                  <a:cubicBezTo>
                    <a:pt x="103" y="99"/>
                    <a:pt x="115" y="116"/>
                    <a:pt x="134" y="95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6" y="12"/>
                    <a:pt x="237" y="1"/>
                    <a:pt x="2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1"/>
                    <a:pt x="6" y="10"/>
                  </a:cubicBezTo>
                  <a:lnTo>
                    <a:pt x="103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5515126" y="2893699"/>
              <a:ext cx="81460" cy="149205"/>
            </a:xfrm>
            <a:custGeom>
              <a:gdLst>
                <a:gd fmla="*/ 82 w 83" name="T0"/>
                <a:gd fmla="*/ 132 h 152" name="T1"/>
                <a:gd fmla="*/ 82 w 83" name="T2"/>
                <a:gd fmla="*/ 17 h 152" name="T3"/>
                <a:gd fmla="*/ 70 w 83" name="T4"/>
                <a:gd fmla="*/ 12 h 152" name="T5"/>
                <a:gd fmla="*/ 6 w 83" name="T6"/>
                <a:gd fmla="*/ 74 h 152" name="T7"/>
                <a:gd fmla="*/ 10 w 83" name="T8"/>
                <a:gd fmla="*/ 84 h 152" name="T9"/>
                <a:gd fmla="*/ 67 w 83" name="T10"/>
                <a:gd fmla="*/ 137 h 152" name="T11"/>
                <a:gd fmla="*/ 82 w 83" name="T12"/>
                <a:gd fmla="*/ 132 h 1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2" w="83">
                  <a:moveTo>
                    <a:pt x="82" y="132"/>
                  </a:moveTo>
                  <a:cubicBezTo>
                    <a:pt x="82" y="17"/>
                    <a:pt x="82" y="17"/>
                    <a:pt x="82" y="17"/>
                  </a:cubicBezTo>
                  <a:cubicBezTo>
                    <a:pt x="80" y="0"/>
                    <a:pt x="70" y="12"/>
                    <a:pt x="70" y="1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0" y="80"/>
                    <a:pt x="10" y="84"/>
                    <a:pt x="10" y="84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83" y="152"/>
                    <a:pt x="82" y="132"/>
                    <a:pt x="82" y="1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5362597" y="2980977"/>
              <a:ext cx="229832" cy="76473"/>
            </a:xfrm>
            <a:custGeom>
              <a:gdLst>
                <a:gd fmla="*/ 224 w 234" name="T0"/>
                <a:gd fmla="*/ 66 h 78" name="T1"/>
                <a:gd fmla="*/ 144 w 234" name="T2"/>
                <a:gd fmla="*/ 0 h 78" name="T3"/>
                <a:gd fmla="*/ 117 w 234" name="T4"/>
                <a:gd fmla="*/ 13 h 78" name="T5"/>
                <a:gd fmla="*/ 90 w 234" name="T6"/>
                <a:gd fmla="*/ 0 h 78" name="T7"/>
                <a:gd fmla="*/ 10 w 234" name="T8"/>
                <a:gd fmla="*/ 66 h 78" name="T9"/>
                <a:gd fmla="*/ 13 w 234" name="T10"/>
                <a:gd fmla="*/ 78 h 78" name="T11"/>
                <a:gd fmla="*/ 117 w 234" name="T12"/>
                <a:gd fmla="*/ 78 h 78" name="T13"/>
                <a:gd fmla="*/ 118 w 234" name="T14"/>
                <a:gd fmla="*/ 78 h 78" name="T15"/>
                <a:gd fmla="*/ 221 w 234" name="T16"/>
                <a:gd fmla="*/ 78 h 78" name="T17"/>
                <a:gd fmla="*/ 224 w 234" name="T18"/>
                <a:gd fmla="*/ 66 h 7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8" w="234">
                  <a:moveTo>
                    <a:pt x="224" y="66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32" y="12"/>
                    <a:pt x="117" y="13"/>
                  </a:cubicBezTo>
                  <a:cubicBezTo>
                    <a:pt x="102" y="12"/>
                    <a:pt x="90" y="0"/>
                    <a:pt x="90" y="0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73"/>
                    <a:pt x="13" y="78"/>
                    <a:pt x="13" y="78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1" y="78"/>
                    <a:pt x="234" y="73"/>
                    <a:pt x="224" y="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356779" y="2896608"/>
              <a:ext cx="88525" cy="143386"/>
            </a:xfrm>
            <a:custGeom>
              <a:gdLst>
                <a:gd fmla="*/ 1 w 90" name="T0"/>
                <a:gd fmla="*/ 127 h 146" name="T1"/>
                <a:gd fmla="*/ 1 w 90" name="T2"/>
                <a:gd fmla="*/ 17 h 146" name="T3"/>
                <a:gd fmla="*/ 14 w 90" name="T4"/>
                <a:gd fmla="*/ 11 h 146" name="T5"/>
                <a:gd fmla="*/ 84 w 90" name="T6"/>
                <a:gd fmla="*/ 71 h 146" name="T7"/>
                <a:gd fmla="*/ 79 w 90" name="T8"/>
                <a:gd fmla="*/ 81 h 146" name="T9"/>
                <a:gd fmla="*/ 17 w 90" name="T10"/>
                <a:gd fmla="*/ 131 h 146" name="T11"/>
                <a:gd fmla="*/ 1 w 90" name="T12"/>
                <a:gd fmla="*/ 127 h 1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6" w="90">
                  <a:moveTo>
                    <a:pt x="1" y="12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4" y="0"/>
                    <a:pt x="14" y="11"/>
                    <a:pt x="14" y="1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76"/>
                    <a:pt x="79" y="81"/>
                    <a:pt x="79" y="8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46"/>
                    <a:pt x="1" y="127"/>
                    <a:pt x="1" y="1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11640" y="3826145"/>
            <a:ext cx="517976" cy="517976"/>
            <a:chOff x="5227635" y="3563865"/>
            <a:chExt cx="517976" cy="517976"/>
          </a:xfrm>
        </p:grpSpPr>
        <p:sp>
          <p:nvSpPr>
            <p:cNvPr id="37" name="椭圆 36"/>
            <p:cNvSpPr/>
            <p:nvPr/>
          </p:nvSpPr>
          <p:spPr>
            <a:xfrm>
              <a:off x="5227635" y="3563865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5486631" y="3705211"/>
              <a:ext cx="133623" cy="133623"/>
            </a:xfrm>
            <a:custGeom>
              <a:gdLst>
                <a:gd fmla="*/ 31 w 111" name="T0"/>
                <a:gd fmla="*/ 108 h 111" name="T1"/>
                <a:gd fmla="*/ 42 w 111" name="T2"/>
                <a:gd fmla="*/ 96 h 111" name="T3"/>
                <a:gd fmla="*/ 54 w 111" name="T4"/>
                <a:gd fmla="*/ 85 h 111" name="T5"/>
                <a:gd fmla="*/ 58 w 111" name="T6"/>
                <a:gd fmla="*/ 83 h 111" name="T7"/>
                <a:gd fmla="*/ 71 w 111" name="T8"/>
                <a:gd fmla="*/ 70 h 111" name="T9"/>
                <a:gd fmla="*/ 82 w 111" name="T10"/>
                <a:gd fmla="*/ 58 h 111" name="T11"/>
                <a:gd fmla="*/ 53 w 111" name="T12"/>
                <a:gd fmla="*/ 29 h 111" name="T13"/>
                <a:gd fmla="*/ 41 w 111" name="T14"/>
                <a:gd fmla="*/ 40 h 111" name="T15"/>
                <a:gd fmla="*/ 28 w 111" name="T16"/>
                <a:gd fmla="*/ 52 h 111" name="T17"/>
                <a:gd fmla="*/ 26 w 111" name="T18"/>
                <a:gd fmla="*/ 57 h 111" name="T19"/>
                <a:gd fmla="*/ 14 w 111" name="T20"/>
                <a:gd fmla="*/ 69 h 111" name="T21"/>
                <a:gd fmla="*/ 2 w 111" name="T22"/>
                <a:gd fmla="*/ 80 h 111" name="T23"/>
                <a:gd fmla="*/ 0 w 111" name="T24"/>
                <a:gd fmla="*/ 62 h 111" name="T25"/>
                <a:gd fmla="*/ 22 w 111" name="T26"/>
                <a:gd fmla="*/ 24 h 111" name="T27"/>
                <a:gd fmla="*/ 67 w 111" name="T28"/>
                <a:gd fmla="*/ 2 h 111" name="T29"/>
                <a:gd fmla="*/ 109 w 111" name="T30"/>
                <a:gd fmla="*/ 50 h 111" name="T31"/>
                <a:gd fmla="*/ 87 w 111" name="T32"/>
                <a:gd fmla="*/ 88 h 111" name="T33"/>
                <a:gd fmla="*/ 49 w 111" name="T34"/>
                <a:gd fmla="*/ 110 h 111" name="T35"/>
                <a:gd fmla="*/ 31 w 111" name="T36"/>
                <a:gd fmla="*/ 108 h 11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0" w="110">
                  <a:moveTo>
                    <a:pt x="31" y="108"/>
                  </a:moveTo>
                  <a:cubicBezTo>
                    <a:pt x="34" y="104"/>
                    <a:pt x="38" y="100"/>
                    <a:pt x="42" y="96"/>
                  </a:cubicBezTo>
                  <a:cubicBezTo>
                    <a:pt x="46" y="93"/>
                    <a:pt x="49" y="88"/>
                    <a:pt x="54" y="85"/>
                  </a:cubicBezTo>
                  <a:cubicBezTo>
                    <a:pt x="55" y="84"/>
                    <a:pt x="57" y="84"/>
                    <a:pt x="58" y="83"/>
                  </a:cubicBezTo>
                  <a:cubicBezTo>
                    <a:pt x="62" y="80"/>
                    <a:pt x="66" y="75"/>
                    <a:pt x="71" y="70"/>
                  </a:cubicBezTo>
                  <a:cubicBezTo>
                    <a:pt x="75" y="66"/>
                    <a:pt x="80" y="62"/>
                    <a:pt x="82" y="58"/>
                  </a:cubicBezTo>
                  <a:cubicBezTo>
                    <a:pt x="93" y="39"/>
                    <a:pt x="73" y="18"/>
                    <a:pt x="53" y="29"/>
                  </a:cubicBezTo>
                  <a:cubicBezTo>
                    <a:pt x="49" y="31"/>
                    <a:pt x="45" y="36"/>
                    <a:pt x="41" y="40"/>
                  </a:cubicBezTo>
                  <a:cubicBezTo>
                    <a:pt x="37" y="44"/>
                    <a:pt x="31" y="49"/>
                    <a:pt x="28" y="52"/>
                  </a:cubicBezTo>
                  <a:cubicBezTo>
                    <a:pt x="27" y="54"/>
                    <a:pt x="27" y="56"/>
                    <a:pt x="26" y="57"/>
                  </a:cubicBezTo>
                  <a:cubicBezTo>
                    <a:pt x="23" y="62"/>
                    <a:pt x="18" y="65"/>
                    <a:pt x="14" y="69"/>
                  </a:cubicBezTo>
                  <a:cubicBezTo>
                    <a:pt x="10" y="73"/>
                    <a:pt x="7" y="77"/>
                    <a:pt x="2" y="80"/>
                  </a:cubicBezTo>
                  <a:cubicBezTo>
                    <a:pt x="1" y="74"/>
                    <a:pt x="0" y="70"/>
                    <a:pt x="0" y="62"/>
                  </a:cubicBezTo>
                  <a:cubicBezTo>
                    <a:pt x="2" y="45"/>
                    <a:pt x="12" y="35"/>
                    <a:pt x="22" y="24"/>
                  </a:cubicBezTo>
                  <a:cubicBezTo>
                    <a:pt x="34" y="12"/>
                    <a:pt x="45" y="0"/>
                    <a:pt x="67" y="2"/>
                  </a:cubicBezTo>
                  <a:cubicBezTo>
                    <a:pt x="90" y="3"/>
                    <a:pt x="111" y="22"/>
                    <a:pt x="109" y="50"/>
                  </a:cubicBezTo>
                  <a:cubicBezTo>
                    <a:pt x="108" y="68"/>
                    <a:pt x="98" y="77"/>
                    <a:pt x="87" y="88"/>
                  </a:cubicBezTo>
                  <a:cubicBezTo>
                    <a:pt x="76" y="98"/>
                    <a:pt x="67" y="109"/>
                    <a:pt x="49" y="110"/>
                  </a:cubicBezTo>
                  <a:cubicBezTo>
                    <a:pt x="42" y="111"/>
                    <a:pt x="37" y="110"/>
                    <a:pt x="31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5439710" y="3776102"/>
              <a:ext cx="109653" cy="109653"/>
            </a:xfrm>
            <a:custGeom>
              <a:gdLst>
                <a:gd fmla="*/ 75 w 91" name="T0"/>
                <a:gd fmla="*/ 2 h 91" name="T1"/>
                <a:gd fmla="*/ 90 w 91" name="T2"/>
                <a:gd fmla="*/ 15 h 91" name="T3"/>
                <a:gd fmla="*/ 72 w 91" name="T4"/>
                <a:gd fmla="*/ 36 h 91" name="T5"/>
                <a:gd fmla="*/ 34 w 91" name="T6"/>
                <a:gd fmla="*/ 74 h 91" name="T7"/>
                <a:gd fmla="*/ 12 w 91" name="T8"/>
                <a:gd fmla="*/ 91 h 91" name="T9"/>
                <a:gd fmla="*/ 0 w 91" name="T10"/>
                <a:gd fmla="*/ 79 h 91" name="T11"/>
                <a:gd fmla="*/ 7 w 91" name="T12"/>
                <a:gd fmla="*/ 67 h 91" name="T13"/>
                <a:gd fmla="*/ 64 w 91" name="T14"/>
                <a:gd fmla="*/ 10 h 91" name="T15"/>
                <a:gd fmla="*/ 75 w 91" name="T16"/>
                <a:gd fmla="*/ 2 h 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1" w="91">
                  <a:moveTo>
                    <a:pt x="75" y="2"/>
                  </a:moveTo>
                  <a:cubicBezTo>
                    <a:pt x="84" y="0"/>
                    <a:pt x="91" y="6"/>
                    <a:pt x="90" y="15"/>
                  </a:cubicBezTo>
                  <a:cubicBezTo>
                    <a:pt x="89" y="22"/>
                    <a:pt x="77" y="31"/>
                    <a:pt x="72" y="36"/>
                  </a:cubicBezTo>
                  <a:cubicBezTo>
                    <a:pt x="58" y="49"/>
                    <a:pt x="47" y="60"/>
                    <a:pt x="34" y="74"/>
                  </a:cubicBezTo>
                  <a:cubicBezTo>
                    <a:pt x="28" y="79"/>
                    <a:pt x="21" y="90"/>
                    <a:pt x="12" y="91"/>
                  </a:cubicBezTo>
                  <a:cubicBezTo>
                    <a:pt x="6" y="91"/>
                    <a:pt x="0" y="86"/>
                    <a:pt x="0" y="79"/>
                  </a:cubicBezTo>
                  <a:cubicBezTo>
                    <a:pt x="0" y="74"/>
                    <a:pt x="3" y="70"/>
                    <a:pt x="7" y="67"/>
                  </a:cubicBezTo>
                  <a:cubicBezTo>
                    <a:pt x="26" y="47"/>
                    <a:pt x="45" y="29"/>
                    <a:pt x="64" y="10"/>
                  </a:cubicBezTo>
                  <a:cubicBezTo>
                    <a:pt x="67" y="7"/>
                    <a:pt x="70" y="2"/>
                    <a:pt x="7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5367288" y="3824554"/>
              <a:ext cx="133623" cy="133623"/>
            </a:xfrm>
            <a:custGeom>
              <a:gdLst>
                <a:gd fmla="*/ 80 w 111" name="T0"/>
                <a:gd fmla="*/ 2 h 111" name="T1"/>
                <a:gd fmla="*/ 78 w 111" name="T2"/>
                <a:gd fmla="*/ 5 h 111" name="T3"/>
                <a:gd fmla="*/ 57 w 111" name="T4"/>
                <a:gd fmla="*/ 26 h 111" name="T5"/>
                <a:gd fmla="*/ 40 w 111" name="T6"/>
                <a:gd fmla="*/ 41 h 111" name="T7"/>
                <a:gd fmla="*/ 26 w 111" name="T8"/>
                <a:gd fmla="*/ 64 h 111" name="T9"/>
                <a:gd fmla="*/ 56 w 111" name="T10"/>
                <a:gd fmla="*/ 83 h 111" name="T11"/>
                <a:gd fmla="*/ 70 w 111" name="T12"/>
                <a:gd fmla="*/ 71 h 111" name="T13"/>
                <a:gd fmla="*/ 82 w 111" name="T14"/>
                <a:gd fmla="*/ 59 h 111" name="T15"/>
                <a:gd fmla="*/ 85 w 111" name="T16"/>
                <a:gd fmla="*/ 53 h 111" name="T17"/>
                <a:gd fmla="*/ 97 w 111" name="T18"/>
                <a:gd fmla="*/ 42 h 111" name="T19"/>
                <a:gd fmla="*/ 108 w 111" name="T20"/>
                <a:gd fmla="*/ 31 h 111" name="T21"/>
                <a:gd fmla="*/ 111 w 111" name="T22"/>
                <a:gd fmla="*/ 45 h 111" name="T23"/>
                <a:gd fmla="*/ 89 w 111" name="T24"/>
                <a:gd fmla="*/ 85 h 111" name="T25"/>
                <a:gd fmla="*/ 42 w 111" name="T26"/>
                <a:gd fmla="*/ 109 h 111" name="T27"/>
                <a:gd fmla="*/ 2 w 111" name="T28"/>
                <a:gd fmla="*/ 68 h 111" name="T29"/>
                <a:gd fmla="*/ 25 w 111" name="T30"/>
                <a:gd fmla="*/ 22 h 111" name="T31"/>
                <a:gd fmla="*/ 64 w 111" name="T32"/>
                <a:gd fmla="*/ 0 h 111" name="T33"/>
                <a:gd fmla="*/ 80 w 111" name="T34"/>
                <a:gd fmla="*/ 2 h 11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0" w="110">
                  <a:moveTo>
                    <a:pt x="80" y="2"/>
                  </a:moveTo>
                  <a:cubicBezTo>
                    <a:pt x="80" y="4"/>
                    <a:pt x="78" y="4"/>
                    <a:pt x="78" y="5"/>
                  </a:cubicBezTo>
                  <a:cubicBezTo>
                    <a:pt x="71" y="12"/>
                    <a:pt x="64" y="19"/>
                    <a:pt x="57" y="26"/>
                  </a:cubicBezTo>
                  <a:cubicBezTo>
                    <a:pt x="51" y="29"/>
                    <a:pt x="46" y="35"/>
                    <a:pt x="40" y="41"/>
                  </a:cubicBezTo>
                  <a:cubicBezTo>
                    <a:pt x="34" y="47"/>
                    <a:pt x="26" y="52"/>
                    <a:pt x="26" y="64"/>
                  </a:cubicBezTo>
                  <a:cubicBezTo>
                    <a:pt x="26" y="79"/>
                    <a:pt x="41" y="90"/>
                    <a:pt x="56" y="83"/>
                  </a:cubicBezTo>
                  <a:cubicBezTo>
                    <a:pt x="61" y="81"/>
                    <a:pt x="65" y="76"/>
                    <a:pt x="70" y="71"/>
                  </a:cubicBezTo>
                  <a:cubicBezTo>
                    <a:pt x="74" y="67"/>
                    <a:pt x="79" y="63"/>
                    <a:pt x="82" y="59"/>
                  </a:cubicBezTo>
                  <a:cubicBezTo>
                    <a:pt x="83" y="57"/>
                    <a:pt x="84" y="55"/>
                    <a:pt x="85" y="53"/>
                  </a:cubicBezTo>
                  <a:cubicBezTo>
                    <a:pt x="88" y="49"/>
                    <a:pt x="93" y="45"/>
                    <a:pt x="97" y="42"/>
                  </a:cubicBezTo>
                  <a:cubicBezTo>
                    <a:pt x="101" y="38"/>
                    <a:pt x="104" y="34"/>
                    <a:pt x="108" y="31"/>
                  </a:cubicBezTo>
                  <a:cubicBezTo>
                    <a:pt x="110" y="36"/>
                    <a:pt x="111" y="40"/>
                    <a:pt x="111" y="45"/>
                  </a:cubicBezTo>
                  <a:cubicBezTo>
                    <a:pt x="111" y="65"/>
                    <a:pt x="100" y="74"/>
                    <a:pt x="89" y="85"/>
                  </a:cubicBezTo>
                  <a:cubicBezTo>
                    <a:pt x="77" y="97"/>
                    <a:pt x="67" y="111"/>
                    <a:pt x="42" y="109"/>
                  </a:cubicBezTo>
                  <a:cubicBezTo>
                    <a:pt x="21" y="107"/>
                    <a:pt x="4" y="90"/>
                    <a:pt x="2" y="68"/>
                  </a:cubicBezTo>
                  <a:cubicBezTo>
                    <a:pt x="0" y="44"/>
                    <a:pt x="13" y="34"/>
                    <a:pt x="25" y="22"/>
                  </a:cubicBezTo>
                  <a:cubicBezTo>
                    <a:pt x="36" y="11"/>
                    <a:pt x="45" y="1"/>
                    <a:pt x="64" y="0"/>
                  </a:cubicBezTo>
                  <a:cubicBezTo>
                    <a:pt x="70" y="0"/>
                    <a:pt x="75" y="1"/>
                    <a:pt x="8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381268" y="4551338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823044" y="5035834"/>
            <a:ext cx="241691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5497701" y="4551338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4939477" y="5035834"/>
            <a:ext cx="241691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8583137" y="4551338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8024914" y="5035834"/>
            <a:ext cx="2416910" cy="9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5415" y="2702757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636802" y="2702757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60928" y="2702757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关键字</a:t>
            </a: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841738356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5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6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6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7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5"/>
      <p:bldP grpId="0" spid="21"/>
      <p:bldP grpId="0" spid="24"/>
      <p:bldP grpId="0" spid="26"/>
      <p:bldP grpId="0" spid="29"/>
      <p:bldP grpId="0" spid="47"/>
      <p:bldP grpId="0" spid="48"/>
      <p:bldP grpId="0" spid="49"/>
      <p:bldP grpId="0" spid="50"/>
      <p:bldP grpId="0" spid="51"/>
      <p:bldP grpId="0" spid="52"/>
      <p:bldP grpId="0" spid="3"/>
      <p:bldP grpId="0" spid="42"/>
      <p:bldP grpId="0" spid="43"/>
      <p:bldP grpId="0" spid="41"/>
    </p:bldLst>
  </p:timing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Group 5"/>
          <p:cNvGrpSpPr/>
          <p:nvPr/>
        </p:nvGrpSpPr>
        <p:grpSpPr>
          <a:xfrm>
            <a:off x="1955979" y="3799101"/>
            <a:ext cx="1269412" cy="1271501"/>
            <a:chExt cx="1080120" cy="1080120"/>
          </a:xfrm>
        </p:grpSpPr>
        <p:grpSp>
          <p:nvGrpSpPr>
            <p:cNvPr id="43" name="Group 6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4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2133">
                  <a:solidFill>
                    <a:srgbClr val="FFFFFF"/>
                  </a:solidFill>
                  <a:sym charset="-122" panose="020b0503020204020204" pitchFamily="34" typeface="微软雅黑"/>
                </a:endParaRPr>
              </a:p>
            </p:txBody>
          </p:sp>
          <p:sp>
            <p:nvSpPr>
              <p:cNvPr id="4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2133">
                  <a:solidFill>
                    <a:srgbClr val="FFFFFF"/>
                  </a:solidFill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44" name="文本框 10"/>
            <p:cNvSpPr>
              <a:spLocks noChangeArrowheads="1"/>
            </p:cNvSpPr>
            <p:nvPr/>
          </p:nvSpPr>
          <p:spPr bwMode="auto">
            <a:xfrm>
              <a:off x="157537" y="365759"/>
              <a:ext cx="759406" cy="31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r>
                <a:rPr altLang="en-US" b="1" lang="zh-CN" sz="1867">
                  <a:solidFill>
                    <a:schemeClr val="bg1">
                      <a:lumMod val="95000"/>
                    </a:schemeClr>
                  </a:solidFill>
                  <a:sym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47" name="Group 10"/>
          <p:cNvGrpSpPr/>
          <p:nvPr/>
        </p:nvGrpSpPr>
        <p:grpSpPr>
          <a:xfrm>
            <a:off x="3266462" y="2107500"/>
            <a:ext cx="1741708" cy="1742012"/>
            <a:chExt cx="1080120" cy="1080120"/>
          </a:xfrm>
        </p:grpSpPr>
        <p:grpSp>
          <p:nvGrpSpPr>
            <p:cNvPr id="48" name="Group 11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50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2133">
                  <a:solidFill>
                    <a:srgbClr val="FFFFFF"/>
                  </a:solidFill>
                  <a:sym charset="-122" panose="020b0503020204020204" pitchFamily="34" typeface="微软雅黑"/>
                </a:endParaRPr>
              </a:p>
            </p:txBody>
          </p:sp>
          <p:sp>
            <p:nvSpPr>
              <p:cNvPr id="51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2133">
                  <a:solidFill>
                    <a:srgbClr val="FFFFFF"/>
                  </a:solidFill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49" name="文本框 26"/>
            <p:cNvSpPr>
              <a:spLocks noChangeArrowheads="1"/>
            </p:cNvSpPr>
            <p:nvPr/>
          </p:nvSpPr>
          <p:spPr bwMode="auto">
            <a:xfrm>
              <a:off x="230835" y="400115"/>
              <a:ext cx="618455" cy="25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r>
                <a:rPr altLang="en-US" b="1" lang="zh-CN" sz="2133">
                  <a:solidFill>
                    <a:schemeClr val="bg1">
                      <a:lumMod val="95000"/>
                    </a:schemeClr>
                  </a:solidFill>
                  <a:sym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52" name="Group 15"/>
          <p:cNvGrpSpPr/>
          <p:nvPr/>
        </p:nvGrpSpPr>
        <p:grpSpPr>
          <a:xfrm>
            <a:off x="5571937" y="3799101"/>
            <a:ext cx="1560631" cy="1560903"/>
            <a:chExt cx="1080120" cy="1080120"/>
          </a:xfrm>
        </p:grpSpPr>
        <p:grpSp>
          <p:nvGrpSpPr>
            <p:cNvPr id="53" name="Group 16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55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2133">
                  <a:solidFill>
                    <a:srgbClr val="FFFFFF"/>
                  </a:solidFill>
                  <a:sym charset="-122" panose="020b0503020204020204" pitchFamily="34" typeface="微软雅黑"/>
                </a:endParaRPr>
              </a:p>
            </p:txBody>
          </p:sp>
          <p:sp>
            <p:nvSpPr>
              <p:cNvPr id="56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2133">
                  <a:solidFill>
                    <a:srgbClr val="FFFFFF"/>
                  </a:solidFill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54" name="文本框 31"/>
            <p:cNvSpPr>
              <a:spLocks noChangeArrowheads="1"/>
            </p:cNvSpPr>
            <p:nvPr/>
          </p:nvSpPr>
          <p:spPr bwMode="auto">
            <a:xfrm>
              <a:off x="194954" y="398075"/>
              <a:ext cx="690213" cy="28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r>
                <a:rPr altLang="en-US" b="1" lang="zh-CN" sz="2133">
                  <a:solidFill>
                    <a:schemeClr val="bg1"/>
                  </a:solidFill>
                  <a:sym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57" name="Group 20"/>
          <p:cNvGrpSpPr/>
          <p:nvPr/>
        </p:nvGrpSpPr>
        <p:grpSpPr>
          <a:xfrm>
            <a:off x="7399517" y="1345718"/>
            <a:ext cx="2286808" cy="2287208"/>
            <a:chExt cx="1080120" cy="1080120"/>
          </a:xfrm>
        </p:grpSpPr>
        <p:grpSp>
          <p:nvGrpSpPr>
            <p:cNvPr id="58" name="Group 21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60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2133">
                  <a:solidFill>
                    <a:srgbClr val="FFFFFF"/>
                  </a:solidFill>
                  <a:sym charset="-122" panose="020b0503020204020204" pitchFamily="34" typeface="微软雅黑"/>
                </a:endParaRPr>
              </a:p>
            </p:txBody>
          </p:sp>
          <p:sp>
            <p:nvSpPr>
              <p:cNvPr id="61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2133">
                  <a:solidFill>
                    <a:srgbClr val="FFFFFF"/>
                  </a:solidFill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59" name="文本框 37"/>
            <p:cNvSpPr>
              <a:spLocks noChangeArrowheads="1"/>
            </p:cNvSpPr>
            <p:nvPr/>
          </p:nvSpPr>
          <p:spPr bwMode="auto">
            <a:xfrm>
              <a:off x="257303" y="414093"/>
              <a:ext cx="565513" cy="23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r>
                <a:rPr altLang="en-US" b="1" lang="zh-CN" sz="2667">
                  <a:solidFill>
                    <a:schemeClr val="bg1">
                      <a:lumMod val="95000"/>
                    </a:schemeClr>
                  </a:solidFill>
                  <a:sym charset="-122" panose="020b0503020204020204" pitchFamily="34" typeface="微软雅黑"/>
                </a:rPr>
                <a:t>关键词</a:t>
              </a:r>
            </a:p>
          </p:txBody>
        </p:sp>
      </p:grpSp>
      <p:cxnSp>
        <p:nvCxnSpPr>
          <p:cNvPr id="62" name="直接连接符 13"/>
          <p:cNvCxnSpPr>
            <a:cxnSpLocks noChangeShapeType="1"/>
            <a:stCxn id="45" idx="7"/>
            <a:endCxn id="50" idx="3"/>
          </p:cNvCxnSpPr>
          <p:nvPr/>
        </p:nvCxnSpPr>
        <p:spPr bwMode="auto">
          <a:xfrm flipV="1">
            <a:off x="3039490" y="3594399"/>
            <a:ext cx="482037" cy="390907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3" name="直接连接符 17"/>
          <p:cNvCxnSpPr>
            <a:cxnSpLocks noChangeShapeType="1"/>
            <a:endCxn id="55" idx="1"/>
          </p:cNvCxnSpPr>
          <p:nvPr/>
        </p:nvCxnSpPr>
        <p:spPr bwMode="auto">
          <a:xfrm>
            <a:off x="4892055" y="3373401"/>
            <a:ext cx="908431" cy="654289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4" name="直接连接符 20"/>
          <p:cNvCxnSpPr>
            <a:cxnSpLocks noChangeShapeType="1"/>
            <a:stCxn id="55" idx="7"/>
            <a:endCxn id="60" idx="3"/>
          </p:cNvCxnSpPr>
          <p:nvPr/>
        </p:nvCxnSpPr>
        <p:spPr bwMode="auto">
          <a:xfrm flipV="1">
            <a:off x="6902954" y="3296846"/>
            <a:ext cx="830717" cy="731907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5" name="直接连接符 23"/>
          <p:cNvCxnSpPr>
            <a:cxnSpLocks noChangeShapeType="1"/>
            <a:stCxn id="74" idx="5"/>
            <a:endCxn id="45" idx="1"/>
          </p:cNvCxnSpPr>
          <p:nvPr/>
        </p:nvCxnSpPr>
        <p:spPr bwMode="auto">
          <a:xfrm>
            <a:off x="1742458" y="3700529"/>
            <a:ext cx="399422" cy="284779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6" name="直接连接符 43"/>
          <p:cNvCxnSpPr>
            <a:cxnSpLocks noChangeShapeType="1"/>
            <a:stCxn id="75" idx="7"/>
            <a:endCxn id="55" idx="3"/>
          </p:cNvCxnSpPr>
          <p:nvPr/>
        </p:nvCxnSpPr>
        <p:spPr bwMode="auto">
          <a:xfrm flipV="1">
            <a:off x="5398458" y="5131415"/>
            <a:ext cx="402028" cy="370724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7" name="直接连接符 72"/>
          <p:cNvCxnSpPr>
            <a:cxnSpLocks noChangeShapeType="1"/>
            <a:stCxn id="60" idx="6"/>
            <a:endCxn id="76" idx="1"/>
          </p:cNvCxnSpPr>
          <p:nvPr/>
        </p:nvCxnSpPr>
        <p:spPr bwMode="auto">
          <a:xfrm>
            <a:off x="9686325" y="2489322"/>
            <a:ext cx="558374" cy="374768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68" name="矩形 76"/>
          <p:cNvSpPr>
            <a:spLocks noChangeArrowheads="1"/>
          </p:cNvSpPr>
          <p:nvPr/>
        </p:nvSpPr>
        <p:spPr bwMode="auto">
          <a:xfrm>
            <a:off x="1628194" y="5081804"/>
            <a:ext cx="1821980" cy="3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3764" lIns="107527" rIns="107527" tIns="53764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ts val="1881"/>
              </a:lnSpc>
              <a:spcBef>
                <a:spcPct val="0"/>
              </a:spcBef>
              <a:buNone/>
            </a:pPr>
            <a:r>
              <a:rPr altLang="en-US" lang="zh-CN" sz="1333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点击添加描述总结 </a:t>
            </a:r>
          </a:p>
        </p:txBody>
      </p:sp>
      <p:sp>
        <p:nvSpPr>
          <p:cNvPr id="69" name="矩形 80"/>
          <p:cNvSpPr>
            <a:spLocks noChangeArrowheads="1"/>
          </p:cNvSpPr>
          <p:nvPr/>
        </p:nvSpPr>
        <p:spPr bwMode="auto">
          <a:xfrm>
            <a:off x="3209357" y="3884987"/>
            <a:ext cx="1821980" cy="3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3764" lIns="107527" rIns="107527" tIns="53764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ts val="1881"/>
              </a:lnSpc>
              <a:spcBef>
                <a:spcPct val="0"/>
              </a:spcBef>
              <a:buNone/>
            </a:pPr>
            <a:r>
              <a:rPr altLang="en-US" lang="zh-CN" sz="1333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点击添加描述总结 </a:t>
            </a:r>
          </a:p>
        </p:txBody>
      </p:sp>
      <p:sp>
        <p:nvSpPr>
          <p:cNvPr id="70" name="矩形 81"/>
          <p:cNvSpPr>
            <a:spLocks noChangeArrowheads="1"/>
          </p:cNvSpPr>
          <p:nvPr/>
        </p:nvSpPr>
        <p:spPr bwMode="auto">
          <a:xfrm>
            <a:off x="5481233" y="5406680"/>
            <a:ext cx="1821980" cy="3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3764" lIns="107527" rIns="107527" tIns="53764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ts val="1881"/>
              </a:lnSpc>
              <a:spcBef>
                <a:spcPct val="0"/>
              </a:spcBef>
              <a:buNone/>
            </a:pPr>
            <a:r>
              <a:rPr altLang="en-US" lang="zh-CN" sz="1333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点击添加描述总结 </a:t>
            </a:r>
          </a:p>
        </p:txBody>
      </p:sp>
      <p:sp>
        <p:nvSpPr>
          <p:cNvPr id="71" name="矩形 82"/>
          <p:cNvSpPr>
            <a:spLocks noChangeArrowheads="1"/>
          </p:cNvSpPr>
          <p:nvPr/>
        </p:nvSpPr>
        <p:spPr bwMode="auto">
          <a:xfrm>
            <a:off x="7659767" y="3662802"/>
            <a:ext cx="1821980" cy="3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3764" lIns="107527" rIns="107527" tIns="53764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ts val="1881"/>
              </a:lnSpc>
              <a:spcBef>
                <a:spcPct val="0"/>
              </a:spcBef>
              <a:buNone/>
            </a:pPr>
            <a:r>
              <a:rPr altLang="en-US" lang="zh-CN" sz="1333">
                <a:solidFill>
                  <a:schemeClr val="tx1">
                    <a:lumMod val="65000"/>
                    <a:lumOff val="35000"/>
                  </a:schemeClr>
                </a:solidFill>
                <a:sym charset="-122" panose="020b0503020204020204" pitchFamily="34" typeface="微软雅黑"/>
              </a:rPr>
              <a:t>点击添加描述总结</a:t>
            </a:r>
          </a:p>
        </p:txBody>
      </p:sp>
      <p:sp>
        <p:nvSpPr>
          <p:cNvPr id="72" name="矩形 85"/>
          <p:cNvSpPr>
            <a:spLocks noChangeArrowheads="1"/>
          </p:cNvSpPr>
          <p:nvPr/>
        </p:nvSpPr>
        <p:spPr bwMode="auto">
          <a:xfrm>
            <a:off x="7919039" y="4442127"/>
            <a:ext cx="3097721" cy="45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603" lIns="115208" rIns="115208" tIns="57603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 sz="2200">
                <a:solidFill>
                  <a:schemeClr val="accent1"/>
                </a:solidFill>
                <a:sym charset="-122" panose="020b0503020204020204" pitchFamily="34" typeface="微软雅黑"/>
              </a:rPr>
              <a:t>添加主要观点</a:t>
            </a:r>
          </a:p>
        </p:txBody>
      </p:sp>
      <p:sp>
        <p:nvSpPr>
          <p:cNvPr id="73" name="文本框 13"/>
          <p:cNvSpPr txBox="1"/>
          <p:nvPr/>
        </p:nvSpPr>
        <p:spPr>
          <a:xfrm>
            <a:off x="7410719" y="4917021"/>
            <a:ext cx="3654168" cy="1371592"/>
          </a:xfrm>
          <a:prstGeom prst="rect">
            <a:avLst/>
          </a:prstGeom>
          <a:noFill/>
        </p:spPr>
        <p:txBody>
          <a:bodyPr bIns="45716" lIns="91435" rIns="91435" rtlCol="0" tIns="45716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74" name="椭圆 56"/>
          <p:cNvSpPr>
            <a:spLocks noChangeArrowheads="1"/>
          </p:cNvSpPr>
          <p:nvPr/>
        </p:nvSpPr>
        <p:spPr bwMode="auto">
          <a:xfrm rot="21019160">
            <a:off x="1278026" y="3296846"/>
            <a:ext cx="511499" cy="5115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ctr" bIns="53764" lIns="107527" rIns="107527" tIns="53764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endParaRPr altLang="zh-CN" lang="zh-CN" sz="2133">
              <a:solidFill>
                <a:srgbClr val="FFFFFF"/>
              </a:solidFill>
              <a:sym charset="-122" panose="020b0503020204020204" pitchFamily="34" typeface="微软雅黑"/>
            </a:endParaRPr>
          </a:p>
        </p:txBody>
      </p:sp>
      <p:sp>
        <p:nvSpPr>
          <p:cNvPr id="75" name="椭圆 58"/>
          <p:cNvSpPr>
            <a:spLocks noChangeArrowheads="1"/>
          </p:cNvSpPr>
          <p:nvPr/>
        </p:nvSpPr>
        <p:spPr bwMode="auto">
          <a:xfrm>
            <a:off x="4837581" y="5405617"/>
            <a:ext cx="657108" cy="6590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ctr" bIns="53764" lIns="107527" rIns="107527" tIns="53764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endParaRPr altLang="zh-CN" lang="zh-CN" sz="2133">
              <a:solidFill>
                <a:srgbClr val="FFFFFF"/>
              </a:solidFill>
              <a:sym charset="-122" panose="020b0503020204020204" pitchFamily="34" typeface="微软雅黑"/>
            </a:endParaRPr>
          </a:p>
        </p:txBody>
      </p:sp>
      <p:sp>
        <p:nvSpPr>
          <p:cNvPr id="76" name="椭圆 70"/>
          <p:cNvSpPr>
            <a:spLocks noChangeArrowheads="1"/>
          </p:cNvSpPr>
          <p:nvPr/>
        </p:nvSpPr>
        <p:spPr bwMode="auto">
          <a:xfrm>
            <a:off x="10133432" y="2752803"/>
            <a:ext cx="759781" cy="7599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ctr" bIns="53764" lIns="107527" rIns="107527" tIns="53764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endParaRPr altLang="zh-CN" lang="zh-CN" sz="2133">
              <a:solidFill>
                <a:srgbClr val="FFFFFF"/>
              </a:solidFill>
              <a:sym charset="-122" panose="020b0503020204020204" pitchFamily="34" typeface="微软雅黑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4156760989"/>
      </p:ext>
    </p:extLst>
  </p:cSld>
  <p:clrMapOvr>
    <a:masterClrMapping/>
  </p:clrMapOvr>
  <mc:AlternateContent>
    <mc:Choice Requires="p14">
      <p:transition p14:dur="1250" spd="slow">
        <p14:switch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65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2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50" id="3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650" id="4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4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50" id="4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5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6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6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id="7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2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3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4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5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6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7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8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9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0" nodeType="withEffect" presetClass="emph" presetID="26" presetSubtype="0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1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2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8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8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39"/>
    </p:bldLst>
  </p:timing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0" y="3375004"/>
            <a:ext cx="6738599" cy="36742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248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6220866" y="1996939"/>
            <a:ext cx="1167112" cy="1078984"/>
          </a:xfrm>
          <a:prstGeom prst="rect">
            <a:avLst/>
          </a:prstGeom>
          <a:noFill/>
        </p:spPr>
        <p:txBody>
          <a:bodyPr bIns="45716" lIns="91431" rIns="91431" rtlCol="0" tIns="45716"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lang="en-US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altLang="zh-CN" lang="en-US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619843" y="1429322"/>
            <a:ext cx="2313111" cy="2313111"/>
            <a:chOff x="6864437" y="1751529"/>
            <a:chExt cx="1970470" cy="197047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1" name="任意多边形 20"/>
            <p:cNvSpPr/>
            <p:nvPr/>
          </p:nvSpPr>
          <p:spPr>
            <a:xfrm>
              <a:off x="6864437" y="1751529"/>
              <a:ext cx="1970470" cy="1523844"/>
            </a:xfrm>
            <a:custGeom>
              <a:gdLst>
                <a:gd fmla="*/ 985235 w 1970470" name="connsiteX0"/>
                <a:gd fmla="*/ 0 h 1523844" name="connsiteY0"/>
                <a:gd fmla="*/ 1970470 w 1970470" name="connsiteX1"/>
                <a:gd fmla="*/ 985235 h 1523844" name="connsiteY1"/>
                <a:gd fmla="*/ 1851557 w 1970470" name="connsiteX2"/>
                <a:gd fmla="*/ 1454856 h 1523844" name="connsiteY2"/>
                <a:gd fmla="*/ 1809646 w 1970470" name="connsiteX3"/>
                <a:gd fmla="*/ 1523844 h 1523844" name="connsiteY3"/>
                <a:gd fmla="*/ 1380307 w 1970470" name="connsiteX4"/>
                <a:gd fmla="*/ 1523844 h 1523844" name="connsiteY4"/>
                <a:gd fmla="*/ 1458954 w 1970470" name="connsiteX5"/>
                <a:gd fmla="*/ 1458954 h 1523844" name="connsiteY5"/>
                <a:gd fmla="*/ 1655175 w 1970470" name="connsiteX6"/>
                <a:gd fmla="*/ 985235 h 1523844" name="connsiteY6"/>
                <a:gd fmla="*/ 985235 w 1970470" name="connsiteX7"/>
                <a:gd fmla="*/ 315295 h 1523844" name="connsiteY7"/>
                <a:gd fmla="*/ 315295 w 1970470" name="connsiteX8"/>
                <a:gd fmla="*/ 985235 h 1523844" name="connsiteY8"/>
                <a:gd fmla="*/ 511516 w 1970470" name="connsiteX9"/>
                <a:gd fmla="*/ 1458954 h 1523844" name="connsiteY9"/>
                <a:gd fmla="*/ 590163 w 1970470" name="connsiteX10"/>
                <a:gd fmla="*/ 1523844 h 1523844" name="connsiteY10"/>
                <a:gd fmla="*/ 160824 w 1970470" name="connsiteX11"/>
                <a:gd fmla="*/ 1523844 h 1523844" name="connsiteY11"/>
                <a:gd fmla="*/ 118913 w 1970470" name="connsiteX12"/>
                <a:gd fmla="*/ 1454856 h 1523844" name="connsiteY12"/>
                <a:gd fmla="*/ 0 w 1970470" name="connsiteX13"/>
                <a:gd fmla="*/ 985235 h 1523844" name="connsiteY13"/>
                <a:gd fmla="*/ 985235 w 1970470" name="connsiteX14"/>
                <a:gd fmla="*/ 0 h 1523844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523844" w="1970470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025261" y="3275373"/>
              <a:ext cx="1648822" cy="446626"/>
            </a:xfrm>
            <a:custGeom>
              <a:gdLst>
                <a:gd fmla="*/ 0 w 1648822" name="connsiteX0"/>
                <a:gd fmla="*/ 0 h 446626" name="connsiteY0"/>
                <a:gd fmla="*/ 429339 w 1648822" name="connsiteX1"/>
                <a:gd fmla="*/ 0 h 446626" name="connsiteY1"/>
                <a:gd fmla="*/ 449841 w 1648822" name="connsiteX2"/>
                <a:gd fmla="*/ 16916 h 446626" name="connsiteY2"/>
                <a:gd fmla="*/ 824411 w 1648822" name="connsiteX3"/>
                <a:gd fmla="*/ 131331 h 446626" name="connsiteY3"/>
                <a:gd fmla="*/ 1198981 w 1648822" name="connsiteX4"/>
                <a:gd fmla="*/ 16916 h 446626" name="connsiteY4"/>
                <a:gd fmla="*/ 1219483 w 1648822" name="connsiteX5"/>
                <a:gd fmla="*/ 0 h 446626" name="connsiteY5"/>
                <a:gd fmla="*/ 1648822 w 1648822" name="connsiteX6"/>
                <a:gd fmla="*/ 0 h 446626" name="connsiteY6"/>
                <a:gd fmla="*/ 1641383 w 1648822" name="connsiteX7"/>
                <a:gd fmla="*/ 12245 h 446626" name="connsiteY7"/>
                <a:gd fmla="*/ 824411 w 1648822" name="connsiteX8"/>
                <a:gd fmla="*/ 446626 h 446626" name="connsiteY8"/>
                <a:gd fmla="*/ 7439 w 1648822" name="connsiteX9"/>
                <a:gd fmla="*/ 12245 h 446626" name="connsiteY9"/>
                <a:gd fmla="*/ 0 w 1648822" name="connsiteX10"/>
                <a:gd fmla="*/ 0 h 4466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46626" w="1648822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 flipV="1">
            <a:off x="0" y="4078417"/>
            <a:ext cx="4596196" cy="369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248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文本框 16"/>
          <p:cNvSpPr txBox="1"/>
          <p:nvPr/>
        </p:nvSpPr>
        <p:spPr>
          <a:xfrm>
            <a:off x="4023706" y="4628891"/>
            <a:ext cx="1167112" cy="1078984"/>
          </a:xfrm>
          <a:prstGeom prst="rect">
            <a:avLst/>
          </a:prstGeom>
          <a:noFill/>
        </p:spPr>
        <p:txBody>
          <a:bodyPr bIns="45716" lIns="91431" rIns="91431" rtlCol="0" tIns="45716"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lang="en-US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altLang="zh-CN" lang="en-US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25" name="组合 24"/>
          <p:cNvGrpSpPr/>
          <p:nvPr/>
        </p:nvGrpSpPr>
        <p:grpSpPr>
          <a:xfrm flipV="1">
            <a:off x="3454765" y="4078419"/>
            <a:ext cx="2313111" cy="2313111"/>
            <a:chOff x="6864437" y="1751529"/>
            <a:chExt cx="1970470" cy="197047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6" name="任意多边形 25"/>
            <p:cNvSpPr/>
            <p:nvPr/>
          </p:nvSpPr>
          <p:spPr>
            <a:xfrm>
              <a:off x="6864437" y="1751529"/>
              <a:ext cx="1970470" cy="1523844"/>
            </a:xfrm>
            <a:custGeom>
              <a:gdLst>
                <a:gd fmla="*/ 985235 w 1970470" name="connsiteX0"/>
                <a:gd fmla="*/ 0 h 1523844" name="connsiteY0"/>
                <a:gd fmla="*/ 1970470 w 1970470" name="connsiteX1"/>
                <a:gd fmla="*/ 985235 h 1523844" name="connsiteY1"/>
                <a:gd fmla="*/ 1851557 w 1970470" name="connsiteX2"/>
                <a:gd fmla="*/ 1454856 h 1523844" name="connsiteY2"/>
                <a:gd fmla="*/ 1809646 w 1970470" name="connsiteX3"/>
                <a:gd fmla="*/ 1523844 h 1523844" name="connsiteY3"/>
                <a:gd fmla="*/ 1380307 w 1970470" name="connsiteX4"/>
                <a:gd fmla="*/ 1523844 h 1523844" name="connsiteY4"/>
                <a:gd fmla="*/ 1458954 w 1970470" name="connsiteX5"/>
                <a:gd fmla="*/ 1458954 h 1523844" name="connsiteY5"/>
                <a:gd fmla="*/ 1655175 w 1970470" name="connsiteX6"/>
                <a:gd fmla="*/ 985235 h 1523844" name="connsiteY6"/>
                <a:gd fmla="*/ 985235 w 1970470" name="connsiteX7"/>
                <a:gd fmla="*/ 315295 h 1523844" name="connsiteY7"/>
                <a:gd fmla="*/ 315295 w 1970470" name="connsiteX8"/>
                <a:gd fmla="*/ 985235 h 1523844" name="connsiteY8"/>
                <a:gd fmla="*/ 511516 w 1970470" name="connsiteX9"/>
                <a:gd fmla="*/ 1458954 h 1523844" name="connsiteY9"/>
                <a:gd fmla="*/ 590163 w 1970470" name="connsiteX10"/>
                <a:gd fmla="*/ 1523844 h 1523844" name="connsiteY10"/>
                <a:gd fmla="*/ 160824 w 1970470" name="connsiteX11"/>
                <a:gd fmla="*/ 1523844 h 1523844" name="connsiteY11"/>
                <a:gd fmla="*/ 118913 w 1970470" name="connsiteX12"/>
                <a:gd fmla="*/ 1454856 h 1523844" name="connsiteY12"/>
                <a:gd fmla="*/ 0 w 1970470" name="connsiteX13"/>
                <a:gd fmla="*/ 985235 h 1523844" name="connsiteY13"/>
                <a:gd fmla="*/ 985235 w 1970470" name="connsiteX14"/>
                <a:gd fmla="*/ 0 h 1523844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523844" w="1970470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025261" y="3275373"/>
              <a:ext cx="1648822" cy="446626"/>
            </a:xfrm>
            <a:custGeom>
              <a:gdLst>
                <a:gd fmla="*/ 0 w 1648822" name="connsiteX0"/>
                <a:gd fmla="*/ 0 h 446626" name="connsiteY0"/>
                <a:gd fmla="*/ 429339 w 1648822" name="connsiteX1"/>
                <a:gd fmla="*/ 0 h 446626" name="connsiteY1"/>
                <a:gd fmla="*/ 449841 w 1648822" name="connsiteX2"/>
                <a:gd fmla="*/ 16916 h 446626" name="connsiteY2"/>
                <a:gd fmla="*/ 824411 w 1648822" name="connsiteX3"/>
                <a:gd fmla="*/ 131331 h 446626" name="connsiteY3"/>
                <a:gd fmla="*/ 1198981 w 1648822" name="connsiteX4"/>
                <a:gd fmla="*/ 16916 h 446626" name="connsiteY4"/>
                <a:gd fmla="*/ 1219483 w 1648822" name="connsiteX5"/>
                <a:gd fmla="*/ 0 h 446626" name="connsiteY5"/>
                <a:gd fmla="*/ 1648822 w 1648822" name="connsiteX6"/>
                <a:gd fmla="*/ 0 h 446626" name="connsiteY6"/>
                <a:gd fmla="*/ 1641383 w 1648822" name="connsiteX7"/>
                <a:gd fmla="*/ 12245 h 446626" name="connsiteY7"/>
                <a:gd fmla="*/ 824411 w 1648822" name="connsiteX8"/>
                <a:gd fmla="*/ 446626 h 446626" name="connsiteY8"/>
                <a:gd fmla="*/ 7439 w 1648822" name="connsiteX9"/>
                <a:gd fmla="*/ 12245 h 446626" name="connsiteY9"/>
                <a:gd fmla="*/ 0 w 1648822" name="connsiteX10"/>
                <a:gd fmla="*/ 0 h 4466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46626" w="1648822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 flipV="1">
            <a:off x="6990445" y="4078417"/>
            <a:ext cx="5201755" cy="369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rtlCol="0" tIns="45716"/>
          <a:lstStyle/>
          <a:p>
            <a:pPr algn="ctr"/>
            <a:endParaRPr altLang="en-US" lang="zh-CN" sz="248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6515201" y="4644933"/>
            <a:ext cx="1167112" cy="1078984"/>
          </a:xfrm>
          <a:prstGeom prst="rect">
            <a:avLst/>
          </a:prstGeom>
          <a:noFill/>
        </p:spPr>
        <p:txBody>
          <a:bodyPr bIns="45716" lIns="91431" rIns="91431" rtlCol="0" tIns="45716"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lang="en-US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altLang="zh-CN" lang="en-US" sz="3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grpSp>
        <p:nvGrpSpPr>
          <p:cNvPr id="32" name="组合 31"/>
          <p:cNvGrpSpPr/>
          <p:nvPr/>
        </p:nvGrpSpPr>
        <p:grpSpPr>
          <a:xfrm flipV="1">
            <a:off x="5899060" y="4078419"/>
            <a:ext cx="2313111" cy="2313111"/>
            <a:chOff x="6864437" y="1751529"/>
            <a:chExt cx="1970470" cy="197047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3" name="任意多边形 32"/>
            <p:cNvSpPr/>
            <p:nvPr/>
          </p:nvSpPr>
          <p:spPr>
            <a:xfrm>
              <a:off x="6864437" y="1751529"/>
              <a:ext cx="1970470" cy="1523844"/>
            </a:xfrm>
            <a:custGeom>
              <a:gdLst>
                <a:gd fmla="*/ 985235 w 1970470" name="connsiteX0"/>
                <a:gd fmla="*/ 0 h 1523844" name="connsiteY0"/>
                <a:gd fmla="*/ 1970470 w 1970470" name="connsiteX1"/>
                <a:gd fmla="*/ 985235 h 1523844" name="connsiteY1"/>
                <a:gd fmla="*/ 1851557 w 1970470" name="connsiteX2"/>
                <a:gd fmla="*/ 1454856 h 1523844" name="connsiteY2"/>
                <a:gd fmla="*/ 1809646 w 1970470" name="connsiteX3"/>
                <a:gd fmla="*/ 1523844 h 1523844" name="connsiteY3"/>
                <a:gd fmla="*/ 1380307 w 1970470" name="connsiteX4"/>
                <a:gd fmla="*/ 1523844 h 1523844" name="connsiteY4"/>
                <a:gd fmla="*/ 1458954 w 1970470" name="connsiteX5"/>
                <a:gd fmla="*/ 1458954 h 1523844" name="connsiteY5"/>
                <a:gd fmla="*/ 1655175 w 1970470" name="connsiteX6"/>
                <a:gd fmla="*/ 985235 h 1523844" name="connsiteY6"/>
                <a:gd fmla="*/ 985235 w 1970470" name="connsiteX7"/>
                <a:gd fmla="*/ 315295 h 1523844" name="connsiteY7"/>
                <a:gd fmla="*/ 315295 w 1970470" name="connsiteX8"/>
                <a:gd fmla="*/ 985235 h 1523844" name="connsiteY8"/>
                <a:gd fmla="*/ 511516 w 1970470" name="connsiteX9"/>
                <a:gd fmla="*/ 1458954 h 1523844" name="connsiteY9"/>
                <a:gd fmla="*/ 590163 w 1970470" name="connsiteX10"/>
                <a:gd fmla="*/ 1523844 h 1523844" name="connsiteY10"/>
                <a:gd fmla="*/ 160824 w 1970470" name="connsiteX11"/>
                <a:gd fmla="*/ 1523844 h 1523844" name="connsiteY11"/>
                <a:gd fmla="*/ 118913 w 1970470" name="connsiteX12"/>
                <a:gd fmla="*/ 1454856 h 1523844" name="connsiteY12"/>
                <a:gd fmla="*/ 0 w 1970470" name="connsiteX13"/>
                <a:gd fmla="*/ 985235 h 1523844" name="connsiteY13"/>
                <a:gd fmla="*/ 985235 w 1970470" name="connsiteX14"/>
                <a:gd fmla="*/ 0 h 1523844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523844" w="1970470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025261" y="3275373"/>
              <a:ext cx="1648822" cy="446626"/>
            </a:xfrm>
            <a:custGeom>
              <a:gdLst>
                <a:gd fmla="*/ 0 w 1648822" name="connsiteX0"/>
                <a:gd fmla="*/ 0 h 446626" name="connsiteY0"/>
                <a:gd fmla="*/ 429339 w 1648822" name="connsiteX1"/>
                <a:gd fmla="*/ 0 h 446626" name="connsiteY1"/>
                <a:gd fmla="*/ 449841 w 1648822" name="connsiteX2"/>
                <a:gd fmla="*/ 16916 h 446626" name="connsiteY2"/>
                <a:gd fmla="*/ 824411 w 1648822" name="connsiteX3"/>
                <a:gd fmla="*/ 131331 h 446626" name="connsiteY3"/>
                <a:gd fmla="*/ 1198981 w 1648822" name="connsiteX4"/>
                <a:gd fmla="*/ 16916 h 446626" name="connsiteY4"/>
                <a:gd fmla="*/ 1219483 w 1648822" name="connsiteX5"/>
                <a:gd fmla="*/ 0 h 446626" name="connsiteY5"/>
                <a:gd fmla="*/ 1648822 w 1648822" name="connsiteX6"/>
                <a:gd fmla="*/ 0 h 446626" name="connsiteY6"/>
                <a:gd fmla="*/ 1641383 w 1648822" name="connsiteX7"/>
                <a:gd fmla="*/ 12245 h 446626" name="connsiteY7"/>
                <a:gd fmla="*/ 824411 w 1648822" name="connsiteX8"/>
                <a:gd fmla="*/ 446626 h 446626" name="connsiteY8"/>
                <a:gd fmla="*/ 7439 w 1648822" name="connsiteX9"/>
                <a:gd fmla="*/ 12245 h 446626" name="connsiteY9"/>
                <a:gd fmla="*/ 0 w 1648822" name="connsiteX10"/>
                <a:gd fmla="*/ 0 h 446626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446626" w="1648822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2640523" y="1874542"/>
            <a:ext cx="2588687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>
              <a:defRPr/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点击此处输入内容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351882" y="2247365"/>
            <a:ext cx="3970298" cy="8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8" name="TextBox 59"/>
          <p:cNvSpPr txBox="1">
            <a:spLocks noChangeArrowheads="1"/>
          </p:cNvSpPr>
          <p:nvPr/>
        </p:nvSpPr>
        <p:spPr bwMode="auto">
          <a:xfrm flipH="1">
            <a:off x="8238563" y="4602706"/>
            <a:ext cx="2588687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>
              <a:defRPr/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点击此处输入内容</a:t>
            </a:r>
          </a:p>
        </p:txBody>
      </p:sp>
      <p:sp>
        <p:nvSpPr>
          <p:cNvPr id="39" name="矩形 17"/>
          <p:cNvSpPr>
            <a:spLocks noChangeArrowheads="1"/>
          </p:cNvSpPr>
          <p:nvPr/>
        </p:nvSpPr>
        <p:spPr bwMode="auto">
          <a:xfrm>
            <a:off x="8438768" y="4988771"/>
            <a:ext cx="2587621" cy="106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0" name="TextBox 59"/>
          <p:cNvSpPr txBox="1">
            <a:spLocks noChangeArrowheads="1"/>
          </p:cNvSpPr>
          <p:nvPr/>
        </p:nvSpPr>
        <p:spPr bwMode="auto">
          <a:xfrm flipH="1">
            <a:off x="990699" y="4572205"/>
            <a:ext cx="2588687" cy="3962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>
              <a:defRPr/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点击输入内容</a:t>
            </a:r>
          </a:p>
        </p:txBody>
      </p:sp>
      <p:sp>
        <p:nvSpPr>
          <p:cNvPr id="41" name="矩形 17"/>
          <p:cNvSpPr>
            <a:spLocks noChangeArrowheads="1"/>
          </p:cNvSpPr>
          <p:nvPr/>
        </p:nvSpPr>
        <p:spPr bwMode="auto">
          <a:xfrm>
            <a:off x="1351882" y="4958272"/>
            <a:ext cx="1860244" cy="106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/>
          <a:p>
            <a:pPr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568861766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4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3"/>
      <p:bldP grpId="0" spid="24"/>
      <p:bldP grpId="0" spid="28"/>
      <p:bldP grpId="0" spid="31"/>
      <p:bldP grpId="0" spid="35"/>
      <p:bldP grpId="0" spid="37"/>
      <p:bldP grpId="0" spid="38"/>
      <p:bldP grpId="0" spid="39"/>
      <p:bldP grpId="0" spid="40"/>
      <p:bldP grpId="0" spid="41"/>
      <p:bldP grpId="0" spid="29"/>
    </p:bldLst>
  </p:timing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Freeform 29"/>
          <p:cNvSpPr/>
          <p:nvPr/>
        </p:nvSpPr>
        <p:spPr bwMode="auto">
          <a:xfrm>
            <a:off x="9133419" y="5046104"/>
            <a:ext cx="143933" cy="2117"/>
          </a:xfrm>
          <a:custGeom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b="b" l="0" r="r" t="0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556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51" name="Group 134"/>
          <p:cNvGrpSpPr/>
          <p:nvPr/>
        </p:nvGrpSpPr>
        <p:grpSpPr>
          <a:xfrm>
            <a:off x="5051036" y="3090370"/>
            <a:ext cx="2089928" cy="3231617"/>
            <a:chOff x="3606801" y="1272140"/>
            <a:chExt cx="1920875" cy="2970213"/>
          </a:xfrm>
        </p:grpSpPr>
        <p:sp>
          <p:nvSpPr>
            <p:cNvPr id="70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b="b" l="0" r="r" t="0"/>
              <a:pathLst>
                <a:path h="594" w="839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71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algn="br" blurRad="76200" dir="13500000" kx="1200000" rotWithShape="0" sy="23000">
                <a:prstClr val="black">
                  <a:alpha val="20000"/>
                </a:prstClr>
              </a:outerShdw>
            </a:effectLst>
          </p:grpSpPr>
          <p:sp>
            <p:nvSpPr>
              <p:cNvPr id="88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b="b" l="0" r="r" t="0"/>
                <a:pathLst>
                  <a:path h="268" w="696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b="b" l="0" r="r" t="0"/>
                <a:pathLst>
                  <a:path h="472" w="471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0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b="b" l="0" r="r" t="0"/>
                <a:pathLst>
                  <a:path h="472" w="441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556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83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b="b" l="0" r="r" t="0"/>
              <a:pathLst>
                <a:path h="594" w="873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b="b" l="0" r="r" t="0"/>
              <a:pathLst>
                <a:path h="606" w="892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b="b" l="0" r="r" t="0"/>
              <a:pathLst>
                <a:path h="606" w="925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b="b" l="0" r="r" t="0"/>
              <a:pathLst>
                <a:path h="607" w="809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b="b" l="0" r="r" t="0"/>
              <a:pathLst>
                <a:path h="607" w="775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91" name="Oval 108"/>
          <p:cNvSpPr/>
          <p:nvPr/>
        </p:nvSpPr>
        <p:spPr>
          <a:xfrm>
            <a:off x="4163095" y="4112076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0" name="Oval 121"/>
          <p:cNvSpPr/>
          <p:nvPr/>
        </p:nvSpPr>
        <p:spPr>
          <a:xfrm>
            <a:off x="7308907" y="4112076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5" name="Oval 48"/>
          <p:cNvSpPr/>
          <p:nvPr/>
        </p:nvSpPr>
        <p:spPr>
          <a:xfrm>
            <a:off x="4858390" y="2506251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121920" rtlCol="0"/>
          <a:lstStyle/>
          <a:p>
            <a:pPr algn="ctr"/>
            <a:endParaRPr lang="en-US" sz="3556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7" name="Oval 50"/>
          <p:cNvSpPr/>
          <p:nvPr/>
        </p:nvSpPr>
        <p:spPr>
          <a:xfrm>
            <a:off x="6613612" y="2506251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67086" y="2245467"/>
            <a:ext cx="720000" cy="720000"/>
            <a:chOff x="5767086" y="2245467"/>
            <a:chExt cx="720000" cy="720000"/>
          </a:xfrm>
        </p:grpSpPr>
        <p:sp>
          <p:nvSpPr>
            <p:cNvPr id="106" name="Oval 49"/>
            <p:cNvSpPr/>
            <p:nvPr/>
          </p:nvSpPr>
          <p:spPr>
            <a:xfrm>
              <a:off x="5767086" y="2245467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5947523" y="2389675"/>
              <a:ext cx="359127" cy="431584"/>
              <a:chOff x="5072479" y="2378340"/>
              <a:chExt cx="239649" cy="28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115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gdLst>
                  <a:gd fmla="*/ 29 w 48" name="T0"/>
                  <a:gd fmla="*/ 0 h 47" name="T1"/>
                  <a:gd fmla="*/ 29 w 48" name="T2"/>
                  <a:gd fmla="*/ 7 h 47" name="T3"/>
                  <a:gd fmla="*/ 41 w 48" name="T4"/>
                  <a:gd fmla="*/ 23 h 47" name="T5"/>
                  <a:gd fmla="*/ 24 w 48" name="T6"/>
                  <a:gd fmla="*/ 41 h 47" name="T7"/>
                  <a:gd fmla="*/ 6 w 48" name="T8"/>
                  <a:gd fmla="*/ 23 h 47" name="T9"/>
                  <a:gd fmla="*/ 18 w 48" name="T10"/>
                  <a:gd fmla="*/ 7 h 47" name="T11"/>
                  <a:gd fmla="*/ 18 w 48" name="T12"/>
                  <a:gd fmla="*/ 0 h 47" name="T13"/>
                  <a:gd fmla="*/ 0 w 48" name="T14"/>
                  <a:gd fmla="*/ 23 h 47" name="T15"/>
                  <a:gd fmla="*/ 24 w 48" name="T16"/>
                  <a:gd fmla="*/ 47 h 47" name="T17"/>
                  <a:gd fmla="*/ 48 w 48" name="T18"/>
                  <a:gd fmla="*/ 23 h 47" name="T19"/>
                  <a:gd fmla="*/ 29 w 48" name="T20"/>
                  <a:gd fmla="*/ 0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48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16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gdLst>
                  <a:gd fmla="*/ 7 w 9" name="T0"/>
                  <a:gd fmla="*/ 0 h 28" name="T1"/>
                  <a:gd fmla="*/ 2 w 9" name="T2"/>
                  <a:gd fmla="*/ 0 h 28" name="T3"/>
                  <a:gd fmla="*/ 0 w 9" name="T4"/>
                  <a:gd fmla="*/ 2 h 28" name="T5"/>
                  <a:gd fmla="*/ 0 w 9" name="T6"/>
                  <a:gd fmla="*/ 10 h 28" name="T7"/>
                  <a:gd fmla="*/ 0 w 9" name="T8"/>
                  <a:gd fmla="*/ 16 h 28" name="T9"/>
                  <a:gd fmla="*/ 0 w 9" name="T10"/>
                  <a:gd fmla="*/ 26 h 28" name="T11"/>
                  <a:gd fmla="*/ 2 w 9" name="T12"/>
                  <a:gd fmla="*/ 28 h 28" name="T13"/>
                  <a:gd fmla="*/ 7 w 9" name="T14"/>
                  <a:gd fmla="*/ 28 h 28" name="T15"/>
                  <a:gd fmla="*/ 9 w 9" name="T16"/>
                  <a:gd fmla="*/ 26 h 28" name="T17"/>
                  <a:gd fmla="*/ 9 w 9" name="T18"/>
                  <a:gd fmla="*/ 16 h 28" name="T19"/>
                  <a:gd fmla="*/ 9 w 9" name="T20"/>
                  <a:gd fmla="*/ 10 h 28" name="T21"/>
                  <a:gd fmla="*/ 9 w 9" name="T22"/>
                  <a:gd fmla="*/ 2 h 28" name="T23"/>
                  <a:gd fmla="*/ 7 w 9" name="T24"/>
                  <a:gd fmla="*/ 0 h 2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8" w="9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85089" y="4969620"/>
            <a:ext cx="720000" cy="720000"/>
            <a:chOff x="4485089" y="4969620"/>
            <a:chExt cx="720000" cy="720000"/>
          </a:xfrm>
        </p:grpSpPr>
        <p:sp>
          <p:nvSpPr>
            <p:cNvPr id="95" name="Oval 113"/>
            <p:cNvSpPr/>
            <p:nvPr/>
          </p:nvSpPr>
          <p:spPr>
            <a:xfrm>
              <a:off x="4485089" y="496962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0" name="Freeform 110"/>
            <p:cNvSpPr>
              <a:spLocks noChangeAspect="1" noEditPoints="1"/>
            </p:cNvSpPr>
            <p:nvPr/>
          </p:nvSpPr>
          <p:spPr bwMode="auto">
            <a:xfrm>
              <a:off x="4657978" y="5126442"/>
              <a:ext cx="392872" cy="347925"/>
            </a:xfrm>
            <a:custGeom>
              <a:gdLst>
                <a:gd fmla="*/ 55 w 100" name="T0"/>
                <a:gd fmla="*/ 4 h 88" name="T1"/>
                <a:gd fmla="*/ 76 w 100" name="T2"/>
                <a:gd fmla="*/ 41 h 88" name="T3"/>
                <a:gd fmla="*/ 76 w 100" name="T4"/>
                <a:gd fmla="*/ 41 h 88" name="T5"/>
                <a:gd fmla="*/ 98 w 100" name="T6"/>
                <a:gd fmla="*/ 79 h 88" name="T7"/>
                <a:gd fmla="*/ 96 w 100" name="T8"/>
                <a:gd fmla="*/ 87 h 88" name="T9"/>
                <a:gd fmla="*/ 92 w 100" name="T10"/>
                <a:gd fmla="*/ 88 h 88" name="T11"/>
                <a:gd fmla="*/ 92 w 100" name="T12"/>
                <a:gd fmla="*/ 88 h 88" name="T13"/>
                <a:gd fmla="*/ 49 w 100" name="T14"/>
                <a:gd fmla="*/ 88 h 88" name="T15"/>
                <a:gd fmla="*/ 7 w 100" name="T16"/>
                <a:gd fmla="*/ 88 h 88" name="T17"/>
                <a:gd fmla="*/ 0 w 100" name="T18"/>
                <a:gd fmla="*/ 82 h 88" name="T19"/>
                <a:gd fmla="*/ 1 w 100" name="T20"/>
                <a:gd fmla="*/ 78 h 88" name="T21"/>
                <a:gd fmla="*/ 23 w 100" name="T22"/>
                <a:gd fmla="*/ 41 h 88" name="T23"/>
                <a:gd fmla="*/ 23 w 100" name="T24"/>
                <a:gd fmla="*/ 41 h 88" name="T25"/>
                <a:gd fmla="*/ 44 w 100" name="T26"/>
                <a:gd fmla="*/ 4 h 88" name="T27"/>
                <a:gd fmla="*/ 53 w 100" name="T28"/>
                <a:gd fmla="*/ 2 h 88" name="T29"/>
                <a:gd fmla="*/ 55 w 100" name="T30"/>
                <a:gd fmla="*/ 4 h 88" name="T31"/>
                <a:gd fmla="*/ 44 w 100" name="T32"/>
                <a:gd fmla="*/ 34 h 88" name="T33"/>
                <a:gd fmla="*/ 44 w 100" name="T34"/>
                <a:gd fmla="*/ 37 h 88" name="T35"/>
                <a:gd fmla="*/ 46 w 100" name="T36"/>
                <a:gd fmla="*/ 62 h 88" name="T37"/>
                <a:gd fmla="*/ 52 w 100" name="T38"/>
                <a:gd fmla="*/ 62 h 88" name="T39"/>
                <a:gd fmla="*/ 54 w 100" name="T40"/>
                <a:gd fmla="*/ 37 h 88" name="T41"/>
                <a:gd fmla="*/ 54 w 100" name="T42"/>
                <a:gd fmla="*/ 34 h 88" name="T43"/>
                <a:gd fmla="*/ 44 w 100" name="T44"/>
                <a:gd fmla="*/ 34 h 88" name="T45"/>
                <a:gd fmla="*/ 49 w 100" name="T46"/>
                <a:gd fmla="*/ 72 h 88" name="T47"/>
                <a:gd fmla="*/ 53 w 100" name="T48"/>
                <a:gd fmla="*/ 69 h 88" name="T49"/>
                <a:gd fmla="*/ 49 w 100" name="T50"/>
                <a:gd fmla="*/ 65 h 88" name="T51"/>
                <a:gd fmla="*/ 45 w 100" name="T52"/>
                <a:gd fmla="*/ 69 h 88" name="T53"/>
                <a:gd fmla="*/ 49 w 100" name="T54"/>
                <a:gd fmla="*/ 72 h 88" name="T55"/>
                <a:gd fmla="*/ 65 w 100" name="T56"/>
                <a:gd fmla="*/ 48 h 88" name="T57"/>
                <a:gd fmla="*/ 49 w 100" name="T58"/>
                <a:gd fmla="*/ 20 h 88" name="T59"/>
                <a:gd fmla="*/ 34 w 100" name="T60"/>
                <a:gd fmla="*/ 47 h 88" name="T61"/>
                <a:gd fmla="*/ 33 w 100" name="T62"/>
                <a:gd fmla="*/ 48 h 88" name="T63"/>
                <a:gd fmla="*/ 17 w 100" name="T64"/>
                <a:gd fmla="*/ 75 h 88" name="T65"/>
                <a:gd fmla="*/ 49 w 100" name="T66"/>
                <a:gd fmla="*/ 75 h 88" name="T67"/>
                <a:gd fmla="*/ 81 w 100" name="T68"/>
                <a:gd fmla="*/ 75 h 88" name="T69"/>
                <a:gd fmla="*/ 65 w 100" name="T70"/>
                <a:gd fmla="*/ 48 h 88" name="T71"/>
                <a:gd fmla="*/ 65 w 100" name="T72"/>
                <a:gd fmla="*/ 48 h 8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88" w="100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86912" y="4969620"/>
            <a:ext cx="720000" cy="720000"/>
            <a:chOff x="6986912" y="4969620"/>
            <a:chExt cx="720000" cy="720000"/>
          </a:xfrm>
        </p:grpSpPr>
        <p:sp>
          <p:nvSpPr>
            <p:cNvPr id="104" name="Oval 131"/>
            <p:cNvSpPr/>
            <p:nvPr/>
          </p:nvSpPr>
          <p:spPr>
            <a:xfrm>
              <a:off x="6986912" y="496962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4" name="Freeform 168"/>
            <p:cNvSpPr>
              <a:spLocks noChangeAspect="1" noEditPoints="1"/>
            </p:cNvSpPr>
            <p:nvPr/>
          </p:nvSpPr>
          <p:spPr bwMode="auto">
            <a:xfrm>
              <a:off x="7168555" y="5174825"/>
              <a:ext cx="368170" cy="315339"/>
            </a:xfrm>
            <a:custGeom>
              <a:gdLst>
                <a:gd fmla="*/ 4 w 94" name="T0"/>
                <a:gd fmla="*/ 19 h 81" name="T1"/>
                <a:gd fmla="*/ 46 w 94" name="T2"/>
                <a:gd fmla="*/ 19 h 81" name="T3"/>
                <a:gd fmla="*/ 50 w 94" name="T4"/>
                <a:gd fmla="*/ 16 h 81" name="T5"/>
                <a:gd fmla="*/ 73 w 94" name="T6"/>
                <a:gd fmla="*/ 0 h 81" name="T7"/>
                <a:gd fmla="*/ 73 w 94" name="T8"/>
                <a:gd fmla="*/ 33 h 81" name="T9"/>
                <a:gd fmla="*/ 73 w 94" name="T10"/>
                <a:gd fmla="*/ 66 h 81" name="T11"/>
                <a:gd fmla="*/ 50 w 94" name="T12"/>
                <a:gd fmla="*/ 49 h 81" name="T13"/>
                <a:gd fmla="*/ 46 w 94" name="T14"/>
                <a:gd fmla="*/ 47 h 81" name="T15"/>
                <a:gd fmla="*/ 33 w 94" name="T16"/>
                <a:gd fmla="*/ 47 h 81" name="T17"/>
                <a:gd fmla="*/ 40 w 94" name="T18"/>
                <a:gd fmla="*/ 70 h 81" name="T19"/>
                <a:gd fmla="*/ 45 w 94" name="T20"/>
                <a:gd fmla="*/ 70 h 81" name="T21"/>
                <a:gd fmla="*/ 45 w 94" name="T22"/>
                <a:gd fmla="*/ 81 h 81" name="T23"/>
                <a:gd fmla="*/ 43 w 94" name="T24"/>
                <a:gd fmla="*/ 81 h 81" name="T25"/>
                <a:gd fmla="*/ 21 w 94" name="T26"/>
                <a:gd fmla="*/ 81 h 81" name="T27"/>
                <a:gd fmla="*/ 11 w 94" name="T28"/>
                <a:gd fmla="*/ 47 h 81" name="T29"/>
                <a:gd fmla="*/ 4 w 94" name="T30"/>
                <a:gd fmla="*/ 47 h 81" name="T31"/>
                <a:gd fmla="*/ 4 w 94" name="T32"/>
                <a:gd fmla="*/ 19 h 81" name="T33"/>
                <a:gd fmla="*/ 87 w 94" name="T34"/>
                <a:gd fmla="*/ 23 h 81" name="T35"/>
                <a:gd fmla="*/ 94 w 94" name="T36"/>
                <a:gd fmla="*/ 33 h 81" name="T37"/>
                <a:gd fmla="*/ 87 w 94" name="T38"/>
                <a:gd fmla="*/ 43 h 81" name="T39"/>
                <a:gd fmla="*/ 87 w 94" name="T40"/>
                <a:gd fmla="*/ 66 h 81" name="T41"/>
                <a:gd fmla="*/ 78 w 94" name="T42"/>
                <a:gd fmla="*/ 66 h 81" name="T43"/>
                <a:gd fmla="*/ 78 w 94" name="T44"/>
                <a:gd fmla="*/ 0 h 81" name="T45"/>
                <a:gd fmla="*/ 87 w 94" name="T46"/>
                <a:gd fmla="*/ 0 h 81" name="T47"/>
                <a:gd fmla="*/ 87 w 94" name="T48"/>
                <a:gd fmla="*/ 23 h 81" name="T49"/>
                <a:gd fmla="*/ 46 w 94" name="T50"/>
                <a:gd fmla="*/ 49 h 81" name="T51"/>
                <a:gd fmla="*/ 37 w 94" name="T52"/>
                <a:gd fmla="*/ 49 h 81" name="T53"/>
                <a:gd fmla="*/ 40 w 94" name="T54"/>
                <a:gd fmla="*/ 61 h 81" name="T55"/>
                <a:gd fmla="*/ 43 w 94" name="T56"/>
                <a:gd fmla="*/ 61 h 81" name="T57"/>
                <a:gd fmla="*/ 43 w 94" name="T58"/>
                <a:gd fmla="*/ 57 h 81" name="T59"/>
                <a:gd fmla="*/ 46 w 94" name="T60"/>
                <a:gd fmla="*/ 49 h 8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23862" y="3221300"/>
            <a:ext cx="720000" cy="720000"/>
            <a:chOff x="4223862" y="3221300"/>
            <a:chExt cx="720000" cy="720000"/>
          </a:xfrm>
        </p:grpSpPr>
        <p:sp>
          <p:nvSpPr>
            <p:cNvPr id="49" name="Oval 98"/>
            <p:cNvSpPr/>
            <p:nvPr/>
          </p:nvSpPr>
          <p:spPr>
            <a:xfrm>
              <a:off x="4223862" y="32213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8" name="Freeform 203"/>
            <p:cNvSpPr>
              <a:spLocks noChangeAspect="1" noEditPoints="1"/>
            </p:cNvSpPr>
            <p:nvPr/>
          </p:nvSpPr>
          <p:spPr bwMode="auto">
            <a:xfrm>
              <a:off x="4417145" y="3385867"/>
              <a:ext cx="362620" cy="347650"/>
            </a:xfrm>
            <a:custGeom>
              <a:gdLst>
                <a:gd fmla="*/ 88 w 218" name="T0"/>
                <a:gd fmla="*/ 43 h 209" name="T1"/>
                <a:gd fmla="*/ 36 w 218" name="T2"/>
                <a:gd fmla="*/ 43 h 209" name="T3"/>
                <a:gd fmla="*/ 26 w 218" name="T4"/>
                <a:gd fmla="*/ 57 h 209" name="T5"/>
                <a:gd fmla="*/ 36 w 218" name="T6"/>
                <a:gd fmla="*/ 71 h 209" name="T7"/>
                <a:gd fmla="*/ 88 w 218" name="T8"/>
                <a:gd fmla="*/ 71 h 209" name="T9"/>
                <a:gd fmla="*/ 88 w 218" name="T10"/>
                <a:gd fmla="*/ 43 h 209" name="T11"/>
                <a:gd fmla="*/ 88 w 218" name="T12"/>
                <a:gd fmla="*/ 43 h 209" name="T13"/>
                <a:gd fmla="*/ 126 w 218" name="T14"/>
                <a:gd fmla="*/ 71 h 209" name="T15"/>
                <a:gd fmla="*/ 187 w 218" name="T16"/>
                <a:gd fmla="*/ 71 h 209" name="T17"/>
                <a:gd fmla="*/ 194 w 218" name="T18"/>
                <a:gd fmla="*/ 71 h 209" name="T19"/>
                <a:gd fmla="*/ 197 w 218" name="T20"/>
                <a:gd fmla="*/ 76 h 209" name="T21"/>
                <a:gd fmla="*/ 213 w 218" name="T22"/>
                <a:gd fmla="*/ 102 h 209" name="T23"/>
                <a:gd fmla="*/ 218 w 218" name="T24"/>
                <a:gd fmla="*/ 109 h 209" name="T25"/>
                <a:gd fmla="*/ 213 w 218" name="T26"/>
                <a:gd fmla="*/ 114 h 209" name="T27"/>
                <a:gd fmla="*/ 197 w 218" name="T28"/>
                <a:gd fmla="*/ 140 h 209" name="T29"/>
                <a:gd fmla="*/ 194 w 218" name="T30"/>
                <a:gd fmla="*/ 147 h 209" name="T31"/>
                <a:gd fmla="*/ 187 w 218" name="T32"/>
                <a:gd fmla="*/ 147 h 209" name="T33"/>
                <a:gd fmla="*/ 126 w 218" name="T34"/>
                <a:gd fmla="*/ 147 h 209" name="T35"/>
                <a:gd fmla="*/ 126 w 218" name="T36"/>
                <a:gd fmla="*/ 180 h 209" name="T37"/>
                <a:gd fmla="*/ 180 w 218" name="T38"/>
                <a:gd fmla="*/ 180 h 209" name="T39"/>
                <a:gd fmla="*/ 180 w 218" name="T40"/>
                <a:gd fmla="*/ 209 h 209" name="T41"/>
                <a:gd fmla="*/ 40 w 218" name="T42"/>
                <a:gd fmla="*/ 209 h 209" name="T43"/>
                <a:gd fmla="*/ 40 w 218" name="T44"/>
                <a:gd fmla="*/ 180 h 209" name="T45"/>
                <a:gd fmla="*/ 90 w 218" name="T46"/>
                <a:gd fmla="*/ 180 h 209" name="T47"/>
                <a:gd fmla="*/ 90 w 218" name="T48"/>
                <a:gd fmla="*/ 95 h 209" name="T49"/>
                <a:gd fmla="*/ 29 w 218" name="T50"/>
                <a:gd fmla="*/ 95 h 209" name="T51"/>
                <a:gd fmla="*/ 22 w 218" name="T52"/>
                <a:gd fmla="*/ 95 h 209" name="T53"/>
                <a:gd fmla="*/ 19 w 218" name="T54"/>
                <a:gd fmla="*/ 88 h 209" name="T55"/>
                <a:gd fmla="*/ 3 w 218" name="T56"/>
                <a:gd fmla="*/ 62 h 209" name="T57"/>
                <a:gd fmla="*/ 0 w 218" name="T58"/>
                <a:gd fmla="*/ 57 h 209" name="T59"/>
                <a:gd fmla="*/ 3 w 218" name="T60"/>
                <a:gd fmla="*/ 50 h 209" name="T61"/>
                <a:gd fmla="*/ 19 w 218" name="T62"/>
                <a:gd fmla="*/ 24 h 209" name="T63"/>
                <a:gd fmla="*/ 22 w 218" name="T64"/>
                <a:gd fmla="*/ 19 h 209" name="T65"/>
                <a:gd fmla="*/ 29 w 218" name="T66"/>
                <a:gd fmla="*/ 19 h 209" name="T67"/>
                <a:gd fmla="*/ 90 w 218" name="T68"/>
                <a:gd fmla="*/ 19 h 209" name="T69"/>
                <a:gd fmla="*/ 90 w 218" name="T70"/>
                <a:gd fmla="*/ 15 h 209" name="T71"/>
                <a:gd fmla="*/ 109 w 218" name="T72"/>
                <a:gd fmla="*/ 0 h 209" name="T73"/>
                <a:gd fmla="*/ 126 w 218" name="T74"/>
                <a:gd fmla="*/ 15 h 209" name="T75"/>
                <a:gd fmla="*/ 126 w 218" name="T76"/>
                <a:gd fmla="*/ 71 h 209" name="T77"/>
                <a:gd fmla="*/ 126 w 218" name="T78"/>
                <a:gd fmla="*/ 71 h 209" name="T79"/>
                <a:gd fmla="*/ 182 w 218" name="T80"/>
                <a:gd fmla="*/ 93 h 209" name="T81"/>
                <a:gd fmla="*/ 128 w 218" name="T82"/>
                <a:gd fmla="*/ 93 h 209" name="T83"/>
                <a:gd fmla="*/ 128 w 218" name="T84"/>
                <a:gd fmla="*/ 123 h 209" name="T85"/>
                <a:gd fmla="*/ 182 w 218" name="T86"/>
                <a:gd fmla="*/ 123 h 209" name="T87"/>
                <a:gd fmla="*/ 192 w 218" name="T88"/>
                <a:gd fmla="*/ 109 h 209" name="T89"/>
                <a:gd fmla="*/ 182 w 218" name="T90"/>
                <a:gd fmla="*/ 93 h 20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09" w="218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48140" y="3221300"/>
            <a:ext cx="720000" cy="720000"/>
            <a:chOff x="7248140" y="3221300"/>
            <a:chExt cx="720000" cy="720000"/>
          </a:xfrm>
        </p:grpSpPr>
        <p:sp>
          <p:nvSpPr>
            <p:cNvPr id="99" name="Oval 117"/>
            <p:cNvSpPr/>
            <p:nvPr/>
          </p:nvSpPr>
          <p:spPr>
            <a:xfrm>
              <a:off x="7248140" y="32213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55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131" name="Group 92"/>
            <p:cNvGrpSpPr/>
            <p:nvPr/>
          </p:nvGrpSpPr>
          <p:grpSpPr>
            <a:xfrm>
              <a:off x="7402081" y="3457484"/>
              <a:ext cx="436183" cy="271696"/>
              <a:chOff x="5172076" y="1938338"/>
              <a:chExt cx="471488" cy="293688"/>
            </a:xfrm>
            <a:solidFill>
              <a:schemeClr val="bg1">
                <a:lumMod val="95000"/>
              </a:schemeClr>
            </a:solidFill>
          </p:grpSpPr>
          <p:sp>
            <p:nvSpPr>
              <p:cNvPr id="132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gdLst>
                  <a:gd fmla="*/ 113 w 125" name="T0"/>
                  <a:gd fmla="*/ 18 h 78" name="T1"/>
                  <a:gd fmla="*/ 113 w 125" name="T2"/>
                  <a:gd fmla="*/ 0 h 78" name="T3"/>
                  <a:gd fmla="*/ 0 w 125" name="T4"/>
                  <a:gd fmla="*/ 0 h 78" name="T5"/>
                  <a:gd fmla="*/ 0 w 125" name="T6"/>
                  <a:gd fmla="*/ 78 h 78" name="T7"/>
                  <a:gd fmla="*/ 113 w 125" name="T8"/>
                  <a:gd fmla="*/ 78 h 78" name="T9"/>
                  <a:gd fmla="*/ 113 w 125" name="T10"/>
                  <a:gd fmla="*/ 60 h 78" name="T11"/>
                  <a:gd fmla="*/ 125 w 125" name="T12"/>
                  <a:gd fmla="*/ 54 h 78" name="T13"/>
                  <a:gd fmla="*/ 125 w 125" name="T14"/>
                  <a:gd fmla="*/ 26 h 78" name="T15"/>
                  <a:gd fmla="*/ 113 w 125" name="T16"/>
                  <a:gd fmla="*/ 18 h 78" name="T17"/>
                  <a:gd fmla="*/ 104 w 125" name="T18"/>
                  <a:gd fmla="*/ 69 h 78" name="T19"/>
                  <a:gd fmla="*/ 10 w 125" name="T20"/>
                  <a:gd fmla="*/ 69 h 78" name="T21"/>
                  <a:gd fmla="*/ 10 w 125" name="T22"/>
                  <a:gd fmla="*/ 10 h 78" name="T23"/>
                  <a:gd fmla="*/ 104 w 125" name="T24"/>
                  <a:gd fmla="*/ 10 h 78" name="T25"/>
                  <a:gd fmla="*/ 104 w 125" name="T26"/>
                  <a:gd fmla="*/ 69 h 7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8" w="125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4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135" name="矩形 134"/>
          <p:cNvSpPr/>
          <p:nvPr/>
        </p:nvSpPr>
        <p:spPr>
          <a:xfrm>
            <a:off x="8178985" y="3021249"/>
            <a:ext cx="1706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8178985" y="3388686"/>
            <a:ext cx="3043118" cy="7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在此录入图表的综合描述说明，在此录入图表的描述说明，在此录入上述图表的描述说明。</a:t>
            </a:r>
          </a:p>
        </p:txBody>
      </p:sp>
      <p:sp>
        <p:nvSpPr>
          <p:cNvPr id="137" name="矩形 136"/>
          <p:cNvSpPr/>
          <p:nvPr/>
        </p:nvSpPr>
        <p:spPr>
          <a:xfrm>
            <a:off x="2611833" y="4910221"/>
            <a:ext cx="1706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1275577" y="5277658"/>
            <a:ext cx="3043118" cy="7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在此录入图表的描述说明，在此录入上述图表的描述说明，在此录入上述图表的描述说明。</a:t>
            </a:r>
          </a:p>
        </p:txBody>
      </p:sp>
      <p:sp>
        <p:nvSpPr>
          <p:cNvPr id="139" name="矩形 138"/>
          <p:cNvSpPr/>
          <p:nvPr/>
        </p:nvSpPr>
        <p:spPr>
          <a:xfrm>
            <a:off x="7900572" y="4910221"/>
            <a:ext cx="1706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0" name="矩形 47"/>
          <p:cNvSpPr>
            <a:spLocks noChangeArrowheads="1"/>
          </p:cNvSpPr>
          <p:nvPr/>
        </p:nvSpPr>
        <p:spPr bwMode="auto">
          <a:xfrm>
            <a:off x="7903371" y="5277658"/>
            <a:ext cx="3069428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在此录入图表的综合描述说明，在此录入图表的综合描述说明。</a:t>
            </a:r>
          </a:p>
        </p:txBody>
      </p:sp>
      <p:sp>
        <p:nvSpPr>
          <p:cNvPr id="141" name="矩形 140"/>
          <p:cNvSpPr/>
          <p:nvPr/>
        </p:nvSpPr>
        <p:spPr>
          <a:xfrm>
            <a:off x="2366304" y="3101459"/>
            <a:ext cx="1706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2" name="矩形 47"/>
          <p:cNvSpPr>
            <a:spLocks noChangeArrowheads="1"/>
          </p:cNvSpPr>
          <p:nvPr/>
        </p:nvSpPr>
        <p:spPr bwMode="auto">
          <a:xfrm>
            <a:off x="946484" y="3468896"/>
            <a:ext cx="3126682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在此录入图表的综合描述说明，在此录入图表的综合描述说明。</a:t>
            </a:r>
          </a:p>
        </p:txBody>
      </p:sp>
      <p:sp>
        <p:nvSpPr>
          <p:cNvPr id="143" name="矩形 142"/>
          <p:cNvSpPr/>
          <p:nvPr/>
        </p:nvSpPr>
        <p:spPr>
          <a:xfrm>
            <a:off x="5242570" y="1130447"/>
            <a:ext cx="1706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4399152" y="1497884"/>
            <a:ext cx="3393697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在此录入上述图表的综合描述说明，在此录入图表的综合描述说明。</a:t>
            </a:r>
          </a:p>
        </p:txBody>
      </p:sp>
      <p:sp>
        <p:nvSpPr>
          <p:cNvPr id="54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855608536"/>
      </p:ext>
    </p:extLst>
  </p:cSld>
  <p:clrMapOvr>
    <a:masterClrMapping/>
  </p:clrMapOvr>
  <mc:AlternateContent>
    <mc:Choice Requires="p14">
      <p:transition p14:dur="1250" spd="slow">
        <p14:switch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53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54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57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350" id="58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grpId="0" id="6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62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50" id="63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66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50" id="67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6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7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50" id="72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75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50" id="76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grpId="0" id="7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50" id="8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8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50" id="85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87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89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50" id="9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 id="93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50" id="94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00"/>
      <p:bldP grpId="0" spid="105"/>
      <p:bldP grpId="0" spid="107"/>
      <p:bldP grpId="0" spid="135"/>
      <p:bldP grpId="0" spid="136"/>
      <p:bldP grpId="0" spid="137"/>
      <p:bldP grpId="0" spid="138"/>
      <p:bldP grpId="0" spid="139"/>
      <p:bldP grpId="0" spid="140"/>
      <p:bldP grpId="0" spid="141"/>
      <p:bldP grpId="0" spid="142"/>
      <p:bldP grpId="0" spid="143"/>
      <p:bldP grpId="0" spid="144"/>
      <p:bldP grpId="0" spid="54"/>
    </p:bldLst>
  </p:timing>
</p:sld>
</file>

<file path=ppt/slides/slide4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val="2855151888"/>
              </p:ext>
            </p:extLst>
          </p:nvPr>
        </p:nvGraphicFramePr>
        <p:xfrm>
          <a:off x="1700665" y="1939165"/>
          <a:ext cx="8790669" cy="3733998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101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800"/>
                        <a:t>时间</a:t>
                      </a:r>
                      <a:endParaRPr altLang="en-US" lang="zh-CN" sz="1800">
                        <a:solidFill>
                          <a:schemeClr val="bg1"/>
                        </a:solidFill>
                        <a:latin typeface="+mn-lt"/>
                        <a:ea charset="-122" panose="020b0604020202020204" pitchFamily="34" typeface="Arial Unicode MS"/>
                        <a:cs charset="-122" panose="020b0604020202020204" pitchFamily="34" typeface="Arial Unicode MS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800"/>
                        <a:t>标题</a:t>
                      </a:r>
                      <a:endParaRPr altLang="en-US" lang="zh-CN" sz="1800">
                        <a:solidFill>
                          <a:schemeClr val="bg1"/>
                        </a:solidFill>
                        <a:latin charset="-122" panose="020b0503020204020204" pitchFamily="34" typeface="微软雅黑"/>
                        <a:ea charset="-122" pitchFamily="34" typeface="微软雅黑"/>
                        <a:cs charset="-122" panose="020b0604020202020204" pitchFamily="34" typeface="Arial Unicode MS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800"/>
                        <a:t>内容</a:t>
                      </a:r>
                      <a:r>
                        <a:rPr altLang="zh-CN" lang="en-US" sz="1800"/>
                        <a:t>A</a:t>
                      </a:r>
                      <a:endParaRPr altLang="en-US" lang="zh-CN" sz="1800">
                        <a:solidFill>
                          <a:schemeClr val="bg1"/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800"/>
                        <a:t>内容</a:t>
                      </a:r>
                      <a:r>
                        <a:rPr altLang="zh-CN" lang="en-US" sz="1800"/>
                        <a:t>B</a:t>
                      </a:r>
                      <a:endParaRPr altLang="en-US" lang="zh-CN" sz="1800">
                        <a:solidFill>
                          <a:schemeClr val="bg1"/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800"/>
                        <a:t>内容</a:t>
                      </a:r>
                      <a:r>
                        <a:rPr altLang="zh-CN" lang="en-US" sz="1800"/>
                        <a:t>C</a:t>
                      </a:r>
                      <a:endParaRPr altLang="en-US" lang="zh-CN" sz="1800">
                        <a:solidFill>
                          <a:schemeClr val="bg1"/>
                        </a:solidFill>
                        <a:latin charset="0" panose="020b0604020202020204" pitchFamily="34" typeface="Arial"/>
                        <a:ea charset="-122" panose="020b0604020202020204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800"/>
                        <a:t>1</a:t>
                      </a:r>
                      <a:endParaRPr altLang="en-US" b="1" lang="zh-CN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charset="-122" pitchFamily="34" typeface="Arial Unicode MS"/>
                        <a:cs charset="-122" pitchFamily="34" typeface="Arial Unicode MS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altLang="en-US" lang="zh-CN" sz="1400">
                          <a:sym charset="-122" panose="020b0503020204020204" pitchFamily="34" typeface="微软雅黑"/>
                        </a:rPr>
                        <a:t>在此录入上述图表的描述说明</a:t>
                      </a:r>
                      <a:endParaRPr altLang="zh-CN"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800"/>
                        <a:t>2</a:t>
                      </a:r>
                      <a:endParaRPr altLang="en-US" b="1" lang="zh-CN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charset="-122" pitchFamily="34" typeface="Arial Unicode MS"/>
                        <a:cs charset="-122" pitchFamily="34" typeface="Arial Unicode MS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altLang="en-US" lang="zh-CN" sz="1400">
                          <a:sym charset="-122" panose="020b0503020204020204" pitchFamily="34" typeface="微软雅黑"/>
                        </a:rPr>
                        <a:t>在此录入上述图表的描述说明</a:t>
                      </a:r>
                      <a:endParaRPr altLang="zh-CN"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800"/>
                        <a:t>3</a:t>
                      </a:r>
                      <a:endParaRPr altLang="en-US" b="1" lang="zh-CN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charset="-122" pitchFamily="34" typeface="Arial Unicode MS"/>
                        <a:cs charset="-122" pitchFamily="34" typeface="Arial Unicode MS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altLang="en-US" lang="zh-CN" sz="1400">
                          <a:sym charset="-122" panose="020b0503020204020204" pitchFamily="34" typeface="微软雅黑"/>
                        </a:rPr>
                        <a:t>在此录入上述图表的描述说明</a:t>
                      </a:r>
                      <a:endParaRPr altLang="zh-CN"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33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kern="1200" lang="en-US" sz="1600"/>
                        <a:t>4</a:t>
                      </a:r>
                      <a:endParaRPr altLang="en-US" kern="1200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kern="1200" lang="zh-CN" sz="1400">
                          <a:sym charset="-122" panose="020b0503020204020204" pitchFamily="34" typeface="微软雅黑"/>
                        </a:rPr>
                        <a:t>在此录入上述图表的描述说明</a:t>
                      </a:r>
                      <a:endParaRPr altLang="zh-CN" kern="1200"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b0503020204020204" pitchFamily="34" typeface="微软雅黑"/>
                        <a:ea charset="-122" pitchFamily="34" typeface="微软雅黑"/>
                        <a:cs typeface="+mn-cs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kern="1200" lang="en-US" sz="1600"/>
                        <a:t>Text</a:t>
                      </a:r>
                      <a:endParaRPr altLang="en-US" kern="1200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kern="1200" lang="en-US" sz="1600"/>
                        <a:t>Text</a:t>
                      </a:r>
                      <a:endParaRPr altLang="en-US" kern="1200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kern="1200" lang="en-US" sz="1600"/>
                        <a:t>Text</a:t>
                      </a:r>
                      <a:endParaRPr altLang="en-US" kern="1200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anose="020b0604020202020204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800"/>
                        <a:t>5</a:t>
                      </a:r>
                      <a:endParaRPr altLang="en-US" b="1" lang="zh-CN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charset="-122" panose="020b0604020202020204" pitchFamily="34" typeface="Arial Unicode MS"/>
                        <a:cs charset="-122" panose="020b0604020202020204" pitchFamily="34" typeface="Arial Unicode MS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altLang="en-US" lang="zh-CN" sz="1400">
                          <a:sym charset="-122" panose="020b0503020204020204" pitchFamily="34" typeface="微软雅黑"/>
                        </a:rPr>
                        <a:t>在此录入上述图表的描述说明</a:t>
                      </a:r>
                      <a:endParaRPr altLang="zh-CN"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lang="en-US" sz="1600"/>
                        <a:t>Text</a:t>
                      </a:r>
                      <a:endParaRPr altLang="en-US" lang="zh-CN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604020202020204" pitchFamily="34" typeface="Arial"/>
                        <a:ea charset="-122" panose="020b0604020202020204" pitchFamily="34" typeface="Arial Unicode MS"/>
                        <a:cs charset="0" panose="020b0604020202020204" pitchFamily="34" typeface="Arial"/>
                      </a:endParaRPr>
                    </a:p>
                  </a:txBody>
                  <a:tcPr anchor="ctr" marB="45112" marL="90224" marR="90224" marT="451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1140790906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4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矩形 35"/>
          <p:cNvSpPr/>
          <p:nvPr/>
        </p:nvSpPr>
        <p:spPr>
          <a:xfrm>
            <a:off x="-15498" y="45708"/>
            <a:ext cx="12207498" cy="6858000"/>
          </a:xfrm>
          <a:prstGeom prst="rect">
            <a:avLst/>
          </a:prstGeom>
          <a:solidFill>
            <a:srgbClr val="EBD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流程图: 文档 1"/>
          <p:cNvSpPr/>
          <p:nvPr/>
        </p:nvSpPr>
        <p:spPr>
          <a:xfrm>
            <a:off x="0" y="0"/>
            <a:ext cx="12192000" cy="4602997"/>
          </a:xfrm>
          <a:prstGeom prst="flowChartDocumen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0" y="3657601"/>
            <a:ext cx="12192000" cy="1357915"/>
          </a:xfrm>
          <a:custGeom>
            <a:gdLst>
              <a:gd fmla="*/ 12192000 w 12192000" name="connsiteX0"/>
              <a:gd fmla="*/ 0 h 1958223" name="connsiteY0"/>
              <a:gd fmla="*/ 12192000 w 12192000" name="connsiteX1"/>
              <a:gd fmla="*/ 1105243 h 1958223" name="connsiteY1"/>
              <a:gd fmla="*/ 0 w 12192000" name="connsiteX2"/>
              <a:gd fmla="*/ 1712583 h 1958223" name="connsiteY2"/>
              <a:gd fmla="*/ 0 w 12192000" name="connsiteX3"/>
              <a:gd fmla="*/ 607340 h 1958223" name="connsiteY3"/>
              <a:gd fmla="*/ 12192000 w 12192000" name="connsiteX4"/>
              <a:gd fmla="*/ 0 h 19582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958223" w="12192000">
                <a:moveTo>
                  <a:pt x="12192000" y="0"/>
                </a:moveTo>
                <a:lnTo>
                  <a:pt x="12192000" y="1105243"/>
                </a:lnTo>
                <a:cubicBezTo>
                  <a:pt x="6096000" y="1105243"/>
                  <a:pt x="6096000" y="2511714"/>
                  <a:pt x="0" y="1712583"/>
                </a:cubicBezTo>
                <a:lnTo>
                  <a:pt x="0" y="607340"/>
                </a:lnTo>
                <a:cubicBezTo>
                  <a:pt x="6096000" y="1406471"/>
                  <a:pt x="6096000" y="0"/>
                  <a:pt x="12192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B0F0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 flipV="1" rot="652049">
            <a:off x="3211182" y="8345102"/>
            <a:ext cx="177943" cy="17090"/>
          </a:xfrm>
          <a:custGeom>
            <a:gdLst>
              <a:gd fmla="*/ 0 w 177943" name="connsiteX0"/>
              <a:gd fmla="*/ 17090 h 17090" name="connsiteY0"/>
              <a:gd fmla="*/ 177943 w 177943" name="connsiteX1"/>
              <a:gd fmla="*/ 14575 h 17090" name="connsiteY1"/>
              <a:gd fmla="*/ 104564 w 177943" name="connsiteX2"/>
              <a:gd fmla="*/ 0 h 17090" name="connsiteY2"/>
              <a:gd fmla="*/ 38122 w 177943" name="connsiteX3"/>
              <a:gd fmla="*/ 9646 h 17090" name="connsiteY3"/>
              <a:gd fmla="*/ 0 w 177943" name="connsiteX4"/>
              <a:gd fmla="*/ 17090 h 1709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090" w="177943">
                <a:moveTo>
                  <a:pt x="0" y="17090"/>
                </a:moveTo>
                <a:lnTo>
                  <a:pt x="177943" y="14575"/>
                </a:lnTo>
                <a:lnTo>
                  <a:pt x="104564" y="0"/>
                </a:lnTo>
                <a:lnTo>
                  <a:pt x="38122" y="9646"/>
                </a:lnTo>
                <a:lnTo>
                  <a:pt x="0" y="1709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>
            <a:off x="1984138" y="3654260"/>
            <a:ext cx="10223360" cy="674894"/>
          </a:xfrm>
          <a:custGeom>
            <a:gdLst>
              <a:gd fmla="*/ 10223360 w 10223360" name="connsiteX0"/>
              <a:gd fmla="*/ 0 h 674894" name="connsiteY0"/>
              <a:gd fmla="*/ 10223360 w 10223360" name="connsiteX1"/>
              <a:gd fmla="*/ 341858 h 674894" name="connsiteY1"/>
              <a:gd fmla="*/ 9886088 w 10223360" name="connsiteX2"/>
              <a:gd fmla="*/ 323606 h 674894" name="connsiteY2"/>
              <a:gd fmla="*/ 155293 w 10223360" name="connsiteX3"/>
              <a:gd fmla="*/ 572891 h 674894" name="connsiteY3"/>
              <a:gd fmla="*/ 0 w 10223360" name="connsiteX4"/>
              <a:gd fmla="*/ 555487 h 674894" name="connsiteY4"/>
              <a:gd fmla="*/ 125172 w 10223360" name="connsiteX5"/>
              <a:gd fmla="*/ 561854 h 674894" name="connsiteY5"/>
              <a:gd fmla="*/ 9806471 w 10223360" name="connsiteX6"/>
              <a:gd fmla="*/ 1830 h 674894" name="connsiteY6"/>
              <a:gd fmla="*/ 10223360 w 10223360" name="connsiteX7"/>
              <a:gd fmla="*/ 0 h 67489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74894" w="10223360">
                <a:moveTo>
                  <a:pt x="10223360" y="0"/>
                </a:moveTo>
                <a:lnTo>
                  <a:pt x="10223360" y="341858"/>
                </a:lnTo>
                <a:lnTo>
                  <a:pt x="9886088" y="323606"/>
                </a:lnTo>
                <a:cubicBezTo>
                  <a:pt x="4943268" y="85886"/>
                  <a:pt x="3979402" y="964393"/>
                  <a:pt x="155293" y="572891"/>
                </a:cubicBezTo>
                <a:lnTo>
                  <a:pt x="0" y="555487"/>
                </a:lnTo>
                <a:lnTo>
                  <a:pt x="125172" y="561854"/>
                </a:lnTo>
                <a:cubicBezTo>
                  <a:pt x="4162134" y="740646"/>
                  <a:pt x="4914018" y="45454"/>
                  <a:pt x="9806471" y="1830"/>
                </a:cubicBezTo>
                <a:lnTo>
                  <a:pt x="10223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 28"/>
          <p:cNvSpPr/>
          <p:nvPr/>
        </p:nvSpPr>
        <p:spPr>
          <a:xfrm>
            <a:off x="0" y="4048608"/>
            <a:ext cx="12207498" cy="988190"/>
          </a:xfrm>
          <a:custGeom>
            <a:gdLst>
              <a:gd fmla="*/ 0 w 12230358" name="connsiteX0"/>
              <a:gd fmla="*/ 0 h 988190" name="connsiteY0"/>
              <a:gd fmla="*/ 38083 w 12230358" name="connsiteX1"/>
              <a:gd fmla="*/ 10366 h 988190" name="connsiteY1"/>
              <a:gd fmla="*/ 11901168 w 12230358" name="connsiteX2"/>
              <a:gd fmla="*/ 346248 h 988190" name="connsiteY2"/>
              <a:gd fmla="*/ 12230358 w 12230358" name="connsiteX3"/>
              <a:gd fmla="*/ 376399 h 988190" name="connsiteY3"/>
              <a:gd fmla="*/ 12230358 w 12230358" name="connsiteX4"/>
              <a:gd fmla="*/ 497174 h 988190" name="connsiteY4"/>
              <a:gd fmla="*/ 12152087 w 12230358" name="connsiteX5"/>
              <a:gd fmla="*/ 497184 h 988190" name="connsiteY5"/>
              <a:gd fmla="*/ 5609139 w 12230358" name="connsiteX6"/>
              <a:gd fmla="*/ 970681 h 988190" name="connsiteY6"/>
              <a:gd fmla="*/ 5388677 w 12230358" name="connsiteX7"/>
              <a:gd fmla="*/ 980221 h 988190" name="connsiteY7"/>
              <a:gd fmla="*/ 4777197 w 12230358" name="connsiteX8"/>
              <a:gd fmla="*/ 988190 h 988190" name="connsiteY8"/>
              <a:gd fmla="*/ 68651 w 12230358" name="connsiteX9"/>
              <a:gd fmla="*/ 238990 h 988190" name="connsiteY9"/>
              <a:gd fmla="*/ 0 w 12230358" name="connsiteX10"/>
              <a:gd fmla="*/ 208829 h 988190" name="connsiteY10"/>
              <a:gd fmla="*/ 0 w 12230358" name="connsiteX11"/>
              <a:gd fmla="*/ 0 h 98819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988190" w="12230358">
                <a:moveTo>
                  <a:pt x="0" y="0"/>
                </a:moveTo>
                <a:lnTo>
                  <a:pt x="38083" y="10366"/>
                </a:lnTo>
                <a:cubicBezTo>
                  <a:pt x="3735293" y="950669"/>
                  <a:pt x="8008396" y="35894"/>
                  <a:pt x="11901168" y="346248"/>
                </a:cubicBezTo>
                <a:lnTo>
                  <a:pt x="12230358" y="376399"/>
                </a:lnTo>
                <a:lnTo>
                  <a:pt x="12230358" y="497174"/>
                </a:lnTo>
                <a:lnTo>
                  <a:pt x="12152087" y="497184"/>
                </a:lnTo>
                <a:cubicBezTo>
                  <a:pt x="9248854" y="506786"/>
                  <a:pt x="7397309" y="779409"/>
                  <a:pt x="5609139" y="970681"/>
                </a:cubicBezTo>
                <a:cubicBezTo>
                  <a:pt x="5514062" y="980213"/>
                  <a:pt x="5467394" y="976666"/>
                  <a:pt x="5388677" y="980221"/>
                </a:cubicBezTo>
                <a:lnTo>
                  <a:pt x="4777197" y="988190"/>
                </a:lnTo>
                <a:cubicBezTo>
                  <a:pt x="3113658" y="981939"/>
                  <a:pt x="1503615" y="837156"/>
                  <a:pt x="68651" y="238990"/>
                </a:cubicBezTo>
                <a:lnTo>
                  <a:pt x="0" y="2088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>
            <a:off x="-22860" y="6538581"/>
            <a:ext cx="12230358" cy="730254"/>
          </a:xfrm>
          <a:custGeom>
            <a:gdLst>
              <a:gd fmla="*/ 9566447 w 12230358" name="connsiteX0"/>
              <a:gd fmla="*/ 531 h 730254" name="connsiteY0"/>
              <a:gd fmla="*/ 12128670 w 12230358" name="connsiteX1"/>
              <a:gd fmla="*/ 138618 h 730254" name="connsiteY1"/>
              <a:gd fmla="*/ 12230358 w 12230358" name="connsiteX2"/>
              <a:gd fmla="*/ 153411 h 730254" name="connsiteY2"/>
              <a:gd fmla="*/ 12230358 w 12230358" name="connsiteX3"/>
              <a:gd fmla="*/ 730254 h 730254" name="connsiteY3"/>
              <a:gd fmla="*/ 11946239 w 12230358" name="connsiteX4"/>
              <a:gd fmla="*/ 660525 h 730254" name="connsiteY4"/>
              <a:gd fmla="*/ 100137 w 12230358" name="connsiteX5"/>
              <a:gd fmla="*/ 341628 h 730254" name="connsiteY5"/>
              <a:gd fmla="*/ 0 w 12230358" name="connsiteX6"/>
              <a:gd fmla="*/ 316942 h 730254" name="connsiteY6"/>
              <a:gd fmla="*/ 0 w 12230358" name="connsiteX7"/>
              <a:gd fmla="*/ 206633 h 730254" name="connsiteY7"/>
              <a:gd fmla="*/ 322099 w 12230358" name="connsiteX8"/>
              <a:gd fmla="*/ 246850 h 730254" name="connsiteY8"/>
              <a:gd fmla="*/ 9566447 w 12230358" name="connsiteX9"/>
              <a:gd fmla="*/ 531 h 73025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730254" w="12230358">
                <a:moveTo>
                  <a:pt x="9566447" y="531"/>
                </a:moveTo>
                <a:cubicBezTo>
                  <a:pt x="10428640" y="-4918"/>
                  <a:pt x="11284323" y="30911"/>
                  <a:pt x="12128670" y="138618"/>
                </a:cubicBezTo>
                <a:lnTo>
                  <a:pt x="12230358" y="153411"/>
                </a:lnTo>
                <a:lnTo>
                  <a:pt x="12230358" y="730254"/>
                </a:lnTo>
                <a:lnTo>
                  <a:pt x="11946239" y="660525"/>
                </a:lnTo>
                <a:cubicBezTo>
                  <a:pt x="8188409" y="-159302"/>
                  <a:pt x="3855966" y="1168940"/>
                  <a:pt x="100137" y="341628"/>
                </a:cubicBezTo>
                <a:lnTo>
                  <a:pt x="0" y="316942"/>
                </a:lnTo>
                <a:lnTo>
                  <a:pt x="0" y="206633"/>
                </a:lnTo>
                <a:lnTo>
                  <a:pt x="322099" y="246850"/>
                </a:lnTo>
                <a:cubicBezTo>
                  <a:pt x="3340705" y="563225"/>
                  <a:pt x="6494885" y="19942"/>
                  <a:pt x="9566447" y="5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>
            <a:off x="-15498" y="2757381"/>
            <a:ext cx="12222996" cy="1467703"/>
          </a:xfrm>
          <a:custGeom>
            <a:gdLst>
              <a:gd fmla="*/ 2667000 w 12192000" name="connsiteX0"/>
              <a:gd fmla="*/ 706 h 1467703" name="connsiteY0"/>
              <a:gd fmla="*/ 12192000 w 12192000" name="connsiteX1"/>
              <a:gd fmla="*/ 717705 h 1467703" name="connsiteY1"/>
              <a:gd fmla="*/ 12192000 w 12192000" name="connsiteX2"/>
              <a:gd fmla="*/ 977571 h 1467703" name="connsiteY2"/>
              <a:gd fmla="*/ 12170527 w 12192000" name="connsiteX3"/>
              <a:gd fmla="*/ 987162 h 1467703" name="connsiteY3"/>
              <a:gd fmla="*/ 146265 w 12192000" name="connsiteX4"/>
              <a:gd fmla="*/ 731415 h 1467703" name="connsiteY4"/>
              <a:gd fmla="*/ 0 w 12192000" name="connsiteX5"/>
              <a:gd fmla="*/ 790523 h 1467703" name="connsiteY5"/>
              <a:gd fmla="*/ 0 w 12192000" name="connsiteX6"/>
              <a:gd fmla="*/ 717705 h 1467703" name="connsiteY6"/>
              <a:gd fmla="*/ 2667000 w 12192000" name="connsiteX7"/>
              <a:gd fmla="*/ 706 h 146770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467703" w="12192000">
                <a:moveTo>
                  <a:pt x="2667000" y="706"/>
                </a:moveTo>
                <a:cubicBezTo>
                  <a:pt x="5842000" y="50023"/>
                  <a:pt x="9017000" y="2660052"/>
                  <a:pt x="12192000" y="717705"/>
                </a:cubicBezTo>
                <a:lnTo>
                  <a:pt x="12192000" y="977571"/>
                </a:lnTo>
                <a:lnTo>
                  <a:pt x="12170527" y="987162"/>
                </a:lnTo>
                <a:cubicBezTo>
                  <a:pt x="8162440" y="2691227"/>
                  <a:pt x="4154352" y="-804902"/>
                  <a:pt x="146265" y="731415"/>
                </a:cubicBezTo>
                <a:lnTo>
                  <a:pt x="0" y="790523"/>
                </a:lnTo>
                <a:lnTo>
                  <a:pt x="0" y="717705"/>
                </a:lnTo>
                <a:cubicBezTo>
                  <a:pt x="889000" y="173848"/>
                  <a:pt x="1778000" y="-13103"/>
                  <a:pt x="2667000" y="7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7592054" y="5826485"/>
            <a:ext cx="40595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适用教学课件/儿童教育/绿色卡通/PPT演示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6328" y="613603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三年级：大熊猫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73491" y="4726550"/>
            <a:ext cx="5478118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pc="-300" sz="66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谢谢欣赏</a:t>
            </a:r>
          </a:p>
        </p:txBody>
      </p:sp>
    </p:spTree>
    <p:extLst>
      <p:ext uri="{BB962C8B-B14F-4D97-AF65-F5344CB8AC3E}">
        <p14:creationId val="3842575936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1"/>
      <p:bldP grpId="0" spid="22"/>
      <p:bldP grpId="0" spid="29"/>
      <p:bldP grpId="0" spid="28"/>
      <p:bldP grpId="0" spid="30"/>
      <p:bldP grpId="0" spid="14"/>
      <p:bldP grpId="0" spid="15"/>
      <p:bldP grpId="0" spid="1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Block Arc 38"/>
          <p:cNvSpPr/>
          <p:nvPr/>
        </p:nvSpPr>
        <p:spPr>
          <a:xfrm>
            <a:off x="6866791" y="2600390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36" name="Block Arc 37"/>
          <p:cNvSpPr/>
          <p:nvPr/>
        </p:nvSpPr>
        <p:spPr>
          <a:xfrm rot="10800000">
            <a:off x="4987260" y="2597508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37" name="Block Arc 36"/>
          <p:cNvSpPr/>
          <p:nvPr/>
        </p:nvSpPr>
        <p:spPr>
          <a:xfrm>
            <a:off x="3109826" y="2617324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38" name="TextBox 107"/>
          <p:cNvSpPr txBox="1"/>
          <p:nvPr/>
        </p:nvSpPr>
        <p:spPr>
          <a:xfrm>
            <a:off x="1034781" y="5850941"/>
            <a:ext cx="10122441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。</a:t>
            </a:r>
          </a:p>
        </p:txBody>
      </p:sp>
      <p:cxnSp>
        <p:nvCxnSpPr>
          <p:cNvPr id="39" name="Straight Connector 108"/>
          <p:cNvCxnSpPr/>
          <p:nvPr/>
        </p:nvCxnSpPr>
        <p:spPr>
          <a:xfrm>
            <a:off x="1042975" y="5805324"/>
            <a:ext cx="10106051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ck Arc 51"/>
          <p:cNvSpPr/>
          <p:nvPr/>
        </p:nvSpPr>
        <p:spPr>
          <a:xfrm>
            <a:off x="1229243" y="2600390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42" name="Block Arc 53"/>
          <p:cNvSpPr/>
          <p:nvPr/>
        </p:nvSpPr>
        <p:spPr>
          <a:xfrm>
            <a:off x="4987260" y="2600390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43" name="Block Arc 55"/>
          <p:cNvSpPr/>
          <p:nvPr/>
        </p:nvSpPr>
        <p:spPr>
          <a:xfrm>
            <a:off x="8745276" y="2600390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44" name="Freeform 62"/>
          <p:cNvSpPr/>
          <p:nvPr/>
        </p:nvSpPr>
        <p:spPr>
          <a:xfrm>
            <a:off x="1703321" y="3087233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5" name="Freeform 63"/>
          <p:cNvSpPr/>
          <p:nvPr/>
        </p:nvSpPr>
        <p:spPr>
          <a:xfrm>
            <a:off x="3583341" y="3087233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 sz="20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6" name="Freeform 64"/>
          <p:cNvSpPr/>
          <p:nvPr/>
        </p:nvSpPr>
        <p:spPr>
          <a:xfrm>
            <a:off x="5463361" y="3087233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7" name="Freeform 65"/>
          <p:cNvSpPr/>
          <p:nvPr/>
        </p:nvSpPr>
        <p:spPr>
          <a:xfrm>
            <a:off x="7343381" y="3087233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 sz="20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8" name="Freeform 66"/>
          <p:cNvSpPr/>
          <p:nvPr/>
        </p:nvSpPr>
        <p:spPr>
          <a:xfrm>
            <a:off x="9223403" y="3087233"/>
            <a:ext cx="1288704" cy="1288704"/>
          </a:xfrm>
          <a:custGeom>
            <a:gdLst>
              <a:gd fmla="*/ 0 w 905504" name="connsiteX0"/>
              <a:gd fmla="*/ 452752 h 905504" name="connsiteY0"/>
              <a:gd fmla="*/ 132608 w 905504" name="connsiteX1"/>
              <a:gd fmla="*/ 132608 h 905504" name="connsiteY1"/>
              <a:gd fmla="*/ 452752 w 905504" name="connsiteX2"/>
              <a:gd fmla="*/ 0 h 905504" name="connsiteY2"/>
              <a:gd fmla="*/ 772896 w 905504" name="connsiteX3"/>
              <a:gd fmla="*/ 132608 h 905504" name="connsiteY3"/>
              <a:gd fmla="*/ 905504 w 905504" name="connsiteX4"/>
              <a:gd fmla="*/ 452752 h 905504" name="connsiteY4"/>
              <a:gd fmla="*/ 772896 w 905504" name="connsiteX5"/>
              <a:gd fmla="*/ 772896 h 905504" name="connsiteY5"/>
              <a:gd fmla="*/ 452752 w 905504" name="connsiteX6"/>
              <a:gd fmla="*/ 905504 h 905504" name="connsiteY6"/>
              <a:gd fmla="*/ 132608 w 905504" name="connsiteX7"/>
              <a:gd fmla="*/ 772896 h 905504" name="connsiteY7"/>
              <a:gd fmla="*/ 0 w 905504" name="connsiteX8"/>
              <a:gd fmla="*/ 452752 h 90550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10677" lIns="243840" numCol="1" rIns="210677" spcCol="1270" spcFirstLastPara="0" tIns="243840" vert="horz" wrap="square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9" name="Block Arc 35"/>
          <p:cNvSpPr/>
          <p:nvPr/>
        </p:nvSpPr>
        <p:spPr>
          <a:xfrm rot="10800000">
            <a:off x="1229242" y="2597506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50" name="Block Arc 52"/>
          <p:cNvSpPr/>
          <p:nvPr/>
        </p:nvSpPr>
        <p:spPr>
          <a:xfrm rot="10800000">
            <a:off x="3109828" y="2597508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51" name="Block Arc 39"/>
          <p:cNvSpPr/>
          <p:nvPr/>
        </p:nvSpPr>
        <p:spPr>
          <a:xfrm rot="10800000">
            <a:off x="8745276" y="2597508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52" name="Block Arc 54"/>
          <p:cNvSpPr/>
          <p:nvPr/>
        </p:nvSpPr>
        <p:spPr>
          <a:xfrm rot="10800000">
            <a:off x="6866793" y="2597508"/>
            <a:ext cx="2217579" cy="2217579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556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692902" y="1589015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1361651" y="1977313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5445818" y="1589015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5114567" y="1977313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9198637" y="1589015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867386" y="1977313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3568386" y="485262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237135" y="5240922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61" name="矩形 60"/>
          <p:cNvSpPr/>
          <p:nvPr/>
        </p:nvSpPr>
        <p:spPr>
          <a:xfrm>
            <a:off x="7321303" y="485262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990052" y="5240922"/>
            <a:ext cx="1962964" cy="5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在此录入上述图表的综合描述说明。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31479412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2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8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8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0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0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13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37"/>
      <p:bldP grpId="0" spid="38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3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Group 81"/>
          <p:cNvGrpSpPr/>
          <p:nvPr/>
        </p:nvGrpSpPr>
        <p:grpSpPr>
          <a:xfrm>
            <a:off x="8016236" y="4394564"/>
            <a:ext cx="980017" cy="1134533"/>
            <a:chOff x="5028984" y="2913471"/>
            <a:chExt cx="735013" cy="850900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5208372" y="3251609"/>
              <a:ext cx="381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5028984" y="2913471"/>
              <a:ext cx="406400" cy="6365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8" name="Group 78"/>
          <p:cNvGrpSpPr/>
          <p:nvPr/>
        </p:nvGrpSpPr>
        <p:grpSpPr>
          <a:xfrm>
            <a:off x="3280415" y="4335905"/>
            <a:ext cx="895352" cy="1270000"/>
            <a:chOff x="2050833" y="2869478"/>
            <a:chExt cx="671514" cy="952500"/>
          </a:xfrm>
        </p:grpSpPr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2242922" y="3667991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49850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2312772" y="2949984"/>
              <a:ext cx="409575" cy="635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2050833" y="2869478"/>
              <a:ext cx="436566" cy="8302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3" name="Group 77"/>
          <p:cNvGrpSpPr/>
          <p:nvPr/>
        </p:nvGrpSpPr>
        <p:grpSpPr>
          <a:xfrm>
            <a:off x="1655329" y="4565724"/>
            <a:ext cx="984251" cy="1193800"/>
            <a:chOff x="942759" y="2869021"/>
            <a:chExt cx="738188" cy="895350"/>
          </a:xfrm>
        </p:grpSpPr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1182472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1450759" y="3384237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942759" y="2869021"/>
              <a:ext cx="520700" cy="5238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1271372" y="3073087"/>
              <a:ext cx="409575" cy="4095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9345372" y="4878992"/>
            <a:ext cx="898333" cy="880533"/>
            <a:chOff x="6224853" y="3161578"/>
            <a:chExt cx="673750" cy="660400"/>
          </a:xfrm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6397891" y="3327809"/>
              <a:ext cx="50800" cy="4365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6224853" y="3254784"/>
              <a:ext cx="406400" cy="4095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6633490" y="3475903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6412828" y="3161578"/>
              <a:ext cx="485775" cy="48418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556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65" name="Freeform 5"/>
          <p:cNvSpPr/>
          <p:nvPr/>
        </p:nvSpPr>
        <p:spPr bwMode="auto">
          <a:xfrm>
            <a:off x="5173139" y="2464518"/>
            <a:ext cx="1845725" cy="3371817"/>
          </a:xfrm>
          <a:custGeom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b="b" l="0" r="r" t="0"/>
            <a:pathLst>
              <a:path h="907" w="496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556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9" name="任意多边形 98"/>
          <p:cNvSpPr/>
          <p:nvPr/>
        </p:nvSpPr>
        <p:spPr bwMode="auto">
          <a:xfrm>
            <a:off x="0" y="5413676"/>
            <a:ext cx="12192000" cy="1444324"/>
          </a:xfrm>
          <a:custGeom>
            <a:gdLst>
              <a:gd fmla="*/ 6099175 w 12192000" name="connsiteX0"/>
              <a:gd fmla="*/ 0 h 1444324" name="connsiteY0"/>
              <a:gd fmla="*/ 10707688 w 12192000" name="connsiteX1"/>
              <a:gd fmla="*/ 362504 h 1444324" name="connsiteY1"/>
              <a:gd fmla="*/ 12192000 w 12192000" name="connsiteX2"/>
              <a:gd fmla="*/ 788446 h 1444324" name="connsiteY2"/>
              <a:gd fmla="*/ 12192000 w 12192000" name="connsiteX3"/>
              <a:gd fmla="*/ 1397156 h 1444324" name="connsiteY3"/>
              <a:gd fmla="*/ 12192000 w 12192000" name="connsiteX4"/>
              <a:gd fmla="*/ 1444324 h 1444324" name="connsiteY4"/>
              <a:gd fmla="*/ 0 w 12192000" name="connsiteX5"/>
              <a:gd fmla="*/ 1444324 h 1444324" name="connsiteY5"/>
              <a:gd fmla="*/ 0 w 12192000" name="connsiteX6"/>
              <a:gd fmla="*/ 1391752 h 1444324" name="connsiteY6"/>
              <a:gd fmla="*/ 0 w 12192000" name="connsiteX7"/>
              <a:gd fmla="*/ 792977 h 1444324" name="connsiteY7"/>
              <a:gd fmla="*/ 1492250 w 12192000" name="connsiteX8"/>
              <a:gd fmla="*/ 362504 h 1444324" name="connsiteY8"/>
              <a:gd fmla="*/ 6099175 w 12192000" name="connsiteX9"/>
              <a:gd fmla="*/ 0 h 144432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444324" w="12192000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  <a:noAutofit/>
          </a:bodyPr>
          <a:lstStyle/>
          <a:p>
            <a:endParaRPr lang="en-US" sz="3556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7" name="TextBox 9"/>
          <p:cNvSpPr txBox="1"/>
          <p:nvPr/>
        </p:nvSpPr>
        <p:spPr>
          <a:xfrm>
            <a:off x="1034779" y="5819149"/>
            <a:ext cx="10122441" cy="5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latin charset="-122" panose="020b0503020204020204" pitchFamily="34" typeface="微软雅黑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latin charset="-122" panose="020b0503020204020204" pitchFamily="34" typeface="微软雅黑"/>
                <a:ea charset="-122" panose="020b0503020204020204" pitchFamily="34" typeface="微软雅黑"/>
              </a:defRPr>
            </a:lvl9pPr>
          </a:lstStyle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  <a:sym charset="-122" panose="020b0503020204020204" pitchFamily="34" typeface="微软雅黑"/>
              </a:rPr>
              <a:t>在此录入图表的综合描述说明。在此录入上述图表的综合描述说明，在此录入上述图表</a:t>
            </a:r>
          </a:p>
          <a:p>
            <a:r>
              <a:rPr altLang="en-US" lang="zh-CN">
                <a:solidFill>
                  <a:schemeClr val="bg1">
                    <a:lumMod val="95000"/>
                  </a:schemeClr>
                </a:solidFill>
                <a:sym charset="-122" panose="020b0503020204020204" pitchFamily="34" typeface="微软雅黑"/>
              </a:rPr>
              <a:t>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78822" y="1899452"/>
            <a:ext cx="3033063" cy="1007808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defPPr>
              <a:defRPr lang="zh-CN"/>
            </a:defPPr>
            <a:lvl1pPr algn="r" indent="0">
              <a:lnSpc>
                <a:spcPct val="113000"/>
              </a:lnSpc>
              <a:spcBef>
                <a:spcPct val="0"/>
              </a:spcBef>
              <a:buFont charset="0" panose="020b0604020202020204" pitchFamily="34"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20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9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85370" y="1547065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8002585" y="3367855"/>
            <a:ext cx="3033063" cy="705155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defPPr>
              <a:defRPr lang="zh-CN"/>
            </a:defPPr>
            <a:lvl1pPr algn="r" indent="0">
              <a:lnSpc>
                <a:spcPct val="113000"/>
              </a:lnSpc>
              <a:spcBef>
                <a:spcPct val="0"/>
              </a:spcBef>
              <a:buFont charset="0" panose="020b0604020202020204" pitchFamily="34" typeface="Arial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20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sz="1600"/>
            </a:lvl9pPr>
          </a:lstStyle>
          <a:p>
            <a:pPr algn="l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96253" y="3015468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1018741" y="3367855"/>
            <a:ext cx="3194604" cy="705155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>
                <a:solidFill>
                  <a:schemeClr val="bg1"/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20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002756" y="3015468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1018741" y="1899452"/>
            <a:ext cx="3194604" cy="1163739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>
                <a:solidFill>
                  <a:schemeClr val="bg1"/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20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>
                <a:latin charset="-122" panose="020b0503020204020204" pitchFamily="34" typeface="Microsoft YaHei UI"/>
                <a:ea charset="-122" panose="020b0503020204020204" pitchFamily="34" typeface="Microsoft YaHei UI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charset="0" panose="020b0604020202020204" pitchFamily="34" typeface="Arial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002756" y="1547065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10476" y="1888212"/>
            <a:ext cx="1113973" cy="1113971"/>
            <a:chOff x="6710476" y="1888212"/>
            <a:chExt cx="1113973" cy="1113971"/>
          </a:xfrm>
          <a:solidFill>
            <a:schemeClr val="accent2"/>
          </a:solidFill>
        </p:grpSpPr>
        <p:sp>
          <p:nvSpPr>
            <p:cNvPr id="63" name="Oval 13"/>
            <p:cNvSpPr/>
            <p:nvPr/>
          </p:nvSpPr>
          <p:spPr>
            <a:xfrm>
              <a:off x="6710476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115" name="Group 55"/>
            <p:cNvGrpSpPr/>
            <p:nvPr/>
          </p:nvGrpSpPr>
          <p:grpSpPr>
            <a:xfrm>
              <a:off x="7004202" y="2137989"/>
              <a:ext cx="526521" cy="518164"/>
              <a:chOff x="1587575" y="2265358"/>
              <a:chExt cx="314468" cy="309477"/>
            </a:xfrm>
            <a:grpFill/>
          </p:grpSpPr>
          <p:sp>
            <p:nvSpPr>
              <p:cNvPr id="116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gdLst>
                  <a:gd fmla="*/ 82 w 95" name="T0"/>
                  <a:gd fmla="*/ 57 h 93" name="T1"/>
                  <a:gd fmla="*/ 95 w 95" name="T2"/>
                  <a:gd fmla="*/ 51 h 93" name="T3"/>
                  <a:gd fmla="*/ 95 w 95" name="T4"/>
                  <a:gd fmla="*/ 41 h 93" name="T5"/>
                  <a:gd fmla="*/ 82 w 95" name="T6"/>
                  <a:gd fmla="*/ 36 h 93" name="T7"/>
                  <a:gd fmla="*/ 80 w 95" name="T8"/>
                  <a:gd fmla="*/ 30 h 93" name="T9"/>
                  <a:gd fmla="*/ 85 w 95" name="T10"/>
                  <a:gd fmla="*/ 17 h 93" name="T11"/>
                  <a:gd fmla="*/ 77 w 95" name="T12"/>
                  <a:gd fmla="*/ 10 h 93" name="T13"/>
                  <a:gd fmla="*/ 64 w 95" name="T14"/>
                  <a:gd fmla="*/ 15 h 93" name="T15"/>
                  <a:gd fmla="*/ 59 w 95" name="T16"/>
                  <a:gd fmla="*/ 13 h 93" name="T17"/>
                  <a:gd fmla="*/ 53 w 95" name="T18"/>
                  <a:gd fmla="*/ 0 h 93" name="T19"/>
                  <a:gd fmla="*/ 42 w 95" name="T20"/>
                  <a:gd fmla="*/ 0 h 93" name="T21"/>
                  <a:gd fmla="*/ 37 w 95" name="T22"/>
                  <a:gd fmla="*/ 13 h 93" name="T23"/>
                  <a:gd fmla="*/ 31 w 95" name="T24"/>
                  <a:gd fmla="*/ 15 h 93" name="T25"/>
                  <a:gd fmla="*/ 18 w 95" name="T26"/>
                  <a:gd fmla="*/ 10 h 93" name="T27"/>
                  <a:gd fmla="*/ 10 w 95" name="T28"/>
                  <a:gd fmla="*/ 17 h 93" name="T29"/>
                  <a:gd fmla="*/ 16 w 95" name="T30"/>
                  <a:gd fmla="*/ 30 h 93" name="T31"/>
                  <a:gd fmla="*/ 13 w 95" name="T32"/>
                  <a:gd fmla="*/ 36 h 93" name="T33"/>
                  <a:gd fmla="*/ 0 w 95" name="T34"/>
                  <a:gd fmla="*/ 41 h 93" name="T35"/>
                  <a:gd fmla="*/ 0 w 95" name="T36"/>
                  <a:gd fmla="*/ 52 h 93" name="T37"/>
                  <a:gd fmla="*/ 13 w 95" name="T38"/>
                  <a:gd fmla="*/ 57 h 93" name="T39"/>
                  <a:gd fmla="*/ 16 w 95" name="T40"/>
                  <a:gd fmla="*/ 63 h 93" name="T41"/>
                  <a:gd fmla="*/ 11 w 95" name="T42"/>
                  <a:gd fmla="*/ 76 h 93" name="T43"/>
                  <a:gd fmla="*/ 18 w 95" name="T44"/>
                  <a:gd fmla="*/ 83 h 93" name="T45"/>
                  <a:gd fmla="*/ 31 w 95" name="T46"/>
                  <a:gd fmla="*/ 78 h 93" name="T47"/>
                  <a:gd fmla="*/ 37 w 95" name="T48"/>
                  <a:gd fmla="*/ 80 h 93" name="T49"/>
                  <a:gd fmla="*/ 43 w 95" name="T50"/>
                  <a:gd fmla="*/ 93 h 93" name="T51"/>
                  <a:gd fmla="*/ 53 w 95" name="T52"/>
                  <a:gd fmla="*/ 93 h 93" name="T53"/>
                  <a:gd fmla="*/ 59 w 95" name="T54"/>
                  <a:gd fmla="*/ 80 h 93" name="T55"/>
                  <a:gd fmla="*/ 64 w 95" name="T56"/>
                  <a:gd fmla="*/ 78 h 93" name="T57"/>
                  <a:gd fmla="*/ 78 w 95" name="T58"/>
                  <a:gd fmla="*/ 83 h 93" name="T59"/>
                  <a:gd fmla="*/ 85 w 95" name="T60"/>
                  <a:gd fmla="*/ 75 h 93" name="T61"/>
                  <a:gd fmla="*/ 80 w 95" name="T62"/>
                  <a:gd fmla="*/ 63 h 93" name="T63"/>
                  <a:gd fmla="*/ 82 w 95" name="T64"/>
                  <a:gd fmla="*/ 57 h 93" name="T65"/>
                  <a:gd fmla="*/ 48 w 95" name="T66"/>
                  <a:gd fmla="*/ 61 h 93" name="T67"/>
                  <a:gd fmla="*/ 33 w 95" name="T68"/>
                  <a:gd fmla="*/ 46 h 93" name="T69"/>
                  <a:gd fmla="*/ 48 w 95" name="T70"/>
                  <a:gd fmla="*/ 32 h 93" name="T71"/>
                  <a:gd fmla="*/ 63 w 95" name="T72"/>
                  <a:gd fmla="*/ 46 h 93" name="T73"/>
                  <a:gd fmla="*/ 48 w 95" name="T74"/>
                  <a:gd fmla="*/ 61 h 93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3" w="95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7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367552" y="1888212"/>
            <a:ext cx="1113973" cy="1113971"/>
            <a:chOff x="4367552" y="1888212"/>
            <a:chExt cx="1113973" cy="1113971"/>
          </a:xfrm>
          <a:solidFill>
            <a:schemeClr val="accent2"/>
          </a:solidFill>
        </p:grpSpPr>
        <p:sp>
          <p:nvSpPr>
            <p:cNvPr id="64" name="Oval 14"/>
            <p:cNvSpPr/>
            <p:nvPr/>
          </p:nvSpPr>
          <p:spPr>
            <a:xfrm>
              <a:off x="4367552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4764643" y="2181656"/>
              <a:ext cx="319790" cy="430830"/>
            </a:xfrm>
            <a:custGeom>
              <a:gdLst>
                <a:gd fmla="*/ 108 w 108" name="T0"/>
                <a:gd fmla="*/ 145 h 145" name="T1"/>
                <a:gd fmla="*/ 0 w 108" name="T2"/>
                <a:gd fmla="*/ 145 h 145" name="T3"/>
                <a:gd fmla="*/ 0 w 108" name="T4"/>
                <a:gd fmla="*/ 136 h 145" name="T5"/>
                <a:gd fmla="*/ 13 w 108" name="T6"/>
                <a:gd fmla="*/ 125 h 145" name="T7"/>
                <a:gd fmla="*/ 96 w 108" name="T8"/>
                <a:gd fmla="*/ 125 h 145" name="T9"/>
                <a:gd fmla="*/ 108 w 108" name="T10"/>
                <a:gd fmla="*/ 135 h 145" name="T11"/>
                <a:gd fmla="*/ 108 w 108" name="T12"/>
                <a:gd fmla="*/ 145 h 145" name="T13"/>
                <a:gd fmla="*/ 16 w 108" name="T14"/>
                <a:gd fmla="*/ 116 h 145" name="T15"/>
                <a:gd fmla="*/ 24 w 108" name="T16"/>
                <a:gd fmla="*/ 91 h 145" name="T17"/>
                <a:gd fmla="*/ 85 w 108" name="T18"/>
                <a:gd fmla="*/ 91 h 145" name="T19"/>
                <a:gd fmla="*/ 92 w 108" name="T20"/>
                <a:gd fmla="*/ 116 h 145" name="T21"/>
                <a:gd fmla="*/ 16 w 108" name="T22"/>
                <a:gd fmla="*/ 116 h 145" name="T23"/>
                <a:gd fmla="*/ 28 w 108" name="T24"/>
                <a:gd fmla="*/ 76 h 145" name="T25"/>
                <a:gd fmla="*/ 36 w 108" name="T26"/>
                <a:gd fmla="*/ 51 h 145" name="T27"/>
                <a:gd fmla="*/ 72 w 108" name="T28"/>
                <a:gd fmla="*/ 51 h 145" name="T29"/>
                <a:gd fmla="*/ 80 w 108" name="T30"/>
                <a:gd fmla="*/ 76 h 145" name="T31"/>
                <a:gd fmla="*/ 28 w 108" name="T32"/>
                <a:gd fmla="*/ 76 h 145" name="T33"/>
                <a:gd fmla="*/ 48 w 108" name="T34"/>
                <a:gd fmla="*/ 12 h 145" name="T35"/>
                <a:gd fmla="*/ 60 w 108" name="T36"/>
                <a:gd fmla="*/ 12 h 145" name="T37"/>
                <a:gd fmla="*/ 67 w 108" name="T38"/>
                <a:gd fmla="*/ 37 h 145" name="T39"/>
                <a:gd fmla="*/ 41 w 108" name="T40"/>
                <a:gd fmla="*/ 37 h 145" name="T41"/>
                <a:gd fmla="*/ 48 w 108" name="T42"/>
                <a:gd fmla="*/ 12 h 14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45" w="108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53237" y="1371135"/>
            <a:ext cx="1788893" cy="1788891"/>
            <a:chOff x="5173139" y="1322888"/>
            <a:chExt cx="1788893" cy="1788891"/>
          </a:xfrm>
          <a:solidFill>
            <a:schemeClr val="accent1"/>
          </a:solidFill>
        </p:grpSpPr>
        <p:sp>
          <p:nvSpPr>
            <p:cNvPr id="69" name="Oval 11"/>
            <p:cNvSpPr/>
            <p:nvPr/>
          </p:nvSpPr>
          <p:spPr>
            <a:xfrm>
              <a:off x="5173139" y="1322888"/>
              <a:ext cx="1788893" cy="1788891"/>
            </a:xfrm>
            <a:prstGeom prst="ellipse">
              <a:avLst/>
            </a:prstGeom>
            <a:solidFill>
              <a:schemeClr val="bg1"/>
            </a:solidFill>
            <a:ln cmpd="sng"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4267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103" name="Group 47"/>
            <p:cNvGrpSpPr/>
            <p:nvPr/>
          </p:nvGrpSpPr>
          <p:grpSpPr>
            <a:xfrm>
              <a:off x="5744854" y="1812677"/>
              <a:ext cx="645463" cy="809312"/>
              <a:chOff x="5106627" y="2260366"/>
              <a:chExt cx="324452" cy="406813"/>
            </a:xfrm>
            <a:grpFill/>
          </p:grpSpPr>
          <p:sp>
            <p:nvSpPr>
              <p:cNvPr id="104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gdLst>
                  <a:gd fmla="*/ 49 w 98" name="T0"/>
                  <a:gd fmla="*/ 16 h 40" name="T1"/>
                  <a:gd fmla="*/ 2 w 98" name="T2"/>
                  <a:gd fmla="*/ 0 h 40" name="T3"/>
                  <a:gd fmla="*/ 0 w 98" name="T4"/>
                  <a:gd fmla="*/ 5 h 40" name="T5"/>
                  <a:gd fmla="*/ 0 w 98" name="T6"/>
                  <a:gd fmla="*/ 20 h 40" name="T7"/>
                  <a:gd fmla="*/ 49 w 98" name="T8"/>
                  <a:gd fmla="*/ 40 h 40" name="T9"/>
                  <a:gd fmla="*/ 98 w 98" name="T10"/>
                  <a:gd fmla="*/ 20 h 40" name="T11"/>
                  <a:gd fmla="*/ 98 w 98" name="T12"/>
                  <a:gd fmla="*/ 5 h 40" name="T13"/>
                  <a:gd fmla="*/ 96 w 98" name="T14"/>
                  <a:gd fmla="*/ 0 h 40" name="T15"/>
                  <a:gd fmla="*/ 49 w 98" name="T16"/>
                  <a:gd fmla="*/ 16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5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gdLst>
                  <a:gd fmla="*/ 49 w 98" name="T0"/>
                  <a:gd fmla="*/ 15 h 40" name="T1"/>
                  <a:gd fmla="*/ 2 w 98" name="T2"/>
                  <a:gd fmla="*/ 0 h 40" name="T3"/>
                  <a:gd fmla="*/ 0 w 98" name="T4"/>
                  <a:gd fmla="*/ 4 h 40" name="T5"/>
                  <a:gd fmla="*/ 0 w 98" name="T6"/>
                  <a:gd fmla="*/ 19 h 40" name="T7"/>
                  <a:gd fmla="*/ 49 w 98" name="T8"/>
                  <a:gd fmla="*/ 40 h 40" name="T9"/>
                  <a:gd fmla="*/ 98 w 98" name="T10"/>
                  <a:gd fmla="*/ 19 h 40" name="T11"/>
                  <a:gd fmla="*/ 98 w 98" name="T12"/>
                  <a:gd fmla="*/ 4 h 40" name="T13"/>
                  <a:gd fmla="*/ 96 w 98" name="T14"/>
                  <a:gd fmla="*/ 0 h 40" name="T15"/>
                  <a:gd fmla="*/ 49 w 98" name="T16"/>
                  <a:gd fmla="*/ 15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6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gdLst>
                  <a:gd fmla="*/ 96 w 98" name="T0"/>
                  <a:gd fmla="*/ 0 h 41" name="T1"/>
                  <a:gd fmla="*/ 49 w 98" name="T2"/>
                  <a:gd fmla="*/ 15 h 41" name="T3"/>
                  <a:gd fmla="*/ 2 w 98" name="T4"/>
                  <a:gd fmla="*/ 0 h 41" name="T5"/>
                  <a:gd fmla="*/ 0 w 98" name="T6"/>
                  <a:gd fmla="*/ 5 h 41" name="T7"/>
                  <a:gd fmla="*/ 0 w 98" name="T8"/>
                  <a:gd fmla="*/ 20 h 41" name="T9"/>
                  <a:gd fmla="*/ 49 w 98" name="T10"/>
                  <a:gd fmla="*/ 41 h 41" name="T11"/>
                  <a:gd fmla="*/ 98 w 98" name="T12"/>
                  <a:gd fmla="*/ 20 h 41" name="T13"/>
                  <a:gd fmla="*/ 98 w 98" name="T14"/>
                  <a:gd fmla="*/ 5 h 41" name="T15"/>
                  <a:gd fmla="*/ 96 w 98" name="T16"/>
                  <a:gd fmla="*/ 0 h 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7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339023" y="2756378"/>
            <a:ext cx="1459644" cy="1459644"/>
            <a:chOff x="6339023" y="2756378"/>
            <a:chExt cx="1459644" cy="1459644"/>
          </a:xfrm>
          <a:solidFill>
            <a:schemeClr val="accent2"/>
          </a:solidFill>
        </p:grpSpPr>
        <p:sp>
          <p:nvSpPr>
            <p:cNvPr id="70" name="Oval 12"/>
            <p:cNvSpPr/>
            <p:nvPr/>
          </p:nvSpPr>
          <p:spPr>
            <a:xfrm>
              <a:off x="633902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121920" rtlCol="0" tIns="0"/>
            <a:lstStyle/>
            <a:p>
              <a:pPr algn="ctr"/>
              <a:endParaRPr lang="en-US" sz="4267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126" name="Group 101"/>
            <p:cNvGrpSpPr/>
            <p:nvPr/>
          </p:nvGrpSpPr>
          <p:grpSpPr>
            <a:xfrm>
              <a:off x="6726845" y="3144200"/>
              <a:ext cx="684000" cy="684000"/>
              <a:chOff x="6352022" y="2360197"/>
              <a:chExt cx="406813" cy="406813"/>
            </a:xfrm>
            <a:grpFill/>
          </p:grpSpPr>
          <p:sp>
            <p:nvSpPr>
              <p:cNvPr id="127" name="Freeform 39"/>
              <p:cNvSpPr>
                <a:spLocks noEditPoints="1"/>
              </p:cNvSpPr>
              <p:nvPr/>
            </p:nvSpPr>
            <p:spPr bwMode="auto">
              <a:xfrm>
                <a:off x="6352022" y="2360197"/>
                <a:ext cx="406813" cy="406813"/>
              </a:xfrm>
              <a:custGeom>
                <a:gdLst>
                  <a:gd fmla="*/ 61 w 122" name="T0"/>
                  <a:gd fmla="*/ 0 h 122" name="T1"/>
                  <a:gd fmla="*/ 0 w 122" name="T2"/>
                  <a:gd fmla="*/ 61 h 122" name="T3"/>
                  <a:gd fmla="*/ 61 w 122" name="T4"/>
                  <a:gd fmla="*/ 122 h 122" name="T5"/>
                  <a:gd fmla="*/ 122 w 122" name="T6"/>
                  <a:gd fmla="*/ 61 h 122" name="T7"/>
                  <a:gd fmla="*/ 61 w 122" name="T8"/>
                  <a:gd fmla="*/ 0 h 122" name="T9"/>
                  <a:gd fmla="*/ 65 w 122" name="T10"/>
                  <a:gd fmla="*/ 109 h 122" name="T11"/>
                  <a:gd fmla="*/ 65 w 122" name="T12"/>
                  <a:gd fmla="*/ 102 h 122" name="T13"/>
                  <a:gd fmla="*/ 58 w 122" name="T14"/>
                  <a:gd fmla="*/ 102 h 122" name="T15"/>
                  <a:gd fmla="*/ 58 w 122" name="T16"/>
                  <a:gd fmla="*/ 109 h 122" name="T17"/>
                  <a:gd fmla="*/ 30 w 122" name="T18"/>
                  <a:gd fmla="*/ 97 h 122" name="T19"/>
                  <a:gd fmla="*/ 29 w 122" name="T20"/>
                  <a:gd fmla="*/ 97 h 122" name="T21"/>
                  <a:gd fmla="*/ 27 w 122" name="T22"/>
                  <a:gd fmla="*/ 95 h 122" name="T23"/>
                  <a:gd fmla="*/ 25 w 122" name="T24"/>
                  <a:gd fmla="*/ 93 h 122" name="T25"/>
                  <a:gd fmla="*/ 25 w 122" name="T26"/>
                  <a:gd fmla="*/ 92 h 122" name="T27"/>
                  <a:gd fmla="*/ 13 w 122" name="T28"/>
                  <a:gd fmla="*/ 64 h 122" name="T29"/>
                  <a:gd fmla="*/ 20 w 122" name="T30"/>
                  <a:gd fmla="*/ 64 h 122" name="T31"/>
                  <a:gd fmla="*/ 20 w 122" name="T32"/>
                  <a:gd fmla="*/ 57 h 122" name="T33"/>
                  <a:gd fmla="*/ 13 w 122" name="T34"/>
                  <a:gd fmla="*/ 57 h 122" name="T35"/>
                  <a:gd fmla="*/ 58 w 122" name="T36"/>
                  <a:gd fmla="*/ 13 h 122" name="T37"/>
                  <a:gd fmla="*/ 58 w 122" name="T38"/>
                  <a:gd fmla="*/ 20 h 122" name="T39"/>
                  <a:gd fmla="*/ 65 w 122" name="T40"/>
                  <a:gd fmla="*/ 20 h 122" name="T41"/>
                  <a:gd fmla="*/ 65 w 122" name="T42"/>
                  <a:gd fmla="*/ 13 h 122" name="T43"/>
                  <a:gd fmla="*/ 83 w 122" name="T44"/>
                  <a:gd fmla="*/ 18 h 122" name="T45"/>
                  <a:gd fmla="*/ 83 w 122" name="T46"/>
                  <a:gd fmla="*/ 18 h 122" name="T47"/>
                  <a:gd fmla="*/ 87 w 122" name="T48"/>
                  <a:gd fmla="*/ 20 h 122" name="T49"/>
                  <a:gd fmla="*/ 88 w 122" name="T50"/>
                  <a:gd fmla="*/ 21 h 122" name="T51"/>
                  <a:gd fmla="*/ 90 w 122" name="T52"/>
                  <a:gd fmla="*/ 23 h 122" name="T53"/>
                  <a:gd fmla="*/ 91 w 122" name="T54"/>
                  <a:gd fmla="*/ 24 h 122" name="T55"/>
                  <a:gd fmla="*/ 94 w 122" name="T56"/>
                  <a:gd fmla="*/ 25 h 122" name="T57"/>
                  <a:gd fmla="*/ 95 w 122" name="T58"/>
                  <a:gd fmla="*/ 27 h 122" name="T59"/>
                  <a:gd fmla="*/ 97 w 122" name="T60"/>
                  <a:gd fmla="*/ 28 h 122" name="T61"/>
                  <a:gd fmla="*/ 98 w 122" name="T62"/>
                  <a:gd fmla="*/ 31 h 122" name="T63"/>
                  <a:gd fmla="*/ 99 w 122" name="T64"/>
                  <a:gd fmla="*/ 32 h 122" name="T65"/>
                  <a:gd fmla="*/ 101 w 122" name="T66"/>
                  <a:gd fmla="*/ 34 h 122" name="T67"/>
                  <a:gd fmla="*/ 102 w 122" name="T68"/>
                  <a:gd fmla="*/ 35 h 122" name="T69"/>
                  <a:gd fmla="*/ 104 w 122" name="T70"/>
                  <a:gd fmla="*/ 39 h 122" name="T71"/>
                  <a:gd fmla="*/ 104 w 122" name="T72"/>
                  <a:gd fmla="*/ 39 h 122" name="T73"/>
                  <a:gd fmla="*/ 109 w 122" name="T74"/>
                  <a:gd fmla="*/ 57 h 122" name="T75"/>
                  <a:gd fmla="*/ 102 w 122" name="T76"/>
                  <a:gd fmla="*/ 57 h 122" name="T77"/>
                  <a:gd fmla="*/ 102 w 122" name="T78"/>
                  <a:gd fmla="*/ 64 h 122" name="T79"/>
                  <a:gd fmla="*/ 109 w 122" name="T80"/>
                  <a:gd fmla="*/ 64 h 122" name="T81"/>
                  <a:gd fmla="*/ 65 w 122" name="T82"/>
                  <a:gd fmla="*/ 109 h 122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22" w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8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gdLst>
                  <a:gd fmla="*/ 8 w 36" name="T0"/>
                  <a:gd fmla="*/ 29 h 53" name="T1"/>
                  <a:gd fmla="*/ 8 w 36" name="T2"/>
                  <a:gd fmla="*/ 29 h 53" name="T3"/>
                  <a:gd fmla="*/ 0 w 36" name="T4"/>
                  <a:gd fmla="*/ 53 h 53" name="T5"/>
                  <a:gd fmla="*/ 19 w 36" name="T6"/>
                  <a:gd fmla="*/ 36 h 53" name="T7"/>
                  <a:gd fmla="*/ 19 w 36" name="T8"/>
                  <a:gd fmla="*/ 36 h 53" name="T9"/>
                  <a:gd fmla="*/ 22 w 36" name="T10"/>
                  <a:gd fmla="*/ 33 h 53" name="T11"/>
                  <a:gd fmla="*/ 36 w 36" name="T12"/>
                  <a:gd fmla="*/ 0 h 53" name="T13"/>
                  <a:gd fmla="*/ 11 w 36" name="T14"/>
                  <a:gd fmla="*/ 25 h 53" name="T15"/>
                  <a:gd fmla="*/ 8 w 36" name="T16"/>
                  <a:gd fmla="*/ 29 h 53" name="T17"/>
                  <a:gd fmla="*/ 15 w 36" name="T18"/>
                  <a:gd fmla="*/ 28 h 53" name="T19"/>
                  <a:gd fmla="*/ 18 w 36" name="T20"/>
                  <a:gd fmla="*/ 31 h 53" name="T21"/>
                  <a:gd fmla="*/ 15 w 36" name="T22"/>
                  <a:gd fmla="*/ 34 h 53" name="T23"/>
                  <a:gd fmla="*/ 12 w 36" name="T24"/>
                  <a:gd fmla="*/ 31 h 53" name="T25"/>
                  <a:gd fmla="*/ 15 w 36" name="T26"/>
                  <a:gd fmla="*/ 28 h 5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2" w="36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9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379103" y="2756378"/>
            <a:ext cx="1459644" cy="1459644"/>
            <a:chOff x="4379103" y="2756378"/>
            <a:chExt cx="1459644" cy="1459644"/>
          </a:xfrm>
          <a:solidFill>
            <a:schemeClr val="accent2"/>
          </a:solidFill>
        </p:grpSpPr>
        <p:sp>
          <p:nvSpPr>
            <p:cNvPr id="71" name="Oval 15"/>
            <p:cNvSpPr/>
            <p:nvPr/>
          </p:nvSpPr>
          <p:spPr>
            <a:xfrm>
              <a:off x="437910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4267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110" name="Group 52"/>
            <p:cNvGrpSpPr/>
            <p:nvPr/>
          </p:nvGrpSpPr>
          <p:grpSpPr>
            <a:xfrm>
              <a:off x="4883442" y="3199655"/>
              <a:ext cx="488611" cy="635193"/>
              <a:chOff x="6421904" y="4798576"/>
              <a:chExt cx="299494" cy="389342"/>
            </a:xfrm>
            <a:grpFill/>
          </p:grpSpPr>
          <p:sp>
            <p:nvSpPr>
              <p:cNvPr id="11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gdLst>
                  <a:gd fmla="*/ 45 w 90" name="T0"/>
                  <a:gd fmla="*/ 83 h 83" name="T1"/>
                  <a:gd fmla="*/ 90 w 90" name="T2"/>
                  <a:gd fmla="*/ 0 h 83" name="T3"/>
                  <a:gd fmla="*/ 0 w 90" name="T4"/>
                  <a:gd fmla="*/ 0 h 83" name="T5"/>
                  <a:gd fmla="*/ 45 w 90" name="T6"/>
                  <a:gd fmla="*/ 83 h 8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3" w="90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gdLst>
                  <a:gd fmla="*/ 84 w 90" name="T0"/>
                  <a:gd fmla="*/ 0 h 29" name="T1"/>
                  <a:gd fmla="*/ 68 w 90" name="T2"/>
                  <a:gd fmla="*/ 16 h 29" name="T3"/>
                  <a:gd fmla="*/ 52 w 90" name="T4"/>
                  <a:gd fmla="*/ 0 h 29" name="T5"/>
                  <a:gd fmla="*/ 39 w 90" name="T6"/>
                  <a:gd fmla="*/ 0 h 29" name="T7"/>
                  <a:gd fmla="*/ 23 w 90" name="T8"/>
                  <a:gd fmla="*/ 16 h 29" name="T9"/>
                  <a:gd fmla="*/ 7 w 90" name="T10"/>
                  <a:gd fmla="*/ 0 h 29" name="T11"/>
                  <a:gd fmla="*/ 0 w 90" name="T12"/>
                  <a:gd fmla="*/ 0 h 29" name="T13"/>
                  <a:gd fmla="*/ 0 w 90" name="T14"/>
                  <a:gd fmla="*/ 29 h 29" name="T15"/>
                  <a:gd fmla="*/ 90 w 90" name="T16"/>
                  <a:gd fmla="*/ 29 h 29" name="T17"/>
                  <a:gd fmla="*/ 90 w 90" name="T18"/>
                  <a:gd fmla="*/ 0 h 29" name="T19"/>
                  <a:gd fmla="*/ 84 w 90" name="T20"/>
                  <a:gd fmla="*/ 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90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72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146417995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decel="50000"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6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8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99"/>
      <p:bldP grpId="0" spid="6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7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" name="Rectangle 5"/>
          <p:cNvSpPr/>
          <p:nvPr/>
        </p:nvSpPr>
        <p:spPr>
          <a:xfrm>
            <a:off x="5948262" y="2346036"/>
            <a:ext cx="295476" cy="4511964"/>
          </a:xfrm>
          <a:prstGeom prst="rect">
            <a:avLst/>
          </a:prstGeom>
          <a:solidFill>
            <a:srgbClr val="98C052">
              <a:alpha val="25000"/>
            </a:srgbClr>
          </a:solidFill>
          <a:ln>
            <a:solidFill>
              <a:srgbClr val="519315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81" name="Group 44"/>
          <p:cNvGrpSpPr/>
          <p:nvPr/>
        </p:nvGrpSpPr>
        <p:grpSpPr>
          <a:xfrm>
            <a:off x="6045200" y="2436309"/>
            <a:ext cx="101600" cy="1410333"/>
            <a:chOff x="2955636" y="2798618"/>
            <a:chExt cx="101600" cy="1410333"/>
          </a:xfrm>
          <a:effectLst>
            <a:outerShdw algn="tl" blurRad="25400" dir="2700000" dist="25400" rotWithShape="0">
              <a:prstClr val="black">
                <a:alpha val="70000"/>
              </a:prstClr>
            </a:outerShdw>
          </a:effectLst>
        </p:grpSpPr>
        <p:cxnSp>
          <p:nvCxnSpPr>
            <p:cNvPr id="82" name="Straight Connector 9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1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4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5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6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7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18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19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0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1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22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23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24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25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6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27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28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9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30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31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32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3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4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35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36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37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38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39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45"/>
          <p:cNvSpPr txBox="1"/>
          <p:nvPr/>
        </p:nvSpPr>
        <p:spPr>
          <a:xfrm>
            <a:off x="5886186" y="3866922"/>
            <a:ext cx="436880" cy="228600"/>
          </a:xfrm>
          <a:prstGeom prst="rect">
            <a:avLst/>
          </a:prstGeom>
          <a:noFill/>
          <a:effectLst>
            <a:outerShdw algn="tl" blurRad="25400" dir="2700000" dist="25400" rotWithShape="0">
              <a:prstClr val="black">
                <a:alpha val="8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lang="id-ID" sz="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2014</a:t>
            </a:r>
          </a:p>
        </p:txBody>
      </p:sp>
      <p:sp>
        <p:nvSpPr>
          <p:cNvPr id="116" name="Oval 113"/>
          <p:cNvSpPr/>
          <p:nvPr/>
        </p:nvSpPr>
        <p:spPr>
          <a:xfrm>
            <a:off x="5785691" y="1819052"/>
            <a:ext cx="620617" cy="6206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9375">
            <a:solidFill>
              <a:srgbClr val="98C052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17" name="TextBox 4"/>
          <p:cNvSpPr txBox="1"/>
          <p:nvPr/>
        </p:nvSpPr>
        <p:spPr>
          <a:xfrm>
            <a:off x="5763259" y="1997721"/>
            <a:ext cx="66548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id-ID" sz="11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TODAY</a:t>
            </a:r>
          </a:p>
        </p:txBody>
      </p:sp>
      <p:sp>
        <p:nvSpPr>
          <p:cNvPr id="118" name="Rectangle 116"/>
          <p:cNvSpPr/>
          <p:nvPr/>
        </p:nvSpPr>
        <p:spPr>
          <a:xfrm rot="2700000">
            <a:off x="6210407" y="2798914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12700" dir="81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19" name="Rectangle 117"/>
          <p:cNvSpPr/>
          <p:nvPr/>
        </p:nvSpPr>
        <p:spPr>
          <a:xfrm rot="2700000">
            <a:off x="5909883" y="3295238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12700" dir="27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26" name="Rectangle 124"/>
          <p:cNvSpPr/>
          <p:nvPr/>
        </p:nvSpPr>
        <p:spPr>
          <a:xfrm rot="2700000">
            <a:off x="5909883" y="5026284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12700" dir="27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130" name="Group 165"/>
          <p:cNvGrpSpPr/>
          <p:nvPr/>
        </p:nvGrpSpPr>
        <p:grpSpPr>
          <a:xfrm>
            <a:off x="6045200" y="4158222"/>
            <a:ext cx="101600" cy="2870192"/>
            <a:chOff x="6045200" y="4158222"/>
            <a:chExt cx="101600" cy="2870192"/>
          </a:xfrm>
        </p:grpSpPr>
        <p:grpSp>
          <p:nvGrpSpPr>
            <p:cNvPr id="131" name="Group 47"/>
            <p:cNvGrpSpPr/>
            <p:nvPr/>
          </p:nvGrpSpPr>
          <p:grpSpPr>
            <a:xfrm>
              <a:off x="6045200" y="4158222"/>
              <a:ext cx="101600" cy="1410333"/>
              <a:chOff x="2955636" y="2798618"/>
              <a:chExt cx="101600" cy="1410333"/>
            </a:xfrm>
            <a:effectLst>
              <a:outerShdw algn="tl" blurRad="25400" dir="2700000" dist="25400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65" name="Straight Connector 4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4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5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5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5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5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5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5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5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5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5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5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6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6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6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6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6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6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6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6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6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6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7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7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7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7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7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7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7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7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7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7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28"/>
            <p:cNvGrpSpPr/>
            <p:nvPr/>
          </p:nvGrpSpPr>
          <p:grpSpPr>
            <a:xfrm>
              <a:off x="6045200" y="5618081"/>
              <a:ext cx="101600" cy="1410333"/>
              <a:chOff x="2955636" y="2798618"/>
              <a:chExt cx="101600" cy="1410333"/>
            </a:xfrm>
            <a:effectLst>
              <a:outerShdw algn="tl" blurRad="25400" dir="2700000" dist="25400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33" name="Straight Connector 129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0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1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2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3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4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5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6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37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38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39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0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1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2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3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4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5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6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47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48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49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0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1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2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3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4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5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6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57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58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59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0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Rectangle 161"/>
          <p:cNvSpPr/>
          <p:nvPr/>
        </p:nvSpPr>
        <p:spPr>
          <a:xfrm rot="2700000">
            <a:off x="6210407" y="5744455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12700" dir="81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6842303" y="2168767"/>
            <a:ext cx="1561196" cy="15611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5" name="椭圆 204"/>
          <p:cNvSpPr/>
          <p:nvPr/>
        </p:nvSpPr>
        <p:spPr>
          <a:xfrm>
            <a:off x="4145074" y="2734540"/>
            <a:ext cx="1234167" cy="123416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6" name="椭圆 205"/>
          <p:cNvSpPr/>
          <p:nvPr/>
        </p:nvSpPr>
        <p:spPr>
          <a:xfrm>
            <a:off x="6842303" y="5163226"/>
            <a:ext cx="1234167" cy="123416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7" name="椭圆 206"/>
          <p:cNvSpPr/>
          <p:nvPr/>
        </p:nvSpPr>
        <p:spPr>
          <a:xfrm>
            <a:off x="1203175" y="4336933"/>
            <a:ext cx="1869416" cy="186941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8" name="矩形 207"/>
          <p:cNvSpPr/>
          <p:nvPr/>
        </p:nvSpPr>
        <p:spPr>
          <a:xfrm>
            <a:off x="2650284" y="2655671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9" name="矩形 47"/>
          <p:cNvSpPr>
            <a:spLocks noChangeArrowheads="1"/>
          </p:cNvSpPr>
          <p:nvPr/>
        </p:nvSpPr>
        <p:spPr bwMode="auto">
          <a:xfrm>
            <a:off x="1326768" y="3060461"/>
            <a:ext cx="2623978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210" name="矩形 209"/>
          <p:cNvSpPr/>
          <p:nvPr/>
        </p:nvSpPr>
        <p:spPr>
          <a:xfrm>
            <a:off x="3213645" y="4670808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1" name="矩形 47"/>
          <p:cNvSpPr>
            <a:spLocks noChangeArrowheads="1"/>
          </p:cNvSpPr>
          <p:nvPr/>
        </p:nvSpPr>
        <p:spPr bwMode="auto">
          <a:xfrm>
            <a:off x="3213645" y="5075598"/>
            <a:ext cx="2534858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212" name="矩形 211"/>
          <p:cNvSpPr/>
          <p:nvPr/>
        </p:nvSpPr>
        <p:spPr>
          <a:xfrm>
            <a:off x="8567953" y="2298251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3" name="矩形 47"/>
          <p:cNvSpPr>
            <a:spLocks noChangeArrowheads="1"/>
          </p:cNvSpPr>
          <p:nvPr/>
        </p:nvSpPr>
        <p:spPr bwMode="auto">
          <a:xfrm>
            <a:off x="8567953" y="2703041"/>
            <a:ext cx="2534858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214" name="矩形 213"/>
          <p:cNvSpPr/>
          <p:nvPr/>
        </p:nvSpPr>
        <p:spPr>
          <a:xfrm>
            <a:off x="8264360" y="5132250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5" name="矩形 47"/>
          <p:cNvSpPr>
            <a:spLocks noChangeArrowheads="1"/>
          </p:cNvSpPr>
          <p:nvPr/>
        </p:nvSpPr>
        <p:spPr bwMode="auto">
          <a:xfrm>
            <a:off x="8264360" y="5537040"/>
            <a:ext cx="2534858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124" name="矩形 3"/>
          <p:cNvSpPr>
            <a:spLocks noChangeArrowheads="1"/>
          </p:cNvSpPr>
          <p:nvPr/>
        </p:nvSpPr>
        <p:spPr bwMode="auto">
          <a:xfrm>
            <a:off x="1239145" y="503251"/>
            <a:ext cx="2621262" cy="5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None/>
            </a:pPr>
            <a:r>
              <a:rPr altLang="en-US" b="1" lang="zh-CN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806030902050204" pitchFamily="34" typeface="Impact"/>
              </a:rPr>
              <a:t>点击添加标题</a:t>
            </a:r>
          </a:p>
        </p:txBody>
      </p:sp>
    </p:spTree>
    <p:extLst>
      <p:ext uri="{BB962C8B-B14F-4D97-AF65-F5344CB8AC3E}">
        <p14:creationId val="2439829272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43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47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4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58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50" id="62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9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73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77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4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86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88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92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0"/>
      <p:bldP grpId="0" spid="115"/>
      <p:bldP grpId="0" spid="116"/>
      <p:bldP grpId="0" spid="117"/>
      <p:bldP grpId="0" spid="118"/>
      <p:bldP grpId="0" spid="119"/>
      <p:bldP grpId="0" spid="126"/>
      <p:bldP grpId="0" spid="197"/>
      <p:bldP grpId="0" spid="204"/>
      <p:bldP grpId="0" spid="205"/>
      <p:bldP grpId="0" spid="206"/>
      <p:bldP grpId="0" spid="207"/>
      <p:bldP grpId="0" spid="208"/>
      <p:bldP grpId="0" spid="209"/>
      <p:bldP grpId="0" spid="210"/>
      <p:bldP grpId="0" spid="211"/>
      <p:bldP grpId="0" spid="212"/>
      <p:bldP grpId="0" spid="213"/>
      <p:bldP grpId="0" spid="214"/>
      <p:bldP grpId="0" spid="215"/>
      <p:bldP grpId="0" spid="12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/>
          <p:nvPr/>
        </p:nvSpPr>
        <p:spPr>
          <a:xfrm>
            <a:off x="5948262" y="-30846"/>
            <a:ext cx="295476" cy="6888845"/>
          </a:xfrm>
          <a:prstGeom prst="rect">
            <a:avLst/>
          </a:prstGeom>
          <a:solidFill>
            <a:srgbClr val="98C052">
              <a:alpha val="25000"/>
            </a:srgbClr>
          </a:solidFill>
          <a:ln>
            <a:solidFill>
              <a:srgbClr val="519315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6045200" y="-56561"/>
            <a:ext cx="101600" cy="224891"/>
            <a:chOff x="2955636" y="3984060"/>
            <a:chExt cx="101600" cy="224891"/>
          </a:xfrm>
          <a:effectLst>
            <a:outerShdw algn="tl" blurRad="25400" dir="2700000" dist="25400" rotWithShape="0">
              <a:prstClr val="black">
                <a:alpha val="70000"/>
              </a:prstClr>
            </a:outerShdw>
          </a:effectLst>
        </p:grpSpPr>
        <p:cxnSp>
          <p:nvCxnSpPr>
            <p:cNvPr id="4" name="Straight Connector 38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45"/>
          <p:cNvSpPr txBox="1"/>
          <p:nvPr/>
        </p:nvSpPr>
        <p:spPr>
          <a:xfrm>
            <a:off x="5886186" y="188610"/>
            <a:ext cx="436880" cy="228600"/>
          </a:xfrm>
          <a:prstGeom prst="rect">
            <a:avLst/>
          </a:prstGeom>
          <a:noFill/>
          <a:effectLst>
            <a:outerShdw algn="tl" blurRad="25400" dir="2700000" dist="25400" rotWithShape="0">
              <a:prstClr val="black">
                <a:alpha val="8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lang="id-ID" sz="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2013</a:t>
            </a:r>
          </a:p>
        </p:txBody>
      </p:sp>
      <p:sp>
        <p:nvSpPr>
          <p:cNvPr id="10" name="Rectangle 116"/>
          <p:cNvSpPr/>
          <p:nvPr/>
        </p:nvSpPr>
        <p:spPr>
          <a:xfrm rot="2700000">
            <a:off x="6210407" y="1685762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12700" dir="81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1" name="Rectangle 117"/>
          <p:cNvSpPr/>
          <p:nvPr/>
        </p:nvSpPr>
        <p:spPr>
          <a:xfrm rot="2700000">
            <a:off x="5909883" y="828083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12700" dir="27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2" name="Rectangle 124"/>
          <p:cNvSpPr/>
          <p:nvPr/>
        </p:nvSpPr>
        <p:spPr>
          <a:xfrm rot="2700000">
            <a:off x="5909883" y="2559129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12700" dir="27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13" name="Group 1"/>
          <p:cNvGrpSpPr/>
          <p:nvPr/>
        </p:nvGrpSpPr>
        <p:grpSpPr>
          <a:xfrm>
            <a:off x="6045200" y="479910"/>
            <a:ext cx="101600" cy="2870192"/>
            <a:chOff x="6045200" y="479910"/>
            <a:chExt cx="101600" cy="2870192"/>
          </a:xfrm>
        </p:grpSpPr>
        <p:grpSp>
          <p:nvGrpSpPr>
            <p:cNvPr id="14" name="Group 47"/>
            <p:cNvGrpSpPr/>
            <p:nvPr/>
          </p:nvGrpSpPr>
          <p:grpSpPr>
            <a:xfrm>
              <a:off x="6045200" y="479910"/>
              <a:ext cx="101600" cy="1410333"/>
              <a:chOff x="2955636" y="2798618"/>
              <a:chExt cx="101600" cy="1410333"/>
            </a:xfrm>
            <a:effectLst>
              <a:outerShdw algn="tl" blurRad="25400" dir="2700000" dist="25400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48" name="Straight Connector 4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5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6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7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28"/>
            <p:cNvGrpSpPr/>
            <p:nvPr/>
          </p:nvGrpSpPr>
          <p:grpSpPr>
            <a:xfrm>
              <a:off x="6045200" y="1939769"/>
              <a:ext cx="101600" cy="1410333"/>
              <a:chOff x="2955636" y="2798618"/>
              <a:chExt cx="101600" cy="1410333"/>
            </a:xfrm>
            <a:effectLst>
              <a:outerShdw algn="tl" blurRad="25400" dir="2700000" dist="25400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6" name="Straight Connector 129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30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31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32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33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34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35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36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37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38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39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40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41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42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43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44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45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46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47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48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49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50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51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52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53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54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55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56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57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8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59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160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161"/>
          <p:cNvSpPr/>
          <p:nvPr/>
        </p:nvSpPr>
        <p:spPr>
          <a:xfrm rot="2700000">
            <a:off x="6210407" y="3933666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12700" dir="81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81" name="TextBox 165"/>
          <p:cNvSpPr txBox="1"/>
          <p:nvPr/>
        </p:nvSpPr>
        <p:spPr>
          <a:xfrm>
            <a:off x="5886186" y="3356008"/>
            <a:ext cx="436880" cy="228600"/>
          </a:xfrm>
          <a:prstGeom prst="rect">
            <a:avLst/>
          </a:prstGeom>
          <a:noFill/>
          <a:effectLst>
            <a:outerShdw algn="tl" blurRad="25400" dir="2700000" dist="25400" rotWithShape="0">
              <a:prstClr val="black">
                <a:alpha val="8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lang="id-ID" sz="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2012</a:t>
            </a:r>
          </a:p>
        </p:txBody>
      </p:sp>
      <p:grpSp>
        <p:nvGrpSpPr>
          <p:cNvPr id="82" name="Group 166"/>
          <p:cNvGrpSpPr/>
          <p:nvPr/>
        </p:nvGrpSpPr>
        <p:grpSpPr>
          <a:xfrm>
            <a:off x="6045200" y="3619709"/>
            <a:ext cx="101600" cy="1410333"/>
            <a:chOff x="2955636" y="2798618"/>
            <a:chExt cx="101600" cy="1410333"/>
          </a:xfrm>
          <a:effectLst>
            <a:outerShdw algn="tl" blurRad="25400" dir="2700000" dist="25400" rotWithShape="0">
              <a:prstClr val="black">
                <a:alpha val="70000"/>
              </a:prstClr>
            </a:outerShdw>
          </a:effectLst>
        </p:grpSpPr>
        <p:cxnSp>
          <p:nvCxnSpPr>
            <p:cNvPr id="83" name="Straight Connector 167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68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69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70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71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72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173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174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75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76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77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178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79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80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81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82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83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84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85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86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87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88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89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90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91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92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93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94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95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96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97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98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99"/>
          <p:cNvSpPr txBox="1"/>
          <p:nvPr/>
        </p:nvSpPr>
        <p:spPr>
          <a:xfrm>
            <a:off x="5886186" y="5049488"/>
            <a:ext cx="436880" cy="228600"/>
          </a:xfrm>
          <a:prstGeom prst="rect">
            <a:avLst/>
          </a:prstGeom>
          <a:noFill/>
          <a:effectLst>
            <a:outerShdw algn="tl" blurRad="25400" dir="2700000" dist="25400" rotWithShape="0">
              <a:prstClr val="black">
                <a:alpha val="8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lang="id-ID" sz="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2011</a:t>
            </a:r>
          </a:p>
        </p:txBody>
      </p:sp>
      <p:grpSp>
        <p:nvGrpSpPr>
          <p:cNvPr id="116" name="Group 233"/>
          <p:cNvGrpSpPr/>
          <p:nvPr/>
        </p:nvGrpSpPr>
        <p:grpSpPr>
          <a:xfrm>
            <a:off x="6045200" y="5311129"/>
            <a:ext cx="101600" cy="1552192"/>
            <a:chOff x="6045200" y="479910"/>
            <a:chExt cx="101600" cy="1552192"/>
          </a:xfrm>
        </p:grpSpPr>
        <p:grpSp>
          <p:nvGrpSpPr>
            <p:cNvPr id="117" name="Group 234"/>
            <p:cNvGrpSpPr/>
            <p:nvPr/>
          </p:nvGrpSpPr>
          <p:grpSpPr>
            <a:xfrm>
              <a:off x="6045200" y="479910"/>
              <a:ext cx="101600" cy="1410333"/>
              <a:chOff x="2955636" y="2798618"/>
              <a:chExt cx="101600" cy="1410333"/>
            </a:xfrm>
            <a:effectLst>
              <a:outerShdw algn="tl" blurRad="25400" dir="2700000" dist="25400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22" name="Straight Connector 26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26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27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27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27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27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27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27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27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27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27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27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28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28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28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28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28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28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28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28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28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28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29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9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9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9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29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29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29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29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29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29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235"/>
            <p:cNvGrpSpPr/>
            <p:nvPr/>
          </p:nvGrpSpPr>
          <p:grpSpPr>
            <a:xfrm>
              <a:off x="6045200" y="1939769"/>
              <a:ext cx="101600" cy="92333"/>
              <a:chOff x="2955636" y="2798618"/>
              <a:chExt cx="101600" cy="92333"/>
            </a:xfrm>
            <a:effectLst>
              <a:outerShdw algn="tl" blurRad="25400" dir="2700000" dist="25400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19" name="Straight Connector 236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237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238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Rectangle 300"/>
          <p:cNvSpPr/>
          <p:nvPr/>
        </p:nvSpPr>
        <p:spPr>
          <a:xfrm rot="2700000">
            <a:off x="5909883" y="4659070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12700" dir="27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55" name="Rectangle 301"/>
          <p:cNvSpPr/>
          <p:nvPr/>
        </p:nvSpPr>
        <p:spPr>
          <a:xfrm rot="2700000">
            <a:off x="6210407" y="5841051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12700" dir="81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6504360" y="966159"/>
            <a:ext cx="1561878" cy="156187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6" name="椭圆 185"/>
          <p:cNvSpPr/>
          <p:nvPr/>
        </p:nvSpPr>
        <p:spPr>
          <a:xfrm flipH="1">
            <a:off x="4413571" y="2052630"/>
            <a:ext cx="1234167" cy="123416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7" name="椭圆 186"/>
          <p:cNvSpPr/>
          <p:nvPr/>
        </p:nvSpPr>
        <p:spPr>
          <a:xfrm>
            <a:off x="2331824" y="474817"/>
            <a:ext cx="1234167" cy="123416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8" name="椭圆 187"/>
          <p:cNvSpPr/>
          <p:nvPr/>
        </p:nvSpPr>
        <p:spPr>
          <a:xfrm>
            <a:off x="1505869" y="3916238"/>
            <a:ext cx="1869416" cy="186941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9" name="椭圆 188"/>
          <p:cNvSpPr/>
          <p:nvPr/>
        </p:nvSpPr>
        <p:spPr>
          <a:xfrm>
            <a:off x="6699590" y="5311129"/>
            <a:ext cx="1234167" cy="123416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0" name="椭圆 189"/>
          <p:cNvSpPr/>
          <p:nvPr/>
        </p:nvSpPr>
        <p:spPr>
          <a:xfrm>
            <a:off x="8988528" y="3114445"/>
            <a:ext cx="1869416" cy="1869416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1" name="矩形 190"/>
          <p:cNvSpPr/>
          <p:nvPr/>
        </p:nvSpPr>
        <p:spPr>
          <a:xfrm>
            <a:off x="2922110" y="2086073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2" name="矩形 47"/>
          <p:cNvSpPr>
            <a:spLocks noChangeArrowheads="1"/>
          </p:cNvSpPr>
          <p:nvPr/>
        </p:nvSpPr>
        <p:spPr bwMode="auto">
          <a:xfrm>
            <a:off x="1598594" y="2490863"/>
            <a:ext cx="2623978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193" name="矩形 192"/>
          <p:cNvSpPr/>
          <p:nvPr/>
        </p:nvSpPr>
        <p:spPr>
          <a:xfrm>
            <a:off x="3646183" y="45447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4" name="矩形 47"/>
          <p:cNvSpPr>
            <a:spLocks noChangeArrowheads="1"/>
          </p:cNvSpPr>
          <p:nvPr/>
        </p:nvSpPr>
        <p:spPr bwMode="auto">
          <a:xfrm>
            <a:off x="3646183" y="859264"/>
            <a:ext cx="2177112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在此录入上述图表的综合描述说明，在此录入上述图表的说明。</a:t>
            </a:r>
          </a:p>
        </p:txBody>
      </p:sp>
      <p:sp>
        <p:nvSpPr>
          <p:cNvPr id="195" name="矩形 194"/>
          <p:cNvSpPr/>
          <p:nvPr/>
        </p:nvSpPr>
        <p:spPr>
          <a:xfrm>
            <a:off x="8182913" y="1179122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6" name="矩形 47"/>
          <p:cNvSpPr>
            <a:spLocks noChangeArrowheads="1"/>
          </p:cNvSpPr>
          <p:nvPr/>
        </p:nvSpPr>
        <p:spPr bwMode="auto">
          <a:xfrm>
            <a:off x="8182913" y="1583912"/>
            <a:ext cx="2177112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在此录入上述图表的综合描述说明，在此录入上述图表的说明。</a:t>
            </a:r>
          </a:p>
        </p:txBody>
      </p:sp>
      <p:sp>
        <p:nvSpPr>
          <p:cNvPr id="197" name="矩形 196"/>
          <p:cNvSpPr/>
          <p:nvPr/>
        </p:nvSpPr>
        <p:spPr>
          <a:xfrm>
            <a:off x="7336247" y="3248379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8" name="矩形 47"/>
          <p:cNvSpPr>
            <a:spLocks noChangeArrowheads="1"/>
          </p:cNvSpPr>
          <p:nvPr/>
        </p:nvSpPr>
        <p:spPr bwMode="auto">
          <a:xfrm>
            <a:off x="6394094" y="3653168"/>
            <a:ext cx="2242616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199" name="矩形 198"/>
          <p:cNvSpPr/>
          <p:nvPr/>
        </p:nvSpPr>
        <p:spPr>
          <a:xfrm>
            <a:off x="3519987" y="4254129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0" name="矩形 47"/>
          <p:cNvSpPr>
            <a:spLocks noChangeArrowheads="1"/>
          </p:cNvSpPr>
          <p:nvPr/>
        </p:nvSpPr>
        <p:spPr bwMode="auto">
          <a:xfrm>
            <a:off x="3519987" y="4658919"/>
            <a:ext cx="2177112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在此录入上述图表的综合描述说明，在此录入上述图表的说明。</a:t>
            </a:r>
          </a:p>
        </p:txBody>
      </p:sp>
      <p:sp>
        <p:nvSpPr>
          <p:cNvPr id="201" name="矩形 200"/>
          <p:cNvSpPr/>
          <p:nvPr/>
        </p:nvSpPr>
        <p:spPr>
          <a:xfrm>
            <a:off x="8089679" y="5357310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2" name="矩形 47"/>
          <p:cNvSpPr>
            <a:spLocks noChangeArrowheads="1"/>
          </p:cNvSpPr>
          <p:nvPr/>
        </p:nvSpPr>
        <p:spPr bwMode="auto">
          <a:xfrm>
            <a:off x="8089679" y="5762099"/>
            <a:ext cx="2177112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在此录入上述图表的综合描述说明，在此录入上述图表的说明。</a:t>
            </a:r>
          </a:p>
        </p:txBody>
      </p:sp>
    </p:spTree>
    <p:extLst>
      <p:ext uri="{BB962C8B-B14F-4D97-AF65-F5344CB8AC3E}">
        <p14:creationId val="108548583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3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35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39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8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54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3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65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50" id="69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8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8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50" id="84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93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95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99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2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10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6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08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11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1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114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7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80"/>
      <p:bldP grpId="0" spid="81"/>
      <p:bldP grpId="0" spid="115"/>
      <p:bldP grpId="0" spid="154"/>
      <p:bldP grpId="0" spid="155"/>
      <p:bldP grpId="0" spid="185"/>
      <p:bldP grpId="0" spid="186"/>
      <p:bldP grpId="0" spid="187"/>
      <p:bldP grpId="0" spid="188"/>
      <p:bldP grpId="0" spid="189"/>
      <p:bldP grpId="0" spid="190"/>
      <p:bldP grpId="0" spid="191"/>
      <p:bldP grpId="0" spid="192"/>
      <p:bldP grpId="0" spid="193"/>
      <p:bldP grpId="0" spid="194"/>
      <p:bldP grpId="0" spid="195"/>
      <p:bldP grpId="0" spid="196"/>
      <p:bldP grpId="0" spid="197"/>
      <p:bldP grpId="0" spid="198"/>
      <p:bldP grpId="0" spid="199"/>
      <p:bldP grpId="0" spid="200"/>
      <p:bldP grpId="0" spid="201"/>
      <p:bldP grpId="0" spid="20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/>
          <p:nvPr/>
        </p:nvSpPr>
        <p:spPr>
          <a:xfrm>
            <a:off x="5948262" y="-30845"/>
            <a:ext cx="295476" cy="4676664"/>
          </a:xfrm>
          <a:prstGeom prst="rect">
            <a:avLst/>
          </a:prstGeom>
          <a:solidFill>
            <a:srgbClr val="98C052">
              <a:alpha val="25000"/>
            </a:srgbClr>
          </a:solidFill>
          <a:ln>
            <a:solidFill>
              <a:srgbClr val="519315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3" name="Group 200"/>
          <p:cNvGrpSpPr/>
          <p:nvPr/>
        </p:nvGrpSpPr>
        <p:grpSpPr>
          <a:xfrm>
            <a:off x="6045200" y="-56561"/>
            <a:ext cx="101600" cy="224891"/>
            <a:chOff x="2955636" y="3984060"/>
            <a:chExt cx="101600" cy="224891"/>
          </a:xfrm>
          <a:effectLst>
            <a:outerShdw algn="tl" blurRad="25400" dir="2700000" dist="25400" rotWithShape="0">
              <a:prstClr val="black">
                <a:alpha val="70000"/>
              </a:prstClr>
            </a:outerShdw>
          </a:effectLst>
        </p:grpSpPr>
        <p:cxnSp>
          <p:nvCxnSpPr>
            <p:cNvPr id="4" name="Straight Connector 201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02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3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4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05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06"/>
          <p:cNvSpPr txBox="1"/>
          <p:nvPr/>
        </p:nvSpPr>
        <p:spPr>
          <a:xfrm>
            <a:off x="5886185" y="188610"/>
            <a:ext cx="436880" cy="228600"/>
          </a:xfrm>
          <a:prstGeom prst="rect">
            <a:avLst/>
          </a:prstGeom>
          <a:noFill/>
          <a:effectLst>
            <a:outerShdw algn="tl" blurRad="25400" dir="2700000" dist="25400" rotWithShape="0">
              <a:prstClr val="black">
                <a:alpha val="8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lang="id-ID" sz="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2010</a:t>
            </a:r>
          </a:p>
        </p:txBody>
      </p:sp>
      <p:grpSp>
        <p:nvGrpSpPr>
          <p:cNvPr id="10" name="Group 207"/>
          <p:cNvGrpSpPr/>
          <p:nvPr/>
        </p:nvGrpSpPr>
        <p:grpSpPr>
          <a:xfrm>
            <a:off x="6045200" y="485902"/>
            <a:ext cx="101600" cy="1410333"/>
            <a:chOff x="2955636" y="2798618"/>
            <a:chExt cx="101600" cy="1410333"/>
          </a:xfrm>
          <a:effectLst>
            <a:outerShdw algn="tl" blurRad="25400" dir="2700000" dist="25400" rotWithShape="0">
              <a:prstClr val="black">
                <a:alpha val="70000"/>
              </a:prstClr>
            </a:outerShdw>
          </a:effectLst>
        </p:grpSpPr>
        <p:cxnSp>
          <p:nvCxnSpPr>
            <p:cNvPr id="11" name="Straight Connector 208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09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10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11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12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13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14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15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6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17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18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9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0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1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2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23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24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25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26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27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28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29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30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31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32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39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40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41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42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43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44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45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246"/>
          <p:cNvSpPr txBox="1"/>
          <p:nvPr/>
        </p:nvSpPr>
        <p:spPr>
          <a:xfrm>
            <a:off x="5886186" y="1905001"/>
            <a:ext cx="436880" cy="228600"/>
          </a:xfrm>
          <a:prstGeom prst="rect">
            <a:avLst/>
          </a:prstGeom>
          <a:noFill/>
          <a:effectLst>
            <a:outerShdw algn="tl" blurRad="25400" dir="2700000" dist="25400" rotWithShape="0">
              <a:prstClr val="black">
                <a:alpha val="8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lang="id-ID" sz="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2009</a:t>
            </a:r>
          </a:p>
        </p:txBody>
      </p:sp>
      <p:grpSp>
        <p:nvGrpSpPr>
          <p:cNvPr id="44" name="Group 247"/>
          <p:cNvGrpSpPr/>
          <p:nvPr/>
        </p:nvGrpSpPr>
        <p:grpSpPr>
          <a:xfrm>
            <a:off x="6045200" y="2152500"/>
            <a:ext cx="101600" cy="1410333"/>
            <a:chOff x="2955636" y="2798618"/>
            <a:chExt cx="101600" cy="1410333"/>
          </a:xfrm>
          <a:effectLst>
            <a:outerShdw algn="tl" blurRad="25400" dir="2700000" dist="25400" rotWithShape="0">
              <a:prstClr val="black">
                <a:alpha val="70000"/>
              </a:prstClr>
            </a:outerShdw>
          </a:effectLst>
        </p:grpSpPr>
        <p:cxnSp>
          <p:nvCxnSpPr>
            <p:cNvPr id="45" name="Straight Connector 248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49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50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51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52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53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54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55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56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57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58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59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60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61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62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63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64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65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66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67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320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321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322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323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4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25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326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327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28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329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330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331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338"/>
          <p:cNvGrpSpPr/>
          <p:nvPr/>
        </p:nvGrpSpPr>
        <p:grpSpPr>
          <a:xfrm>
            <a:off x="6045200" y="3839779"/>
            <a:ext cx="101600" cy="224891"/>
            <a:chOff x="2955636" y="3984060"/>
            <a:chExt cx="101600" cy="224891"/>
          </a:xfrm>
          <a:effectLst>
            <a:outerShdw algn="tl" blurRad="25400" dir="2700000" dist="25400" rotWithShape="0">
              <a:prstClr val="black">
                <a:alpha val="70000"/>
              </a:prstClr>
            </a:outerShdw>
          </a:effectLst>
        </p:grpSpPr>
        <p:cxnSp>
          <p:nvCxnSpPr>
            <p:cNvPr id="78" name="Straight Connector 339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51"/>
            <p:cNvCxnSpPr/>
            <p:nvPr/>
          </p:nvCxnSpPr>
          <p:spPr>
            <a:xfrm>
              <a:off x="2955636" y="40323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344"/>
          <p:cNvSpPr txBox="1"/>
          <p:nvPr/>
        </p:nvSpPr>
        <p:spPr>
          <a:xfrm>
            <a:off x="5886186" y="3585890"/>
            <a:ext cx="436880" cy="228600"/>
          </a:xfrm>
          <a:prstGeom prst="rect">
            <a:avLst/>
          </a:prstGeom>
          <a:noFill/>
          <a:effectLst>
            <a:outerShdw algn="tl" blurRad="25400" dir="2700000" dist="25400" rotWithShape="0">
              <a:prstClr val="black">
                <a:alpha val="8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lang="id-ID" sz="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2008</a:t>
            </a:r>
          </a:p>
        </p:txBody>
      </p:sp>
      <p:grpSp>
        <p:nvGrpSpPr>
          <p:cNvPr id="86" name="Group 353"/>
          <p:cNvGrpSpPr/>
          <p:nvPr/>
        </p:nvGrpSpPr>
        <p:grpSpPr>
          <a:xfrm>
            <a:off x="6045200" y="4347772"/>
            <a:ext cx="101600" cy="224891"/>
            <a:chOff x="2955636" y="3984060"/>
            <a:chExt cx="101600" cy="224891"/>
          </a:xfrm>
          <a:effectLst>
            <a:outerShdw algn="tl" blurRad="25400" dir="2700000" dist="25400" rotWithShape="0">
              <a:prstClr val="black">
                <a:alpha val="70000"/>
              </a:prstClr>
            </a:outerShdw>
          </a:effectLst>
        </p:grpSpPr>
        <p:cxnSp>
          <p:nvCxnSpPr>
            <p:cNvPr id="87" name="Straight Connector 354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355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356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357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8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59"/>
            <p:cNvCxnSpPr/>
            <p:nvPr/>
          </p:nvCxnSpPr>
          <p:spPr>
            <a:xfrm>
              <a:off x="2955636" y="40323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360"/>
          <p:cNvSpPr/>
          <p:nvPr/>
        </p:nvSpPr>
        <p:spPr>
          <a:xfrm>
            <a:off x="5785691" y="4562803"/>
            <a:ext cx="620617" cy="6206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9375">
            <a:solidFill>
              <a:srgbClr val="98C052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sp>
        <p:nvSpPr>
          <p:cNvPr id="94" name="TextBox 361"/>
          <p:cNvSpPr txBox="1"/>
          <p:nvPr/>
        </p:nvSpPr>
        <p:spPr>
          <a:xfrm>
            <a:off x="5774373" y="4741471"/>
            <a:ext cx="643255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id-ID" sz="11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START</a:t>
            </a:r>
          </a:p>
        </p:txBody>
      </p:sp>
      <p:sp>
        <p:nvSpPr>
          <p:cNvPr id="95" name="Rectangle 362"/>
          <p:cNvSpPr/>
          <p:nvPr/>
        </p:nvSpPr>
        <p:spPr>
          <a:xfrm rot="2700000">
            <a:off x="6210407" y="1685762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12700" dir="81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96" name="Rectangle 363"/>
          <p:cNvSpPr/>
          <p:nvPr/>
        </p:nvSpPr>
        <p:spPr>
          <a:xfrm rot="2700000">
            <a:off x="5909883" y="912748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12700" dir="27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97" name="Rectangle 364"/>
          <p:cNvSpPr/>
          <p:nvPr/>
        </p:nvSpPr>
        <p:spPr>
          <a:xfrm rot="2700000">
            <a:off x="5909883" y="3151789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12700" dir="27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98" name="Rectangle 365"/>
          <p:cNvSpPr/>
          <p:nvPr/>
        </p:nvSpPr>
        <p:spPr>
          <a:xfrm rot="2700000">
            <a:off x="6210407" y="3933666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r" blurRad="12700" dir="8100000" dist="254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6612961" y="952091"/>
            <a:ext cx="1561878" cy="156187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椭圆 113"/>
          <p:cNvSpPr/>
          <p:nvPr/>
        </p:nvSpPr>
        <p:spPr>
          <a:xfrm flipH="1">
            <a:off x="4269616" y="2687494"/>
            <a:ext cx="1234167" cy="123416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椭圆 114"/>
          <p:cNvSpPr/>
          <p:nvPr/>
        </p:nvSpPr>
        <p:spPr>
          <a:xfrm>
            <a:off x="2120137" y="601686"/>
            <a:ext cx="1234167" cy="123416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椭圆 115"/>
          <p:cNvSpPr/>
          <p:nvPr/>
        </p:nvSpPr>
        <p:spPr>
          <a:xfrm>
            <a:off x="9068993" y="3142581"/>
            <a:ext cx="1869416" cy="186941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ap="rnd"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矩形 116"/>
          <p:cNvSpPr/>
          <p:nvPr/>
        </p:nvSpPr>
        <p:spPr>
          <a:xfrm>
            <a:off x="2792222" y="2720937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18" name="矩形 47"/>
          <p:cNvSpPr>
            <a:spLocks noChangeArrowheads="1"/>
          </p:cNvSpPr>
          <p:nvPr/>
        </p:nvSpPr>
        <p:spPr bwMode="auto">
          <a:xfrm>
            <a:off x="1468707" y="3125727"/>
            <a:ext cx="2623978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sp>
        <p:nvSpPr>
          <p:cNvPr id="119" name="矩形 118"/>
          <p:cNvSpPr/>
          <p:nvPr/>
        </p:nvSpPr>
        <p:spPr>
          <a:xfrm>
            <a:off x="3448564" y="581343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0" name="矩形 47"/>
          <p:cNvSpPr>
            <a:spLocks noChangeArrowheads="1"/>
          </p:cNvSpPr>
          <p:nvPr/>
        </p:nvSpPr>
        <p:spPr bwMode="auto">
          <a:xfrm>
            <a:off x="3448564" y="986133"/>
            <a:ext cx="2177112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在此录入上述图表的综合描述说明，在此录入上述图表的说明。</a:t>
            </a:r>
          </a:p>
        </p:txBody>
      </p:sp>
      <p:sp>
        <p:nvSpPr>
          <p:cNvPr id="121" name="矩形 120"/>
          <p:cNvSpPr/>
          <p:nvPr/>
        </p:nvSpPr>
        <p:spPr>
          <a:xfrm>
            <a:off x="8263378" y="109471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2" name="矩形 47"/>
          <p:cNvSpPr>
            <a:spLocks noChangeArrowheads="1"/>
          </p:cNvSpPr>
          <p:nvPr/>
        </p:nvSpPr>
        <p:spPr bwMode="auto">
          <a:xfrm>
            <a:off x="8263378" y="1499504"/>
            <a:ext cx="2177112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在此录入上述图表的综合描述说明，在此录入上述图表的说明。</a:t>
            </a:r>
          </a:p>
        </p:txBody>
      </p:sp>
      <p:sp>
        <p:nvSpPr>
          <p:cNvPr id="123" name="矩形 122"/>
          <p:cNvSpPr/>
          <p:nvPr/>
        </p:nvSpPr>
        <p:spPr>
          <a:xfrm>
            <a:off x="7416712" y="3374991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4" name="矩形 47"/>
          <p:cNvSpPr>
            <a:spLocks noChangeArrowheads="1"/>
          </p:cNvSpPr>
          <p:nvPr/>
        </p:nvSpPr>
        <p:spPr bwMode="auto">
          <a:xfrm>
            <a:off x="6474559" y="3779781"/>
            <a:ext cx="2242616" cy="8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在此录入上述图表的综合描述说明，在此录入上述图表的描述说明。</a:t>
            </a:r>
          </a:p>
        </p:txBody>
      </p:sp>
      <p:grpSp>
        <p:nvGrpSpPr>
          <p:cNvPr id="111" name="Group 338"/>
          <p:cNvGrpSpPr/>
          <p:nvPr/>
        </p:nvGrpSpPr>
        <p:grpSpPr>
          <a:xfrm>
            <a:off x="6045200" y="4069552"/>
            <a:ext cx="101600" cy="224891"/>
            <a:chOff x="2955636" y="3984060"/>
            <a:chExt cx="101600" cy="224891"/>
          </a:xfrm>
          <a:effectLst>
            <a:outerShdw algn="tl" blurRad="25400" dir="2700000" dist="25400" rotWithShape="0">
              <a:prstClr val="black">
                <a:alpha val="70000"/>
              </a:prstClr>
            </a:outerShdw>
          </a:effectLst>
        </p:grpSpPr>
        <p:cxnSp>
          <p:nvCxnSpPr>
            <p:cNvPr id="112" name="Straight Connector 339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3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3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3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3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51"/>
            <p:cNvCxnSpPr/>
            <p:nvPr/>
          </p:nvCxnSpPr>
          <p:spPr>
            <a:xfrm>
              <a:off x="2955636" y="40323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52233156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4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4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6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5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62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9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750" id="73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7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50" id="77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6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8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50" id="92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5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84"/>
      <p:bldP grpId="0" spid="93"/>
      <p:bldP grpId="0" spid="94"/>
      <p:bldP grpId="0" spid="95"/>
      <p:bldP grpId="0" spid="96"/>
      <p:bldP grpId="0" spid="97"/>
      <p:bldP grpId="0" spid="98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123"/>
      <p:bldP grpId="0" spid="12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PRESENTER" val="1cfe325ac88af4cb1e315171a86c19382325f4f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8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3F3F3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Lizzysu-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423</Paragraphs>
  <Slides>45</Slides>
  <Notes>38</Notes>
  <TotalTime>7525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63">
      <vt:lpstr>Arial</vt:lpstr>
      <vt:lpstr>Arial Black</vt:lpstr>
      <vt:lpstr>微软雅黑</vt:lpstr>
      <vt:lpstr>Calibri Light</vt:lpstr>
      <vt:lpstr>Calibri</vt:lpstr>
      <vt:lpstr>Impact</vt:lpstr>
      <vt:lpstr>宋体</vt:lpstr>
      <vt:lpstr>Microsoft YaHei UI</vt:lpstr>
      <vt:lpstr>Open Sans</vt:lpstr>
      <vt:lpstr>UKIJ Qolyazma</vt:lpstr>
      <vt:lpstr>Agency FB</vt:lpstr>
      <vt:lpstr>Arial Rounded MT Bold</vt:lpstr>
      <vt:lpstr>Times New Roman</vt:lpstr>
      <vt:lpstr>Wingdings</vt:lpstr>
      <vt:lpstr>方正大黑简体</vt:lpstr>
      <vt:lpstr>Arial Unicode MS</vt:lpstr>
      <vt:lpstr>Foundry Gridnik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2014-10-29T09:18:14Z</dcterms:created>
  <cp:lastModifiedBy>kan</cp:lastModifiedBy>
  <dcterms:modified xsi:type="dcterms:W3CDTF">2021-08-22T05:44:50Z</dcterms:modified>
  <cp:revision>4</cp:revision>
  <dc:title>PowerPoint 演示文稿</dc:title>
</cp:coreProperties>
</file>