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handoutMasterIdLst>
    <p:handoutMasterId r:id="rId4"/>
  </p:handoutMasterIdLst>
  <p:sldIdLst>
    <p:sldId id="256" r:id="rId5"/>
    <p:sldId id="258" r:id="rId6"/>
    <p:sldId id="260" r:id="rId7"/>
    <p:sldId id="259" r:id="rId8"/>
    <p:sldId id="266" r:id="rId9"/>
    <p:sldId id="267" r:id="rId10"/>
    <p:sldId id="269" r:id="rId11"/>
    <p:sldId id="270" r:id="rId12"/>
    <p:sldId id="261" r:id="rId13"/>
    <p:sldId id="264" r:id="rId14"/>
    <p:sldId id="268" r:id="rId15"/>
    <p:sldId id="265" r:id="rId16"/>
    <p:sldId id="281" r:id="rId17"/>
    <p:sldId id="262" r:id="rId18"/>
    <p:sldId id="271" r:id="rId19"/>
    <p:sldId id="274" r:id="rId20"/>
    <p:sldId id="272" r:id="rId21"/>
    <p:sldId id="273" r:id="rId22"/>
    <p:sldId id="275" r:id="rId23"/>
    <p:sldId id="263" r:id="rId24"/>
    <p:sldId id="276" r:id="rId25"/>
    <p:sldId id="277" r:id="rId26"/>
    <p:sldId id="278" r:id="rId27"/>
    <p:sldId id="28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774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29B4CF55-8C70-463C-9DCE-49B61A54B8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E24E8D0-8F3F-45DB-A5DA-BDB3CF80F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9932-15C5-4EFA-A86F-F495488CDB04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8F5C467-651E-4F2F-BF6A-0B4F37AFD0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0376F5D-040D-4F78-9604-2D108C404B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F3EA2-4385-420C-BE07-2656CDC9D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71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7A30D-15A1-4B15-8EA1-C076991B4A8E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58E6-4EAF-4BFA-99CA-20A4B8513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52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0360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365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6452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80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2566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0046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8098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9973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132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833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438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4617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1750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5950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4367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0462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95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688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073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874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770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178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328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2901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2974532"/>
      </p:ext>
    </p:extLst>
  </p:cSld>
  <p:clrMapOvr>
    <a:masterClrMapping/>
  </p:clrMapOvr>
  <p:transition spd="slow" advClick="0" advTm="2000">
    <p:wip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27EA8-AF91-4EA3-87FB-FCB566C6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76DB50-1AA6-4D4C-BD33-8D284CF4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33692A-8D92-4539-9BE6-4AEC9B6E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CE732-D219-4CD0-91F1-F2C7857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FD5E56-C567-402A-98D9-BDE6E887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76FD05-D99B-46F1-B340-5AC403E1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3041457"/>
      </p:ext>
    </p:extLst>
  </p:cSld>
  <p:clrMapOvr>
    <a:masterClrMapping/>
  </p:clrMapOvr>
  <p:transition spd="slow" advClick="0" advTm="2000">
    <p:wip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9B5C5-4285-4AE3-AFD8-6CB5837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9315BE-6366-4893-ADF7-EC8F877E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C2CBF1-F469-4AEF-B46F-D3DF73D4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5B8168-B3F5-4521-81E2-C41D7620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F698AA-94D3-4568-A5B1-1E907CEC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DE1291-1E7C-4EB4-8D6C-DEEE3A6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7376580"/>
      </p:ext>
    </p:extLst>
  </p:cSld>
  <p:clrMapOvr>
    <a:masterClrMapping/>
  </p:clrMapOvr>
  <p:transition spd="slow" advClick="0" advTm="2000">
    <p:wip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1FE23-2599-4A37-8181-3C7F1A4E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AED116-1A34-4470-8444-14A46585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0F23F-2982-4948-8705-CCFD94A1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F10E2-621D-4C4F-AC94-9DF1036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33F026-817B-4A77-8BB9-8A0AD45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7554829"/>
      </p:ext>
    </p:extLst>
  </p:cSld>
  <p:clrMapOvr>
    <a:masterClrMapping/>
  </p:clrMapOvr>
  <p:transition spd="slow" advClick="0" advTm="2000">
    <p:wip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5C5BB-CB00-4FF1-B84C-CCD570059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1224C6-C6D8-42E9-AC23-50618427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37272-358D-4580-A009-424BF7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C9400-E68A-4E91-8FAD-00B7861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3D651-C947-4FB9-B00F-0336104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0478530"/>
      </p:ext>
    </p:extLst>
  </p:cSld>
  <p:clrMapOvr>
    <a:masterClrMapping/>
  </p:clrMapOvr>
  <p:transition spd="slow" advClick="0" advTm="2000">
    <p:wip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209338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942148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735667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77681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738697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92772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612984"/>
      </p:ext>
    </p:extLst>
  </p:cSld>
  <p:clrMapOvr>
    <a:masterClrMapping/>
  </p:clrMapOvr>
  <p:transition spd="slow" advClick="0" advTm="2000">
    <p:wip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749500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140983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037203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914628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337777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9025B-D977-47F0-B78F-4AC3F83A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6FA7E3-505D-47BA-9562-47AE1959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7070DF-7BBF-4419-82A0-40CDAFB7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2FC45-9C15-44DD-A839-B507058D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D3CD6-C11F-4D10-9064-BF6E6945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0023653"/>
      </p:ext>
    </p:extLst>
  </p:cSld>
  <p:clrMapOvr>
    <a:masterClrMapping/>
  </p:clrMapOvr>
  <p:transition spd="slow" advClick="0" advTm="2000">
    <p:wip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C114A-A91E-4DF9-BFE9-5F6489A1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E28110-D2A2-413B-81F6-96F051834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2DED67-3B77-44D9-9305-CF96D750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BD5AEB-7DF3-48F4-A3A2-1132D86F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43695-E6D5-46A7-BF1C-3104B386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13623C-F357-494B-95B6-7A169F7B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011148"/>
      </p:ext>
    </p:extLst>
  </p:cSld>
  <p:clrMapOvr>
    <a:masterClrMapping/>
  </p:clrMapOvr>
  <p:transition spd="slow" advClick="0" advTm="2000">
    <p:wip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02924-33AF-43B9-9A4E-4D8F4E4B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0DE0F1-C06C-4351-A309-D641B9A2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DAE7DD-346B-4FF1-9774-1ADEA17C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7A85C1-8048-4314-B969-F8332ED0E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3060F-5CCA-4BCC-941E-C713F81A4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F27895-A2E9-44C7-B73E-4DAB75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E1D5E7-0282-4CE4-9170-F1E008B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2974AF-46A6-416A-88F4-4FD31FD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6062308"/>
      </p:ext>
    </p:extLst>
  </p:cSld>
  <p:clrMapOvr>
    <a:masterClrMapping/>
  </p:clrMapOvr>
  <p:transition spd="slow" advClick="0" advTm="2000">
    <p:wip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FFFBE-B3ED-4AB1-B337-0ABB2AF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97455D-F1F8-47DE-BAD9-801C157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5EC9A-8F1C-4362-8C5E-0E9D1AD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D1CFA2-FAA4-4382-B717-329D23B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1564293"/>
      </p:ext>
    </p:extLst>
  </p:cSld>
  <p:clrMapOvr>
    <a:masterClrMapping/>
  </p:clrMapOvr>
  <p:transition spd="slow" advClick="0" advTm="2000">
    <p:wip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9A9B12-63DE-42E2-83AB-60CE55D1E1EA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2638" b="20573"/>
          <a:stretch>
            <a:fillRect/>
          </a:stretch>
        </p:blipFill>
        <p:spPr>
          <a:xfrm>
            <a:off x="0" y="-11200"/>
            <a:ext cx="12192000" cy="6869200"/>
          </a:xfrm>
          <a:prstGeom prst="rect">
            <a:avLst/>
          </a:prstGeom>
        </p:spPr>
      </p:pic>
    </p:spTree>
    <p:extLst>
      <p:ext uri="{BB962C8B-B14F-4D97-AF65-F5344CB8AC3E}">
        <p14:creationId val="1293934967"/>
      </p:ext>
    </p:extLst>
  </p:cSld>
  <p:clrMapOvr>
    <a:masterClrMapping/>
  </p:clrMapOvr>
  <p:transition spd="slow" advClick="0" advTm="2000">
    <p:wip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9A9B12-63DE-42E2-83AB-60CE55D1E1EA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2638" b="20573"/>
          <a:stretch>
            <a:fillRect/>
          </a:stretch>
        </p:blipFill>
        <p:spPr>
          <a:xfrm>
            <a:off x="0" y="-11200"/>
            <a:ext cx="12192000" cy="6869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3D45D8B-A70F-4E5D-85D6-374AAEF26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6520" y="3274256"/>
            <a:ext cx="12238520" cy="4064000"/>
          </a:xfrm>
          <a:prstGeom prst="rect">
            <a:avLst/>
          </a:prstGeom>
        </p:spPr>
      </p:pic>
    </p:spTree>
    <p:extLst>
      <p:ext uri="{BB962C8B-B14F-4D97-AF65-F5344CB8AC3E}">
        <p14:creationId val="2363317920"/>
      </p:ext>
    </p:extLst>
  </p:cSld>
  <p:clrMapOvr>
    <a:masterClrMapping/>
  </p:clrMapOvr>
  <p:transition spd="slow" advClick="0" advTm="2000">
    <p:wip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8860195"/>
      </p:ext>
    </p:extLst>
  </p:cSld>
  <p:clrMapOvr>
    <a:masterClrMapping/>
  </p:clrMapOvr>
  <p:transition spd="slow" advClick="0" advTm="2000">
    <p:wip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A8CA3E-0C79-4C1F-BDA5-00BCBABD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CF5590-5A61-4602-B921-7C6D3394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84651E-46DA-4FBD-898C-D3BB9BA9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C729-B8A5-4B8D-BA6D-5AE061BB0DBD}" type="datetimeFigureOut">
              <a:rPr lang="zh-CN" altLang="en-US" smtClean="0"/>
              <a:t>2018/6/9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2CE38-1076-4597-A0B9-903FD58F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E63F35-1A99-4CB0-9386-89FF568A8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045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ransition spd="slow" advClick="0" advTm="2000">
    <p:wip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105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pn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8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C1A68F87-2D8F-4523-940C-4ED66A23D6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0822393" y="84880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A8F23EE-A34C-44B1-966E-DEC1EBCA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34B34F7-63AF-4ED1-AA77-F2EBAE711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9092" l="-1061" r="79986" t="49940"/>
          <a:stretch>
            <a:fillRect/>
          </a:stretch>
        </p:blipFill>
        <p:spPr>
          <a:xfrm>
            <a:off x="-78783" y="3026244"/>
            <a:ext cx="1445342" cy="212376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D0F8B10-6258-4A9E-8847-5040F6EF58DC}"/>
              </a:ext>
            </a:extLst>
          </p:cNvPr>
          <p:cNvGrpSpPr/>
          <p:nvPr/>
        </p:nvGrpSpPr>
        <p:grpSpPr>
          <a:xfrm>
            <a:off x="4295152" y="691021"/>
            <a:ext cx="3421344" cy="3737604"/>
            <a:chOff x="4295152" y="691021"/>
            <a:chExt cx="3421344" cy="3737604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519D902-7DE6-4AE1-9162-CFD3D9686461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rgbClr val="E8FBE5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6DE771C-0DBF-4562-93FB-1D695D601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9E3EC0F1-921E-49E5-A3EE-0CC2DC918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6973A7D3-F6DE-494A-A7FC-71F6A75B5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9845" l="73346" r="859" t="-4684"/>
          <a:stretch>
            <a:fillRect/>
          </a:stretch>
        </p:blipFill>
        <p:spPr>
          <a:xfrm>
            <a:off x="10422885" y="2044503"/>
            <a:ext cx="1769115" cy="238923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17F1CB0-DDDE-41C7-8CA8-2673C19539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61" y="114072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AD2848B7-1FCA-4A79-B0A1-09AE099EE087}"/>
              </a:ext>
            </a:extLst>
          </p:cNvPr>
          <p:cNvSpPr txBox="1"/>
          <p:nvPr/>
        </p:nvSpPr>
        <p:spPr>
          <a:xfrm>
            <a:off x="1639448" y="4475259"/>
            <a:ext cx="894128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800">
                <a:gradFill>
                  <a:gsLst>
                    <a:gs pos="0">
                      <a:srgbClr val="C1F0D4"/>
                    </a:gs>
                    <a:gs pos="49000">
                      <a:srgbClr val="80C76F"/>
                    </a:gs>
                    <a:gs pos="100000">
                      <a:srgbClr val="259551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传统端午节日清新PPT模板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C30089A4-77F4-4C99-AC89-C230967EF391}"/>
              </a:ext>
            </a:extLst>
          </p:cNvPr>
          <p:cNvSpPr/>
          <p:nvPr/>
        </p:nvSpPr>
        <p:spPr>
          <a:xfrm>
            <a:off x="4819027" y="577813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添加标题文字</a:t>
            </a:r>
          </a:p>
        </p:txBody>
      </p:sp>
    </p:spTree>
    <p:extLst>
      <p:ext uri="{BB962C8B-B14F-4D97-AF65-F5344CB8AC3E}">
        <p14:creationId val="304025242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450750C-6F02-4901-A8FE-8793CA98F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4D1D9EC-F1A0-4042-ABC5-6A2146E7FC40}"/>
              </a:ext>
            </a:extLst>
          </p:cNvPr>
          <p:cNvSpPr/>
          <p:nvPr/>
        </p:nvSpPr>
        <p:spPr>
          <a:xfrm>
            <a:off x="1798320" y="1610677"/>
            <a:ext cx="9654540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597F2B-9A6E-4777-9DA9-5110B9DE0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3880" y="2159158"/>
            <a:ext cx="5013960" cy="334264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67F2ABC7-A1DA-4624-BFDF-20FA4EBA47BC}"/>
              </a:ext>
            </a:extLst>
          </p:cNvPr>
          <p:cNvSpPr/>
          <p:nvPr/>
        </p:nvSpPr>
        <p:spPr>
          <a:xfrm>
            <a:off x="2236875" y="1432695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15D5CE-E341-4077-AFE3-EBB126108711}"/>
              </a:ext>
            </a:extLst>
          </p:cNvPr>
          <p:cNvSpPr/>
          <p:nvPr/>
        </p:nvSpPr>
        <p:spPr>
          <a:xfrm>
            <a:off x="6726329" y="2510394"/>
            <a:ext cx="3578044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端午临中夏，时清日复长。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事古人留迹，年深缕积长。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当轩知槿茂，向水觉芦香。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亿兆同归寿，群公共保昌。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忠贞如不替，贻厥后昆芳。</a:t>
            </a:r>
          </a:p>
        </p:txBody>
      </p:sp>
    </p:spTree>
    <p:extLst>
      <p:ext uri="{BB962C8B-B14F-4D97-AF65-F5344CB8AC3E}">
        <p14:creationId val="382303621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9"/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A6EA858-A152-4BD8-81E7-9A42E140F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4BA7AD3-07C8-48F5-B5C6-3210E0C30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7210"/>
          <a:stretch>
            <a:fillRect/>
          </a:stretch>
        </p:blipFill>
        <p:spPr>
          <a:xfrm>
            <a:off x="670559" y="1552019"/>
            <a:ext cx="2707068" cy="341868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91024DB-BC57-4119-8CDA-D007ECCE9F3F}"/>
              </a:ext>
            </a:extLst>
          </p:cNvPr>
          <p:cNvSpPr/>
          <p:nvPr/>
        </p:nvSpPr>
        <p:spPr>
          <a:xfrm>
            <a:off x="2870006" y="1183798"/>
            <a:ext cx="1153969" cy="874389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A0C247-D5BC-49EF-86AA-EA5D1D5E01DD}"/>
              </a:ext>
            </a:extLst>
          </p:cNvPr>
          <p:cNvSpPr/>
          <p:nvPr/>
        </p:nvSpPr>
        <p:spPr>
          <a:xfrm>
            <a:off x="3565074" y="4358640"/>
            <a:ext cx="1823379" cy="612061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675DDA0-C486-4A9B-A7ED-38047146E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52790"/>
          <a:stretch>
            <a:fillRect/>
          </a:stretch>
        </p:blipFill>
        <p:spPr>
          <a:xfrm>
            <a:off x="3565074" y="1552019"/>
            <a:ext cx="1823379" cy="25748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52870FC-3DC1-49A8-A19E-BDC47149122F}"/>
              </a:ext>
            </a:extLst>
          </p:cNvPr>
          <p:cNvSpPr/>
          <p:nvPr/>
        </p:nvSpPr>
        <p:spPr>
          <a:xfrm>
            <a:off x="5403417" y="1209198"/>
            <a:ext cx="5883648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C969098-69E2-4D47-AE84-F6ADC8E1790A}"/>
              </a:ext>
            </a:extLst>
          </p:cNvPr>
          <p:cNvSpPr/>
          <p:nvPr/>
        </p:nvSpPr>
        <p:spPr>
          <a:xfrm>
            <a:off x="7129982" y="1041625"/>
            <a:ext cx="2430517" cy="335145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432CA6C-C61F-4617-92C2-9951D464DF34}"/>
              </a:ext>
            </a:extLst>
          </p:cNvPr>
          <p:cNvSpPr/>
          <p:nvPr/>
        </p:nvSpPr>
        <p:spPr>
          <a:xfrm>
            <a:off x="6903718" y="2022396"/>
            <a:ext cx="34137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端午临中夏，时清日复长。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事古人留迹，年深缕积长。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当轩知槿茂，向水觉芦香。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亿兆同归寿，群公共保昌。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忠贞如不替，贻厥后昆芳。</a:t>
            </a:r>
          </a:p>
        </p:txBody>
      </p:sp>
    </p:spTree>
    <p:extLst>
      <p:ext uri="{BB962C8B-B14F-4D97-AF65-F5344CB8AC3E}">
        <p14:creationId val="392991687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3"/>
      <p:bldP grpId="0" spid="14"/>
      <p:bldP grpId="0" spid="15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DFA3BB2-544F-4C00-A323-3A23E148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90699F9-CC8F-47B7-B612-0566C720E565}"/>
              </a:ext>
            </a:extLst>
          </p:cNvPr>
          <p:cNvSpPr/>
          <p:nvPr/>
        </p:nvSpPr>
        <p:spPr>
          <a:xfrm>
            <a:off x="1268730" y="818325"/>
            <a:ext cx="9654540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5066470-5586-4EA6-8995-3079ABF61280}"/>
              </a:ext>
            </a:extLst>
          </p:cNvPr>
          <p:cNvSpPr/>
          <p:nvPr/>
        </p:nvSpPr>
        <p:spPr>
          <a:xfrm>
            <a:off x="1707285" y="64034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1A23791-6EAB-4CB9-9DF9-DE4387096F7F}"/>
              </a:ext>
            </a:extLst>
          </p:cNvPr>
          <p:cNvSpPr/>
          <p:nvPr/>
        </p:nvSpPr>
        <p:spPr>
          <a:xfrm>
            <a:off x="502920" y="3429000"/>
            <a:ext cx="11186160" cy="2937829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340BB5D-6D66-470F-8601-483618FFF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15" t="21095"/>
          <a:stretch>
            <a:fillRect/>
          </a:stretch>
        </p:blipFill>
        <p:spPr>
          <a:xfrm>
            <a:off x="746760" y="3593149"/>
            <a:ext cx="5044440" cy="253535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2FA242B-2C20-4C1F-BEC1-B103119A3B88}"/>
              </a:ext>
            </a:extLst>
          </p:cNvPr>
          <p:cNvSpPr/>
          <p:nvPr/>
        </p:nvSpPr>
        <p:spPr>
          <a:xfrm>
            <a:off x="1835150" y="1553016"/>
            <a:ext cx="8107680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亿兆同归寿，群公共保昌。忠贞如不替，贻厥后昆芳。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44831DF-42AA-4212-A7D4-39BB95BA3B4D}"/>
              </a:ext>
            </a:extLst>
          </p:cNvPr>
          <p:cNvSpPr/>
          <p:nvPr/>
        </p:nvSpPr>
        <p:spPr>
          <a:xfrm>
            <a:off x="6722745" y="3876772"/>
            <a:ext cx="438911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端午临中夏，时清日复长。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altLang="en-US" lang="zh-CN" sz="2000">
                <a:solidFill>
                  <a:schemeClr val="bg1"/>
                </a:solidFill>
                <a:latin typeface="����"/>
              </a:rPr>
            </a:br>
            <a:r>
              <a:rPr altLang="en-US" lang="zh-CN" sz="2000">
                <a:solidFill>
                  <a:schemeClr val="bg1"/>
                </a:solidFill>
                <a:latin typeface="����"/>
              </a:rPr>
              <a:t>事古人留迹，年深缕积长。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当轩知槿茂，向水觉芦香。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C496CD3-A6EB-4300-8D4B-F25EF335989E}"/>
              </a:ext>
            </a:extLst>
          </p:cNvPr>
          <p:cNvSpPr/>
          <p:nvPr/>
        </p:nvSpPr>
        <p:spPr>
          <a:xfrm>
            <a:off x="6888480" y="3718560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8511748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0319E1F-1694-48E8-90A5-A965C9FE7BE2}"/>
              </a:ext>
            </a:extLst>
          </p:cNvPr>
          <p:cNvCxnSpPr/>
          <p:nvPr/>
        </p:nvCxnSpPr>
        <p:spPr>
          <a:xfrm>
            <a:off x="4191000" y="763027"/>
            <a:ext cx="3794760" cy="0"/>
          </a:xfrm>
          <a:prstGeom prst="line">
            <a:avLst/>
          </a:prstGeom>
          <a:ln w="28575"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43665845-201F-432E-A361-E82AECD4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15" t="1713"/>
          <a:stretch>
            <a:fillRect/>
          </a:stretch>
        </p:blipFill>
        <p:spPr>
          <a:xfrm>
            <a:off x="448540" y="1666601"/>
            <a:ext cx="5647460" cy="35681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93E261-BC55-4C03-8CB0-42F20D228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15" t="1713"/>
          <a:stretch>
            <a:fillRect/>
          </a:stretch>
        </p:blipFill>
        <p:spPr>
          <a:xfrm>
            <a:off x="6096000" y="1666600"/>
            <a:ext cx="5647460" cy="35681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778359D-B464-4907-A4F1-16DAA9F08F6F}"/>
              </a:ext>
            </a:extLst>
          </p:cNvPr>
          <p:cNvSpPr/>
          <p:nvPr/>
        </p:nvSpPr>
        <p:spPr>
          <a:xfrm>
            <a:off x="769620" y="1819001"/>
            <a:ext cx="10652760" cy="3215640"/>
          </a:xfrm>
          <a:prstGeom prst="rect">
            <a:avLst/>
          </a:prstGeom>
          <a:solidFill>
            <a:srgbClr val="80C76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9D7737-5C8A-4FF4-8DD2-DAF5ED5A3EAD}"/>
              </a:ext>
            </a:extLst>
          </p:cNvPr>
          <p:cNvSpPr/>
          <p:nvPr/>
        </p:nvSpPr>
        <p:spPr>
          <a:xfrm>
            <a:off x="1385802" y="2403933"/>
            <a:ext cx="438911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端午临中夏，时清日复长。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altLang="en-US" lang="zh-CN" sz="2000">
                <a:solidFill>
                  <a:schemeClr val="bg1"/>
                </a:solidFill>
                <a:latin typeface="����"/>
              </a:rPr>
            </a:br>
            <a:r>
              <a:rPr altLang="en-US" lang="zh-CN" sz="2000">
                <a:solidFill>
                  <a:schemeClr val="bg1"/>
                </a:solidFill>
                <a:latin typeface="����"/>
              </a:rPr>
              <a:t>事古人留迹，年深缕积长。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当轩知槿茂，向水觉芦香。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B90E7-76B1-437F-A51C-EECEEAF1C502}"/>
              </a:ext>
            </a:extLst>
          </p:cNvPr>
          <p:cNvSpPr/>
          <p:nvPr/>
        </p:nvSpPr>
        <p:spPr>
          <a:xfrm>
            <a:off x="1551537" y="2245721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9B0224C-6757-4E80-92FC-8B86E1D7A713}"/>
              </a:ext>
            </a:extLst>
          </p:cNvPr>
          <p:cNvSpPr/>
          <p:nvPr/>
        </p:nvSpPr>
        <p:spPr>
          <a:xfrm>
            <a:off x="6582816" y="2403933"/>
            <a:ext cx="438911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端午临中夏，时清日复长。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altLang="en-US" lang="zh-CN" sz="2000">
                <a:solidFill>
                  <a:schemeClr val="bg1"/>
                </a:solidFill>
                <a:latin typeface="����"/>
              </a:rPr>
            </a:br>
            <a:r>
              <a:rPr altLang="en-US" lang="zh-CN" sz="2000">
                <a:solidFill>
                  <a:schemeClr val="bg1"/>
                </a:solidFill>
                <a:latin typeface="����"/>
              </a:rPr>
              <a:t>事古人留迹，年深缕积长。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当轩知槿茂，向水觉芦香。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82255E-56C0-471B-81EC-BABCC5510952}"/>
              </a:ext>
            </a:extLst>
          </p:cNvPr>
          <p:cNvSpPr/>
          <p:nvPr/>
        </p:nvSpPr>
        <p:spPr>
          <a:xfrm>
            <a:off x="6748550" y="2245721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1C4409B-024C-4E37-B2B7-E7CA70CF3AE6}"/>
              </a:ext>
            </a:extLst>
          </p:cNvPr>
          <p:cNvSpPr/>
          <p:nvPr/>
        </p:nvSpPr>
        <p:spPr>
          <a:xfrm>
            <a:off x="4819027" y="585047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</p:spTree>
    <p:extLst>
      <p:ext uri="{BB962C8B-B14F-4D97-AF65-F5344CB8AC3E}">
        <p14:creationId val="66381401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E45C1E-C1CD-4F75-B9B1-DB152B9C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295" l="-102" r="71984" t="2178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F1A7759-C8E8-4171-8186-0A7D9088B3C5}"/>
              </a:ext>
            </a:extLst>
          </p:cNvPr>
          <p:cNvSpPr txBox="1"/>
          <p:nvPr/>
        </p:nvSpPr>
        <p:spPr>
          <a:xfrm>
            <a:off x="3375355" y="2927813"/>
            <a:ext cx="5441290" cy="640080"/>
          </a:xfrm>
          <a:prstGeom prst="rect">
            <a:avLst/>
          </a:prstGeom>
          <a:solidFill>
            <a:srgbClr val="78AA00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第三篇  请输入标题文字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BF4FB2-3343-4813-B6DD-45A5A5590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58618E4-8A9C-4ECB-BDD7-E32AF17B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  <p:extLst>
      <p:ext uri="{BB962C8B-B14F-4D97-AF65-F5344CB8AC3E}">
        <p14:creationId val="156184908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BCC6768-56B6-440A-A310-C5A6D0BEB35E}"/>
              </a:ext>
            </a:extLst>
          </p:cNvPr>
          <p:cNvSpPr/>
          <p:nvPr/>
        </p:nvSpPr>
        <p:spPr>
          <a:xfrm>
            <a:off x="1268730" y="818325"/>
            <a:ext cx="9654540" cy="5033835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75E3AC7-4CF6-46C7-B530-DBA7596B7A62}"/>
              </a:ext>
            </a:extLst>
          </p:cNvPr>
          <p:cNvSpPr/>
          <p:nvPr/>
        </p:nvSpPr>
        <p:spPr>
          <a:xfrm>
            <a:off x="1707285" y="64034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262485B-B0A4-4011-AD99-8120CEB1B1BA}"/>
              </a:ext>
            </a:extLst>
          </p:cNvPr>
          <p:cNvGrpSpPr/>
          <p:nvPr/>
        </p:nvGrpSpPr>
        <p:grpSpPr>
          <a:xfrm>
            <a:off x="4883156" y="1868076"/>
            <a:ext cx="2425688" cy="2649912"/>
            <a:chOff x="4295152" y="691021"/>
            <a:chExt cx="3421344" cy="373760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6643650-341D-433A-A868-5574C6CFE000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rgbClr val="E8FBE5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655840-6710-4112-B2E8-6C0AF230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D269697-F32C-4D45-9216-366F12073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6902663-0264-4AD1-B840-03259EA34E02}"/>
              </a:ext>
            </a:extLst>
          </p:cNvPr>
          <p:cNvSpPr/>
          <p:nvPr/>
        </p:nvSpPr>
        <p:spPr>
          <a:xfrm>
            <a:off x="2298895" y="1783928"/>
            <a:ext cx="1828800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当轩知槿茂，向水觉芦香。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E56E50-26B4-4AA7-8545-DA7BB1F3F56A}"/>
              </a:ext>
            </a:extLst>
          </p:cNvPr>
          <p:cNvSpPr/>
          <p:nvPr/>
        </p:nvSpPr>
        <p:spPr>
          <a:xfrm>
            <a:off x="8286708" y="1835396"/>
            <a:ext cx="1828800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当轩知槿茂，向水觉芦香。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4597E06-AABC-48F3-89FE-84DDCB5133DE}"/>
              </a:ext>
            </a:extLst>
          </p:cNvPr>
          <p:cNvGrpSpPr/>
          <p:nvPr/>
        </p:nvGrpSpPr>
        <p:grpSpPr>
          <a:xfrm>
            <a:off x="2446019" y="1529057"/>
            <a:ext cx="1431574" cy="109244"/>
            <a:chOff x="2446019" y="1529057"/>
            <a:chExt cx="1431574" cy="10924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AEC9D6-1DAB-45E8-BADD-7888C8D18B8D}"/>
                </a:ext>
              </a:extLst>
            </p:cNvPr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22B7972-4AD2-4C03-ADC5-8A4E7D33C915}"/>
                </a:ext>
              </a:extLst>
            </p:cNvPr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44FB96-C235-4982-B1A8-151DA0C2C757}"/>
                </a:ext>
              </a:extLst>
            </p:cNvPr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F886CF6-36EC-4026-AF01-BA1147A34CA8}"/>
                </a:ext>
              </a:extLst>
            </p:cNvPr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E1249A-A2DA-4AE2-9C5D-422257621D73}"/>
              </a:ext>
            </a:extLst>
          </p:cNvPr>
          <p:cNvGrpSpPr/>
          <p:nvPr/>
        </p:nvGrpSpPr>
        <p:grpSpPr>
          <a:xfrm>
            <a:off x="8420099" y="1582539"/>
            <a:ext cx="1431574" cy="109244"/>
            <a:chOff x="2446019" y="1529057"/>
            <a:chExt cx="1431574" cy="1092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70070F5-BAC3-46EA-AD4E-3A9B40A91841}"/>
                </a:ext>
              </a:extLst>
            </p:cNvPr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D9EA6CD-CABE-43D8-A26B-C31ECA856658}"/>
                </a:ext>
              </a:extLst>
            </p:cNvPr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DB97B61-670C-4087-9B86-2F1D29827003}"/>
                </a:ext>
              </a:extLst>
            </p:cNvPr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12B2C67-376F-421F-9966-9C0A83403678}"/>
                </a:ext>
              </a:extLst>
            </p:cNvPr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61680067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FE034D16-097A-42E1-9B2F-786C491B6E24}"/>
              </a:ext>
            </a:extLst>
          </p:cNvPr>
          <p:cNvSpPr/>
          <p:nvPr/>
        </p:nvSpPr>
        <p:spPr>
          <a:xfrm>
            <a:off x="6325005" y="3749040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06B059D-F59B-4135-BD0B-23D901158E48}"/>
              </a:ext>
            </a:extLst>
          </p:cNvPr>
          <p:cNvSpPr/>
          <p:nvPr/>
        </p:nvSpPr>
        <p:spPr>
          <a:xfrm>
            <a:off x="8573213" y="3556650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0AD6EC-AE4A-4A9D-9674-B9017BC637FC}"/>
              </a:ext>
            </a:extLst>
          </p:cNvPr>
          <p:cNvSpPr/>
          <p:nvPr/>
        </p:nvSpPr>
        <p:spPr>
          <a:xfrm>
            <a:off x="6278880" y="1129555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29A1C3C-F0BA-4BE3-BAC0-4CB51B047F01}"/>
              </a:ext>
            </a:extLst>
          </p:cNvPr>
          <p:cNvSpPr/>
          <p:nvPr/>
        </p:nvSpPr>
        <p:spPr>
          <a:xfrm>
            <a:off x="8527088" y="937165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FE71F5B-1CE7-46F3-B177-B3C78156BCEA}"/>
              </a:ext>
            </a:extLst>
          </p:cNvPr>
          <p:cNvSpPr/>
          <p:nvPr/>
        </p:nvSpPr>
        <p:spPr>
          <a:xfrm>
            <a:off x="731520" y="3770143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EA1B5E-4ED6-4B88-9D1F-9D097E3C760F}"/>
              </a:ext>
            </a:extLst>
          </p:cNvPr>
          <p:cNvSpPr/>
          <p:nvPr/>
        </p:nvSpPr>
        <p:spPr>
          <a:xfrm>
            <a:off x="731520" y="1138366"/>
            <a:ext cx="5181600" cy="1935718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AD3CA08-A6CA-40FC-9A61-719057018CE3}"/>
              </a:ext>
            </a:extLst>
          </p:cNvPr>
          <p:cNvGrpSpPr/>
          <p:nvPr/>
        </p:nvGrpSpPr>
        <p:grpSpPr>
          <a:xfrm>
            <a:off x="4715516" y="1883316"/>
            <a:ext cx="2425688" cy="2649912"/>
            <a:chOff x="4295152" y="691021"/>
            <a:chExt cx="3421344" cy="373760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A346DAD-9923-4C4A-9C63-37108CEFD821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F12B86A-0F79-41CD-A1C2-7A4B7A47A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97D51B-B407-4DF6-92B8-A70FD20F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8780799-902A-4F3A-9747-EEC59450C823}"/>
              </a:ext>
            </a:extLst>
          </p:cNvPr>
          <p:cNvSpPr/>
          <p:nvPr/>
        </p:nvSpPr>
        <p:spPr>
          <a:xfrm>
            <a:off x="1143405" y="939282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EC529E7-9BD6-4AFA-A2CE-A5FA1EE4C84B}"/>
              </a:ext>
            </a:extLst>
          </p:cNvPr>
          <p:cNvSpPr/>
          <p:nvPr/>
        </p:nvSpPr>
        <p:spPr>
          <a:xfrm>
            <a:off x="1143405" y="357105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A027CE5-F12E-46AA-8B5A-2530FE8161C2}"/>
              </a:ext>
            </a:extLst>
          </p:cNvPr>
          <p:cNvSpPr/>
          <p:nvPr/>
        </p:nvSpPr>
        <p:spPr>
          <a:xfrm>
            <a:off x="1143405" y="1494327"/>
            <a:ext cx="2777453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9753099-CC77-49B6-9878-7BB91B7C7FE6}"/>
              </a:ext>
            </a:extLst>
          </p:cNvPr>
          <p:cNvSpPr/>
          <p:nvPr/>
        </p:nvSpPr>
        <p:spPr>
          <a:xfrm>
            <a:off x="1143405" y="4090709"/>
            <a:ext cx="2777453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0845173-3163-4688-A602-B2EFCB3CA67D}"/>
              </a:ext>
            </a:extLst>
          </p:cNvPr>
          <p:cNvSpPr/>
          <p:nvPr/>
        </p:nvSpPr>
        <p:spPr>
          <a:xfrm>
            <a:off x="8350191" y="1515310"/>
            <a:ext cx="295349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3FA63D-2E26-4986-86EA-02A14DF5012E}"/>
              </a:ext>
            </a:extLst>
          </p:cNvPr>
          <p:cNvSpPr/>
          <p:nvPr/>
        </p:nvSpPr>
        <p:spPr>
          <a:xfrm>
            <a:off x="8350191" y="4111692"/>
            <a:ext cx="295349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</p:txBody>
      </p:sp>
    </p:spTree>
    <p:extLst>
      <p:ext uri="{BB962C8B-B14F-4D97-AF65-F5344CB8AC3E}">
        <p14:creationId val="310296746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2"/>
      <p:bldP grpId="0" spid="13"/>
      <p:bldP grpId="0" spid="10"/>
      <p:bldP grpId="0" spid="7"/>
      <p:bldP grpId="0" spid="9"/>
      <p:bldP grpId="0" spid="11"/>
      <p:bldP grpId="0" spid="16"/>
      <p:bldP grpId="0" spid="17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58EF809-B9A2-49C6-9BBF-D7C06A2E5AB7}"/>
              </a:ext>
            </a:extLst>
          </p:cNvPr>
          <p:cNvCxnSpPr/>
          <p:nvPr/>
        </p:nvCxnSpPr>
        <p:spPr>
          <a:xfrm>
            <a:off x="0" y="1449520"/>
            <a:ext cx="12192000" cy="0"/>
          </a:xfrm>
          <a:prstGeom prst="line">
            <a:avLst/>
          </a:prstGeom>
          <a:ln w="28575">
            <a:solidFill>
              <a:srgbClr val="78AA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A921A512-903F-460F-B858-6B008F64B5CA}"/>
              </a:ext>
            </a:extLst>
          </p:cNvPr>
          <p:cNvGrpSpPr/>
          <p:nvPr/>
        </p:nvGrpSpPr>
        <p:grpSpPr>
          <a:xfrm>
            <a:off x="1021899" y="584092"/>
            <a:ext cx="1761484" cy="1924311"/>
            <a:chOff x="4295152" y="691021"/>
            <a:chExt cx="3421344" cy="373760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7844A787-D950-40DD-BE89-A983CB9104C9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B0E15E2-C193-4024-9D54-B89691519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E5762E-44C4-426F-A491-2FB43EBF5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56F3CB1-965B-4236-87EA-7B5FC3A6862A}"/>
              </a:ext>
            </a:extLst>
          </p:cNvPr>
          <p:cNvGrpSpPr/>
          <p:nvPr/>
        </p:nvGrpSpPr>
        <p:grpSpPr>
          <a:xfrm>
            <a:off x="3912647" y="584092"/>
            <a:ext cx="1761484" cy="1924311"/>
            <a:chOff x="4295152" y="691021"/>
            <a:chExt cx="3421344" cy="373760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A63BF71-6B8E-4C0F-99AC-BF51A7F07CBA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01F3519-8DCA-4A85-9631-DFE46AD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457242B-4FDA-4D06-BB44-F94D8D554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34FD5AF-0E76-412B-9A17-81F1DC7CBD0C}"/>
              </a:ext>
            </a:extLst>
          </p:cNvPr>
          <p:cNvGrpSpPr/>
          <p:nvPr/>
        </p:nvGrpSpPr>
        <p:grpSpPr>
          <a:xfrm>
            <a:off x="6777767" y="584092"/>
            <a:ext cx="1761484" cy="1924311"/>
            <a:chOff x="4295152" y="691021"/>
            <a:chExt cx="3421344" cy="373760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2178198-3724-4595-BF77-E5B561383935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49F1128-52EF-421C-A1F8-791CD0E41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7C7D67FA-9F79-4970-9C55-C1E694BA3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B5C0430-F0F4-4E84-A196-8DAF1179B4A8}"/>
              </a:ext>
            </a:extLst>
          </p:cNvPr>
          <p:cNvGrpSpPr/>
          <p:nvPr/>
        </p:nvGrpSpPr>
        <p:grpSpPr>
          <a:xfrm>
            <a:off x="9646665" y="584092"/>
            <a:ext cx="1761484" cy="1924311"/>
            <a:chOff x="4295152" y="691021"/>
            <a:chExt cx="3421344" cy="373760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5E9C1CD-3002-42AA-AC61-BF291A2D83E1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13E1E28-12DE-4048-A451-926C4BBE3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50B2BD64-B746-4A2C-A4F4-248440CD4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853A943D-7A61-4441-A26E-62F2B8509D47}"/>
              </a:ext>
            </a:extLst>
          </p:cNvPr>
          <p:cNvSpPr/>
          <p:nvPr/>
        </p:nvSpPr>
        <p:spPr>
          <a:xfrm>
            <a:off x="1129264" y="3006119"/>
            <a:ext cx="1828800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当轩知槿茂，向水觉芦香。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152B88C-1077-4AB3-8551-74F048527851}"/>
              </a:ext>
            </a:extLst>
          </p:cNvPr>
          <p:cNvGrpSpPr/>
          <p:nvPr/>
        </p:nvGrpSpPr>
        <p:grpSpPr>
          <a:xfrm>
            <a:off x="1276388" y="2751248"/>
            <a:ext cx="1431574" cy="109244"/>
            <a:chOff x="2446019" y="1529057"/>
            <a:chExt cx="1431574" cy="109244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48A8791-EACB-45CC-B959-D58758DE3579}"/>
                </a:ext>
              </a:extLst>
            </p:cNvPr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40320E5-BAB5-442C-8C8A-C79F47E75945}"/>
                </a:ext>
              </a:extLst>
            </p:cNvPr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53EB852-BD5F-480F-8C5F-58FB15274F02}"/>
                </a:ext>
              </a:extLst>
            </p:cNvPr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0DB6CE5-7109-4C1E-A6C1-D713B28C8C19}"/>
                </a:ext>
              </a:extLst>
            </p:cNvPr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D37A3E10-59D4-4F4C-802C-D5172C125497}"/>
              </a:ext>
            </a:extLst>
          </p:cNvPr>
          <p:cNvSpPr/>
          <p:nvPr/>
        </p:nvSpPr>
        <p:spPr>
          <a:xfrm>
            <a:off x="4020012" y="2975639"/>
            <a:ext cx="1828800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当轩知槿茂，向水觉芦香。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D05542F-AD02-443B-8B20-3B29295B2B37}"/>
              </a:ext>
            </a:extLst>
          </p:cNvPr>
          <p:cNvGrpSpPr/>
          <p:nvPr/>
        </p:nvGrpSpPr>
        <p:grpSpPr>
          <a:xfrm>
            <a:off x="4167136" y="2720768"/>
            <a:ext cx="1431574" cy="109244"/>
            <a:chOff x="2446019" y="1529057"/>
            <a:chExt cx="1431574" cy="10924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60308B8-E683-4DA9-8444-4DB53DBEB1C6}"/>
                </a:ext>
              </a:extLst>
            </p:cNvPr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953DC99-65B2-4A27-BE37-E2B53FD05E53}"/>
                </a:ext>
              </a:extLst>
            </p:cNvPr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80C5CB4-80D4-4822-9FF6-095E3AFCC06B}"/>
                </a:ext>
              </a:extLst>
            </p:cNvPr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AB545EE-D749-4891-BF82-6AAED10F7EE3}"/>
                </a:ext>
              </a:extLst>
            </p:cNvPr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4ADF83F9-782D-4E2A-8CA0-7BC9055DF9C0}"/>
              </a:ext>
            </a:extLst>
          </p:cNvPr>
          <p:cNvSpPr/>
          <p:nvPr/>
        </p:nvSpPr>
        <p:spPr>
          <a:xfrm>
            <a:off x="6885131" y="3000825"/>
            <a:ext cx="1828800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当轩知槿茂，向水觉芦香。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A3A9827-3222-4C35-9120-3774820EE520}"/>
              </a:ext>
            </a:extLst>
          </p:cNvPr>
          <p:cNvGrpSpPr/>
          <p:nvPr/>
        </p:nvGrpSpPr>
        <p:grpSpPr>
          <a:xfrm>
            <a:off x="7032256" y="2745954"/>
            <a:ext cx="1431574" cy="109244"/>
            <a:chOff x="2446019" y="1529057"/>
            <a:chExt cx="1431574" cy="109244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660C5D4-75F6-48BA-B554-265778DD82CD}"/>
                </a:ext>
              </a:extLst>
            </p:cNvPr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3ACD432-743B-43C4-9C00-F5B4019F9830}"/>
                </a:ext>
              </a:extLst>
            </p:cNvPr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847D57E-E8A2-4E03-8FCF-92B86317C2A2}"/>
                </a:ext>
              </a:extLst>
            </p:cNvPr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B66A8E6-A8E8-4CE3-8BEC-B8FD51D57245}"/>
                </a:ext>
              </a:extLst>
            </p:cNvPr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0A155DC3-1F0E-4F0D-81C0-D1A2F9A4C554}"/>
              </a:ext>
            </a:extLst>
          </p:cNvPr>
          <p:cNvSpPr/>
          <p:nvPr/>
        </p:nvSpPr>
        <p:spPr>
          <a:xfrm>
            <a:off x="9699938" y="3000825"/>
            <a:ext cx="1828800" cy="299969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当轩知槿茂，向水觉芦香。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DF9A097-E7C9-4149-A176-A304B780A962}"/>
              </a:ext>
            </a:extLst>
          </p:cNvPr>
          <p:cNvGrpSpPr/>
          <p:nvPr/>
        </p:nvGrpSpPr>
        <p:grpSpPr>
          <a:xfrm>
            <a:off x="9847061" y="2745954"/>
            <a:ext cx="1431574" cy="109244"/>
            <a:chOff x="2446019" y="1529057"/>
            <a:chExt cx="1431574" cy="109244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2934D10F-73A4-421C-A194-A14CC17A09D7}"/>
                </a:ext>
              </a:extLst>
            </p:cNvPr>
            <p:cNvSpPr/>
            <p:nvPr/>
          </p:nvSpPr>
          <p:spPr>
            <a:xfrm>
              <a:off x="2446019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31F1DA0-209F-430A-8E17-8D4EF81ED992}"/>
                </a:ext>
              </a:extLst>
            </p:cNvPr>
            <p:cNvSpPr/>
            <p:nvPr/>
          </p:nvSpPr>
          <p:spPr>
            <a:xfrm>
              <a:off x="285240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F07A542-DA2F-43BD-BEB8-CE84C674E912}"/>
                </a:ext>
              </a:extLst>
            </p:cNvPr>
            <p:cNvSpPr/>
            <p:nvPr/>
          </p:nvSpPr>
          <p:spPr>
            <a:xfrm>
              <a:off x="326362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9254811-F38B-46E8-8AC3-8737CB97E054}"/>
                </a:ext>
              </a:extLst>
            </p:cNvPr>
            <p:cNvSpPr/>
            <p:nvPr/>
          </p:nvSpPr>
          <p:spPr>
            <a:xfrm>
              <a:off x="3674842" y="1529057"/>
              <a:ext cx="202751" cy="109244"/>
            </a:xfrm>
            <a:prstGeom prst="rect">
              <a:avLst/>
            </a:prstGeom>
            <a:solidFill>
              <a:srgbClr val="80C7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40527566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8"/>
      <p:bldP grpId="0" spid="44"/>
      <p:bldP grpId="0" spid="5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3154475-427A-413C-B2F3-77B08FFDE7EC}"/>
              </a:ext>
            </a:extLst>
          </p:cNvPr>
          <p:cNvSpPr/>
          <p:nvPr/>
        </p:nvSpPr>
        <p:spPr>
          <a:xfrm>
            <a:off x="769620" y="1796523"/>
            <a:ext cx="10767060" cy="3215640"/>
          </a:xfrm>
          <a:prstGeom prst="rect">
            <a:avLst/>
          </a:prstGeom>
          <a:solidFill>
            <a:srgbClr val="80C76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8A4B56-1793-46FB-A6D4-306A24D91692}"/>
              </a:ext>
            </a:extLst>
          </p:cNvPr>
          <p:cNvSpPr/>
          <p:nvPr/>
        </p:nvSpPr>
        <p:spPr>
          <a:xfrm>
            <a:off x="796290" y="912082"/>
            <a:ext cx="4827270" cy="5033835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AED904C-81B9-4153-B321-5627226A92DA}"/>
              </a:ext>
            </a:extLst>
          </p:cNvPr>
          <p:cNvSpPr/>
          <p:nvPr/>
        </p:nvSpPr>
        <p:spPr>
          <a:xfrm>
            <a:off x="1234845" y="734100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724CA36-5800-46C4-897D-9E9B649640C0}"/>
              </a:ext>
            </a:extLst>
          </p:cNvPr>
          <p:cNvGrpSpPr/>
          <p:nvPr/>
        </p:nvGrpSpPr>
        <p:grpSpPr>
          <a:xfrm>
            <a:off x="4742818" y="2306212"/>
            <a:ext cx="1761484" cy="1924311"/>
            <a:chOff x="4295152" y="691021"/>
            <a:chExt cx="3421344" cy="373760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66502D2-EDB9-4709-B80C-FC28CB60D64C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55658B6-1A10-4DEB-924B-A3A2C7B4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F2101F0-B9F0-4973-B9C4-B406F6B05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F004ABF9-3932-4C4B-A247-205508B2C211}"/>
              </a:ext>
            </a:extLst>
          </p:cNvPr>
          <p:cNvSpPr/>
          <p:nvPr/>
        </p:nvSpPr>
        <p:spPr>
          <a:xfrm>
            <a:off x="1191988" y="1926053"/>
            <a:ext cx="2777453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endParaRPr altLang="en-US" lang="zh-CN">
              <a:solidFill>
                <a:srgbClr val="0F0F0F"/>
              </a:solidFill>
              <a:latin typeface="����"/>
            </a:endParaRP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F07FB3-07F1-4A24-818F-77C39DB3C9B3}"/>
              </a:ext>
            </a:extLst>
          </p:cNvPr>
          <p:cNvSpPr/>
          <p:nvPr/>
        </p:nvSpPr>
        <p:spPr>
          <a:xfrm>
            <a:off x="6582816" y="2403933"/>
            <a:ext cx="438911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端午临中夏，时清日复长。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altLang="en-US" lang="zh-CN" sz="2000">
                <a:solidFill>
                  <a:schemeClr val="bg1"/>
                </a:solidFill>
                <a:latin typeface="����"/>
              </a:rPr>
            </a:br>
            <a:r>
              <a:rPr altLang="en-US" lang="zh-CN" sz="2000">
                <a:solidFill>
                  <a:schemeClr val="bg1"/>
                </a:solidFill>
                <a:latin typeface="����"/>
              </a:rPr>
              <a:t>事古人留迹，年深缕积长。</a:t>
            </a:r>
          </a:p>
          <a:p>
            <a:pPr algn="ctr"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当轩知槿茂，向水觉芦香。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B4E1D9-8F68-4FFB-9950-83977A03548F}"/>
              </a:ext>
            </a:extLst>
          </p:cNvPr>
          <p:cNvSpPr/>
          <p:nvPr/>
        </p:nvSpPr>
        <p:spPr>
          <a:xfrm>
            <a:off x="6748550" y="2245721"/>
            <a:ext cx="4057648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6586777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8F845E5-C088-4642-8A9B-8B2A49202ADB}"/>
              </a:ext>
            </a:extLst>
          </p:cNvPr>
          <p:cNvSpPr/>
          <p:nvPr/>
        </p:nvSpPr>
        <p:spPr>
          <a:xfrm>
            <a:off x="849630" y="487680"/>
            <a:ext cx="10767060" cy="4139115"/>
          </a:xfrm>
          <a:prstGeom prst="rect">
            <a:avLst/>
          </a:prstGeom>
          <a:solidFill>
            <a:srgbClr val="80C76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C0DE79B-2B9E-4853-863E-E0296A5E036A}"/>
              </a:ext>
            </a:extLst>
          </p:cNvPr>
          <p:cNvGrpSpPr/>
          <p:nvPr/>
        </p:nvGrpSpPr>
        <p:grpSpPr>
          <a:xfrm>
            <a:off x="5215258" y="3525065"/>
            <a:ext cx="1761484" cy="1924311"/>
            <a:chOff x="4295152" y="691021"/>
            <a:chExt cx="3421344" cy="373760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D8B29C4-7B96-4622-B760-464FEA74B674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2C8ED1-4B8E-4EA6-839B-4E01BCA1D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9E545F-8922-499C-9182-8F6B2C4EE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2B398384-B2F0-49C8-A40C-8164BFE9579E}"/>
              </a:ext>
            </a:extLst>
          </p:cNvPr>
          <p:cNvSpPr/>
          <p:nvPr/>
        </p:nvSpPr>
        <p:spPr>
          <a:xfrm>
            <a:off x="1177810" y="971371"/>
            <a:ext cx="9836380" cy="23211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5602C38-88A0-4D1B-A946-D1F934CAEF84}"/>
              </a:ext>
            </a:extLst>
          </p:cNvPr>
          <p:cNvSpPr/>
          <p:nvPr/>
        </p:nvSpPr>
        <p:spPr>
          <a:xfrm>
            <a:off x="3032760" y="1417822"/>
            <a:ext cx="6926429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chemeClr val="bg1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 sz="2000">
                <a:solidFill>
                  <a:schemeClr val="bg1"/>
                </a:solidFill>
                <a:latin typeface="����"/>
              </a:rPr>
            </a:br>
            <a:r>
              <a:rPr altLang="en-US" lang="zh-CN" sz="2000">
                <a:solidFill>
                  <a:schemeClr val="bg1"/>
                </a:solidFill>
                <a:latin typeface="����"/>
              </a:rPr>
              <a:t>事古人留迹，年深缕积长。当轩知槿茂，向水觉芦香。</a:t>
            </a:r>
            <a:br>
              <a:rPr altLang="en-US" lang="zh-CN" sz="2000">
                <a:solidFill>
                  <a:schemeClr val="bg1"/>
                </a:solidFill>
                <a:latin typeface="����"/>
              </a:rPr>
            </a:br>
            <a:r>
              <a:rPr altLang="en-US" lang="zh-CN" sz="2000">
                <a:solidFill>
                  <a:schemeClr val="bg1"/>
                </a:solidFill>
                <a:latin typeface="����"/>
              </a:rPr>
              <a:t>亿兆同归寿，群公共保昌。忠贞如不替，贻厥后昆芳。</a:t>
            </a:r>
          </a:p>
        </p:txBody>
      </p:sp>
    </p:spTree>
    <p:extLst>
      <p:ext uri="{BB962C8B-B14F-4D97-AF65-F5344CB8AC3E}">
        <p14:creationId val="108790264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97ECC38-75AA-4014-AAF9-9A52F0A27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973822" y="-196805"/>
            <a:ext cx="3917595" cy="247650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4F9CEFC-26FA-4A6D-A6EA-C13BD172C499}"/>
              </a:ext>
            </a:extLst>
          </p:cNvPr>
          <p:cNvSpPr txBox="1"/>
          <p:nvPr/>
        </p:nvSpPr>
        <p:spPr>
          <a:xfrm>
            <a:off x="876301" y="1926967"/>
            <a:ext cx="85724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5400">
                <a:solidFill>
                  <a:srgbClr val="25955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目录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F3D463-F190-48D9-BB3F-0B84454C0E89}"/>
              </a:ext>
            </a:extLst>
          </p:cNvPr>
          <p:cNvSpPr/>
          <p:nvPr/>
        </p:nvSpPr>
        <p:spPr>
          <a:xfrm>
            <a:off x="914400" y="1565880"/>
            <a:ext cx="819150" cy="2476500"/>
          </a:xfrm>
          <a:prstGeom prst="rect">
            <a:avLst/>
          </a:prstGeom>
          <a:noFill/>
          <a:ln w="28575">
            <a:solidFill>
              <a:srgbClr val="259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234151-EA42-416F-B973-EAFEA80FF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337" l="28017" r="6416" t="2178"/>
          <a:stretch>
            <a:fillRect/>
          </a:stretch>
        </p:blipFill>
        <p:spPr>
          <a:xfrm>
            <a:off x="465500" y="3406829"/>
            <a:ext cx="2223359" cy="12711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D2C9843-74D0-4E2C-A9A7-FD09B3E9994A}"/>
              </a:ext>
            </a:extLst>
          </p:cNvPr>
          <p:cNvSpPr/>
          <p:nvPr/>
        </p:nvSpPr>
        <p:spPr>
          <a:xfrm>
            <a:off x="3154356" y="2408643"/>
            <a:ext cx="33991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59551"/>
                </a:solidFill>
              </a:rPr>
              <a:t>第一篇  请输入标题文字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A031923-36D5-449E-B58E-EE0AD4F97C4C}"/>
              </a:ext>
            </a:extLst>
          </p:cNvPr>
          <p:cNvSpPr/>
          <p:nvPr/>
        </p:nvSpPr>
        <p:spPr>
          <a:xfrm>
            <a:off x="3154356" y="3219628"/>
            <a:ext cx="33991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59551"/>
                </a:solidFill>
              </a:rPr>
              <a:t>第二篇  请输入标题文字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88F90AD-B978-40E5-BC5E-7FB62861EDB3}"/>
              </a:ext>
            </a:extLst>
          </p:cNvPr>
          <p:cNvSpPr/>
          <p:nvPr/>
        </p:nvSpPr>
        <p:spPr>
          <a:xfrm>
            <a:off x="7166649" y="2408643"/>
            <a:ext cx="33991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59551"/>
                </a:solidFill>
              </a:rPr>
              <a:t>第三篇  请输入标题文字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E70C068-92E5-4AD0-919C-A190F16B65E3}"/>
              </a:ext>
            </a:extLst>
          </p:cNvPr>
          <p:cNvSpPr/>
          <p:nvPr/>
        </p:nvSpPr>
        <p:spPr>
          <a:xfrm>
            <a:off x="7166649" y="3219628"/>
            <a:ext cx="33991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259551"/>
                </a:solidFill>
              </a:rPr>
              <a:t>第四篇  请输入标题文字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C31B7CB-DAFB-4388-8424-5360930E55CE}"/>
              </a:ext>
            </a:extLst>
          </p:cNvPr>
          <p:cNvSpPr/>
          <p:nvPr/>
        </p:nvSpPr>
        <p:spPr>
          <a:xfrm>
            <a:off x="3018235" y="2488623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97A553A-4B01-4B08-AF71-3BCBB1A009B4}"/>
              </a:ext>
            </a:extLst>
          </p:cNvPr>
          <p:cNvSpPr/>
          <p:nvPr/>
        </p:nvSpPr>
        <p:spPr>
          <a:xfrm>
            <a:off x="3018235" y="3292706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4449B86-1E3E-4110-9D20-E1DCF7FD829C}"/>
              </a:ext>
            </a:extLst>
          </p:cNvPr>
          <p:cNvSpPr/>
          <p:nvPr/>
        </p:nvSpPr>
        <p:spPr>
          <a:xfrm>
            <a:off x="6980635" y="2481721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DC1348C-3B9D-4673-99C1-27CAA73B78E5}"/>
              </a:ext>
            </a:extLst>
          </p:cNvPr>
          <p:cNvSpPr/>
          <p:nvPr/>
        </p:nvSpPr>
        <p:spPr>
          <a:xfrm>
            <a:off x="6980635" y="3292706"/>
            <a:ext cx="45719" cy="31550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8823067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2"/>
      <p:bldP grpId="0" spid="13"/>
      <p:bldP grpId="0" spid="14"/>
      <p:bldP grpId="0" spid="15"/>
      <p:bldP grpId="0" spid="20"/>
      <p:bldP grpId="0" spid="21"/>
      <p:bldP grpId="0" spid="22"/>
      <p:bldP grpId="0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E45C1E-C1CD-4F75-B9B1-DB152B9C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295" l="-102" r="71984" t="2178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F1A7759-C8E8-4171-8186-0A7D9088B3C5}"/>
              </a:ext>
            </a:extLst>
          </p:cNvPr>
          <p:cNvSpPr txBox="1"/>
          <p:nvPr/>
        </p:nvSpPr>
        <p:spPr>
          <a:xfrm>
            <a:off x="3375355" y="2927813"/>
            <a:ext cx="5441290" cy="640080"/>
          </a:xfrm>
          <a:prstGeom prst="rect">
            <a:avLst/>
          </a:prstGeom>
          <a:solidFill>
            <a:srgbClr val="78AA00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第四篇  请输入标题文字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BF4FB2-3343-4813-B6DD-45A5A5590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58618E4-8A9C-4ECB-BDD7-E32AF17B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  <p:extLst>
      <p:ext uri="{BB962C8B-B14F-4D97-AF65-F5344CB8AC3E}">
        <p14:creationId val="1158691212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C559DC71-4231-4CE3-8B78-B8719DD39198}"/>
              </a:ext>
            </a:extLst>
          </p:cNvPr>
          <p:cNvCxnSpPr/>
          <p:nvPr/>
        </p:nvCxnSpPr>
        <p:spPr>
          <a:xfrm flipH="1">
            <a:off x="6075903" y="2171700"/>
            <a:ext cx="0" cy="4686300"/>
          </a:xfrm>
          <a:prstGeom prst="line">
            <a:avLst/>
          </a:prstGeom>
          <a:ln w="19050"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D3D52752-0AE8-4A52-AD46-E3E53EBA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837" r="27487"/>
          <a:stretch>
            <a:fillRect/>
          </a:stretch>
        </p:blipFill>
        <p:spPr>
          <a:xfrm>
            <a:off x="5020349" y="1282506"/>
            <a:ext cx="2111108" cy="1373064"/>
          </a:xfrm>
          <a:prstGeom prst="rect">
            <a:avLst/>
          </a:prstGeom>
        </p:spPr>
      </p:pic>
      <p:sp>
        <p:nvSpPr>
          <p:cNvPr id="5" name="菱形 4">
            <a:extLst>
              <a:ext uri="{FF2B5EF4-FFF2-40B4-BE49-F238E27FC236}">
                <a16:creationId xmlns:a16="http://schemas.microsoft.com/office/drawing/2014/main" id="{E80A19A4-51B8-409F-A418-34124BF4BA42}"/>
              </a:ext>
            </a:extLst>
          </p:cNvPr>
          <p:cNvSpPr/>
          <p:nvPr/>
        </p:nvSpPr>
        <p:spPr>
          <a:xfrm>
            <a:off x="5743269" y="3212130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3238CE9-2F82-4D43-84E1-945AE99F0411}"/>
              </a:ext>
            </a:extLst>
          </p:cNvPr>
          <p:cNvSpPr/>
          <p:nvPr/>
        </p:nvSpPr>
        <p:spPr>
          <a:xfrm>
            <a:off x="6741171" y="336678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7DA956-7B39-46B1-AB2F-FFAEC65C5845}"/>
              </a:ext>
            </a:extLst>
          </p:cNvPr>
          <p:cNvSpPr txBox="1"/>
          <p:nvPr/>
        </p:nvSpPr>
        <p:spPr>
          <a:xfrm>
            <a:off x="6741171" y="3877398"/>
            <a:ext cx="3988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  <a:p>
            <a:pPr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3F23E34D-E22B-48AC-94F4-2DB1EF723773}"/>
              </a:ext>
            </a:extLst>
          </p:cNvPr>
          <p:cNvSpPr/>
          <p:nvPr/>
        </p:nvSpPr>
        <p:spPr>
          <a:xfrm>
            <a:off x="5747934" y="5222446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39CAB3-1D4B-4338-BA40-5016556EBF6F}"/>
              </a:ext>
            </a:extLst>
          </p:cNvPr>
          <p:cNvSpPr/>
          <p:nvPr/>
        </p:nvSpPr>
        <p:spPr>
          <a:xfrm>
            <a:off x="2856690" y="530764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730C46-E7C2-4EA5-B653-D6D7445ACA99}"/>
              </a:ext>
            </a:extLst>
          </p:cNvPr>
          <p:cNvSpPr txBox="1"/>
          <p:nvPr/>
        </p:nvSpPr>
        <p:spPr>
          <a:xfrm>
            <a:off x="1547993" y="5752741"/>
            <a:ext cx="3988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  <a:p>
            <a:pPr algn="r"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660D623-F19E-47F3-9A44-112B20C51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</p:spTree>
    <p:extLst>
      <p:ext uri="{BB962C8B-B14F-4D97-AF65-F5344CB8AC3E}">
        <p14:creationId val="1082106909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1E7ADC2E-4603-4514-AAC5-6B12125AAE75}"/>
              </a:ext>
            </a:extLst>
          </p:cNvPr>
          <p:cNvCxnSpPr/>
          <p:nvPr/>
        </p:nvCxnSpPr>
        <p:spPr>
          <a:xfrm flipH="1">
            <a:off x="6096000" y="-38100"/>
            <a:ext cx="0" cy="5204460"/>
          </a:xfrm>
          <a:prstGeom prst="line">
            <a:avLst/>
          </a:prstGeom>
          <a:ln w="19050"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239917DF-2B3B-4CD9-823F-CEAC579B607D}"/>
              </a:ext>
            </a:extLst>
          </p:cNvPr>
          <p:cNvSpPr/>
          <p:nvPr/>
        </p:nvSpPr>
        <p:spPr>
          <a:xfrm>
            <a:off x="5763366" y="1002330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FE65EE4-5FCE-47C2-94BD-BA96B432150D}"/>
              </a:ext>
            </a:extLst>
          </p:cNvPr>
          <p:cNvSpPr/>
          <p:nvPr/>
        </p:nvSpPr>
        <p:spPr>
          <a:xfrm>
            <a:off x="6761268" y="115698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544D4B-DD0E-423A-ADE5-9777DEDDB2BF}"/>
              </a:ext>
            </a:extLst>
          </p:cNvPr>
          <p:cNvSpPr txBox="1"/>
          <p:nvPr/>
        </p:nvSpPr>
        <p:spPr>
          <a:xfrm>
            <a:off x="6761267" y="1667598"/>
            <a:ext cx="3988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  <a:p>
            <a:pPr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6E685B6-BAD5-46A6-9DEE-39E9D9345161}"/>
              </a:ext>
            </a:extLst>
          </p:cNvPr>
          <p:cNvSpPr/>
          <p:nvPr/>
        </p:nvSpPr>
        <p:spPr>
          <a:xfrm>
            <a:off x="5768031" y="3012646"/>
            <a:ext cx="665268" cy="665268"/>
          </a:xfrm>
          <a:prstGeom prst="diamond">
            <a:avLst/>
          </a:prstGeom>
          <a:solidFill>
            <a:srgbClr val="78AA00"/>
          </a:solidFill>
          <a:ln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81820DC-9212-493E-B99A-66563B2DA224}"/>
              </a:ext>
            </a:extLst>
          </p:cNvPr>
          <p:cNvSpPr/>
          <p:nvPr/>
        </p:nvSpPr>
        <p:spPr>
          <a:xfrm>
            <a:off x="2876787" y="309784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1A1E2E1-BBCB-484A-B659-4AD9BE6BB93F}"/>
              </a:ext>
            </a:extLst>
          </p:cNvPr>
          <p:cNvSpPr txBox="1"/>
          <p:nvPr/>
        </p:nvSpPr>
        <p:spPr>
          <a:xfrm>
            <a:off x="1568090" y="3542941"/>
            <a:ext cx="3988558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  <a:p>
            <a:pPr algn="r">
              <a:lnSpc>
                <a:spcPct val="150000"/>
              </a:lnSpc>
            </a:pPr>
            <a:r>
              <a:rPr altLang="zh-CN" lang="en-US" sz="1400"/>
              <a:t>· 输入正文文字输入正文文字输入正文文字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7735580-6F37-448F-AD4E-B9F3173F9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837" r="27487"/>
          <a:stretch>
            <a:fillRect/>
          </a:stretch>
        </p:blipFill>
        <p:spPr>
          <a:xfrm>
            <a:off x="5040446" y="4634482"/>
            <a:ext cx="2111108" cy="1373064"/>
          </a:xfrm>
          <a:prstGeom prst="rect">
            <a:avLst/>
          </a:prstGeom>
        </p:spPr>
      </p:pic>
    </p:spTree>
    <p:extLst>
      <p:ext uri="{BB962C8B-B14F-4D97-AF65-F5344CB8AC3E}">
        <p14:creationId val="415167024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4910DBC8-497B-4C71-9A23-B3D3FFAB3B66}"/>
              </a:ext>
            </a:extLst>
          </p:cNvPr>
          <p:cNvSpPr/>
          <p:nvPr/>
        </p:nvSpPr>
        <p:spPr>
          <a:xfrm>
            <a:off x="773723" y="756138"/>
            <a:ext cx="10753147" cy="5345723"/>
          </a:xfrm>
          <a:prstGeom prst="rect">
            <a:avLst/>
          </a:prstGeom>
          <a:noFill/>
          <a:ln w="101600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22860" compatLnSpc="1" forceAA="0" fromWordArt="0" horzOverflow="overflow" lIns="45720" numCol="1" rIns="45720" rot="0" rtlCol="0" spcCol="0" spcFirstLastPara="0" tIns="2286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7010AC-CF51-4291-A19C-E3DAC529A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837" r="27487"/>
          <a:stretch>
            <a:fillRect/>
          </a:stretch>
        </p:blipFill>
        <p:spPr>
          <a:xfrm>
            <a:off x="5040446" y="5167882"/>
            <a:ext cx="2111108" cy="1373064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76AA268B-07A8-4C8B-AAC6-E47004D2F0B4}"/>
              </a:ext>
            </a:extLst>
          </p:cNvPr>
          <p:cNvSpPr/>
          <p:nvPr/>
        </p:nvSpPr>
        <p:spPr>
          <a:xfrm>
            <a:off x="2053827" y="578157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0F2F6DF-4DE0-4CDC-A8EC-B20F579FC0CA}"/>
              </a:ext>
            </a:extLst>
          </p:cNvPr>
          <p:cNvSpPr/>
          <p:nvPr/>
        </p:nvSpPr>
        <p:spPr>
          <a:xfrm>
            <a:off x="1765404" y="1555407"/>
            <a:ext cx="3275042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盐梅已佐鼎，曲糵且传觞。</a:t>
            </a:r>
            <a:br>
              <a:rPr altLang="en-US" lang="zh-CN" sz="2000">
                <a:latin typeface="����"/>
              </a:rPr>
            </a:br>
            <a:r>
              <a:rPr altLang="en-US" lang="zh-CN" sz="2000"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当轩知槿茂，向水觉芦香。</a:t>
            </a:r>
            <a:br>
              <a:rPr altLang="en-US" lang="zh-CN" sz="2000">
                <a:latin typeface="����"/>
              </a:rPr>
            </a:br>
            <a:r>
              <a:rPr altLang="en-US" lang="zh-CN" sz="2000">
                <a:latin typeface="����"/>
              </a:rPr>
              <a:t>亿兆同归寿，群公共保昌。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忠贞如不替，贻厥后昆芳。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94C2A6A-00A6-4E96-8755-4C34E933ECE3}"/>
              </a:ext>
            </a:extLst>
          </p:cNvPr>
          <p:cNvSpPr/>
          <p:nvPr/>
        </p:nvSpPr>
        <p:spPr>
          <a:xfrm>
            <a:off x="7584229" y="578157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62F6442-B929-4282-99B7-1958A7C62449}"/>
              </a:ext>
            </a:extLst>
          </p:cNvPr>
          <p:cNvSpPr/>
          <p:nvPr/>
        </p:nvSpPr>
        <p:spPr>
          <a:xfrm>
            <a:off x="7343245" y="1586814"/>
            <a:ext cx="3275042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端午临中夏，时清日复长。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盐梅已佐鼎，曲糵且传觞。</a:t>
            </a:r>
            <a:br>
              <a:rPr altLang="en-US" lang="zh-CN" sz="2000">
                <a:latin typeface="����"/>
              </a:rPr>
            </a:br>
            <a:r>
              <a:rPr altLang="en-US" lang="zh-CN" sz="2000">
                <a:latin typeface="����"/>
              </a:rPr>
              <a:t>事古人留迹，年深缕积长。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当轩知槿茂，向水觉芦香。</a:t>
            </a:r>
            <a:br>
              <a:rPr altLang="en-US" lang="zh-CN" sz="2000">
                <a:latin typeface="����"/>
              </a:rPr>
            </a:br>
            <a:r>
              <a:rPr altLang="en-US" lang="zh-CN" sz="2000">
                <a:latin typeface="����"/>
              </a:rPr>
              <a:t>亿兆同归寿，群公共保昌。</a:t>
            </a:r>
          </a:p>
          <a:p>
            <a:pPr>
              <a:lnSpc>
                <a:spcPct val="150000"/>
              </a:lnSpc>
            </a:pPr>
            <a:r>
              <a:rPr altLang="en-US" lang="zh-CN" sz="2000">
                <a:latin typeface="����"/>
              </a:rPr>
              <a:t>忠贞如不替，贻厥后昆芳。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56312AC-9650-4E1D-9554-00C5094B5E10}"/>
              </a:ext>
            </a:extLst>
          </p:cNvPr>
          <p:cNvCxnSpPr/>
          <p:nvPr/>
        </p:nvCxnSpPr>
        <p:spPr>
          <a:xfrm flipH="1">
            <a:off x="6096000" y="2225040"/>
            <a:ext cx="0" cy="1965960"/>
          </a:xfrm>
          <a:prstGeom prst="line">
            <a:avLst/>
          </a:prstGeom>
          <a:ln>
            <a:solidFill>
              <a:srgbClr val="7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652180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70672F-B7DC-40A8-B02A-044801F6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0822393" y="84880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C6ACB6E8-F85E-45F5-A295-9C6D8222336C}"/>
              </a:ext>
            </a:extLst>
          </p:cNvPr>
          <p:cNvSpPr/>
          <p:nvPr/>
        </p:nvSpPr>
        <p:spPr>
          <a:xfrm>
            <a:off x="4503687" y="691021"/>
            <a:ext cx="3212809" cy="3212809"/>
          </a:xfrm>
          <a:prstGeom prst="ellipse">
            <a:avLst/>
          </a:prstGeom>
          <a:solidFill>
            <a:srgbClr val="E8FBE5"/>
          </a:solidFill>
          <a:ln w="28575">
            <a:solidFill>
              <a:srgbClr val="78AA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E8FBE5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8D09F9B-B1F0-4196-BFD7-82E2C527E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6" l="22933" r="25310" t="48908"/>
          <a:stretch>
            <a:fillRect/>
          </a:stretch>
        </p:blipFill>
        <p:spPr>
          <a:xfrm>
            <a:off x="4610539" y="878896"/>
            <a:ext cx="3105957" cy="27302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958846-6960-493D-8AA7-0174FD4E0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9092" l="-1061" r="79986" t="49940"/>
          <a:stretch>
            <a:fillRect/>
          </a:stretch>
        </p:blipFill>
        <p:spPr>
          <a:xfrm>
            <a:off x="-78783" y="3026244"/>
            <a:ext cx="1445342" cy="2123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E3DD7D-CD79-4605-846A-2E737CF2A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337" l="28017" r="6416" t="2178"/>
          <a:stretch>
            <a:fillRect/>
          </a:stretch>
        </p:blipFill>
        <p:spPr>
          <a:xfrm>
            <a:off x="4295152" y="2687811"/>
            <a:ext cx="3044960" cy="17408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2D0CBB-1F4F-4EF4-AF00-9AC41DDDA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9845" l="73346" r="859" t="-4684"/>
          <a:stretch>
            <a:fillRect/>
          </a:stretch>
        </p:blipFill>
        <p:spPr>
          <a:xfrm>
            <a:off x="10422885" y="2044503"/>
            <a:ext cx="1769115" cy="2389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A3D082-C471-4EBA-9E09-90DE590135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61" y="114072"/>
            <a:ext cx="1276898" cy="1282993"/>
          </a:xfrm>
          <a:prstGeom prst="rect">
            <a:avLst/>
          </a:prstGeom>
          <a:ln>
            <a:solidFill>
              <a:srgbClr val="E8FBE5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8308A3F-8D39-4A42-80B9-2015FFDF8939}"/>
              </a:ext>
            </a:extLst>
          </p:cNvPr>
          <p:cNvSpPr txBox="1"/>
          <p:nvPr/>
        </p:nvSpPr>
        <p:spPr>
          <a:xfrm>
            <a:off x="1639448" y="4475259"/>
            <a:ext cx="894128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4800">
                <a:gradFill>
                  <a:gsLst>
                    <a:gs pos="0">
                      <a:srgbClr val="C1F0D4"/>
                    </a:gs>
                    <a:gs pos="49000">
                      <a:srgbClr val="80C76F"/>
                    </a:gs>
                    <a:gs pos="100000">
                      <a:srgbClr val="259551"/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val="415468914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E45C1E-C1CD-4F75-B9B1-DB152B9C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295" l="-102" r="71984" t="2178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F1A7759-C8E8-4171-8186-0A7D9088B3C5}"/>
              </a:ext>
            </a:extLst>
          </p:cNvPr>
          <p:cNvSpPr txBox="1"/>
          <p:nvPr/>
        </p:nvSpPr>
        <p:spPr>
          <a:xfrm>
            <a:off x="3375355" y="2927813"/>
            <a:ext cx="5441290" cy="640080"/>
          </a:xfrm>
          <a:prstGeom prst="rect">
            <a:avLst/>
          </a:prstGeom>
          <a:solidFill>
            <a:srgbClr val="78AA00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第一篇  请输入标题文字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BF4FB2-3343-4813-B6DD-45A5A5590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58618E4-8A9C-4ECB-BDD7-E32AF17B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  <p:extLst>
      <p:ext uri="{BB962C8B-B14F-4D97-AF65-F5344CB8AC3E}">
        <p14:creationId val="35864980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576CAFB-7BD1-4F31-984F-35A5EAEE8C15}"/>
              </a:ext>
            </a:extLst>
          </p:cNvPr>
          <p:cNvSpPr/>
          <p:nvPr/>
        </p:nvSpPr>
        <p:spPr>
          <a:xfrm>
            <a:off x="6304945" y="1415222"/>
            <a:ext cx="3578044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端午临中夏，时清日复长。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盐梅已佐鼎，曲糵且传觞。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事古人留迹，年深缕积长。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当轩知槿茂，向水觉芦香。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亿兆同归寿，群公共保昌。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忠贞如不替，贻厥后昆芳。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BE1534-6E1B-4DA1-B125-A95B68B39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426" l="41031" r="24943" t="-3007"/>
          <a:stretch>
            <a:fillRect/>
          </a:stretch>
        </p:blipFill>
        <p:spPr>
          <a:xfrm>
            <a:off x="10149840" y="-196804"/>
            <a:ext cx="1952499" cy="273025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AA614B9-BFE3-476E-BF15-A8A3FA2D626E}"/>
              </a:ext>
            </a:extLst>
          </p:cNvPr>
          <p:cNvGrpSpPr/>
          <p:nvPr/>
        </p:nvGrpSpPr>
        <p:grpSpPr>
          <a:xfrm>
            <a:off x="1096167" y="1578516"/>
            <a:ext cx="2425688" cy="2649912"/>
            <a:chOff x="4295152" y="691021"/>
            <a:chExt cx="3421344" cy="3737604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802B133-85BB-4C09-9FF1-509751D62AE4}"/>
                </a:ext>
              </a:extLst>
            </p:cNvPr>
            <p:cNvSpPr/>
            <p:nvPr/>
          </p:nvSpPr>
          <p:spPr>
            <a:xfrm>
              <a:off x="4503687" y="691021"/>
              <a:ext cx="3212809" cy="3212809"/>
            </a:xfrm>
            <a:prstGeom prst="ellipse">
              <a:avLst/>
            </a:prstGeom>
            <a:solidFill>
              <a:srgbClr val="E8FBE5"/>
            </a:solidFill>
            <a:ln w="28575">
              <a:solidFill>
                <a:srgbClr val="78AA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E8FBE5"/>
                </a:solidFill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B01FC7D-FDDF-432D-8885-71299F93D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5596" l="22933" r="25310" t="48908"/>
            <a:stretch>
              <a:fillRect/>
            </a:stretch>
          </p:blipFill>
          <p:spPr>
            <a:xfrm>
              <a:off x="4610539" y="878896"/>
              <a:ext cx="3105957" cy="273025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0B24649-D972-49E2-8772-473520D6B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337" l="28017" r="6416" t="2178"/>
            <a:stretch>
              <a:fillRect/>
            </a:stretch>
          </p:blipFill>
          <p:spPr>
            <a:xfrm>
              <a:off x="4295152" y="2687811"/>
              <a:ext cx="3044960" cy="1740814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13A64069-59B1-4805-B929-9F558AF38364}"/>
              </a:ext>
            </a:extLst>
          </p:cNvPr>
          <p:cNvSpPr/>
          <p:nvPr/>
        </p:nvSpPr>
        <p:spPr>
          <a:xfrm>
            <a:off x="4486324" y="1711717"/>
            <a:ext cx="609600" cy="22778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altLang="en-US" lang="zh-CN" sz="2800">
                <a:solidFill>
                  <a:srgbClr val="259551"/>
                </a:solidFill>
                <a:latin charset="-122" panose="02010800040101010101" pitchFamily="2" typeface="华文行楷"/>
                <a:ea charset="-122" panose="02010800040101010101" pitchFamily="2" typeface="华文行楷"/>
              </a:rPr>
              <a:t>唐·李隆基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E3FEC4F-58D2-42C8-8C67-F0E3F587DE73}"/>
              </a:ext>
            </a:extLst>
          </p:cNvPr>
          <p:cNvSpPr/>
          <p:nvPr/>
        </p:nvSpPr>
        <p:spPr>
          <a:xfrm>
            <a:off x="4435424" y="1578516"/>
            <a:ext cx="717352" cy="227784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0452970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9"/>
      <p:bldP grpId="0" spid="2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08DC0A76-6811-4B1A-A6AF-A608979471E2}"/>
              </a:ext>
            </a:extLst>
          </p:cNvPr>
          <p:cNvSpPr/>
          <p:nvPr/>
        </p:nvSpPr>
        <p:spPr>
          <a:xfrm>
            <a:off x="1154723" y="1539240"/>
            <a:ext cx="10043160" cy="266700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4A87963-833F-4BF1-906C-7579832E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0" y="1203960"/>
            <a:ext cx="2339078" cy="24060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6B5E83-A651-4DA3-BF7C-C4E12F7D9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63648" t="27576"/>
          <a:stretch>
            <a:fillRect/>
          </a:stretch>
        </p:blipFill>
        <p:spPr>
          <a:xfrm>
            <a:off x="8933900" y="183489"/>
            <a:ext cx="3258100" cy="649102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288FA3F-4BCE-4DEB-9B08-252A56CFA735}"/>
              </a:ext>
            </a:extLst>
          </p:cNvPr>
          <p:cNvSpPr/>
          <p:nvPr/>
        </p:nvSpPr>
        <p:spPr>
          <a:xfrm>
            <a:off x="3032760" y="2000789"/>
            <a:ext cx="6926429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  <a:br>
              <a:rPr altLang="en-US" lang="zh-CN" sz="2000">
                <a:solidFill>
                  <a:srgbClr val="0F0F0F"/>
                </a:solidFill>
                <a:latin typeface="����"/>
              </a:rPr>
            </a:br>
            <a:r>
              <a:rPr altLang="en-US" lang="zh-CN" sz="2000">
                <a:solidFill>
                  <a:srgbClr val="0F0F0F"/>
                </a:solidFill>
                <a:latin typeface="����"/>
              </a:rPr>
              <a:t>亿兆同归寿，群公共保昌。忠贞如不替，贻厥后昆芳。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070D5AA-2319-413F-B72D-6CEC7AD0FF39}"/>
              </a:ext>
            </a:extLst>
          </p:cNvPr>
          <p:cNvSpPr/>
          <p:nvPr/>
        </p:nvSpPr>
        <p:spPr>
          <a:xfrm>
            <a:off x="4819027" y="1361259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</p:spTree>
    <p:extLst>
      <p:ext uri="{BB962C8B-B14F-4D97-AF65-F5344CB8AC3E}">
        <p14:creationId val="4115564033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E44B7A2-911D-4F42-B9DB-5D64B28CBC2C}"/>
              </a:ext>
            </a:extLst>
          </p:cNvPr>
          <p:cNvSpPr/>
          <p:nvPr/>
        </p:nvSpPr>
        <p:spPr>
          <a:xfrm>
            <a:off x="1783080" y="762001"/>
            <a:ext cx="9654540" cy="147828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C912C60-DB0F-4F85-9FDF-12920A169090}"/>
              </a:ext>
            </a:extLst>
          </p:cNvPr>
          <p:cNvSpPr/>
          <p:nvPr/>
        </p:nvSpPr>
        <p:spPr>
          <a:xfrm>
            <a:off x="8507107" y="583884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338192-52EE-4171-A03A-30527C693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906780" y="713406"/>
            <a:ext cx="1531620" cy="15754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3843FB2-58ED-46B1-BE68-B3D00DC82644}"/>
              </a:ext>
            </a:extLst>
          </p:cNvPr>
          <p:cNvSpPr/>
          <p:nvPr/>
        </p:nvSpPr>
        <p:spPr>
          <a:xfrm>
            <a:off x="3147135" y="1017867"/>
            <a:ext cx="592066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B20555-5DB9-4175-9C68-3E116A2C1225}"/>
              </a:ext>
            </a:extLst>
          </p:cNvPr>
          <p:cNvSpPr/>
          <p:nvPr/>
        </p:nvSpPr>
        <p:spPr>
          <a:xfrm>
            <a:off x="1783080" y="2996531"/>
            <a:ext cx="9654540" cy="1478280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57D2A28-CC1E-4248-8D2F-813B4286D792}"/>
              </a:ext>
            </a:extLst>
          </p:cNvPr>
          <p:cNvSpPr/>
          <p:nvPr/>
        </p:nvSpPr>
        <p:spPr>
          <a:xfrm>
            <a:off x="8507107" y="2818414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A6DF854-A6A4-470C-A485-BCA17B495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906780" y="2947936"/>
            <a:ext cx="1531620" cy="15754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8C2E90F-3CDE-4DD1-88C7-85A4C8BF0145}"/>
              </a:ext>
            </a:extLst>
          </p:cNvPr>
          <p:cNvSpPr/>
          <p:nvPr/>
        </p:nvSpPr>
        <p:spPr>
          <a:xfrm>
            <a:off x="3147135" y="3252396"/>
            <a:ext cx="592066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</a:p>
        </p:txBody>
      </p:sp>
    </p:spTree>
    <p:extLst>
      <p:ext uri="{BB962C8B-B14F-4D97-AF65-F5344CB8AC3E}">
        <p14:creationId val="3052749337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19FEA47-72C0-4F3A-8B6A-CBE8B4978657}"/>
              </a:ext>
            </a:extLst>
          </p:cNvPr>
          <p:cNvSpPr/>
          <p:nvPr/>
        </p:nvSpPr>
        <p:spPr>
          <a:xfrm>
            <a:off x="1268730" y="818325"/>
            <a:ext cx="9654540" cy="4439603"/>
          </a:xfrm>
          <a:prstGeom prst="rect">
            <a:avLst/>
          </a:prstGeom>
          <a:noFill/>
          <a:ln w="28575">
            <a:solidFill>
              <a:srgbClr val="78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3DD11D6-9705-4D29-967A-B15AD2166717}"/>
              </a:ext>
            </a:extLst>
          </p:cNvPr>
          <p:cNvSpPr/>
          <p:nvPr/>
        </p:nvSpPr>
        <p:spPr>
          <a:xfrm>
            <a:off x="1707285" y="640343"/>
            <a:ext cx="2553946" cy="355961"/>
          </a:xfrm>
          <a:prstGeom prst="round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/>
              <a:t>添加标题文字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7A2BE0C-DCB4-422C-A617-0AAE649ED31A}"/>
              </a:ext>
            </a:extLst>
          </p:cNvPr>
          <p:cNvSpPr/>
          <p:nvPr/>
        </p:nvSpPr>
        <p:spPr>
          <a:xfrm>
            <a:off x="726830" y="3596640"/>
            <a:ext cx="10738339" cy="2111326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224056-EBCB-413A-B94C-EB3F1BBAA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1944370" y="265759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157E9E-193F-4B71-9B03-C9013DCE7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5346065" y="265759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5B4B38-E89B-4D2A-B7C4-C6613B045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8747760" y="265759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1173DBD-3D25-41DD-B11A-BB146470EF49}"/>
              </a:ext>
            </a:extLst>
          </p:cNvPr>
          <p:cNvSpPr/>
          <p:nvPr/>
        </p:nvSpPr>
        <p:spPr>
          <a:xfrm>
            <a:off x="3135667" y="1328469"/>
            <a:ext cx="592066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0F0F0F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>
                <a:solidFill>
                  <a:srgbClr val="0F0F0F"/>
                </a:solidFill>
                <a:latin typeface="����"/>
              </a:rPr>
            </a:br>
            <a:r>
              <a:rPr altLang="en-US" lang="zh-CN">
                <a:solidFill>
                  <a:srgbClr val="0F0F0F"/>
                </a:solidFill>
                <a:latin typeface="����"/>
              </a:rPr>
              <a:t>事古人留迹，年深缕积长。当轩知槿茂，向水觉芦香。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5DDC92-6CB4-4C82-93FA-0A2B3DBB9CA3}"/>
              </a:ext>
            </a:extLst>
          </p:cNvPr>
          <p:cNvSpPr/>
          <p:nvPr/>
        </p:nvSpPr>
        <p:spPr>
          <a:xfrm>
            <a:off x="1009650" y="4466301"/>
            <a:ext cx="520826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 sz="1600">
                <a:solidFill>
                  <a:schemeClr val="bg1"/>
                </a:solidFill>
                <a:latin typeface="����"/>
              </a:rPr>
            </a:br>
            <a:r>
              <a:rPr altLang="en-US" lang="zh-CN" sz="1600">
                <a:solidFill>
                  <a:schemeClr val="bg1"/>
                </a:solidFill>
                <a:latin typeface="����"/>
              </a:rPr>
              <a:t>事古人留迹，年深缕积长。当轩知槿茂，向水觉芦香。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44B78A6-6CBC-4B44-A783-138028C0B1C9}"/>
              </a:ext>
            </a:extLst>
          </p:cNvPr>
          <p:cNvSpPr/>
          <p:nvPr/>
        </p:nvSpPr>
        <p:spPr>
          <a:xfrm>
            <a:off x="6217919" y="4466301"/>
            <a:ext cx="5208269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端午临中夏，时清日复长。盐梅已佐鼎，曲糵且传觞。</a:t>
            </a:r>
            <a:br>
              <a:rPr altLang="en-US" lang="zh-CN" sz="1600">
                <a:solidFill>
                  <a:schemeClr val="bg1"/>
                </a:solidFill>
                <a:latin typeface="����"/>
              </a:rPr>
            </a:br>
            <a:r>
              <a:rPr altLang="en-US" lang="zh-CN" sz="1600">
                <a:solidFill>
                  <a:schemeClr val="bg1"/>
                </a:solidFill>
                <a:latin typeface="����"/>
              </a:rPr>
              <a:t>事古人留迹，年深缕积长。当轩知槿茂，向水觉芦香。</a:t>
            </a:r>
          </a:p>
        </p:txBody>
      </p:sp>
    </p:spTree>
    <p:extLst>
      <p:ext uri="{BB962C8B-B14F-4D97-AF65-F5344CB8AC3E}">
        <p14:creationId val="3178241038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F8A227A-807C-47CE-B223-F01241AD02F4}"/>
              </a:ext>
            </a:extLst>
          </p:cNvPr>
          <p:cNvSpPr/>
          <p:nvPr/>
        </p:nvSpPr>
        <p:spPr>
          <a:xfrm>
            <a:off x="716280" y="1740851"/>
            <a:ext cx="3368040" cy="3980010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512ED46-26F1-4204-AE0E-CA9EFFC3C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1650365" y="92492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9B0CFCC-6FA9-498B-B3B4-D20051852F3B}"/>
              </a:ext>
            </a:extLst>
          </p:cNvPr>
          <p:cNvSpPr/>
          <p:nvPr/>
        </p:nvSpPr>
        <p:spPr>
          <a:xfrm>
            <a:off x="4411980" y="1740851"/>
            <a:ext cx="3368040" cy="3980010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4693E7-576E-48D9-968D-15D0AE5E6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5346065" y="92492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0CFF220-B3E9-4DA1-B8FB-8D92180B30F1}"/>
              </a:ext>
            </a:extLst>
          </p:cNvPr>
          <p:cNvSpPr/>
          <p:nvPr/>
        </p:nvSpPr>
        <p:spPr>
          <a:xfrm>
            <a:off x="8107680" y="1740851"/>
            <a:ext cx="3368040" cy="3980010"/>
          </a:xfrm>
          <a:prstGeom prst="rect">
            <a:avLst/>
          </a:prstGeom>
          <a:solidFill>
            <a:srgbClr val="80C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D642E2-47DB-4340-BD29-D315C8581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9041765" y="924924"/>
            <a:ext cx="1499870" cy="15428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80C76F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4A79702-0969-4C8B-A51C-F7D0FCE87E29}"/>
              </a:ext>
            </a:extLst>
          </p:cNvPr>
          <p:cNvSpPr/>
          <p:nvPr/>
        </p:nvSpPr>
        <p:spPr>
          <a:xfrm>
            <a:off x="1005986" y="3119540"/>
            <a:ext cx="2788627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端午临中夏，时清日复长。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altLang="en-US" lang="zh-CN" sz="1600">
                <a:solidFill>
                  <a:schemeClr val="bg1"/>
                </a:solidFill>
                <a:latin typeface="����"/>
              </a:rPr>
            </a:br>
            <a:r>
              <a:rPr altLang="en-US" lang="zh-CN" sz="1600">
                <a:solidFill>
                  <a:schemeClr val="bg1"/>
                </a:solidFill>
                <a:latin typeface="����"/>
              </a:rPr>
              <a:t>事古人留迹，年深缕积长。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当轩知槿茂，向水觉芦香。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F01259F-4C0E-4629-B2ED-66066E210744}"/>
              </a:ext>
            </a:extLst>
          </p:cNvPr>
          <p:cNvSpPr/>
          <p:nvPr/>
        </p:nvSpPr>
        <p:spPr>
          <a:xfrm>
            <a:off x="4701686" y="3136767"/>
            <a:ext cx="2788627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端午临中夏，时清日复长。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altLang="en-US" lang="zh-CN" sz="1600">
                <a:solidFill>
                  <a:schemeClr val="bg1"/>
                </a:solidFill>
                <a:latin typeface="����"/>
              </a:rPr>
            </a:br>
            <a:r>
              <a:rPr altLang="en-US" lang="zh-CN" sz="1600">
                <a:solidFill>
                  <a:schemeClr val="bg1"/>
                </a:solidFill>
                <a:latin typeface="����"/>
              </a:rPr>
              <a:t>事古人留迹，年深缕积长。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当轩知槿茂，向水觉芦香。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AF1AA54-6B6E-42F3-B36C-099A75D0C9A8}"/>
              </a:ext>
            </a:extLst>
          </p:cNvPr>
          <p:cNvSpPr/>
          <p:nvPr/>
        </p:nvSpPr>
        <p:spPr>
          <a:xfrm>
            <a:off x="8397387" y="3119540"/>
            <a:ext cx="2788627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端午临中夏，时清日复长。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盐梅已佐鼎，曲糵且传觞。</a:t>
            </a:r>
            <a:br>
              <a:rPr altLang="en-US" lang="zh-CN" sz="1600">
                <a:solidFill>
                  <a:schemeClr val="bg1"/>
                </a:solidFill>
                <a:latin typeface="����"/>
              </a:rPr>
            </a:br>
            <a:r>
              <a:rPr altLang="en-US" lang="zh-CN" sz="1600">
                <a:solidFill>
                  <a:schemeClr val="bg1"/>
                </a:solidFill>
                <a:latin typeface="����"/>
              </a:rPr>
              <a:t>事古人留迹，年深缕积长。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typeface="����"/>
              </a:rPr>
              <a:t>当轩知槿茂，向水觉芦香。</a:t>
            </a:r>
          </a:p>
        </p:txBody>
      </p:sp>
    </p:spTree>
    <p:extLst>
      <p:ext uri="{BB962C8B-B14F-4D97-AF65-F5344CB8AC3E}">
        <p14:creationId val="3731758041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E45C1E-C1CD-4F75-B9B1-DB152B9C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295" l="-102" r="71984" t="2178"/>
          <a:stretch>
            <a:fillRect/>
          </a:stretch>
        </p:blipFill>
        <p:spPr>
          <a:xfrm>
            <a:off x="5020579" y="891300"/>
            <a:ext cx="1944101" cy="19032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F1A7759-C8E8-4171-8186-0A7D9088B3C5}"/>
              </a:ext>
            </a:extLst>
          </p:cNvPr>
          <p:cNvSpPr txBox="1"/>
          <p:nvPr/>
        </p:nvSpPr>
        <p:spPr>
          <a:xfrm>
            <a:off x="3375355" y="2927813"/>
            <a:ext cx="5441290" cy="640080"/>
          </a:xfrm>
          <a:prstGeom prst="rect">
            <a:avLst/>
          </a:prstGeom>
          <a:solidFill>
            <a:srgbClr val="78AA00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第二篇  请输入标题文字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BBF4FB2-3343-4813-B6DD-45A5A5590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426" l="-210" r="24943" t="-3007"/>
          <a:stretch>
            <a:fillRect/>
          </a:stretch>
        </p:blipFill>
        <p:spPr>
          <a:xfrm>
            <a:off x="7783322" y="-196804"/>
            <a:ext cx="4319017" cy="27302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58618E4-8A9C-4ECB-BDD7-E32AF17B9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51360" t="49967"/>
          <a:stretch>
            <a:fillRect/>
          </a:stretch>
        </p:blipFill>
        <p:spPr>
          <a:xfrm>
            <a:off x="-12896" y="-196804"/>
            <a:ext cx="2309446" cy="2375565"/>
          </a:xfrm>
          <a:prstGeom prst="rect">
            <a:avLst/>
          </a:prstGeom>
        </p:spPr>
      </p:pic>
    </p:spTree>
    <p:extLst>
      <p:ext uri="{BB962C8B-B14F-4D97-AF65-F5344CB8AC3E}">
        <p14:creationId val="1948248803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传统端午节日清新PPT模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105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3">
      <vt:lpstr>Arial</vt:lpstr>
      <vt:lpstr>微软雅黑</vt:lpstr>
      <vt:lpstr>Calibri Light</vt:lpstr>
      <vt:lpstr>Calibri</vt:lpstr>
      <vt:lpstr>等线 Light</vt:lpstr>
      <vt:lpstr>等线</vt:lpstr>
      <vt:lpstr>华文行楷</vt:lpstr>
      <vt:lpstr>����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2021-08-22T11:51:11Z</dcterms:created>
  <cp:lastPrinted>2021-08-22T11:51:11Z</cp:lastPrinted>
  <dcterms:modified xsi:type="dcterms:W3CDTF">2021-08-22T05:37:05Z</dcterms:modified>
  <cp:revision>1</cp:revision>
</cp:coreProperties>
</file>